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4"/>
  </p:notesMasterIdLst>
  <p:handoutMasterIdLst>
    <p:handoutMasterId r:id="rId28"/>
  </p:handoutMasterIdLst>
  <p:sldIdLst>
    <p:sldId id="3288" r:id="rId3"/>
    <p:sldId id="3280" r:id="rId5"/>
    <p:sldId id="3290" r:id="rId6"/>
    <p:sldId id="3316" r:id="rId7"/>
    <p:sldId id="3303" r:id="rId8"/>
    <p:sldId id="3305" r:id="rId9"/>
    <p:sldId id="3315" r:id="rId10"/>
    <p:sldId id="3300" r:id="rId11"/>
    <p:sldId id="3291" r:id="rId12"/>
    <p:sldId id="3308" r:id="rId13"/>
    <p:sldId id="3299" r:id="rId14"/>
    <p:sldId id="3302" r:id="rId15"/>
    <p:sldId id="3298" r:id="rId16"/>
    <p:sldId id="3292" r:id="rId17"/>
    <p:sldId id="3304" r:id="rId18"/>
    <p:sldId id="3309" r:id="rId19"/>
    <p:sldId id="3310" r:id="rId20"/>
    <p:sldId id="3311" r:id="rId21"/>
    <p:sldId id="3293" r:id="rId22"/>
    <p:sldId id="3313" r:id="rId23"/>
    <p:sldId id="3312" r:id="rId24"/>
    <p:sldId id="3314" r:id="rId25"/>
    <p:sldId id="3307" r:id="rId26"/>
    <p:sldId id="3297" r:id="rId27"/>
  </p:sldIdLst>
  <p:sldSz cx="9145270" cy="5144770"/>
  <p:notesSz cx="6858000" cy="9144000"/>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5295" indent="-12954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495" indent="-26162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695" indent="-3943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895" indent="-52641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60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72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584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595"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2FDB2607-1784-4EEB-B798-7EB5836EED8A}">
        <p14:showMediaCtrls xmlns:p14="http://schemas.microsoft.com/office/powerpoint/2010/main" val="1"/>
      </p:ext>
    </p:extLst>
  </p:showPr>
  <p:clrMru>
    <a:srgbClr val="AE1233"/>
    <a:srgbClr val="9F7B63"/>
    <a:srgbClr val="F48E77"/>
    <a:srgbClr val="A1BD70"/>
    <a:srgbClr val="889EB6"/>
    <a:srgbClr val="004236"/>
    <a:srgbClr val="169274"/>
    <a:srgbClr val="60AEA9"/>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5546" autoAdjust="0"/>
    <p:restoredTop sz="92986" autoAdjust="0"/>
  </p:normalViewPr>
  <p:slideViewPr>
    <p:cSldViewPr>
      <p:cViewPr>
        <p:scale>
          <a:sx n="100" d="100"/>
          <a:sy n="100" d="100"/>
        </p:scale>
        <p:origin x="-324" y="-318"/>
      </p:cViewPr>
      <p:guideLst>
        <p:guide orient="horz" pos="233"/>
        <p:guide orient="horz" pos="2976"/>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75" d="100"/>
        <a:sy n="75" d="100"/>
      </p:scale>
      <p:origin x="0" y="0"/>
    </p:cViewPr>
  </p:sorterViewPr>
  <p:notesViewPr>
    <p:cSldViewPr>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handoutMaster" Target="handoutMasters/handoutMaster1.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smtClean="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a:defRPr sz="1200"/>
            </a:lvl1pPr>
          </a:lstStyle>
          <a:p>
            <a:fld id="{418F03C3-53C1-4F10-8DAF-D1F318E96C6E}"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mn-ea"/>
        <a:cs typeface="+mn-cs"/>
      </a:defRPr>
    </a:lvl1pPr>
    <a:lvl2pPr marL="323850" algn="l" rtl="0" eaLnBrk="0" fontAlgn="base" hangingPunct="0">
      <a:spcBef>
        <a:spcPct val="30000"/>
      </a:spcBef>
      <a:spcAft>
        <a:spcPct val="0"/>
      </a:spcAft>
      <a:defRPr sz="900" kern="1200">
        <a:solidFill>
          <a:schemeClr val="tx1"/>
        </a:solidFill>
        <a:latin typeface="+mn-lt"/>
        <a:ea typeface="+mn-ea"/>
        <a:cs typeface="+mn-cs"/>
      </a:defRPr>
    </a:lvl2pPr>
    <a:lvl3pPr marL="648970" algn="l" rtl="0" eaLnBrk="0" fontAlgn="base" hangingPunct="0">
      <a:spcBef>
        <a:spcPct val="30000"/>
      </a:spcBef>
      <a:spcAft>
        <a:spcPct val="0"/>
      </a:spcAft>
      <a:defRPr sz="900" kern="1200">
        <a:solidFill>
          <a:schemeClr val="tx1"/>
        </a:solidFill>
        <a:latin typeface="+mn-lt"/>
        <a:ea typeface="+mn-ea"/>
        <a:cs typeface="+mn-cs"/>
      </a:defRPr>
    </a:lvl3pPr>
    <a:lvl4pPr marL="974090" algn="l" rtl="0" eaLnBrk="0" fontAlgn="base" hangingPunct="0">
      <a:spcBef>
        <a:spcPct val="30000"/>
      </a:spcBef>
      <a:spcAft>
        <a:spcPct val="0"/>
      </a:spcAft>
      <a:defRPr sz="900" kern="1200">
        <a:solidFill>
          <a:schemeClr val="tx1"/>
        </a:solidFill>
        <a:latin typeface="+mn-lt"/>
        <a:ea typeface="+mn-ea"/>
        <a:cs typeface="+mn-cs"/>
      </a:defRPr>
    </a:lvl4pPr>
    <a:lvl5pPr marL="1299210" algn="l" rtl="0" eaLnBrk="0" fontAlgn="base" hangingPunct="0">
      <a:spcBef>
        <a:spcPct val="30000"/>
      </a:spcBef>
      <a:spcAft>
        <a:spcPct val="0"/>
      </a:spcAft>
      <a:defRPr sz="900" kern="1200">
        <a:solidFill>
          <a:schemeClr val="tx1"/>
        </a:solidFill>
        <a:latin typeface="+mn-lt"/>
        <a:ea typeface="+mn-ea"/>
        <a:cs typeface="+mn-cs"/>
      </a:defRPr>
    </a:lvl5pPr>
    <a:lvl6pPr marL="1625600" algn="l" defTabSz="649605" rtl="0" eaLnBrk="1" latinLnBrk="0" hangingPunct="1">
      <a:defRPr sz="900" kern="1200">
        <a:solidFill>
          <a:schemeClr val="tx1"/>
        </a:solidFill>
        <a:latin typeface="+mn-lt"/>
        <a:ea typeface="+mn-ea"/>
        <a:cs typeface="+mn-cs"/>
      </a:defRPr>
    </a:lvl6pPr>
    <a:lvl7pPr marL="1950720" algn="l" defTabSz="649605" rtl="0" eaLnBrk="1" latinLnBrk="0" hangingPunct="1">
      <a:defRPr sz="900" kern="1200">
        <a:solidFill>
          <a:schemeClr val="tx1"/>
        </a:solidFill>
        <a:latin typeface="+mn-lt"/>
        <a:ea typeface="+mn-ea"/>
        <a:cs typeface="+mn-cs"/>
      </a:defRPr>
    </a:lvl7pPr>
    <a:lvl8pPr marL="2275840" algn="l" defTabSz="649605" rtl="0" eaLnBrk="1" latinLnBrk="0" hangingPunct="1">
      <a:defRPr sz="900" kern="1200">
        <a:solidFill>
          <a:schemeClr val="tx1"/>
        </a:solidFill>
        <a:latin typeface="+mn-lt"/>
        <a:ea typeface="+mn-ea"/>
        <a:cs typeface="+mn-cs"/>
      </a:defRPr>
    </a:lvl8pPr>
    <a:lvl9pPr marL="2600960" algn="l" defTabSz="649605"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fld>
            <a:endParaRPr lang="en-US" sz="1200">
              <a:latin typeface="Arial" panose="020B0604020202020204" pitchFamily="34" charset="0"/>
              <a:ea typeface="宋体" panose="02010600030101010101" pitchFamily="2"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E62F313-D051-4284-95AD-6163FA128698}"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784203-20BB-4E94-8778-90C0AA34F379}"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fld>
            <a:endParaRPr lang="en-US" altLang="zh-CN"/>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8E8EDC-1225-47E3-9680-C9FAF722F7AC}"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xfrm>
            <a:off x="381000" y="685800"/>
            <a:ext cx="6096000" cy="3429000"/>
          </a:xfrm>
        </p:spPr>
      </p:sp>
      <p:sp>
        <p:nvSpPr>
          <p:cNvPr id="43011" name="Rectangle 3"/>
          <p:cNvSpPr>
            <a:spLocks noGrp="1" noChangeArrowheads="1"/>
          </p:cNvSpPr>
          <p:nvPr>
            <p:ph type="body" idx="1"/>
          </p:nvPr>
        </p:nvSpPr>
        <p:spPr/>
        <p:txBody>
          <a:bodyPr/>
          <a:lstStyle/>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7" name="文本框 37"/>
          <p:cNvSpPr txBox="1"/>
          <p:nvPr userDrawn="1"/>
        </p:nvSpPr>
        <p:spPr>
          <a:xfrm>
            <a:off x="324322" y="196280"/>
            <a:ext cx="2503076" cy="374375"/>
          </a:xfrm>
          <a:prstGeom prst="rect">
            <a:avLst/>
          </a:prstGeom>
          <a:noFill/>
        </p:spPr>
        <p:txBody>
          <a:bodyPr wrap="none" lIns="96434" tIns="48217" rIns="96434" bIns="48217" rtlCol="0">
            <a:spAutoFit/>
          </a:bodyPr>
          <a:lstStyle/>
          <a:p>
            <a:pPr defTabSz="963930"/>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8" name="文本框 38"/>
          <p:cNvSpPr txBox="1"/>
          <p:nvPr userDrawn="1"/>
        </p:nvSpPr>
        <p:spPr>
          <a:xfrm>
            <a:off x="324322" y="489012"/>
            <a:ext cx="1939524" cy="282042"/>
          </a:xfrm>
          <a:prstGeom prst="rect">
            <a:avLst/>
          </a:prstGeom>
          <a:noFill/>
        </p:spPr>
        <p:txBody>
          <a:bodyPr wrap="none" lIns="96434" tIns="48217" rIns="96434" bIns="48217" rtlCol="0">
            <a:spAutoFit/>
          </a:bodyPr>
          <a:lstStyle/>
          <a:p>
            <a:pPr defTabSz="963930"/>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cSld>
  <p:clrMapOvr>
    <a:masterClrMapping/>
  </p:clrMapOvr>
  <p:transition spd="med" advClick="0" advTm="0">
    <p:push dir="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文本框 32"/>
          <p:cNvSpPr txBox="1"/>
          <p:nvPr userDrawn="1"/>
        </p:nvSpPr>
        <p:spPr>
          <a:xfrm>
            <a:off x="265159" y="257176"/>
            <a:ext cx="1138979" cy="269309"/>
          </a:xfrm>
          <a:prstGeom prst="rect">
            <a:avLst/>
          </a:prstGeom>
          <a:noFill/>
        </p:spPr>
        <p:txBody>
          <a:bodyPr wrap="none" lIns="68584" tIns="34292" rIns="68584" bIns="34292">
            <a:spAutoFit/>
          </a:bodyPr>
          <a:lstStyle/>
          <a:p>
            <a:pPr defTabSz="685165">
              <a:defRPr/>
            </a:pPr>
            <a:r>
              <a:rPr lang="zh-CN" altLang="en-US" sz="13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年度工作概述</a:t>
            </a:r>
            <a:endPar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 name="文本框 33"/>
          <p:cNvSpPr txBox="1"/>
          <p:nvPr userDrawn="1"/>
        </p:nvSpPr>
        <p:spPr>
          <a:xfrm>
            <a:off x="265159" y="465139"/>
            <a:ext cx="1196489" cy="207753"/>
          </a:xfrm>
          <a:prstGeom prst="rect">
            <a:avLst/>
          </a:prstGeom>
          <a:noFill/>
        </p:spPr>
        <p:txBody>
          <a:bodyPr wrap="none" lIns="68584" tIns="34292" rIns="68584" bIns="34292">
            <a:spAutoFit/>
          </a:bodyPr>
          <a:lstStyle/>
          <a:p>
            <a:pPr defTabSz="685165">
              <a:defRPr/>
            </a:pPr>
            <a:r>
              <a:rPr lang="en-US" altLang="zh-CN" sz="900" dirty="0" smtClean="0">
                <a:solidFill>
                  <a:schemeClr val="tx1">
                    <a:lumMod val="50000"/>
                    <a:lumOff val="50000"/>
                  </a:schemeClr>
                </a:solidFill>
                <a:cs typeface="+mn-ea"/>
                <a:sym typeface="+mn-lt"/>
              </a:rPr>
              <a:t>Annual work summary</a:t>
            </a:r>
            <a:endParaRPr lang="zh-CN" altLang="en-US" sz="900" dirty="0">
              <a:solidFill>
                <a:schemeClr val="tx1">
                  <a:lumMod val="50000"/>
                  <a:lumOff val="50000"/>
                </a:schemeClr>
              </a:solidFill>
              <a:cs typeface="+mn-ea"/>
              <a:sym typeface="+mn-lt"/>
            </a:endParaRPr>
          </a:p>
        </p:txBody>
      </p:sp>
      <p:sp>
        <p:nvSpPr>
          <p:cNvPr id="5" name="矩形 4"/>
          <p:cNvSpPr/>
          <p:nvPr userDrawn="1"/>
        </p:nvSpPr>
        <p:spPr>
          <a:xfrm>
            <a:off x="0" y="257176"/>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165">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fld>
            <a:endParaRPr lang="zh-CN" altLang="en-US"/>
          </a:p>
        </p:txBody>
      </p:sp>
    </p:spTree>
  </p:cSld>
  <p:clrMapOvr>
    <a:masterClrMapping/>
  </p:clrMapOvr>
  <p:transition spd="med" advClick="0" advTm="0">
    <p:push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sp>
        <p:nvSpPr>
          <p:cNvPr id="3" name="文本框 32"/>
          <p:cNvSpPr txBox="1"/>
          <p:nvPr userDrawn="1"/>
        </p:nvSpPr>
        <p:spPr>
          <a:xfrm>
            <a:off x="265159" y="257176"/>
            <a:ext cx="1138979" cy="269309"/>
          </a:xfrm>
          <a:prstGeom prst="rect">
            <a:avLst/>
          </a:prstGeom>
          <a:noFill/>
        </p:spPr>
        <p:txBody>
          <a:bodyPr wrap="none" lIns="68584" tIns="34292" rIns="68584" bIns="34292">
            <a:spAutoFit/>
          </a:bodyPr>
          <a:lstStyle/>
          <a:p>
            <a:pPr defTabSz="685165">
              <a:defRPr/>
            </a:pPr>
            <a:r>
              <a:rPr lang="zh-CN" altLang="en-US" sz="13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工作完成情况</a:t>
            </a:r>
            <a:endPar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 name="文本框 33"/>
          <p:cNvSpPr txBox="1"/>
          <p:nvPr userDrawn="1"/>
        </p:nvSpPr>
        <p:spPr>
          <a:xfrm>
            <a:off x="265159" y="465139"/>
            <a:ext cx="858256" cy="207753"/>
          </a:xfrm>
          <a:prstGeom prst="rect">
            <a:avLst/>
          </a:prstGeom>
          <a:noFill/>
        </p:spPr>
        <p:txBody>
          <a:bodyPr wrap="none" lIns="68584" tIns="34292" rIns="68584" bIns="34292">
            <a:spAutoFit/>
          </a:bodyPr>
          <a:lstStyle/>
          <a:p>
            <a:pPr defTabSz="685165">
              <a:defRPr/>
            </a:pPr>
            <a:r>
              <a:rPr lang="en-US" altLang="zh-CN" sz="900" dirty="0" smtClean="0">
                <a:solidFill>
                  <a:schemeClr val="tx1">
                    <a:lumMod val="50000"/>
                    <a:lumOff val="50000"/>
                  </a:schemeClr>
                </a:solidFill>
                <a:cs typeface="+mn-ea"/>
                <a:sym typeface="+mn-lt"/>
              </a:rPr>
              <a:t>Job completion</a:t>
            </a:r>
            <a:endParaRPr lang="zh-CN" altLang="en-US" sz="900" dirty="0">
              <a:solidFill>
                <a:schemeClr val="tx1">
                  <a:lumMod val="50000"/>
                  <a:lumOff val="50000"/>
                </a:schemeClr>
              </a:solidFill>
              <a:cs typeface="+mn-ea"/>
              <a:sym typeface="+mn-lt"/>
            </a:endParaRPr>
          </a:p>
        </p:txBody>
      </p:sp>
      <p:sp>
        <p:nvSpPr>
          <p:cNvPr id="5" name="矩形 4"/>
          <p:cNvSpPr/>
          <p:nvPr userDrawn="1"/>
        </p:nvSpPr>
        <p:spPr>
          <a:xfrm>
            <a:off x="0" y="257176"/>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165">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fld>
            <a:endParaRPr lang="zh-CN" altLang="en-US"/>
          </a:p>
        </p:txBody>
      </p:sp>
    </p:spTree>
  </p:cSld>
  <p:clrMapOvr>
    <a:masterClrMapping/>
  </p:clrMapOvr>
  <p:transition spd="med" advClick="0" advTm="0">
    <p:push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仅标题">
    <p:spTree>
      <p:nvGrpSpPr>
        <p:cNvPr id="1" name=""/>
        <p:cNvGrpSpPr/>
        <p:nvPr/>
      </p:nvGrpSpPr>
      <p:grpSpPr>
        <a:xfrm>
          <a:off x="0" y="0"/>
          <a:ext cx="0" cy="0"/>
          <a:chOff x="0" y="0"/>
          <a:chExt cx="0" cy="0"/>
        </a:xfrm>
      </p:grpSpPr>
      <p:sp>
        <p:nvSpPr>
          <p:cNvPr id="3" name="文本框 32"/>
          <p:cNvSpPr txBox="1"/>
          <p:nvPr userDrawn="1"/>
        </p:nvSpPr>
        <p:spPr>
          <a:xfrm>
            <a:off x="265159" y="257176"/>
            <a:ext cx="1138979" cy="269309"/>
          </a:xfrm>
          <a:prstGeom prst="rect">
            <a:avLst/>
          </a:prstGeom>
          <a:noFill/>
        </p:spPr>
        <p:txBody>
          <a:bodyPr wrap="none" lIns="68584" tIns="34292" rIns="68584" bIns="34292">
            <a:spAutoFit/>
          </a:bodyPr>
          <a:lstStyle/>
          <a:p>
            <a:pPr defTabSz="685165">
              <a:defRPr/>
            </a:pPr>
            <a:r>
              <a:rPr lang="zh-CN" altLang="en-US" sz="13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成功项目展示</a:t>
            </a:r>
            <a:endPar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 name="文本框 33"/>
          <p:cNvSpPr txBox="1"/>
          <p:nvPr userDrawn="1"/>
        </p:nvSpPr>
        <p:spPr>
          <a:xfrm>
            <a:off x="265159" y="465139"/>
            <a:ext cx="1606858" cy="207753"/>
          </a:xfrm>
          <a:prstGeom prst="rect">
            <a:avLst/>
          </a:prstGeom>
          <a:noFill/>
        </p:spPr>
        <p:txBody>
          <a:bodyPr wrap="none" lIns="68584" tIns="34292" rIns="68584" bIns="34292">
            <a:spAutoFit/>
          </a:bodyPr>
          <a:lstStyle/>
          <a:p>
            <a:pPr defTabSz="685165">
              <a:defRPr/>
            </a:pPr>
            <a:r>
              <a:rPr lang="en-US" altLang="zh-CN" sz="900" dirty="0" smtClean="0">
                <a:solidFill>
                  <a:schemeClr val="tx1">
                    <a:lumMod val="50000"/>
                    <a:lumOff val="50000"/>
                  </a:schemeClr>
                </a:solidFill>
                <a:cs typeface="+mn-ea"/>
                <a:sym typeface="+mn-lt"/>
              </a:rPr>
              <a:t>Successful project presentation</a:t>
            </a:r>
            <a:endParaRPr lang="zh-CN" altLang="en-US" sz="900" dirty="0">
              <a:solidFill>
                <a:schemeClr val="tx1">
                  <a:lumMod val="50000"/>
                  <a:lumOff val="50000"/>
                </a:schemeClr>
              </a:solidFill>
              <a:cs typeface="+mn-ea"/>
              <a:sym typeface="+mn-lt"/>
            </a:endParaRPr>
          </a:p>
        </p:txBody>
      </p:sp>
      <p:sp>
        <p:nvSpPr>
          <p:cNvPr id="5" name="矩形 4"/>
          <p:cNvSpPr/>
          <p:nvPr userDrawn="1"/>
        </p:nvSpPr>
        <p:spPr>
          <a:xfrm>
            <a:off x="0" y="257176"/>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165">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fld>
            <a:endParaRPr lang="zh-CN" altLang="en-US"/>
          </a:p>
        </p:txBody>
      </p:sp>
    </p:spTree>
  </p:cSld>
  <p:clrMapOvr>
    <a:masterClrMapping/>
  </p:clrMapOvr>
  <p:transition spd="med" advClick="0" advTm="0">
    <p:push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仅标题">
    <p:spTree>
      <p:nvGrpSpPr>
        <p:cNvPr id="1" name=""/>
        <p:cNvGrpSpPr/>
        <p:nvPr/>
      </p:nvGrpSpPr>
      <p:grpSpPr>
        <a:xfrm>
          <a:off x="0" y="0"/>
          <a:ext cx="0" cy="0"/>
          <a:chOff x="0" y="0"/>
          <a:chExt cx="0" cy="0"/>
        </a:xfrm>
      </p:grpSpPr>
      <p:sp>
        <p:nvSpPr>
          <p:cNvPr id="3" name="文本框 32"/>
          <p:cNvSpPr txBox="1"/>
          <p:nvPr userDrawn="1"/>
        </p:nvSpPr>
        <p:spPr>
          <a:xfrm>
            <a:off x="265159" y="257176"/>
            <a:ext cx="1138979" cy="269309"/>
          </a:xfrm>
          <a:prstGeom prst="rect">
            <a:avLst/>
          </a:prstGeom>
          <a:noFill/>
        </p:spPr>
        <p:txBody>
          <a:bodyPr wrap="none" lIns="68584" tIns="34292" rIns="68584" bIns="34292">
            <a:spAutoFit/>
          </a:bodyPr>
          <a:lstStyle/>
          <a:p>
            <a:pPr defTabSz="685165">
              <a:defRPr/>
            </a:pPr>
            <a:r>
              <a:rPr lang="zh-CN" altLang="en-US" sz="13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明年工作计划</a:t>
            </a:r>
            <a:endPar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 name="文本框 33"/>
          <p:cNvSpPr txBox="1"/>
          <p:nvPr userDrawn="1"/>
        </p:nvSpPr>
        <p:spPr>
          <a:xfrm>
            <a:off x="265159" y="465139"/>
            <a:ext cx="1209313" cy="207753"/>
          </a:xfrm>
          <a:prstGeom prst="rect">
            <a:avLst/>
          </a:prstGeom>
          <a:noFill/>
        </p:spPr>
        <p:txBody>
          <a:bodyPr wrap="none" lIns="68584" tIns="34292" rIns="68584" bIns="34292">
            <a:spAutoFit/>
          </a:bodyPr>
          <a:lstStyle/>
          <a:p>
            <a:pPr defTabSz="685165">
              <a:defRPr/>
            </a:pPr>
            <a:r>
              <a:rPr lang="en-US" altLang="zh-CN" sz="900" dirty="0" smtClean="0">
                <a:solidFill>
                  <a:schemeClr val="tx1">
                    <a:lumMod val="50000"/>
                    <a:lumOff val="50000"/>
                  </a:schemeClr>
                </a:solidFill>
                <a:cs typeface="+mn-ea"/>
                <a:sym typeface="+mn-lt"/>
              </a:rPr>
              <a:t>Work plan for next yea</a:t>
            </a:r>
            <a:endParaRPr lang="zh-CN" altLang="en-US" sz="900" dirty="0">
              <a:solidFill>
                <a:schemeClr val="tx1">
                  <a:lumMod val="50000"/>
                  <a:lumOff val="50000"/>
                </a:schemeClr>
              </a:solidFill>
              <a:cs typeface="+mn-ea"/>
              <a:sym typeface="+mn-lt"/>
            </a:endParaRPr>
          </a:p>
        </p:txBody>
      </p:sp>
      <p:sp>
        <p:nvSpPr>
          <p:cNvPr id="5" name="矩形 4"/>
          <p:cNvSpPr/>
          <p:nvPr userDrawn="1"/>
        </p:nvSpPr>
        <p:spPr>
          <a:xfrm>
            <a:off x="0" y="257176"/>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165">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fld>
            <a:endParaRPr lang="zh-CN" altLang="en-US"/>
          </a:p>
        </p:txBody>
      </p:sp>
    </p:spTree>
  </p:cSld>
  <p:clrMapOvr>
    <a:masterClrMapping/>
  </p:clrMapOvr>
  <p:transition spd="med" advClick="0" advTm="0">
    <p:push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spTree>
  </p:cSld>
  <p:clrMapOvr>
    <a:masterClrMapping/>
  </p:clrMapOvr>
  <p:transition spd="med" advClick="0" advTm="0">
    <p:push dir="r"/>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6981" y="205683"/>
            <a:ext cx="8231627" cy="857515"/>
          </a:xfrm>
          <a:prstGeom prst="rect">
            <a:avLst/>
          </a:prstGeom>
        </p:spPr>
        <p:txBody>
          <a:bodyPr/>
          <a:lstStyle/>
          <a:p>
            <a:r>
              <a:rPr lang="zh-CN" altLang="en-US"/>
              <a:t>单击此处编辑母版标题样式</a:t>
            </a:r>
            <a:endParaRPr lang="zh-CN" altLang="en-US"/>
          </a:p>
        </p:txBody>
      </p:sp>
      <p:sp>
        <p:nvSpPr>
          <p:cNvPr id="3" name="内容占位符 2"/>
          <p:cNvSpPr>
            <a:spLocks noGrp="1"/>
          </p:cNvSpPr>
          <p:nvPr>
            <p:ph idx="1"/>
          </p:nvPr>
        </p:nvSpPr>
        <p:spPr>
          <a:xfrm>
            <a:off x="456981" y="1200823"/>
            <a:ext cx="8231627" cy="3395275"/>
          </a:xfrm>
          <a:prstGeom prst="rect">
            <a:avLst/>
          </a:prstGeo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spd="med" advClick="0" advTm="0">
    <p:push dir="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BF82D2-7A68-459D-A996-9BDDA2518FA4}"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E01EE5D-26FB-46D5-A381-ECFB35BF1D34}" type="slidenum">
              <a:rPr lang="zh-CN" altLang="en-US" smtClean="0"/>
            </a:fld>
            <a:endParaRPr lang="zh-CN" altLang="en-US"/>
          </a:p>
        </p:txBody>
      </p:sp>
    </p:spTree>
  </p:cSld>
  <p:clrMapOvr>
    <a:masterClrMapping/>
  </p:clrMapOvr>
  <p:transition spd="med" advClick="0" advTm="0">
    <p:push dir="r"/>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7C25B2B0-692A-46A2-956F-D87A1A3CFB5B}" type="datetimeFigureOut">
              <a:rPr lang="zh-CN" altLang="en-US"/>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CCE584FB-8213-408C-973A-0BFE315A5B2C}" type="slidenum">
              <a:rPr lang="zh-CN" altLang="en-US"/>
            </a:fld>
            <a:endParaRPr lang="zh-CN" altLang="en-US"/>
          </a:p>
        </p:txBody>
      </p:sp>
    </p:spTree>
  </p:cSld>
  <p:clrMapOvr>
    <a:masterClrMapping/>
  </p:clrMapOvr>
  <p:transition spd="med" advClick="0" advTm="0">
    <p:push dir="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0"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defRPr>
            </a:lvl1pPr>
          </a:lstStyle>
          <a:p>
            <a:fld id="{43A93E93-166D-47F5-9EF1-ACEABE24AEEA}" type="datetimeFigureOut">
              <a:rPr lang="zh-CN" altLang="en-US" smtClean="0"/>
            </a:fld>
            <a:endParaRPr lang="zh-CN" altLang="en-US"/>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defRPr>
            </a:lvl1pPr>
          </a:lstStyle>
          <a:p>
            <a:fld id="{118D5ACA-62CA-46DB-AD6B-12EDD6D51A23}"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advClick="0" advTm="0">
    <p:push dir="r"/>
  </p:transition>
  <p:timing>
    <p:tnLst>
      <p:par>
        <p:cTn id="1" dur="indefinite" restart="never" nodeType="tmRoot"/>
      </p:par>
    </p:tnLst>
  </p:timing>
  <p:txStyles>
    <p:titleStyle>
      <a:lvl1pPr algn="l" defTabSz="650240" rtl="0" eaLnBrk="1" latinLnBrk="0" hangingPunct="1">
        <a:lnSpc>
          <a:spcPct val="90000"/>
        </a:lnSpc>
        <a:spcBef>
          <a:spcPct val="0"/>
        </a:spcBef>
        <a:buNone/>
        <a:defRPr sz="3100" kern="1200">
          <a:solidFill>
            <a:schemeClr val="tx1"/>
          </a:solidFill>
          <a:latin typeface="+mj-lt"/>
          <a:ea typeface="+mj-ea"/>
          <a:cs typeface="+mj-cs"/>
        </a:defRPr>
      </a:lvl1pPr>
    </p:titleStyle>
    <p:bodyStyle>
      <a:lvl1pPr marL="162560" indent="-162560" algn="l" defTabSz="650240" rtl="0" eaLnBrk="1" latinLnBrk="0" hangingPunct="1">
        <a:lnSpc>
          <a:spcPct val="90000"/>
        </a:lnSpc>
        <a:spcBef>
          <a:spcPts val="710"/>
        </a:spcBef>
        <a:buFont typeface="Arial" panose="020B0604020202020204" pitchFamily="34" charset="0"/>
        <a:buChar char="•"/>
        <a:defRPr sz="2000" kern="1200">
          <a:solidFill>
            <a:schemeClr val="tx1"/>
          </a:solidFill>
          <a:latin typeface="+mn-lt"/>
          <a:ea typeface="+mn-ea"/>
          <a:cs typeface="+mn-cs"/>
        </a:defRPr>
      </a:lvl1pPr>
      <a:lvl2pPr marL="487680" indent="-162560" algn="l" defTabSz="650240" rtl="0" eaLnBrk="1" latinLnBrk="0" hangingPunct="1">
        <a:lnSpc>
          <a:spcPct val="90000"/>
        </a:lnSpc>
        <a:spcBef>
          <a:spcPts val="355"/>
        </a:spcBef>
        <a:buFont typeface="Arial" panose="020B0604020202020204" pitchFamily="34" charset="0"/>
        <a:buChar char="•"/>
        <a:defRPr sz="1700" kern="1200">
          <a:solidFill>
            <a:schemeClr val="tx1"/>
          </a:solidFill>
          <a:latin typeface="+mn-lt"/>
          <a:ea typeface="+mn-ea"/>
          <a:cs typeface="+mn-cs"/>
        </a:defRPr>
      </a:lvl2pPr>
      <a:lvl3pPr marL="812800" indent="-162560" algn="l" defTabSz="650240" rtl="0" eaLnBrk="1" latinLnBrk="0" hangingPunct="1">
        <a:lnSpc>
          <a:spcPct val="90000"/>
        </a:lnSpc>
        <a:spcBef>
          <a:spcPts val="355"/>
        </a:spcBef>
        <a:buFont typeface="Arial" panose="020B0604020202020204" pitchFamily="34" charset="0"/>
        <a:buChar char="•"/>
        <a:defRPr sz="1400" kern="1200">
          <a:solidFill>
            <a:schemeClr val="tx1"/>
          </a:solidFill>
          <a:latin typeface="+mn-lt"/>
          <a:ea typeface="+mn-ea"/>
          <a:cs typeface="+mn-cs"/>
        </a:defRPr>
      </a:lvl3pPr>
      <a:lvl4pPr marL="1137920" indent="-162560" algn="l" defTabSz="650240" rtl="0" eaLnBrk="1" latinLnBrk="0" hangingPunct="1">
        <a:lnSpc>
          <a:spcPct val="90000"/>
        </a:lnSpc>
        <a:spcBef>
          <a:spcPts val="355"/>
        </a:spcBef>
        <a:buFont typeface="Arial" panose="020B0604020202020204" pitchFamily="34" charset="0"/>
        <a:buChar char="•"/>
        <a:defRPr sz="1300" kern="1200">
          <a:solidFill>
            <a:schemeClr val="tx1"/>
          </a:solidFill>
          <a:latin typeface="+mn-lt"/>
          <a:ea typeface="+mn-ea"/>
          <a:cs typeface="+mn-cs"/>
        </a:defRPr>
      </a:lvl4pPr>
      <a:lvl5pPr marL="1463040" indent="-162560" algn="l" defTabSz="650240" rtl="0" eaLnBrk="1" latinLnBrk="0" hangingPunct="1">
        <a:lnSpc>
          <a:spcPct val="90000"/>
        </a:lnSpc>
        <a:spcBef>
          <a:spcPts val="355"/>
        </a:spcBef>
        <a:buFont typeface="Arial" panose="020B0604020202020204" pitchFamily="34" charset="0"/>
        <a:buChar char="•"/>
        <a:defRPr sz="1300" kern="1200">
          <a:solidFill>
            <a:schemeClr val="tx1"/>
          </a:solidFill>
          <a:latin typeface="+mn-lt"/>
          <a:ea typeface="+mn-ea"/>
          <a:cs typeface="+mn-cs"/>
        </a:defRPr>
      </a:lvl5pPr>
      <a:lvl6pPr marL="1788160" indent="-162560" algn="l" defTabSz="650240" rtl="0" eaLnBrk="1" latinLnBrk="0" hangingPunct="1">
        <a:lnSpc>
          <a:spcPct val="90000"/>
        </a:lnSpc>
        <a:spcBef>
          <a:spcPts val="355"/>
        </a:spcBef>
        <a:buFont typeface="Arial" panose="020B0604020202020204" pitchFamily="34" charset="0"/>
        <a:buChar char="•"/>
        <a:defRPr sz="1300" kern="1200">
          <a:solidFill>
            <a:schemeClr val="tx1"/>
          </a:solidFill>
          <a:latin typeface="+mn-lt"/>
          <a:ea typeface="+mn-ea"/>
          <a:cs typeface="+mn-cs"/>
        </a:defRPr>
      </a:lvl6pPr>
      <a:lvl7pPr marL="2113280" indent="-162560" algn="l" defTabSz="650240" rtl="0" eaLnBrk="1" latinLnBrk="0" hangingPunct="1">
        <a:lnSpc>
          <a:spcPct val="90000"/>
        </a:lnSpc>
        <a:spcBef>
          <a:spcPts val="355"/>
        </a:spcBef>
        <a:buFont typeface="Arial" panose="020B0604020202020204" pitchFamily="34" charset="0"/>
        <a:buChar char="•"/>
        <a:defRPr sz="1300" kern="1200">
          <a:solidFill>
            <a:schemeClr val="tx1"/>
          </a:solidFill>
          <a:latin typeface="+mn-lt"/>
          <a:ea typeface="+mn-ea"/>
          <a:cs typeface="+mn-cs"/>
        </a:defRPr>
      </a:lvl7pPr>
      <a:lvl8pPr marL="2438400" indent="-162560" algn="l" defTabSz="650240" rtl="0" eaLnBrk="1" latinLnBrk="0" hangingPunct="1">
        <a:lnSpc>
          <a:spcPct val="90000"/>
        </a:lnSpc>
        <a:spcBef>
          <a:spcPts val="355"/>
        </a:spcBef>
        <a:buFont typeface="Arial" panose="020B0604020202020204" pitchFamily="34" charset="0"/>
        <a:buChar char="•"/>
        <a:defRPr sz="1300" kern="1200">
          <a:solidFill>
            <a:schemeClr val="tx1"/>
          </a:solidFill>
          <a:latin typeface="+mn-lt"/>
          <a:ea typeface="+mn-ea"/>
          <a:cs typeface="+mn-cs"/>
        </a:defRPr>
      </a:lvl8pPr>
      <a:lvl9pPr marL="2764155" indent="-162560" algn="l" defTabSz="650240" rtl="0" eaLnBrk="1" latinLnBrk="0" hangingPunct="1">
        <a:lnSpc>
          <a:spcPct val="90000"/>
        </a:lnSpc>
        <a:spcBef>
          <a:spcPts val="355"/>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240" rtl="0" eaLnBrk="1" latinLnBrk="0" hangingPunct="1">
        <a:defRPr sz="1300" kern="1200">
          <a:solidFill>
            <a:schemeClr val="tx1"/>
          </a:solidFill>
          <a:latin typeface="+mn-lt"/>
          <a:ea typeface="+mn-ea"/>
          <a:cs typeface="+mn-cs"/>
        </a:defRPr>
      </a:lvl1pPr>
      <a:lvl2pPr marL="325120" algn="l" defTabSz="650240" rtl="0" eaLnBrk="1" latinLnBrk="0" hangingPunct="1">
        <a:defRPr sz="1300" kern="1200">
          <a:solidFill>
            <a:schemeClr val="tx1"/>
          </a:solidFill>
          <a:latin typeface="+mn-lt"/>
          <a:ea typeface="+mn-ea"/>
          <a:cs typeface="+mn-cs"/>
        </a:defRPr>
      </a:lvl2pPr>
      <a:lvl3pPr marL="650240" algn="l" defTabSz="650240" rtl="0" eaLnBrk="1" latinLnBrk="0" hangingPunct="1">
        <a:defRPr sz="1300" kern="1200">
          <a:solidFill>
            <a:schemeClr val="tx1"/>
          </a:solidFill>
          <a:latin typeface="+mn-lt"/>
          <a:ea typeface="+mn-ea"/>
          <a:cs typeface="+mn-cs"/>
        </a:defRPr>
      </a:lvl3pPr>
      <a:lvl4pPr marL="975360" algn="l" defTabSz="650240" rtl="0" eaLnBrk="1" latinLnBrk="0" hangingPunct="1">
        <a:defRPr sz="1300" kern="1200">
          <a:solidFill>
            <a:schemeClr val="tx1"/>
          </a:solidFill>
          <a:latin typeface="+mn-lt"/>
          <a:ea typeface="+mn-ea"/>
          <a:cs typeface="+mn-cs"/>
        </a:defRPr>
      </a:lvl4pPr>
      <a:lvl5pPr marL="1300480" algn="l" defTabSz="650240" rtl="0" eaLnBrk="1" latinLnBrk="0" hangingPunct="1">
        <a:defRPr sz="1300" kern="1200">
          <a:solidFill>
            <a:schemeClr val="tx1"/>
          </a:solidFill>
          <a:latin typeface="+mn-lt"/>
          <a:ea typeface="+mn-ea"/>
          <a:cs typeface="+mn-cs"/>
        </a:defRPr>
      </a:lvl5pPr>
      <a:lvl6pPr marL="1625600" algn="l" defTabSz="650240" rtl="0" eaLnBrk="1" latinLnBrk="0" hangingPunct="1">
        <a:defRPr sz="1300" kern="1200">
          <a:solidFill>
            <a:schemeClr val="tx1"/>
          </a:solidFill>
          <a:latin typeface="+mn-lt"/>
          <a:ea typeface="+mn-ea"/>
          <a:cs typeface="+mn-cs"/>
        </a:defRPr>
      </a:lvl6pPr>
      <a:lvl7pPr marL="1950720" algn="l" defTabSz="650240" rtl="0" eaLnBrk="1" latinLnBrk="0" hangingPunct="1">
        <a:defRPr sz="1300" kern="1200">
          <a:solidFill>
            <a:schemeClr val="tx1"/>
          </a:solidFill>
          <a:latin typeface="+mn-lt"/>
          <a:ea typeface="+mn-ea"/>
          <a:cs typeface="+mn-cs"/>
        </a:defRPr>
      </a:lvl7pPr>
      <a:lvl8pPr marL="2275840" algn="l" defTabSz="650240" rtl="0" eaLnBrk="1" latinLnBrk="0" hangingPunct="1">
        <a:defRPr sz="1300" kern="1200">
          <a:solidFill>
            <a:schemeClr val="tx1"/>
          </a:solidFill>
          <a:latin typeface="+mn-lt"/>
          <a:ea typeface="+mn-ea"/>
          <a:cs typeface="+mn-cs"/>
        </a:defRPr>
      </a:lvl8pPr>
      <a:lvl9pPr marL="2601595" algn="l" defTabSz="650240"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8.xml"/><Relationship Id="rId4" Type="http://schemas.openxmlformats.org/officeDocument/2006/relationships/image" Target="../media/image2.png"/><Relationship Id="rId3" Type="http://schemas.microsoft.com/office/2007/relationships/media" Target="file:///E:\&#21315;&#22270;&#32593;\&#12304;&#38899;&#20048;&#32032;&#26448;&#24211;&#12305;\&#32431;&#38899;&#20048;%20-%20&#38463;&#20848;&#33922;&#26031;&#20043;&#24651;%20-%20aranjuez%20mon%20auour.mp3" TargetMode="External"/><Relationship Id="rId2" Type="http://schemas.openxmlformats.org/officeDocument/2006/relationships/audio" Target="file:///E:\&#21315;&#22270;&#32593;\&#12304;&#38899;&#20048;&#32032;&#26448;&#24211;&#12305;\&#32431;&#38899;&#20048;%20-%20&#38463;&#20848;&#33922;&#26031;&#20043;&#24651;%20-%20aranjuez%20mon%20auour.mp3" TargetMode="Externa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9" Type="http://schemas.openxmlformats.org/officeDocument/2006/relationships/tags" Target="../tags/tag9.xml"/><Relationship Id="rId8" Type="http://schemas.openxmlformats.org/officeDocument/2006/relationships/tags" Target="../tags/tag8.xml"/><Relationship Id="rId7" Type="http://schemas.openxmlformats.org/officeDocument/2006/relationships/tags" Target="../tags/tag7.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3" Type="http://schemas.openxmlformats.org/officeDocument/2006/relationships/notesSlide" Target="../notesSlides/notesSlide2.xml"/><Relationship Id="rId12" Type="http://schemas.openxmlformats.org/officeDocument/2006/relationships/slideLayout" Target="../slideLayouts/slideLayout6.xml"/><Relationship Id="rId11" Type="http://schemas.openxmlformats.org/officeDocument/2006/relationships/image" Target="../media/image3.jpeg"/><Relationship Id="rId10" Type="http://schemas.openxmlformats.org/officeDocument/2006/relationships/tags" Target="../tags/tag10.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6" Type="http://schemas.openxmlformats.org/officeDocument/2006/relationships/notesSlide" Target="../notesSlides/notesSlide3.xml"/><Relationship Id="rId5" Type="http://schemas.openxmlformats.org/officeDocument/2006/relationships/slideLayout" Target="../slideLayouts/slideLayout8.xml"/><Relationship Id="rId4" Type="http://schemas.openxmlformats.org/officeDocument/2006/relationships/tags" Target="../tags/tag14.xml"/><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tags" Target="../tags/tag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5" Type="http://schemas.openxmlformats.org/officeDocument/2006/relationships/notesSlide" Target="../notesSlides/notesSlide6.xml"/><Relationship Id="rId4" Type="http://schemas.openxmlformats.org/officeDocument/2006/relationships/slideLayout" Target="../slideLayouts/slideLayout2.xml"/><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image" Target="../media/image4.jpeg"/></Relationships>
</file>

<file path=ppt/slides/_rels/slide9.xml.rels><?xml version="1.0" encoding="UTF-8" standalone="yes"?>
<Relationships xmlns="http://schemas.openxmlformats.org/package/2006/relationships"><Relationship Id="rId6" Type="http://schemas.openxmlformats.org/officeDocument/2006/relationships/notesSlide" Target="../notesSlides/notesSlide7.xml"/><Relationship Id="rId5" Type="http://schemas.openxmlformats.org/officeDocument/2006/relationships/slideLayout" Target="../slideLayouts/slideLayout8.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image" Target="../media/image7.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6" Type="http://schemas.openxmlformats.org/officeDocument/2006/relationships/notesSlide" Target="../notesSlides/notesSlide11.xml"/><Relationship Id="rId5" Type="http://schemas.openxmlformats.org/officeDocument/2006/relationships/slideLayout" Target="../slideLayouts/slideLayout8.xml"/><Relationship Id="rId4" Type="http://schemas.openxmlformats.org/officeDocument/2006/relationships/tags" Target="../tags/tag22.xml"/><Relationship Id="rId3" Type="http://schemas.openxmlformats.org/officeDocument/2006/relationships/tags" Target="../tags/tag21.xml"/><Relationship Id="rId2" Type="http://schemas.openxmlformats.org/officeDocument/2006/relationships/tags" Target="../tags/tag20.xml"/><Relationship Id="rId1" Type="http://schemas.openxmlformats.org/officeDocument/2006/relationships/tags" Target="../tags/tag19.xml"/></Relationships>
</file>

<file path=ppt/slides/_rels/slide15.xml.rels><?xml version="1.0" encoding="UTF-8" standalone="yes"?>
<Relationships xmlns="http://schemas.openxmlformats.org/package/2006/relationships"><Relationship Id="rId9" Type="http://schemas.openxmlformats.org/officeDocument/2006/relationships/tags" Target="../tags/tag30.xml"/><Relationship Id="rId8" Type="http://schemas.openxmlformats.org/officeDocument/2006/relationships/tags" Target="../tags/tag29.xml"/><Relationship Id="rId7" Type="http://schemas.openxmlformats.org/officeDocument/2006/relationships/image" Target="../media/image8.png"/><Relationship Id="rId6" Type="http://schemas.openxmlformats.org/officeDocument/2006/relationships/tags" Target="../tags/tag28.xml"/><Relationship Id="rId5" Type="http://schemas.openxmlformats.org/officeDocument/2006/relationships/tags" Target="../tags/tag27.xml"/><Relationship Id="rId4" Type="http://schemas.openxmlformats.org/officeDocument/2006/relationships/tags" Target="../tags/tag26.xml"/><Relationship Id="rId3" Type="http://schemas.openxmlformats.org/officeDocument/2006/relationships/tags" Target="../tags/tag25.xml"/><Relationship Id="rId23" Type="http://schemas.openxmlformats.org/officeDocument/2006/relationships/slideLayout" Target="../slideLayouts/slideLayout4.xml"/><Relationship Id="rId22" Type="http://schemas.openxmlformats.org/officeDocument/2006/relationships/tags" Target="../tags/tag43.xml"/><Relationship Id="rId21" Type="http://schemas.openxmlformats.org/officeDocument/2006/relationships/tags" Target="../tags/tag42.xml"/><Relationship Id="rId20" Type="http://schemas.openxmlformats.org/officeDocument/2006/relationships/tags" Target="../tags/tag41.xml"/><Relationship Id="rId2" Type="http://schemas.openxmlformats.org/officeDocument/2006/relationships/tags" Target="../tags/tag24.xml"/><Relationship Id="rId19" Type="http://schemas.openxmlformats.org/officeDocument/2006/relationships/tags" Target="../tags/tag40.xml"/><Relationship Id="rId18" Type="http://schemas.openxmlformats.org/officeDocument/2006/relationships/tags" Target="../tags/tag39.xml"/><Relationship Id="rId17" Type="http://schemas.openxmlformats.org/officeDocument/2006/relationships/tags" Target="../tags/tag38.xml"/><Relationship Id="rId16" Type="http://schemas.openxmlformats.org/officeDocument/2006/relationships/tags" Target="../tags/tag37.xml"/><Relationship Id="rId15" Type="http://schemas.openxmlformats.org/officeDocument/2006/relationships/tags" Target="../tags/tag36.xml"/><Relationship Id="rId14" Type="http://schemas.openxmlformats.org/officeDocument/2006/relationships/tags" Target="../tags/tag35.xml"/><Relationship Id="rId13" Type="http://schemas.openxmlformats.org/officeDocument/2006/relationships/tags" Target="../tags/tag34.xml"/><Relationship Id="rId12" Type="http://schemas.openxmlformats.org/officeDocument/2006/relationships/tags" Target="../tags/tag33.xml"/><Relationship Id="rId11" Type="http://schemas.openxmlformats.org/officeDocument/2006/relationships/tags" Target="../tags/tag32.xml"/><Relationship Id="rId10" Type="http://schemas.openxmlformats.org/officeDocument/2006/relationships/tags" Target="../tags/tag31.xml"/><Relationship Id="rId1" Type="http://schemas.openxmlformats.org/officeDocument/2006/relationships/tags" Target="../tags/tag2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5" Type="http://schemas.openxmlformats.org/officeDocument/2006/relationships/notesSlide" Target="../notesSlides/notesSlide13.xml"/><Relationship Id="rId4" Type="http://schemas.openxmlformats.org/officeDocument/2006/relationships/slideLayout" Target="../slideLayouts/slideLayout4.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9.png"/></Relationships>
</file>

<file path=ppt/slides/_rels/slide19.xml.rels><?xml version="1.0" encoding="UTF-8" standalone="yes"?>
<Relationships xmlns="http://schemas.openxmlformats.org/package/2006/relationships"><Relationship Id="rId6" Type="http://schemas.openxmlformats.org/officeDocument/2006/relationships/notesSlide" Target="../notesSlides/notesSlide14.xml"/><Relationship Id="rId5" Type="http://schemas.openxmlformats.org/officeDocument/2006/relationships/slideLayout" Target="../slideLayouts/slideLayout8.xml"/><Relationship Id="rId4" Type="http://schemas.openxmlformats.org/officeDocument/2006/relationships/tags" Target="../tags/tag47.xml"/><Relationship Id="rId3" Type="http://schemas.openxmlformats.org/officeDocument/2006/relationships/tags" Target="../tags/tag46.xml"/><Relationship Id="rId2" Type="http://schemas.openxmlformats.org/officeDocument/2006/relationships/tags" Target="../tags/tag45.xml"/><Relationship Id="rId1" Type="http://schemas.openxmlformats.org/officeDocument/2006/relationships/tags" Target="../tags/tag4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5.xml"/><Relationship Id="rId1" Type="http://schemas.openxmlformats.org/officeDocument/2006/relationships/image" Target="../media/image12.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8.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Administrator\Desktop\新建文件夹\汽车行业报告\true.jpg"/>
          <p:cNvPicPr>
            <a:picLocks noChangeAspect="1" noChangeArrowheads="1"/>
          </p:cNvPicPr>
          <p:nvPr/>
        </p:nvPicPr>
        <p:blipFill>
          <a:blip r:embed="rId1" cstate="print"/>
          <a:srcRect/>
          <a:stretch>
            <a:fillRect/>
          </a:stretch>
        </p:blipFill>
        <p:spPr bwMode="auto">
          <a:xfrm>
            <a:off x="1588" y="0"/>
            <a:ext cx="9144000" cy="5148262"/>
          </a:xfrm>
          <a:prstGeom prst="rect">
            <a:avLst/>
          </a:prstGeom>
          <a:noFill/>
        </p:spPr>
      </p:pic>
      <p:pic>
        <p:nvPicPr>
          <p:cNvPr id="21" name="纯音乐 - 阿兰蒂斯之恋 - aranjuez mon auour.mp3">
            <a:hlinkClick r:id="" action="ppaction://media"/>
          </p:cNvPr>
          <p:cNvPicPr>
            <a:picLocks noRot="1" noChangeAspect="1"/>
          </p:cNvPicPr>
          <p:nvPr>
            <a:audioFile r:link="rId2"/>
            <p:extLst>
              <p:ext uri="{DAA4B4D4-6D71-4841-9C94-3DE7FCFB9230}">
                <p14:media xmlns:p14="http://schemas.microsoft.com/office/powerpoint/2010/main" r:link="rId3"/>
              </p:ext>
            </p:extLst>
          </p:nvPr>
        </p:nvPicPr>
        <p:blipFill>
          <a:blip r:embed="rId4" cstate="print"/>
          <a:stretch>
            <a:fillRect/>
          </a:stretch>
        </p:blipFill>
        <p:spPr>
          <a:xfrm>
            <a:off x="-467766" y="0"/>
            <a:ext cx="304800" cy="304800"/>
          </a:xfrm>
          <a:prstGeom prst="rect">
            <a:avLst/>
          </a:prstGeom>
        </p:spPr>
      </p:pic>
      <p:sp>
        <p:nvSpPr>
          <p:cNvPr id="23" name="TextBox 22"/>
          <p:cNvSpPr txBox="1"/>
          <p:nvPr/>
        </p:nvSpPr>
        <p:spPr>
          <a:xfrm>
            <a:off x="2340546" y="2480696"/>
            <a:ext cx="4494318" cy="307872"/>
          </a:xfrm>
          <a:prstGeom prst="rect">
            <a:avLst/>
          </a:prstGeom>
          <a:noFill/>
        </p:spPr>
        <p:txBody>
          <a:bodyPr wrap="none" lIns="91458" tIns="45729" rIns="91458" bIns="45729" rtlCol="0">
            <a:spAutoFit/>
          </a:bodyPr>
          <a:lstStyle/>
          <a:p>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年终总结</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新年计划</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述职报告</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工作汇报</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4" name="矩形 23"/>
          <p:cNvSpPr/>
          <p:nvPr/>
        </p:nvSpPr>
        <p:spPr>
          <a:xfrm>
            <a:off x="2340546" y="1730187"/>
            <a:ext cx="5185476" cy="708105"/>
          </a:xfrm>
          <a:prstGeom prst="rect">
            <a:avLst/>
          </a:prstGeom>
        </p:spPr>
        <p:txBody>
          <a:bodyPr wrap="square" lIns="91458" tIns="45729" rIns="91458" bIns="45729">
            <a:spAutoFit/>
          </a:bodyPr>
          <a:lstStyle/>
          <a:p>
            <a:pPr fontAlgn="auto">
              <a:spcBef>
                <a:spcPts val="0"/>
              </a:spcBef>
              <a:spcAft>
                <a:spcPts val="0"/>
              </a:spcAft>
              <a:defRPr/>
            </a:pPr>
            <a:r>
              <a:rPr lang="zh-CN" altLang="en-US" sz="4000" b="1" spc="3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汽车公司</a:t>
            </a:r>
            <a:r>
              <a:rPr lang="en-US" altLang="zh-CN" sz="4000" b="1" spc="3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PPT</a:t>
            </a:r>
            <a:r>
              <a:rPr lang="zh-CN" altLang="en-US" sz="4000" b="1" spc="3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模版</a:t>
            </a:r>
            <a:endParaRPr lang="zh-CN" altLang="en-US" sz="4000" b="1" spc="3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2988618" y="879555"/>
            <a:ext cx="3245124" cy="1106805"/>
          </a:xfrm>
          <a:prstGeom prst="rect">
            <a:avLst/>
          </a:prstGeom>
        </p:spPr>
        <p:txBody>
          <a:bodyPr wrap="square" lIns="91458" tIns="45729" rIns="91458" bIns="45729">
            <a:spAutoFit/>
          </a:bodyPr>
          <a:lstStyle/>
          <a:p>
            <a:pPr algn="ctr" fontAlgn="auto">
              <a:spcBef>
                <a:spcPts val="0"/>
              </a:spcBef>
              <a:spcAft>
                <a:spcPts val="0"/>
              </a:spcAft>
              <a:defRPr/>
            </a:pPr>
            <a:r>
              <a:rPr lang="en-US" altLang="zh-CN" sz="6600" b="1" spc="3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2018</a:t>
            </a:r>
            <a:endParaRPr lang="zh-CN" altLang="en-US" sz="6600" b="1" spc="3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2484588" y="2438292"/>
            <a:ext cx="4141284"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par>
                    <p:cTn id="7" fill="hold">
                      <p:stCondLst>
                        <p:cond delay="indefinite"/>
                      </p:stCondLst>
                      <p:childTnLst>
                        <p:par>
                          <p:cTn id="8" fill="hold">
                            <p:stCondLst>
                              <p:cond delay="0"/>
                            </p:stCondLst>
                            <p:childTnLst>
                              <p:par>
                                <p:cTn id="9" presetID="23" presetClass="entr" presetSubtype="16" fill="hold" nodeType="clickEffect">
                                  <p:stCondLst>
                                    <p:cond delay="0"/>
                                  </p:stCondLst>
                                  <p:childTnLst>
                                    <p:set>
                                      <p:cBhvr>
                                        <p:cTn id="10" dur="1" fill="hold">
                                          <p:stCondLst>
                                            <p:cond delay="0"/>
                                          </p:stCondLst>
                                        </p:cTn>
                                        <p:tgtEl>
                                          <p:spTgt spid="1027"/>
                                        </p:tgtEl>
                                        <p:attrNameLst>
                                          <p:attrName>style.visibility</p:attrName>
                                        </p:attrNameLst>
                                      </p:cBhvr>
                                      <p:to>
                                        <p:strVal val="visible"/>
                                      </p:to>
                                    </p:set>
                                    <p:anim calcmode="lin" valueType="num">
                                      <p:cBhvr>
                                        <p:cTn id="11" dur="500" fill="hold"/>
                                        <p:tgtEl>
                                          <p:spTgt spid="1027"/>
                                        </p:tgtEl>
                                        <p:attrNameLst>
                                          <p:attrName>ppt_w</p:attrName>
                                        </p:attrNameLst>
                                      </p:cBhvr>
                                      <p:tavLst>
                                        <p:tav tm="0">
                                          <p:val>
                                            <p:fltVal val="0"/>
                                          </p:val>
                                        </p:tav>
                                        <p:tav tm="100000">
                                          <p:val>
                                            <p:strVal val="#ppt_w"/>
                                          </p:val>
                                        </p:tav>
                                      </p:tavLst>
                                    </p:anim>
                                    <p:anim calcmode="lin" valueType="num">
                                      <p:cBhvr>
                                        <p:cTn id="12" dur="500" fill="hold"/>
                                        <p:tgtEl>
                                          <p:spTgt spid="1027"/>
                                        </p:tgtEl>
                                        <p:attrNameLst>
                                          <p:attrName>ppt_h</p:attrName>
                                        </p:attrNameLst>
                                      </p:cBhvr>
                                      <p:tavLst>
                                        <p:tav tm="0">
                                          <p:val>
                                            <p:fltVal val="0"/>
                                          </p:val>
                                        </p:tav>
                                        <p:tav tm="100000">
                                          <p:val>
                                            <p:strVal val="#ppt_h"/>
                                          </p:val>
                                        </p:tav>
                                      </p:tavLst>
                                    </p:anim>
                                  </p:childTnLst>
                                </p:cTn>
                              </p:par>
                            </p:childTnLst>
                          </p:cTn>
                        </p:par>
                        <p:par>
                          <p:cTn id="13" fill="hold">
                            <p:stCondLst>
                              <p:cond delay="500"/>
                            </p:stCondLst>
                            <p:childTnLst>
                              <p:par>
                                <p:cTn id="14" presetID="5" presetClass="entr" presetSubtype="10" fill="hold" grpId="0" nodeType="after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checkerboard(across)">
                                      <p:cBhvr>
                                        <p:cTn id="16" dur="500"/>
                                        <p:tgtEl>
                                          <p:spTgt spid="25"/>
                                        </p:tgtEl>
                                      </p:cBhvr>
                                    </p:animEffect>
                                  </p:childTnLst>
                                </p:cTn>
                              </p:par>
                            </p:childTnLst>
                          </p:cTn>
                        </p:par>
                        <p:par>
                          <p:cTn id="17" fill="hold">
                            <p:stCondLst>
                              <p:cond delay="1000"/>
                            </p:stCondLst>
                            <p:childTnLst>
                              <p:par>
                                <p:cTn id="18" presetID="5" presetClass="entr" presetSubtype="1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checkerboard(across)">
                                      <p:cBhvr>
                                        <p:cTn id="20" dur="500"/>
                                        <p:tgtEl>
                                          <p:spTgt spid="24"/>
                                        </p:tgtEl>
                                      </p:cBhvr>
                                    </p:animEffect>
                                  </p:childTnLst>
                                </p:cTn>
                              </p:par>
                            </p:childTnLst>
                          </p:cTn>
                        </p:par>
                        <p:par>
                          <p:cTn id="21" fill="hold">
                            <p:stCondLst>
                              <p:cond delay="1500"/>
                            </p:stCondLst>
                            <p:childTnLst>
                              <p:par>
                                <p:cTn id="22" presetID="16" presetClass="entr" presetSubtype="21" fill="hold"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barn(inVertical)">
                                      <p:cBhvr>
                                        <p:cTn id="24" dur="500"/>
                                        <p:tgtEl>
                                          <p:spTgt spid="26"/>
                                        </p:tgtEl>
                                      </p:cBhvr>
                                    </p:animEffect>
                                  </p:childTnLst>
                                </p:cTn>
                              </p:par>
                            </p:childTnLst>
                          </p:cTn>
                        </p:par>
                        <p:par>
                          <p:cTn id="25" fill="hold">
                            <p:stCondLst>
                              <p:cond delay="2000"/>
                            </p:stCondLst>
                            <p:childTnLst>
                              <p:par>
                                <p:cTn id="26" presetID="42" presetClass="entr" presetSubtype="0" fill="hold" grpId="0"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1000"/>
                                        <p:tgtEl>
                                          <p:spTgt spid="23"/>
                                        </p:tgtEl>
                                      </p:cBhvr>
                                    </p:animEffect>
                                    <p:anim calcmode="lin" valueType="num">
                                      <p:cBhvr>
                                        <p:cTn id="29" dur="1000" fill="hold"/>
                                        <p:tgtEl>
                                          <p:spTgt spid="23"/>
                                        </p:tgtEl>
                                        <p:attrNameLst>
                                          <p:attrName>ppt_x</p:attrName>
                                        </p:attrNameLst>
                                      </p:cBhvr>
                                      <p:tavLst>
                                        <p:tav tm="0">
                                          <p:val>
                                            <p:strVal val="#ppt_x"/>
                                          </p:val>
                                        </p:tav>
                                        <p:tav tm="100000">
                                          <p:val>
                                            <p:strVal val="#ppt_x"/>
                                          </p:val>
                                        </p:tav>
                                      </p:tavLst>
                                    </p:anim>
                                    <p:anim calcmode="lin" valueType="num">
                                      <p:cBhvr>
                                        <p:cTn id="30"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1" repeatCount="indefinite" fill="hold" display="0">
                  <p:stCondLst>
                    <p:cond delay="indefinite"/>
                  </p:stCondLst>
                  <p:endCondLst>
                    <p:cond evt="onPrev" delay="0">
                      <p:tgtEl>
                        <p:sldTgt/>
                      </p:tgtEl>
                    </p:cond>
                    <p:cond evt="onStopAudio" delay="0">
                      <p:tgtEl>
                        <p:sldTgt/>
                      </p:tgtEl>
                    </p:cond>
                  </p:endCondLst>
                </p:cTn>
                <p:tgtEl>
                  <p:spTgt spid="21"/>
                </p:tgtEl>
              </p:cMediaNode>
            </p:audio>
          </p:childTnLst>
        </p:cTn>
      </p:par>
    </p:tnLst>
    <p:bldLst>
      <p:bldP spid="23" grpId="0"/>
      <p:bldP spid="24" grpId="0"/>
      <p:bldP spid="2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3"/>
          <p:cNvSpPr>
            <a:spLocks noChangeArrowheads="1"/>
          </p:cNvSpPr>
          <p:nvPr/>
        </p:nvSpPr>
        <p:spPr bwMode="auto">
          <a:xfrm>
            <a:off x="4165296" y="196107"/>
            <a:ext cx="4321857" cy="458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5032" tIns="32516" rIns="65032" bIns="32516" anchor="ctr">
            <a:spAutoFit/>
          </a:bodyPr>
          <a:lstStyle/>
          <a:p>
            <a:pPr algn="r"/>
            <a:r>
              <a:rPr lang="en-US" sz="294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01</a:t>
            </a:r>
            <a:endParaRPr lang="zh-CN" altLang="en-US" sz="29400" b="1"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平行四边形 29"/>
          <p:cNvSpPr/>
          <p:nvPr/>
        </p:nvSpPr>
        <p:spPr>
          <a:xfrm>
            <a:off x="1244257" y="394683"/>
            <a:ext cx="8160887" cy="1189998"/>
          </a:xfrm>
          <a:prstGeom prst="parallelogram">
            <a:avLst>
              <a:gd name="adj" fmla="val 45244"/>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1" name="MH_Entry_1"/>
          <p:cNvSpPr>
            <a:spLocks noChangeArrowheads="1"/>
          </p:cNvSpPr>
          <p:nvPr>
            <p:custDataLst>
              <p:tags r:id="rId1"/>
            </p:custDataLst>
          </p:nvPr>
        </p:nvSpPr>
        <p:spPr bwMode="auto">
          <a:xfrm>
            <a:off x="5156773" y="1825373"/>
            <a:ext cx="2093471" cy="545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lvl="0">
              <a:buNone/>
            </a:pPr>
            <a:r>
              <a:rPr lang="zh-CN" altLang="zh-CN" sz="2000" b="1" dirty="0" smtClean="0">
                <a:solidFill>
                  <a:schemeClr val="bg1">
                    <a:lumMod val="50000"/>
                  </a:schemeClr>
                </a:solidFill>
                <a:latin typeface="微软雅黑" panose="020B0503020204020204" pitchFamily="34" charset="-122"/>
                <a:ea typeface="微软雅黑" panose="020B0503020204020204" pitchFamily="34" charset="-122"/>
              </a:rPr>
              <a:t>年度工作概述</a:t>
            </a:r>
            <a:endParaRPr lang="zh-CN" altLang="zh-CN" sz="2000" b="1" dirty="0" smtClean="0">
              <a:solidFill>
                <a:schemeClr val="bg1">
                  <a:lumMod val="50000"/>
                </a:schemeClr>
              </a:solidFill>
              <a:latin typeface="微软雅黑" panose="020B0503020204020204" pitchFamily="34" charset="-122"/>
              <a:ea typeface="微软雅黑" panose="020B0503020204020204" pitchFamily="34" charset="-122"/>
            </a:endParaRPr>
          </a:p>
          <a:p>
            <a:pPr defTabSz="685165">
              <a:defRPr/>
            </a:pPr>
            <a:r>
              <a:rPr lang="en-US" altLang="zh-CN" sz="1200" dirty="0" smtClean="0">
                <a:solidFill>
                  <a:schemeClr val="bg1">
                    <a:lumMod val="50000"/>
                  </a:schemeClr>
                </a:solidFill>
                <a:cs typeface="+mn-ea"/>
                <a:sym typeface="+mn-lt"/>
              </a:rPr>
              <a:t>Annual work summary</a:t>
            </a:r>
            <a:endParaRPr lang="zh-CN" altLang="en-US" sz="1200" dirty="0">
              <a:solidFill>
                <a:schemeClr val="bg1">
                  <a:lumMod val="50000"/>
                </a:schemeClr>
              </a:solidFill>
              <a:cs typeface="+mn-ea"/>
              <a:sym typeface="+mn-lt"/>
            </a:endParaRPr>
          </a:p>
        </p:txBody>
      </p:sp>
      <p:sp>
        <p:nvSpPr>
          <p:cNvPr id="32" name="MH_Entry_2"/>
          <p:cNvSpPr>
            <a:spLocks noChangeArrowheads="1"/>
          </p:cNvSpPr>
          <p:nvPr>
            <p:custDataLst>
              <p:tags r:id="rId2"/>
            </p:custDataLst>
          </p:nvPr>
        </p:nvSpPr>
        <p:spPr bwMode="auto">
          <a:xfrm>
            <a:off x="2390971" y="2491616"/>
            <a:ext cx="2037807" cy="545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lvl="0">
              <a:buNone/>
            </a:pPr>
            <a:r>
              <a:rPr lang="zh-CN" altLang="zh-CN" sz="2000" b="1" dirty="0" smtClean="0">
                <a:solidFill>
                  <a:schemeClr val="bg1">
                    <a:lumMod val="50000"/>
                  </a:schemeClr>
                </a:solidFill>
                <a:latin typeface="微软雅黑" panose="020B0503020204020204" pitchFamily="34" charset="-122"/>
                <a:ea typeface="微软雅黑" panose="020B0503020204020204" pitchFamily="34" charset="-122"/>
              </a:rPr>
              <a:t>工作完成情况</a:t>
            </a:r>
            <a:endParaRPr lang="zh-CN" altLang="zh-CN" sz="2000" b="1" dirty="0" smtClean="0">
              <a:solidFill>
                <a:schemeClr val="bg1">
                  <a:lumMod val="50000"/>
                </a:schemeClr>
              </a:solidFill>
              <a:latin typeface="微软雅黑" panose="020B0503020204020204" pitchFamily="34" charset="-122"/>
              <a:ea typeface="微软雅黑" panose="020B0503020204020204" pitchFamily="34" charset="-122"/>
            </a:endParaRPr>
          </a:p>
          <a:p>
            <a:pPr defTabSz="685165">
              <a:defRPr/>
            </a:pPr>
            <a:r>
              <a:rPr lang="en-US" altLang="zh-CN" sz="1200" dirty="0" smtClean="0">
                <a:solidFill>
                  <a:schemeClr val="bg1">
                    <a:lumMod val="50000"/>
                  </a:schemeClr>
                </a:solidFill>
                <a:cs typeface="+mn-ea"/>
                <a:sym typeface="+mn-lt"/>
              </a:rPr>
              <a:t>Job completion</a:t>
            </a:r>
            <a:endParaRPr lang="zh-CN" altLang="en-US" sz="1200" dirty="0">
              <a:solidFill>
                <a:schemeClr val="bg1">
                  <a:lumMod val="50000"/>
                </a:schemeClr>
              </a:solidFill>
              <a:cs typeface="+mn-ea"/>
              <a:sym typeface="+mn-lt"/>
            </a:endParaRPr>
          </a:p>
        </p:txBody>
      </p:sp>
      <p:sp>
        <p:nvSpPr>
          <p:cNvPr id="33" name="MH_Entry_3"/>
          <p:cNvSpPr>
            <a:spLocks noChangeArrowheads="1"/>
          </p:cNvSpPr>
          <p:nvPr>
            <p:custDataLst>
              <p:tags r:id="rId3"/>
            </p:custDataLst>
          </p:nvPr>
        </p:nvSpPr>
        <p:spPr bwMode="auto">
          <a:xfrm>
            <a:off x="4870431" y="3158574"/>
            <a:ext cx="2093471" cy="545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lvl="0">
              <a:buNone/>
            </a:pPr>
            <a:r>
              <a:rPr lang="zh-CN" altLang="zh-CN" sz="2000" b="1" dirty="0" smtClean="0">
                <a:solidFill>
                  <a:schemeClr val="bg1">
                    <a:lumMod val="50000"/>
                  </a:schemeClr>
                </a:solidFill>
                <a:latin typeface="微软雅黑" panose="020B0503020204020204" pitchFamily="34" charset="-122"/>
                <a:ea typeface="微软雅黑" panose="020B0503020204020204" pitchFamily="34" charset="-122"/>
              </a:rPr>
              <a:t>成功项目展示</a:t>
            </a:r>
            <a:endParaRPr lang="zh-CN" altLang="zh-CN" sz="2000" b="1" dirty="0" smtClean="0">
              <a:solidFill>
                <a:schemeClr val="bg1">
                  <a:lumMod val="50000"/>
                </a:schemeClr>
              </a:solidFill>
              <a:latin typeface="微软雅黑" panose="020B0503020204020204" pitchFamily="34" charset="-122"/>
              <a:ea typeface="微软雅黑" panose="020B0503020204020204" pitchFamily="34" charset="-122"/>
            </a:endParaRPr>
          </a:p>
          <a:p>
            <a:pPr defTabSz="685165">
              <a:defRPr/>
            </a:pPr>
            <a:r>
              <a:rPr lang="en-US" altLang="zh-CN" sz="1200" dirty="0" smtClean="0">
                <a:solidFill>
                  <a:schemeClr val="bg1">
                    <a:lumMod val="50000"/>
                  </a:schemeClr>
                </a:solidFill>
                <a:cs typeface="+mn-ea"/>
                <a:sym typeface="+mn-lt"/>
              </a:rPr>
              <a:t>Successful project presentation</a:t>
            </a:r>
            <a:endParaRPr lang="zh-CN" altLang="en-US" sz="1200" dirty="0">
              <a:solidFill>
                <a:schemeClr val="bg1">
                  <a:lumMod val="50000"/>
                </a:schemeClr>
              </a:solidFill>
              <a:cs typeface="+mn-ea"/>
              <a:sym typeface="+mn-lt"/>
            </a:endParaRPr>
          </a:p>
        </p:txBody>
      </p:sp>
      <p:sp>
        <p:nvSpPr>
          <p:cNvPr id="34" name="MH_Entry_4"/>
          <p:cNvSpPr>
            <a:spLocks noChangeArrowheads="1"/>
          </p:cNvSpPr>
          <p:nvPr>
            <p:custDataLst>
              <p:tags r:id="rId4"/>
            </p:custDataLst>
          </p:nvPr>
        </p:nvSpPr>
        <p:spPr bwMode="auto">
          <a:xfrm>
            <a:off x="2105946" y="3826954"/>
            <a:ext cx="2037807" cy="545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lvl="0">
              <a:buNone/>
            </a:pPr>
            <a:r>
              <a:rPr lang="zh-CN" altLang="zh-CN" sz="2000" b="1" dirty="0" smtClean="0">
                <a:solidFill>
                  <a:schemeClr val="bg1">
                    <a:lumMod val="50000"/>
                  </a:schemeClr>
                </a:solidFill>
                <a:latin typeface="微软雅黑" panose="020B0503020204020204" pitchFamily="34" charset="-122"/>
                <a:ea typeface="微软雅黑" panose="020B0503020204020204" pitchFamily="34" charset="-122"/>
              </a:rPr>
              <a:t>明年工作计划</a:t>
            </a:r>
            <a:endParaRPr lang="zh-CN" altLang="zh-CN" sz="2000" b="1" dirty="0" smtClean="0">
              <a:solidFill>
                <a:schemeClr val="bg1">
                  <a:lumMod val="50000"/>
                </a:schemeClr>
              </a:solidFill>
              <a:latin typeface="微软雅黑" panose="020B0503020204020204" pitchFamily="34" charset="-122"/>
              <a:ea typeface="微软雅黑" panose="020B0503020204020204" pitchFamily="34" charset="-122"/>
            </a:endParaRPr>
          </a:p>
          <a:p>
            <a:pPr defTabSz="685165">
              <a:defRPr/>
            </a:pPr>
            <a:r>
              <a:rPr lang="en-US" altLang="zh-CN" sz="1200" dirty="0" smtClean="0">
                <a:solidFill>
                  <a:schemeClr val="bg1">
                    <a:lumMod val="50000"/>
                  </a:schemeClr>
                </a:solidFill>
                <a:cs typeface="+mn-ea"/>
                <a:sym typeface="+mn-lt"/>
              </a:rPr>
              <a:t>Work plan for next yea</a:t>
            </a:r>
            <a:endParaRPr lang="zh-CN" altLang="en-US" sz="1200" dirty="0">
              <a:solidFill>
                <a:schemeClr val="bg1">
                  <a:lumMod val="50000"/>
                </a:schemeClr>
              </a:solidFill>
              <a:cs typeface="+mn-ea"/>
              <a:sym typeface="+mn-lt"/>
            </a:endParaRPr>
          </a:p>
        </p:txBody>
      </p:sp>
      <p:sp>
        <p:nvSpPr>
          <p:cNvPr id="35" name="MH_Number_1"/>
          <p:cNvSpPr/>
          <p:nvPr>
            <p:custDataLst>
              <p:tags r:id="rId5"/>
            </p:custDataLst>
          </p:nvPr>
        </p:nvSpPr>
        <p:spPr>
          <a:xfrm rot="413314">
            <a:off x="4633311" y="1859778"/>
            <a:ext cx="345580" cy="374109"/>
          </a:xfrm>
          <a:custGeom>
            <a:avLst/>
            <a:gdLst>
              <a:gd name="connsiteX0" fmla="*/ 370244 w 370244"/>
              <a:gd name="connsiteY0" fmla="*/ 0 h 400732"/>
              <a:gd name="connsiteX1" fmla="*/ 325083 w 370244"/>
              <a:gd name="connsiteY1" fmla="*/ 361458 h 400732"/>
              <a:gd name="connsiteX2" fmla="*/ 0 w 370244"/>
              <a:gd name="connsiteY2" fmla="*/ 400732 h 400732"/>
              <a:gd name="connsiteX3" fmla="*/ 45161 w 370244"/>
              <a:gd name="connsiteY3" fmla="*/ 39274 h 400732"/>
            </a:gdLst>
            <a:ahLst/>
            <a:cxnLst>
              <a:cxn ang="0">
                <a:pos x="connsiteX0" y="connsiteY0"/>
              </a:cxn>
              <a:cxn ang="0">
                <a:pos x="connsiteX1" y="connsiteY1"/>
              </a:cxn>
              <a:cxn ang="0">
                <a:pos x="connsiteX2" y="connsiteY2"/>
              </a:cxn>
              <a:cxn ang="0">
                <a:pos x="connsiteX3" y="connsiteY3"/>
              </a:cxn>
            </a:cxnLst>
            <a:rect l="l" t="t" r="r" b="b"/>
            <a:pathLst>
              <a:path w="370244" h="400732">
                <a:moveTo>
                  <a:pt x="370244" y="0"/>
                </a:moveTo>
                <a:lnTo>
                  <a:pt x="325083" y="361458"/>
                </a:lnTo>
                <a:lnTo>
                  <a:pt x="0" y="400732"/>
                </a:lnTo>
                <a:lnTo>
                  <a:pt x="45161" y="39274"/>
                </a:lnTo>
                <a:close/>
              </a:path>
            </a:pathLst>
          </a:custGeom>
          <a:solidFill>
            <a:schemeClr val="accent1"/>
          </a:solidFill>
          <a:ln>
            <a:noFill/>
          </a:ln>
        </p:spPr>
        <p:txBody>
          <a:bodyPr wrap="square" lIns="0" tIns="0" rIns="0" bIns="0" anchor="ctr">
            <a:noAutofit/>
          </a:bodyPr>
          <a:lstStyle/>
          <a:p>
            <a:pPr algn="ctr">
              <a:spcBef>
                <a:spcPct val="0"/>
              </a:spcBef>
              <a:buFont typeface="Arial" panose="020B0604020202020204" pitchFamily="34" charset="0"/>
              <a:buNone/>
            </a:pPr>
            <a:r>
              <a:rPr lang="en-US" altLang="zh-CN" sz="2100" dirty="0">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100" dirty="0">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36" name="MH_Number_2"/>
          <p:cNvSpPr/>
          <p:nvPr>
            <p:custDataLst>
              <p:tags r:id="rId6"/>
            </p:custDataLst>
          </p:nvPr>
        </p:nvSpPr>
        <p:spPr>
          <a:xfrm rot="413314">
            <a:off x="4486559" y="2528361"/>
            <a:ext cx="345580" cy="374108"/>
          </a:xfrm>
          <a:custGeom>
            <a:avLst/>
            <a:gdLst>
              <a:gd name="connsiteX0" fmla="*/ 45161 w 370245"/>
              <a:gd name="connsiteY0" fmla="*/ 39273 h 400731"/>
              <a:gd name="connsiteX1" fmla="*/ 370245 w 370245"/>
              <a:gd name="connsiteY1" fmla="*/ 0 h 400731"/>
              <a:gd name="connsiteX2" fmla="*/ 325083 w 370245"/>
              <a:gd name="connsiteY2" fmla="*/ 361458 h 400731"/>
              <a:gd name="connsiteX3" fmla="*/ 0 w 370245"/>
              <a:gd name="connsiteY3" fmla="*/ 400731 h 400731"/>
            </a:gdLst>
            <a:ahLst/>
            <a:cxnLst>
              <a:cxn ang="0">
                <a:pos x="connsiteX0" y="connsiteY0"/>
              </a:cxn>
              <a:cxn ang="0">
                <a:pos x="connsiteX1" y="connsiteY1"/>
              </a:cxn>
              <a:cxn ang="0">
                <a:pos x="connsiteX2" y="connsiteY2"/>
              </a:cxn>
              <a:cxn ang="0">
                <a:pos x="connsiteX3" y="connsiteY3"/>
              </a:cxn>
            </a:cxnLst>
            <a:rect l="l" t="t" r="r" b="b"/>
            <a:pathLst>
              <a:path w="370245" h="400731">
                <a:moveTo>
                  <a:pt x="45161" y="39273"/>
                </a:moveTo>
                <a:lnTo>
                  <a:pt x="370245" y="0"/>
                </a:lnTo>
                <a:lnTo>
                  <a:pt x="325083" y="361458"/>
                </a:lnTo>
                <a:lnTo>
                  <a:pt x="0" y="400731"/>
                </a:lnTo>
                <a:close/>
              </a:path>
            </a:pathLst>
          </a:custGeom>
          <a:solidFill>
            <a:schemeClr val="accent2"/>
          </a:solidFill>
          <a:ln>
            <a:noFill/>
          </a:ln>
        </p:spPr>
        <p:txBody>
          <a:bodyPr wrap="square" lIns="0" tIns="0" rIns="0" bIns="0" anchor="ctr">
            <a:noAutofit/>
          </a:bodyPr>
          <a:lstStyle/>
          <a:p>
            <a:pPr algn="ctr">
              <a:spcBef>
                <a:spcPct val="0"/>
              </a:spcBef>
              <a:buFont typeface="Arial" panose="020B0604020202020204" pitchFamily="34" charset="0"/>
              <a:buNone/>
            </a:pPr>
            <a:r>
              <a:rPr lang="en-US" altLang="zh-CN" sz="2100" dirty="0">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100" dirty="0">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37" name="MH_Number_3"/>
          <p:cNvSpPr/>
          <p:nvPr>
            <p:custDataLst>
              <p:tags r:id="rId7"/>
            </p:custDataLst>
          </p:nvPr>
        </p:nvSpPr>
        <p:spPr>
          <a:xfrm rot="413314">
            <a:off x="4339808" y="3196942"/>
            <a:ext cx="345580" cy="374109"/>
          </a:xfrm>
          <a:custGeom>
            <a:avLst/>
            <a:gdLst>
              <a:gd name="connsiteX0" fmla="*/ 370244 w 370244"/>
              <a:gd name="connsiteY0" fmla="*/ 0 h 400732"/>
              <a:gd name="connsiteX1" fmla="*/ 325083 w 370244"/>
              <a:gd name="connsiteY1" fmla="*/ 361458 h 400732"/>
              <a:gd name="connsiteX2" fmla="*/ 0 w 370244"/>
              <a:gd name="connsiteY2" fmla="*/ 400732 h 400732"/>
              <a:gd name="connsiteX3" fmla="*/ 45161 w 370244"/>
              <a:gd name="connsiteY3" fmla="*/ 39274 h 400732"/>
            </a:gdLst>
            <a:ahLst/>
            <a:cxnLst>
              <a:cxn ang="0">
                <a:pos x="connsiteX0" y="connsiteY0"/>
              </a:cxn>
              <a:cxn ang="0">
                <a:pos x="connsiteX1" y="connsiteY1"/>
              </a:cxn>
              <a:cxn ang="0">
                <a:pos x="connsiteX2" y="connsiteY2"/>
              </a:cxn>
              <a:cxn ang="0">
                <a:pos x="connsiteX3" y="connsiteY3"/>
              </a:cxn>
            </a:cxnLst>
            <a:rect l="l" t="t" r="r" b="b"/>
            <a:pathLst>
              <a:path w="370244" h="400732">
                <a:moveTo>
                  <a:pt x="370244" y="0"/>
                </a:moveTo>
                <a:lnTo>
                  <a:pt x="325083" y="361458"/>
                </a:lnTo>
                <a:lnTo>
                  <a:pt x="0" y="400732"/>
                </a:lnTo>
                <a:lnTo>
                  <a:pt x="45161" y="39274"/>
                </a:lnTo>
                <a:close/>
              </a:path>
            </a:pathLst>
          </a:custGeom>
          <a:solidFill>
            <a:schemeClr val="accent1"/>
          </a:solidFill>
          <a:ln>
            <a:noFill/>
          </a:ln>
        </p:spPr>
        <p:txBody>
          <a:bodyPr wrap="square" lIns="0" tIns="0" rIns="0" bIns="0" anchor="ctr">
            <a:noAutofit/>
          </a:bodyPr>
          <a:lstStyle/>
          <a:p>
            <a:pPr algn="ctr">
              <a:spcBef>
                <a:spcPct val="0"/>
              </a:spcBef>
              <a:buFont typeface="Arial" panose="020B0604020202020204" pitchFamily="34" charset="0"/>
              <a:buNone/>
            </a:pPr>
            <a:r>
              <a:rPr lang="en-US" altLang="zh-CN" sz="2100" dirty="0">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100" dirty="0">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38" name="MH_Number_4"/>
          <p:cNvSpPr/>
          <p:nvPr>
            <p:custDataLst>
              <p:tags r:id="rId8"/>
            </p:custDataLst>
          </p:nvPr>
        </p:nvSpPr>
        <p:spPr>
          <a:xfrm rot="413314">
            <a:off x="4192974" y="3865525"/>
            <a:ext cx="345739" cy="372796"/>
          </a:xfrm>
          <a:custGeom>
            <a:avLst/>
            <a:gdLst>
              <a:gd name="connsiteX0" fmla="*/ 45331 w 370414"/>
              <a:gd name="connsiteY0" fmla="*/ 39273 h 399327"/>
              <a:gd name="connsiteX1" fmla="*/ 370414 w 370414"/>
              <a:gd name="connsiteY1" fmla="*/ 0 h 399327"/>
              <a:gd name="connsiteX2" fmla="*/ 325084 w 370414"/>
              <a:gd name="connsiteY2" fmla="*/ 360054 h 399327"/>
              <a:gd name="connsiteX3" fmla="*/ 0 w 370414"/>
              <a:gd name="connsiteY3" fmla="*/ 399327 h 399327"/>
            </a:gdLst>
            <a:ahLst/>
            <a:cxnLst>
              <a:cxn ang="0">
                <a:pos x="connsiteX0" y="connsiteY0"/>
              </a:cxn>
              <a:cxn ang="0">
                <a:pos x="connsiteX1" y="connsiteY1"/>
              </a:cxn>
              <a:cxn ang="0">
                <a:pos x="connsiteX2" y="connsiteY2"/>
              </a:cxn>
              <a:cxn ang="0">
                <a:pos x="connsiteX3" y="connsiteY3"/>
              </a:cxn>
            </a:cxnLst>
            <a:rect l="l" t="t" r="r" b="b"/>
            <a:pathLst>
              <a:path w="370414" h="399327">
                <a:moveTo>
                  <a:pt x="45331" y="39273"/>
                </a:moveTo>
                <a:lnTo>
                  <a:pt x="370414" y="0"/>
                </a:lnTo>
                <a:lnTo>
                  <a:pt x="325084" y="360054"/>
                </a:lnTo>
                <a:lnTo>
                  <a:pt x="0" y="399327"/>
                </a:lnTo>
                <a:close/>
              </a:path>
            </a:pathLst>
          </a:custGeom>
          <a:solidFill>
            <a:schemeClr val="accent2"/>
          </a:solidFill>
          <a:ln>
            <a:noFill/>
          </a:ln>
        </p:spPr>
        <p:txBody>
          <a:bodyPr wrap="square" lIns="0" tIns="0" rIns="0" bIns="0" anchor="ctr">
            <a:noAutofit/>
          </a:bodyPr>
          <a:lstStyle/>
          <a:p>
            <a:pPr algn="ctr">
              <a:spcBef>
                <a:spcPct val="0"/>
              </a:spcBef>
              <a:buFont typeface="Arial" panose="020B0604020202020204" pitchFamily="34" charset="0"/>
              <a:buNone/>
            </a:pPr>
            <a:r>
              <a:rPr lang="en-US" altLang="zh-CN" sz="2100" dirty="0">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100" dirty="0">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39" name="MH_Others_2"/>
          <p:cNvSpPr txBox="1">
            <a:spLocks noChangeArrowheads="1"/>
          </p:cNvSpPr>
          <p:nvPr>
            <p:custDataLst>
              <p:tags r:id="rId9"/>
            </p:custDataLst>
          </p:nvPr>
        </p:nvSpPr>
        <p:spPr bwMode="auto">
          <a:xfrm>
            <a:off x="1769730" y="543303"/>
            <a:ext cx="807032" cy="465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5032" tIns="32516" rIns="65032" bIns="32516"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600" dirty="0">
                <a:solidFill>
                  <a:schemeClr val="bg1"/>
                </a:solidFill>
                <a:latin typeface="Arial" panose="020B0604020202020204" pitchFamily="34" charset="0"/>
                <a:ea typeface="微软雅黑" panose="020B0503020204020204" pitchFamily="34" charset="-122"/>
                <a:sym typeface="Arial" panose="020B0604020202020204" pitchFamily="34" charset="0"/>
              </a:rPr>
              <a:t>目录</a:t>
            </a:r>
            <a:endParaRPr lang="zh-CN" altLang="en-US" sz="2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MH_Others_3"/>
          <p:cNvSpPr/>
          <p:nvPr>
            <p:custDataLst>
              <p:tags r:id="rId10"/>
            </p:custDataLst>
          </p:nvPr>
        </p:nvSpPr>
        <p:spPr>
          <a:xfrm>
            <a:off x="2576761" y="557275"/>
            <a:ext cx="2004068" cy="437832"/>
          </a:xfrm>
          <a:prstGeom prst="rect">
            <a:avLst/>
          </a:prstGeom>
        </p:spPr>
        <p:txBody>
          <a:bodyPr wrap="none" lIns="0" tIns="0" rIns="0" bIns="0" anchor="ctr" anchorCtr="0">
            <a:spAutoFit/>
          </a:bodyPr>
          <a:lstStyle/>
          <a:p>
            <a:r>
              <a:rPr lang="en-US" altLang="zh-CN" sz="28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CONTENTS</a:t>
            </a:r>
            <a:endParaRPr lang="zh-CN" altLang="en-US" sz="23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平行四边形 40"/>
          <p:cNvSpPr/>
          <p:nvPr/>
        </p:nvSpPr>
        <p:spPr>
          <a:xfrm>
            <a:off x="-650448" y="394683"/>
            <a:ext cx="2435296" cy="1189998"/>
          </a:xfrm>
          <a:prstGeom prst="parallelogram">
            <a:avLst>
              <a:gd name="adj" fmla="val 44396"/>
            </a:avLst>
          </a:prstGeom>
          <a:blipFill dpi="0" rotWithShape="1">
            <a:blip r:embed="rId11"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0-#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500" fill="hold"/>
                                        <p:tgtEl>
                                          <p:spTgt spid="30"/>
                                        </p:tgtEl>
                                        <p:attrNameLst>
                                          <p:attrName>ppt_x</p:attrName>
                                        </p:attrNameLst>
                                      </p:cBhvr>
                                      <p:tavLst>
                                        <p:tav tm="0">
                                          <p:val>
                                            <p:strVal val="1+#ppt_w/2"/>
                                          </p:val>
                                        </p:tav>
                                        <p:tav tm="100000">
                                          <p:val>
                                            <p:strVal val="#ppt_x"/>
                                          </p:val>
                                        </p:tav>
                                      </p:tavLst>
                                    </p:anim>
                                    <p:anim calcmode="lin" valueType="num">
                                      <p:cBhvr additive="base">
                                        <p:cTn id="16" dur="500" fill="hold"/>
                                        <p:tgtEl>
                                          <p:spTgt spid="3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39"/>
                                        </p:tgtEl>
                                        <p:attrNameLst>
                                          <p:attrName>style.visibility</p:attrName>
                                        </p:attrNameLst>
                                      </p:cBhvr>
                                      <p:to>
                                        <p:strVal val="visible"/>
                                      </p:to>
                                    </p:set>
                                    <p:anim by="(-#ppt_w*2)" calcmode="lin" valueType="num">
                                      <p:cBhvr rctx="PPT">
                                        <p:cTn id="20" dur="500" autoRev="1" fill="hold">
                                          <p:stCondLst>
                                            <p:cond delay="0"/>
                                          </p:stCondLst>
                                        </p:cTn>
                                        <p:tgtEl>
                                          <p:spTgt spid="39"/>
                                        </p:tgtEl>
                                        <p:attrNameLst>
                                          <p:attrName>ppt_w</p:attrName>
                                        </p:attrNameLst>
                                      </p:cBhvr>
                                    </p:anim>
                                    <p:anim by="(#ppt_w*0.50)" calcmode="lin" valueType="num">
                                      <p:cBhvr>
                                        <p:cTn id="21" dur="500" decel="50000" autoRev="1" fill="hold">
                                          <p:stCondLst>
                                            <p:cond delay="0"/>
                                          </p:stCondLst>
                                        </p:cTn>
                                        <p:tgtEl>
                                          <p:spTgt spid="39"/>
                                        </p:tgtEl>
                                        <p:attrNameLst>
                                          <p:attrName>ppt_x</p:attrName>
                                        </p:attrNameLst>
                                      </p:cBhvr>
                                    </p:anim>
                                    <p:anim from="(-#ppt_h/2)" to="(#ppt_y)" calcmode="lin" valueType="num">
                                      <p:cBhvr>
                                        <p:cTn id="22" dur="1000" fill="hold">
                                          <p:stCondLst>
                                            <p:cond delay="0"/>
                                          </p:stCondLst>
                                        </p:cTn>
                                        <p:tgtEl>
                                          <p:spTgt spid="39"/>
                                        </p:tgtEl>
                                        <p:attrNameLst>
                                          <p:attrName>ppt_y</p:attrName>
                                        </p:attrNameLst>
                                      </p:cBhvr>
                                    </p:anim>
                                    <p:animRot by="21600000">
                                      <p:cBhvr>
                                        <p:cTn id="23" dur="1000" fill="hold">
                                          <p:stCondLst>
                                            <p:cond delay="0"/>
                                          </p:stCondLst>
                                        </p:cTn>
                                        <p:tgtEl>
                                          <p:spTgt spid="39"/>
                                        </p:tgtEl>
                                        <p:attrNameLst>
                                          <p:attrName>r</p:attrName>
                                        </p:attrNameLst>
                                      </p:cBhvr>
                                    </p:animRot>
                                  </p:childTnLst>
                                </p:cTn>
                              </p:par>
                              <p:par>
                                <p:cTn id="24" presetID="56" presetClass="entr" presetSubtype="0" fill="hold" grpId="0" nodeType="withEffect">
                                  <p:stCondLst>
                                    <p:cond delay="0"/>
                                  </p:stCondLst>
                                  <p:iterate type="lt">
                                    <p:tmPct val="10000"/>
                                  </p:iterate>
                                  <p:childTnLst>
                                    <p:set>
                                      <p:cBhvr>
                                        <p:cTn id="25" dur="1" fill="hold">
                                          <p:stCondLst>
                                            <p:cond delay="0"/>
                                          </p:stCondLst>
                                        </p:cTn>
                                        <p:tgtEl>
                                          <p:spTgt spid="40"/>
                                        </p:tgtEl>
                                        <p:attrNameLst>
                                          <p:attrName>style.visibility</p:attrName>
                                        </p:attrNameLst>
                                      </p:cBhvr>
                                      <p:to>
                                        <p:strVal val="visible"/>
                                      </p:to>
                                    </p:set>
                                    <p:anim by="(-#ppt_w*2)" calcmode="lin" valueType="num">
                                      <p:cBhvr rctx="PPT">
                                        <p:cTn id="26" dur="500" autoRev="1" fill="hold">
                                          <p:stCondLst>
                                            <p:cond delay="0"/>
                                          </p:stCondLst>
                                        </p:cTn>
                                        <p:tgtEl>
                                          <p:spTgt spid="40"/>
                                        </p:tgtEl>
                                        <p:attrNameLst>
                                          <p:attrName>ppt_w</p:attrName>
                                        </p:attrNameLst>
                                      </p:cBhvr>
                                    </p:anim>
                                    <p:anim by="(#ppt_w*0.50)" calcmode="lin" valueType="num">
                                      <p:cBhvr>
                                        <p:cTn id="27" dur="500" decel="50000" autoRev="1" fill="hold">
                                          <p:stCondLst>
                                            <p:cond delay="0"/>
                                          </p:stCondLst>
                                        </p:cTn>
                                        <p:tgtEl>
                                          <p:spTgt spid="40"/>
                                        </p:tgtEl>
                                        <p:attrNameLst>
                                          <p:attrName>ppt_x</p:attrName>
                                        </p:attrNameLst>
                                      </p:cBhvr>
                                    </p:anim>
                                    <p:anim from="(-#ppt_h/2)" to="(#ppt_y)" calcmode="lin" valueType="num">
                                      <p:cBhvr>
                                        <p:cTn id="28" dur="1000" fill="hold">
                                          <p:stCondLst>
                                            <p:cond delay="0"/>
                                          </p:stCondLst>
                                        </p:cTn>
                                        <p:tgtEl>
                                          <p:spTgt spid="40"/>
                                        </p:tgtEl>
                                        <p:attrNameLst>
                                          <p:attrName>ppt_y</p:attrName>
                                        </p:attrNameLst>
                                      </p:cBhvr>
                                    </p:anim>
                                    <p:animRot by="21600000">
                                      <p:cBhvr>
                                        <p:cTn id="29" dur="1000" fill="hold">
                                          <p:stCondLst>
                                            <p:cond delay="0"/>
                                          </p:stCondLst>
                                        </p:cTn>
                                        <p:tgtEl>
                                          <p:spTgt spid="40"/>
                                        </p:tgtEl>
                                        <p:attrNameLst>
                                          <p:attrName>r</p:attrName>
                                        </p:attrNameLst>
                                      </p:cBhvr>
                                    </p:animRot>
                                  </p:childTnLst>
                                </p:cTn>
                              </p:par>
                            </p:childTnLst>
                          </p:cTn>
                        </p:par>
                        <p:par>
                          <p:cTn id="30" fill="hold">
                            <p:stCondLst>
                              <p:cond delay="2700"/>
                            </p:stCondLst>
                            <p:childTnLst>
                              <p:par>
                                <p:cTn id="31" presetID="10" presetClass="entr" presetSubtype="0" fill="hold" grpId="0" nodeType="after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childTnLst>
                          </p:cTn>
                        </p:par>
                        <p:par>
                          <p:cTn id="34" fill="hold">
                            <p:stCondLst>
                              <p:cond delay="3200"/>
                            </p:stCondLst>
                            <p:childTnLst>
                              <p:par>
                                <p:cTn id="35" presetID="2" presetClass="entr" presetSubtype="2"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1+#ppt_w/2"/>
                                          </p:val>
                                        </p:tav>
                                        <p:tav tm="100000">
                                          <p:val>
                                            <p:strVal val="#ppt_x"/>
                                          </p:val>
                                        </p:tav>
                                      </p:tavLst>
                                    </p:anim>
                                    <p:anim calcmode="lin" valueType="num">
                                      <p:cBhvr additive="base">
                                        <p:cTn id="38" dur="500" fill="hold"/>
                                        <p:tgtEl>
                                          <p:spTgt spid="31"/>
                                        </p:tgtEl>
                                        <p:attrNameLst>
                                          <p:attrName>ppt_y</p:attrName>
                                        </p:attrNameLst>
                                      </p:cBhvr>
                                      <p:tavLst>
                                        <p:tav tm="0">
                                          <p:val>
                                            <p:strVal val="#ppt_y"/>
                                          </p:val>
                                        </p:tav>
                                        <p:tav tm="100000">
                                          <p:val>
                                            <p:strVal val="#ppt_y"/>
                                          </p:val>
                                        </p:tav>
                                      </p:tavLst>
                                    </p:anim>
                                  </p:childTnLst>
                                </p:cTn>
                              </p:par>
                            </p:childTnLst>
                          </p:cTn>
                        </p:par>
                        <p:par>
                          <p:cTn id="39" fill="hold">
                            <p:stCondLst>
                              <p:cond delay="3700"/>
                            </p:stCondLst>
                            <p:childTnLst>
                              <p:par>
                                <p:cTn id="40" presetID="10" presetClass="entr" presetSubtype="0" fill="hold" grpId="0" nodeType="after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fade">
                                      <p:cBhvr>
                                        <p:cTn id="42" dur="500"/>
                                        <p:tgtEl>
                                          <p:spTgt spid="36"/>
                                        </p:tgtEl>
                                      </p:cBhvr>
                                    </p:animEffect>
                                  </p:childTnLst>
                                </p:cTn>
                              </p:par>
                            </p:childTnLst>
                          </p:cTn>
                        </p:par>
                        <p:par>
                          <p:cTn id="43" fill="hold">
                            <p:stCondLst>
                              <p:cond delay="4200"/>
                            </p:stCondLst>
                            <p:childTnLst>
                              <p:par>
                                <p:cTn id="44" presetID="2" presetClass="entr" presetSubtype="8" fill="hold" grpId="0"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500" fill="hold"/>
                                        <p:tgtEl>
                                          <p:spTgt spid="32"/>
                                        </p:tgtEl>
                                        <p:attrNameLst>
                                          <p:attrName>ppt_x</p:attrName>
                                        </p:attrNameLst>
                                      </p:cBhvr>
                                      <p:tavLst>
                                        <p:tav tm="0">
                                          <p:val>
                                            <p:strVal val="0-#ppt_w/2"/>
                                          </p:val>
                                        </p:tav>
                                        <p:tav tm="100000">
                                          <p:val>
                                            <p:strVal val="#ppt_x"/>
                                          </p:val>
                                        </p:tav>
                                      </p:tavLst>
                                    </p:anim>
                                    <p:anim calcmode="lin" valueType="num">
                                      <p:cBhvr additive="base">
                                        <p:cTn id="47" dur="500" fill="hold"/>
                                        <p:tgtEl>
                                          <p:spTgt spid="32"/>
                                        </p:tgtEl>
                                        <p:attrNameLst>
                                          <p:attrName>ppt_y</p:attrName>
                                        </p:attrNameLst>
                                      </p:cBhvr>
                                      <p:tavLst>
                                        <p:tav tm="0">
                                          <p:val>
                                            <p:strVal val="#ppt_y"/>
                                          </p:val>
                                        </p:tav>
                                        <p:tav tm="100000">
                                          <p:val>
                                            <p:strVal val="#ppt_y"/>
                                          </p:val>
                                        </p:tav>
                                      </p:tavLst>
                                    </p:anim>
                                  </p:childTnLst>
                                </p:cTn>
                              </p:par>
                            </p:childTnLst>
                          </p:cTn>
                        </p:par>
                        <p:par>
                          <p:cTn id="48" fill="hold">
                            <p:stCondLst>
                              <p:cond delay="4700"/>
                            </p:stCondLst>
                            <p:childTnLst>
                              <p:par>
                                <p:cTn id="49" presetID="10" presetClass="entr" presetSubtype="0" fill="hold" grpId="0" nodeType="after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fade">
                                      <p:cBhvr>
                                        <p:cTn id="51" dur="500"/>
                                        <p:tgtEl>
                                          <p:spTgt spid="37"/>
                                        </p:tgtEl>
                                      </p:cBhvr>
                                    </p:animEffect>
                                  </p:childTnLst>
                                </p:cTn>
                              </p:par>
                            </p:childTnLst>
                          </p:cTn>
                        </p:par>
                        <p:par>
                          <p:cTn id="52" fill="hold">
                            <p:stCondLst>
                              <p:cond delay="5200"/>
                            </p:stCondLst>
                            <p:childTnLst>
                              <p:par>
                                <p:cTn id="53" presetID="2" presetClass="entr" presetSubtype="2" fill="hold" grpId="0" nodeType="after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additive="base">
                                        <p:cTn id="55" dur="500" fill="hold"/>
                                        <p:tgtEl>
                                          <p:spTgt spid="33"/>
                                        </p:tgtEl>
                                        <p:attrNameLst>
                                          <p:attrName>ppt_x</p:attrName>
                                        </p:attrNameLst>
                                      </p:cBhvr>
                                      <p:tavLst>
                                        <p:tav tm="0">
                                          <p:val>
                                            <p:strVal val="1+#ppt_w/2"/>
                                          </p:val>
                                        </p:tav>
                                        <p:tav tm="100000">
                                          <p:val>
                                            <p:strVal val="#ppt_x"/>
                                          </p:val>
                                        </p:tav>
                                      </p:tavLst>
                                    </p:anim>
                                    <p:anim calcmode="lin" valueType="num">
                                      <p:cBhvr additive="base">
                                        <p:cTn id="56" dur="500" fill="hold"/>
                                        <p:tgtEl>
                                          <p:spTgt spid="33"/>
                                        </p:tgtEl>
                                        <p:attrNameLst>
                                          <p:attrName>ppt_y</p:attrName>
                                        </p:attrNameLst>
                                      </p:cBhvr>
                                      <p:tavLst>
                                        <p:tav tm="0">
                                          <p:val>
                                            <p:strVal val="#ppt_y"/>
                                          </p:val>
                                        </p:tav>
                                        <p:tav tm="100000">
                                          <p:val>
                                            <p:strVal val="#ppt_y"/>
                                          </p:val>
                                        </p:tav>
                                      </p:tavLst>
                                    </p:anim>
                                  </p:childTnLst>
                                </p:cTn>
                              </p:par>
                            </p:childTnLst>
                          </p:cTn>
                        </p:par>
                        <p:par>
                          <p:cTn id="57" fill="hold">
                            <p:stCondLst>
                              <p:cond delay="5700"/>
                            </p:stCondLst>
                            <p:childTnLst>
                              <p:par>
                                <p:cTn id="58" presetID="10" presetClass="entr" presetSubtype="0" fill="hold" grpId="0"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fade">
                                      <p:cBhvr>
                                        <p:cTn id="60" dur="500"/>
                                        <p:tgtEl>
                                          <p:spTgt spid="38"/>
                                        </p:tgtEl>
                                      </p:cBhvr>
                                    </p:animEffect>
                                  </p:childTnLst>
                                </p:cTn>
                              </p:par>
                            </p:childTnLst>
                          </p:cTn>
                        </p:par>
                        <p:par>
                          <p:cTn id="61" fill="hold">
                            <p:stCondLst>
                              <p:cond delay="6200"/>
                            </p:stCondLst>
                            <p:childTnLst>
                              <p:par>
                                <p:cTn id="62" presetID="2" presetClass="entr" presetSubtype="8" fill="hold" grpId="0" nodeType="afterEffect">
                                  <p:stCondLst>
                                    <p:cond delay="0"/>
                                  </p:stCondLst>
                                  <p:childTnLst>
                                    <p:set>
                                      <p:cBhvr>
                                        <p:cTn id="63" dur="1" fill="hold">
                                          <p:stCondLst>
                                            <p:cond delay="0"/>
                                          </p:stCondLst>
                                        </p:cTn>
                                        <p:tgtEl>
                                          <p:spTgt spid="34"/>
                                        </p:tgtEl>
                                        <p:attrNameLst>
                                          <p:attrName>style.visibility</p:attrName>
                                        </p:attrNameLst>
                                      </p:cBhvr>
                                      <p:to>
                                        <p:strVal val="visible"/>
                                      </p:to>
                                    </p:set>
                                    <p:anim calcmode="lin" valueType="num">
                                      <p:cBhvr additive="base">
                                        <p:cTn id="64" dur="500" fill="hold"/>
                                        <p:tgtEl>
                                          <p:spTgt spid="34"/>
                                        </p:tgtEl>
                                        <p:attrNameLst>
                                          <p:attrName>ppt_x</p:attrName>
                                        </p:attrNameLst>
                                      </p:cBhvr>
                                      <p:tavLst>
                                        <p:tav tm="0">
                                          <p:val>
                                            <p:strVal val="0-#ppt_w/2"/>
                                          </p:val>
                                        </p:tav>
                                        <p:tav tm="100000">
                                          <p:val>
                                            <p:strVal val="#ppt_x"/>
                                          </p:val>
                                        </p:tav>
                                      </p:tavLst>
                                    </p:anim>
                                    <p:anim calcmode="lin" valueType="num">
                                      <p:cBhvr additive="base">
                                        <p:cTn id="65"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0" grpId="0" animBg="1"/>
      <p:bldP spid="31" grpId="0"/>
      <p:bldP spid="32" grpId="0"/>
      <p:bldP spid="33" grpId="0"/>
      <p:bldP spid="34" grpId="0"/>
      <p:bldP spid="35" grpId="0" animBg="1"/>
      <p:bldP spid="36" grpId="0" animBg="1"/>
      <p:bldP spid="37" grpId="0" animBg="1"/>
      <p:bldP spid="38" grpId="0" animBg="1"/>
      <p:bldP spid="39" grpId="0"/>
      <p:bldP spid="40" grpId="0"/>
      <p:bldP spid="4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reeform 8"/>
          <p:cNvSpPr/>
          <p:nvPr/>
        </p:nvSpPr>
        <p:spPr bwMode="auto">
          <a:xfrm>
            <a:off x="1434267" y="1278996"/>
            <a:ext cx="2537012" cy="2534761"/>
          </a:xfrm>
          <a:custGeom>
            <a:avLst/>
            <a:gdLst>
              <a:gd name="T0" fmla="*/ 929 w 1857"/>
              <a:gd name="T1" fmla="*/ 0 h 1855"/>
              <a:gd name="T2" fmla="*/ 1857 w 1857"/>
              <a:gd name="T3" fmla="*/ 928 h 1855"/>
              <a:gd name="T4" fmla="*/ 929 w 1857"/>
              <a:gd name="T5" fmla="*/ 1855 h 1855"/>
              <a:gd name="T6" fmla="*/ 0 w 1857"/>
              <a:gd name="T7" fmla="*/ 928 h 1855"/>
              <a:gd name="T8" fmla="*/ 929 w 1857"/>
              <a:gd name="T9" fmla="*/ 0 h 1855"/>
            </a:gdLst>
            <a:ahLst/>
            <a:cxnLst>
              <a:cxn ang="0">
                <a:pos x="T0" y="T1"/>
              </a:cxn>
              <a:cxn ang="0">
                <a:pos x="T2" y="T3"/>
              </a:cxn>
              <a:cxn ang="0">
                <a:pos x="T4" y="T5"/>
              </a:cxn>
              <a:cxn ang="0">
                <a:pos x="T6" y="T7"/>
              </a:cxn>
              <a:cxn ang="0">
                <a:pos x="T8" y="T9"/>
              </a:cxn>
            </a:cxnLst>
            <a:rect l="0" t="0" r="r" b="b"/>
            <a:pathLst>
              <a:path w="1857" h="1855">
                <a:moveTo>
                  <a:pt x="929" y="0"/>
                </a:moveTo>
                <a:lnTo>
                  <a:pt x="1857" y="928"/>
                </a:lnTo>
                <a:lnTo>
                  <a:pt x="929" y="1855"/>
                </a:lnTo>
                <a:lnTo>
                  <a:pt x="0" y="928"/>
                </a:lnTo>
                <a:lnTo>
                  <a:pt x="929" y="0"/>
                </a:lnTo>
                <a:close/>
              </a:path>
            </a:pathLst>
          </a:custGeom>
          <a:solidFill>
            <a:schemeClr val="accent1"/>
          </a:solidFill>
          <a:ln w="0">
            <a:noFill/>
            <a:prstDash val="solid"/>
            <a:round/>
          </a:ln>
        </p:spPr>
        <p:txBody>
          <a:bodyPr vert="horz" wrap="square" lIns="91446" tIns="45723" rIns="91446" bIns="45723" numCol="1" anchor="t" anchorCtr="0" compatLnSpc="1"/>
          <a:lstStyle/>
          <a:p>
            <a:endParaRPr lang="zh-CN" altLang="en-US"/>
          </a:p>
        </p:txBody>
      </p:sp>
      <p:sp>
        <p:nvSpPr>
          <p:cNvPr id="2050" name="文本框 2"/>
          <p:cNvSpPr txBox="1">
            <a:spLocks noChangeArrowheads="1"/>
          </p:cNvSpPr>
          <p:nvPr>
            <p:custDataLst>
              <p:tags r:id="rId1"/>
            </p:custDataLst>
          </p:nvPr>
        </p:nvSpPr>
        <p:spPr bwMode="auto">
          <a:xfrm>
            <a:off x="2099585" y="1742064"/>
            <a:ext cx="1206376" cy="1116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73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01</a:t>
            </a:r>
            <a:endParaRPr lang="zh-CN" altLang="en-US" sz="73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7" name="直接连接符 6"/>
          <p:cNvCxnSpPr/>
          <p:nvPr>
            <p:custDataLst>
              <p:tags r:id="rId2"/>
            </p:custDataLst>
          </p:nvPr>
        </p:nvCxnSpPr>
        <p:spPr>
          <a:xfrm>
            <a:off x="4413434" y="2572544"/>
            <a:ext cx="2947040" cy="0"/>
          </a:xfrm>
          <a:prstGeom prst="line">
            <a:avLst/>
          </a:prstGeom>
          <a:ln w="12700">
            <a:solidFill>
              <a:schemeClr val="accent1"/>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052" name="文本框 11"/>
          <p:cNvSpPr txBox="1">
            <a:spLocks noChangeArrowheads="1"/>
          </p:cNvSpPr>
          <p:nvPr>
            <p:custDataLst>
              <p:tags r:id="rId3"/>
            </p:custDataLst>
          </p:nvPr>
        </p:nvSpPr>
        <p:spPr bwMode="auto">
          <a:xfrm>
            <a:off x="1469949" y="2752040"/>
            <a:ext cx="2465648" cy="307777"/>
          </a:xfrm>
          <a:prstGeom prst="rect">
            <a:avLst/>
          </a:prstGeom>
          <a:noFill/>
          <a:ln>
            <a:noFill/>
          </a:ln>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章节 </a:t>
            </a:r>
            <a:r>
              <a:rPr lang="en-US" altLang="zh-CN" sz="20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PART</a:t>
            </a:r>
            <a:endParaRPr lang="zh-CN" altLang="en-US" sz="20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8" name="矩形 7"/>
          <p:cNvSpPr/>
          <p:nvPr/>
        </p:nvSpPr>
        <p:spPr>
          <a:xfrm>
            <a:off x="4413434" y="1955231"/>
            <a:ext cx="3178239" cy="615553"/>
          </a:xfrm>
          <a:prstGeom prst="rect">
            <a:avLst/>
          </a:prstGeom>
        </p:spPr>
        <p:txBody>
          <a:bodyPr wrap="square" lIns="0" tIns="0" rIns="0" bIns="0">
            <a:spAutoFit/>
          </a:bodyPr>
          <a:lstStyle/>
          <a:p>
            <a:pPr lvl="0">
              <a:buNone/>
            </a:pPr>
            <a:r>
              <a:rPr lang="zh-CN" altLang="zh-CN" sz="4000" b="1" dirty="0" smtClean="0">
                <a:solidFill>
                  <a:schemeClr val="bg1">
                    <a:lumMod val="50000"/>
                  </a:schemeClr>
                </a:solidFill>
                <a:latin typeface="微软雅黑" panose="020B0503020204020204" pitchFamily="34" charset="-122"/>
                <a:ea typeface="微软雅黑" panose="020B0503020204020204" pitchFamily="34" charset="-122"/>
              </a:rPr>
              <a:t>年度工作概述</a:t>
            </a:r>
            <a:endParaRPr lang="zh-CN" altLang="zh-CN" sz="4000" b="1"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TextBox 11"/>
          <p:cNvSpPr txBox="1"/>
          <p:nvPr/>
        </p:nvSpPr>
        <p:spPr>
          <a:xfrm>
            <a:off x="4413434" y="2629323"/>
            <a:ext cx="1421946" cy="240837"/>
          </a:xfrm>
          <a:prstGeom prst="rect">
            <a:avLst/>
          </a:prstGeom>
          <a:noFill/>
        </p:spPr>
        <p:txBody>
          <a:bodyPr wrap="none" lIns="65032" tIns="32516" rIns="65032" bIns="32516" rtlCol="0">
            <a:spAutoFit/>
          </a:bodyPr>
          <a:lstStyle/>
          <a:p>
            <a:pPr marL="121920" lvl="1" indent="-121920">
              <a:buFont typeface="Arial" panose="020B0604020202020204" pitchFamily="34" charset="0"/>
              <a:buChar char="•"/>
            </a:pP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5938527" y="2629323"/>
            <a:ext cx="1421946" cy="240837"/>
          </a:xfrm>
          <a:prstGeom prst="rect">
            <a:avLst/>
          </a:prstGeom>
          <a:noFill/>
        </p:spPr>
        <p:txBody>
          <a:bodyPr wrap="none" lIns="65032" tIns="32516" rIns="65032" bIns="32516" rtlCol="0">
            <a:spAutoFit/>
          </a:bodyPr>
          <a:lstStyle/>
          <a:p>
            <a:pPr marL="121920" lvl="1" indent="-121920">
              <a:buFont typeface="Arial" panose="020B0604020202020204" pitchFamily="34" charset="0"/>
              <a:buChar char="•"/>
            </a:pP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4413434" y="2895668"/>
            <a:ext cx="1421946" cy="240837"/>
          </a:xfrm>
          <a:prstGeom prst="rect">
            <a:avLst/>
          </a:prstGeom>
          <a:noFill/>
        </p:spPr>
        <p:txBody>
          <a:bodyPr wrap="none" lIns="65032" tIns="32516" rIns="65032" bIns="32516" rtlCol="0">
            <a:spAutoFit/>
          </a:bodyPr>
          <a:lstStyle/>
          <a:p>
            <a:pPr marL="121920" lvl="1" indent="-121920">
              <a:buFont typeface="Arial" panose="020B0604020202020204" pitchFamily="34" charset="0"/>
              <a:buChar char="•"/>
            </a:pP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5938527" y="2895668"/>
            <a:ext cx="1421946" cy="240837"/>
          </a:xfrm>
          <a:prstGeom prst="rect">
            <a:avLst/>
          </a:prstGeom>
          <a:noFill/>
        </p:spPr>
        <p:txBody>
          <a:bodyPr wrap="none" lIns="65032" tIns="32516" rIns="65032" bIns="32516" rtlCol="0">
            <a:spAutoFit/>
          </a:bodyPr>
          <a:lstStyle/>
          <a:p>
            <a:pPr marL="121920" lvl="1" indent="-121920">
              <a:buFont typeface="Arial" panose="020B0604020202020204" pitchFamily="34" charset="0"/>
              <a:buChar char="•"/>
            </a:pP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4"/>
    </p:custData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4000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500" fill="hold"/>
                                        <p:tgtEl>
                                          <p:spTgt spid="15"/>
                                        </p:tgtEl>
                                        <p:attrNameLst>
                                          <p:attrName>ppt_x</p:attrName>
                                        </p:attrNameLst>
                                      </p:cBhvr>
                                      <p:tavLst>
                                        <p:tav tm="0">
                                          <p:val>
                                            <p:strVal val="0-#ppt_w/2"/>
                                          </p:val>
                                        </p:tav>
                                        <p:tav tm="100000">
                                          <p:val>
                                            <p:strVal val="#ppt_x"/>
                                          </p:val>
                                        </p:tav>
                                      </p:tavLst>
                                    </p:anim>
                                    <p:anim calcmode="lin" valueType="num">
                                      <p:cBhvr additive="base">
                                        <p:cTn id="8" dur="1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fade">
                                      <p:cBhvr>
                                        <p:cTn id="13" dur="500"/>
                                        <p:tgtEl>
                                          <p:spTgt spid="205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2052"/>
                                        </p:tgtEl>
                                        <p:attrNameLst>
                                          <p:attrName>style.visibility</p:attrName>
                                        </p:attrNameLst>
                                      </p:cBhvr>
                                      <p:to>
                                        <p:strVal val="visible"/>
                                      </p:to>
                                    </p:set>
                                    <p:anim calcmode="lin" valueType="num">
                                      <p:cBhvr additive="base">
                                        <p:cTn id="18" dur="500" fill="hold"/>
                                        <p:tgtEl>
                                          <p:spTgt spid="2052"/>
                                        </p:tgtEl>
                                        <p:attrNameLst>
                                          <p:attrName>ppt_x</p:attrName>
                                        </p:attrNameLst>
                                      </p:cBhvr>
                                      <p:tavLst>
                                        <p:tav tm="0">
                                          <p:val>
                                            <p:strVal val="0-#ppt_w/2"/>
                                          </p:val>
                                        </p:tav>
                                        <p:tav tm="100000">
                                          <p:val>
                                            <p:strVal val="#ppt_x"/>
                                          </p:val>
                                        </p:tav>
                                      </p:tavLst>
                                    </p:anim>
                                    <p:anim calcmode="lin" valueType="num">
                                      <p:cBhvr additive="base">
                                        <p:cTn id="19" dur="500" fill="hold"/>
                                        <p:tgtEl>
                                          <p:spTgt spid="2052"/>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3" presetClass="entr" presetSubtype="32"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strVal val="4*#ppt_w"/>
                                          </p:val>
                                        </p:tav>
                                        <p:tav tm="100000">
                                          <p:val>
                                            <p:strVal val="#ppt_w"/>
                                          </p:val>
                                        </p:tav>
                                      </p:tavLst>
                                    </p:anim>
                                    <p:anim calcmode="lin" valueType="num">
                                      <p:cBhvr>
                                        <p:cTn id="25"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par>
                          <p:cTn id="31" fill="hold">
                            <p:stCondLst>
                              <p:cond delay="500"/>
                            </p:stCondLst>
                            <p:childTnLst>
                              <p:par>
                                <p:cTn id="32" presetID="12" presetClass="entr" presetSubtype="8"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p:tgtEl>
                                          <p:spTgt spid="11"/>
                                        </p:tgtEl>
                                        <p:attrNameLst>
                                          <p:attrName>ppt_x</p:attrName>
                                        </p:attrNameLst>
                                      </p:cBhvr>
                                      <p:tavLst>
                                        <p:tav tm="0">
                                          <p:val>
                                            <p:strVal val="#ppt_x-#ppt_w*1.125000"/>
                                          </p:val>
                                        </p:tav>
                                        <p:tav tm="100000">
                                          <p:val>
                                            <p:strVal val="#ppt_x"/>
                                          </p:val>
                                        </p:tav>
                                      </p:tavLst>
                                    </p:anim>
                                    <p:animEffect transition="in" filter="wipe(right)">
                                      <p:cBhvr>
                                        <p:cTn id="35" dur="500"/>
                                        <p:tgtEl>
                                          <p:spTgt spid="11"/>
                                        </p:tgtEl>
                                      </p:cBhvr>
                                    </p:animEffect>
                                  </p:childTnLst>
                                </p:cTn>
                              </p:par>
                            </p:childTnLst>
                          </p:cTn>
                        </p:par>
                        <p:par>
                          <p:cTn id="36" fill="hold">
                            <p:stCondLst>
                              <p:cond delay="1000"/>
                            </p:stCondLst>
                            <p:childTnLst>
                              <p:par>
                                <p:cTn id="37" presetID="12" presetClass="entr" presetSubtype="8"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p:tgtEl>
                                          <p:spTgt spid="12"/>
                                        </p:tgtEl>
                                        <p:attrNameLst>
                                          <p:attrName>ppt_x</p:attrName>
                                        </p:attrNameLst>
                                      </p:cBhvr>
                                      <p:tavLst>
                                        <p:tav tm="0">
                                          <p:val>
                                            <p:strVal val="#ppt_x-#ppt_w*1.125000"/>
                                          </p:val>
                                        </p:tav>
                                        <p:tav tm="100000">
                                          <p:val>
                                            <p:strVal val="#ppt_x"/>
                                          </p:val>
                                        </p:tav>
                                      </p:tavLst>
                                    </p:anim>
                                    <p:animEffect transition="in" filter="wipe(right)">
                                      <p:cBhvr>
                                        <p:cTn id="40" dur="500"/>
                                        <p:tgtEl>
                                          <p:spTgt spid="12"/>
                                        </p:tgtEl>
                                      </p:cBhvr>
                                    </p:animEffect>
                                  </p:childTnLst>
                                </p:cTn>
                              </p:par>
                            </p:childTnLst>
                          </p:cTn>
                        </p:par>
                        <p:par>
                          <p:cTn id="41" fill="hold">
                            <p:stCondLst>
                              <p:cond delay="1500"/>
                            </p:stCondLst>
                            <p:childTnLst>
                              <p:par>
                                <p:cTn id="42" presetID="12" presetClass="entr" presetSubtype="8"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p:tgtEl>
                                          <p:spTgt spid="13"/>
                                        </p:tgtEl>
                                        <p:attrNameLst>
                                          <p:attrName>ppt_x</p:attrName>
                                        </p:attrNameLst>
                                      </p:cBhvr>
                                      <p:tavLst>
                                        <p:tav tm="0">
                                          <p:val>
                                            <p:strVal val="#ppt_x-#ppt_w*1.125000"/>
                                          </p:val>
                                        </p:tav>
                                        <p:tav tm="100000">
                                          <p:val>
                                            <p:strVal val="#ppt_x"/>
                                          </p:val>
                                        </p:tav>
                                      </p:tavLst>
                                    </p:anim>
                                    <p:animEffect transition="in" filter="wipe(right)">
                                      <p:cBhvr>
                                        <p:cTn id="45" dur="500"/>
                                        <p:tgtEl>
                                          <p:spTgt spid="13"/>
                                        </p:tgtEl>
                                      </p:cBhvr>
                                    </p:animEffect>
                                  </p:childTnLst>
                                </p:cTn>
                              </p:par>
                            </p:childTnLst>
                          </p:cTn>
                        </p:par>
                        <p:par>
                          <p:cTn id="46" fill="hold">
                            <p:stCondLst>
                              <p:cond delay="2000"/>
                            </p:stCondLst>
                            <p:childTnLst>
                              <p:par>
                                <p:cTn id="47" presetID="12" presetClass="entr" presetSubtype="8"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p:tgtEl>
                                          <p:spTgt spid="14"/>
                                        </p:tgtEl>
                                        <p:attrNameLst>
                                          <p:attrName>ppt_x</p:attrName>
                                        </p:attrNameLst>
                                      </p:cBhvr>
                                      <p:tavLst>
                                        <p:tav tm="0">
                                          <p:val>
                                            <p:strVal val="#ppt_x-#ppt_w*1.125000"/>
                                          </p:val>
                                        </p:tav>
                                        <p:tav tm="100000">
                                          <p:val>
                                            <p:strVal val="#ppt_x"/>
                                          </p:val>
                                        </p:tav>
                                      </p:tavLst>
                                    </p:anim>
                                    <p:animEffect transition="in" filter="wipe(right)">
                                      <p:cBhvr>
                                        <p:cTn id="5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050" grpId="0"/>
      <p:bldP spid="2052" grpId="0"/>
      <p:bldP spid="8" grpId="0"/>
      <p:bldP spid="11" grpId="0"/>
      <p:bldP spid="12"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a:spLocks noChangeArrowheads="1"/>
          </p:cNvSpPr>
          <p:nvPr/>
        </p:nvSpPr>
        <p:spPr bwMode="auto">
          <a:xfrm>
            <a:off x="6162555" y="3371700"/>
            <a:ext cx="2026796" cy="330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l"/>
            <a:endParaRPr lang="en-US" altLang="zh-CN" sz="900" dirty="0">
              <a:solidFill>
                <a:schemeClr val="bg2">
                  <a:lumMod val="75000"/>
                </a:schemeClr>
              </a:solidFill>
              <a:latin typeface="微软雅黑" panose="020B0503020204020204" pitchFamily="34" charset="-122"/>
              <a:ea typeface="微软雅黑" panose="020B0503020204020204" pitchFamily="34" charset="-122"/>
            </a:endParaRPr>
          </a:p>
          <a:p>
            <a:pPr algn="l"/>
            <a:r>
              <a:rPr lang="zh-CN" altLang="en-US" sz="800" dirty="0">
                <a:solidFill>
                  <a:schemeClr val="bg2">
                    <a:lumMod val="75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800" dirty="0">
              <a:solidFill>
                <a:srgbClr val="BFBFBF"/>
              </a:solidFill>
              <a:latin typeface="Arial" panose="020B0604020202020204" pitchFamily="34" charset="0"/>
            </a:endParaRPr>
          </a:p>
        </p:txBody>
      </p:sp>
      <p:grpSp>
        <p:nvGrpSpPr>
          <p:cNvPr id="2" name="Group 7"/>
          <p:cNvGrpSpPr/>
          <p:nvPr/>
        </p:nvGrpSpPr>
        <p:grpSpPr bwMode="auto">
          <a:xfrm>
            <a:off x="3049721" y="1226724"/>
            <a:ext cx="3168803" cy="3204961"/>
            <a:chOff x="4065588" y="1635126"/>
            <a:chExt cx="4224337" cy="4271962"/>
          </a:xfrm>
        </p:grpSpPr>
        <p:sp>
          <p:nvSpPr>
            <p:cNvPr id="128013" name="Freeform 5"/>
            <p:cNvSpPr>
              <a:spLocks noEditPoints="1"/>
            </p:cNvSpPr>
            <p:nvPr/>
          </p:nvSpPr>
          <p:spPr bwMode="auto">
            <a:xfrm>
              <a:off x="4197350" y="1819275"/>
              <a:ext cx="4092575" cy="4087813"/>
            </a:xfrm>
            <a:custGeom>
              <a:avLst/>
              <a:gdLst>
                <a:gd name="T0" fmla="*/ 1608468 w 1089"/>
                <a:gd name="T1" fmla="*/ 1891601 h 1087"/>
                <a:gd name="T2" fmla="*/ 1743760 w 1089"/>
                <a:gd name="T3" fmla="*/ 586659 h 1087"/>
                <a:gd name="T4" fmla="*/ 1807648 w 1089"/>
                <a:gd name="T5" fmla="*/ 424952 h 1087"/>
                <a:gd name="T6" fmla="*/ 2055683 w 1089"/>
                <a:gd name="T7" fmla="*/ 282048 h 1087"/>
                <a:gd name="T8" fmla="*/ 2292443 w 1089"/>
                <a:gd name="T9" fmla="*/ 421191 h 1087"/>
                <a:gd name="T10" fmla="*/ 2273653 w 1089"/>
                <a:gd name="T11" fmla="*/ 707000 h 1087"/>
                <a:gd name="T12" fmla="*/ 2901256 w 1089"/>
                <a:gd name="T13" fmla="*/ 2015702 h 1087"/>
                <a:gd name="T14" fmla="*/ 3506311 w 1089"/>
                <a:gd name="T15" fmla="*/ 1741175 h 1087"/>
                <a:gd name="T16" fmla="*/ 3667909 w 1089"/>
                <a:gd name="T17" fmla="*/ 1805106 h 1087"/>
                <a:gd name="T18" fmla="*/ 3810717 w 1089"/>
                <a:gd name="T19" fmla="*/ 2087154 h 1087"/>
                <a:gd name="T20" fmla="*/ 3671667 w 1089"/>
                <a:gd name="T21" fmla="*/ 2290228 h 1087"/>
                <a:gd name="T22" fmla="*/ 3389810 w 1089"/>
                <a:gd name="T23" fmla="*/ 2271425 h 1087"/>
                <a:gd name="T24" fmla="*/ 2487865 w 1089"/>
                <a:gd name="T25" fmla="*/ 2196212 h 1087"/>
                <a:gd name="T26" fmla="*/ 2352573 w 1089"/>
                <a:gd name="T27" fmla="*/ 3504914 h 1087"/>
                <a:gd name="T28" fmla="*/ 2288685 w 1089"/>
                <a:gd name="T29" fmla="*/ 3666622 h 1087"/>
                <a:gd name="T30" fmla="*/ 2036892 w 1089"/>
                <a:gd name="T31" fmla="*/ 3809526 h 1087"/>
                <a:gd name="T32" fmla="*/ 1803890 w 1089"/>
                <a:gd name="T33" fmla="*/ 3670382 h 1087"/>
                <a:gd name="T34" fmla="*/ 1822680 w 1089"/>
                <a:gd name="T35" fmla="*/ 3384574 h 1087"/>
                <a:gd name="T36" fmla="*/ 1195077 w 1089"/>
                <a:gd name="T37" fmla="*/ 2072111 h 1087"/>
                <a:gd name="T38" fmla="*/ 586264 w 1089"/>
                <a:gd name="T39" fmla="*/ 2350398 h 1087"/>
                <a:gd name="T40" fmla="*/ 424666 w 1089"/>
                <a:gd name="T41" fmla="*/ 2286468 h 1087"/>
                <a:gd name="T42" fmla="*/ 285616 w 1089"/>
                <a:gd name="T43" fmla="*/ 2004420 h 1087"/>
                <a:gd name="T44" fmla="*/ 420908 w 1089"/>
                <a:gd name="T45" fmla="*/ 1801345 h 1087"/>
                <a:gd name="T46" fmla="*/ 706524 w 1089"/>
                <a:gd name="T47" fmla="*/ 1820149 h 1087"/>
                <a:gd name="T48" fmla="*/ 2051925 w 1089"/>
                <a:gd name="T49" fmla="*/ 0 h 1087"/>
                <a:gd name="T50" fmla="*/ 1570887 w 1089"/>
                <a:gd name="T51" fmla="*/ 278287 h 1087"/>
                <a:gd name="T52" fmla="*/ 1458144 w 1089"/>
                <a:gd name="T53" fmla="*/ 424952 h 1087"/>
                <a:gd name="T54" fmla="*/ 841815 w 1089"/>
                <a:gd name="T55" fmla="*/ 477601 h 1087"/>
                <a:gd name="T56" fmla="*/ 289374 w 1089"/>
                <a:gd name="T57" fmla="*/ 1553143 h 1087"/>
                <a:gd name="T58" fmla="*/ 0 w 1089"/>
                <a:gd name="T59" fmla="*/ 2042026 h 1087"/>
                <a:gd name="T60" fmla="*/ 341987 w 1089"/>
                <a:gd name="T61" fmla="*/ 2560994 h 1087"/>
                <a:gd name="T62" fmla="*/ 477279 w 1089"/>
                <a:gd name="T63" fmla="*/ 3249191 h 1087"/>
                <a:gd name="T64" fmla="*/ 1304062 w 1089"/>
                <a:gd name="T65" fmla="*/ 3677904 h 1087"/>
                <a:gd name="T66" fmla="*/ 1555855 w 1089"/>
                <a:gd name="T67" fmla="*/ 3802005 h 1087"/>
                <a:gd name="T68" fmla="*/ 2044408 w 1089"/>
                <a:gd name="T69" fmla="*/ 4087813 h 1087"/>
                <a:gd name="T70" fmla="*/ 2525446 w 1089"/>
                <a:gd name="T71" fmla="*/ 3809526 h 1087"/>
                <a:gd name="T72" fmla="*/ 2638189 w 1089"/>
                <a:gd name="T73" fmla="*/ 3666622 h 1087"/>
                <a:gd name="T74" fmla="*/ 3254518 w 1089"/>
                <a:gd name="T75" fmla="*/ 3613973 h 1087"/>
                <a:gd name="T76" fmla="*/ 3806959 w 1089"/>
                <a:gd name="T77" fmla="*/ 2534670 h 1087"/>
                <a:gd name="T78" fmla="*/ 4092575 w 1089"/>
                <a:gd name="T79" fmla="*/ 2049547 h 1087"/>
                <a:gd name="T80" fmla="*/ 3754346 w 1089"/>
                <a:gd name="T81" fmla="*/ 1530579 h 1087"/>
                <a:gd name="T82" fmla="*/ 3615296 w 1089"/>
                <a:gd name="T83" fmla="*/ 842383 h 1087"/>
                <a:gd name="T84" fmla="*/ 2792271 w 1089"/>
                <a:gd name="T85" fmla="*/ 413670 h 1087"/>
                <a:gd name="T86" fmla="*/ 2540478 w 1089"/>
                <a:gd name="T87" fmla="*/ 285808 h 1087"/>
                <a:gd name="T88" fmla="*/ 2051925 w 1089"/>
                <a:gd name="T89" fmla="*/ 0 h 108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089" h="1087">
                  <a:moveTo>
                    <a:pt x="323" y="531"/>
                  </a:moveTo>
                  <a:cubicBezTo>
                    <a:pt x="358" y="531"/>
                    <a:pt x="394" y="522"/>
                    <a:pt x="428" y="503"/>
                  </a:cubicBezTo>
                  <a:cubicBezTo>
                    <a:pt x="532" y="445"/>
                    <a:pt x="568" y="312"/>
                    <a:pt x="507" y="209"/>
                  </a:cubicBezTo>
                  <a:cubicBezTo>
                    <a:pt x="496" y="188"/>
                    <a:pt x="481" y="171"/>
                    <a:pt x="464" y="156"/>
                  </a:cubicBezTo>
                  <a:cubicBezTo>
                    <a:pt x="465" y="146"/>
                    <a:pt x="468" y="136"/>
                    <a:pt x="473" y="127"/>
                  </a:cubicBezTo>
                  <a:cubicBezTo>
                    <a:pt x="481" y="113"/>
                    <a:pt x="481" y="113"/>
                    <a:pt x="481" y="113"/>
                  </a:cubicBezTo>
                  <a:cubicBezTo>
                    <a:pt x="495" y="90"/>
                    <a:pt x="519" y="75"/>
                    <a:pt x="546" y="75"/>
                  </a:cubicBezTo>
                  <a:cubicBezTo>
                    <a:pt x="546" y="75"/>
                    <a:pt x="547" y="75"/>
                    <a:pt x="547" y="75"/>
                  </a:cubicBezTo>
                  <a:cubicBezTo>
                    <a:pt x="550" y="75"/>
                    <a:pt x="553" y="75"/>
                    <a:pt x="556" y="75"/>
                  </a:cubicBezTo>
                  <a:cubicBezTo>
                    <a:pt x="579" y="78"/>
                    <a:pt x="598" y="91"/>
                    <a:pt x="610" y="112"/>
                  </a:cubicBezTo>
                  <a:cubicBezTo>
                    <a:pt x="610" y="112"/>
                    <a:pt x="610" y="112"/>
                    <a:pt x="610" y="112"/>
                  </a:cubicBezTo>
                  <a:cubicBezTo>
                    <a:pt x="624" y="136"/>
                    <a:pt x="622" y="166"/>
                    <a:pt x="605" y="188"/>
                  </a:cubicBezTo>
                  <a:cubicBezTo>
                    <a:pt x="552" y="254"/>
                    <a:pt x="541" y="349"/>
                    <a:pt x="585" y="427"/>
                  </a:cubicBezTo>
                  <a:cubicBezTo>
                    <a:pt x="625" y="497"/>
                    <a:pt x="697" y="536"/>
                    <a:pt x="772" y="536"/>
                  </a:cubicBezTo>
                  <a:cubicBezTo>
                    <a:pt x="809" y="536"/>
                    <a:pt x="846" y="527"/>
                    <a:pt x="880" y="507"/>
                  </a:cubicBezTo>
                  <a:cubicBezTo>
                    <a:pt x="901" y="495"/>
                    <a:pt x="919" y="480"/>
                    <a:pt x="933" y="463"/>
                  </a:cubicBezTo>
                  <a:cubicBezTo>
                    <a:pt x="943" y="464"/>
                    <a:pt x="953" y="467"/>
                    <a:pt x="962" y="472"/>
                  </a:cubicBezTo>
                  <a:cubicBezTo>
                    <a:pt x="976" y="480"/>
                    <a:pt x="976" y="480"/>
                    <a:pt x="976" y="480"/>
                  </a:cubicBezTo>
                  <a:cubicBezTo>
                    <a:pt x="1000" y="494"/>
                    <a:pt x="1015" y="519"/>
                    <a:pt x="1015" y="546"/>
                  </a:cubicBezTo>
                  <a:cubicBezTo>
                    <a:pt x="1015" y="549"/>
                    <a:pt x="1015" y="552"/>
                    <a:pt x="1014" y="555"/>
                  </a:cubicBezTo>
                  <a:cubicBezTo>
                    <a:pt x="1011" y="578"/>
                    <a:pt x="998" y="597"/>
                    <a:pt x="978" y="609"/>
                  </a:cubicBezTo>
                  <a:cubicBezTo>
                    <a:pt x="977" y="609"/>
                    <a:pt x="977" y="609"/>
                    <a:pt x="977" y="609"/>
                  </a:cubicBezTo>
                  <a:cubicBezTo>
                    <a:pt x="967" y="615"/>
                    <a:pt x="955" y="618"/>
                    <a:pt x="943" y="618"/>
                  </a:cubicBezTo>
                  <a:cubicBezTo>
                    <a:pt x="928" y="618"/>
                    <a:pt x="914" y="613"/>
                    <a:pt x="902" y="604"/>
                  </a:cubicBezTo>
                  <a:cubicBezTo>
                    <a:pt x="863" y="573"/>
                    <a:pt x="816" y="557"/>
                    <a:pt x="767" y="557"/>
                  </a:cubicBezTo>
                  <a:cubicBezTo>
                    <a:pt x="731" y="557"/>
                    <a:pt x="695" y="565"/>
                    <a:pt x="662" y="584"/>
                  </a:cubicBezTo>
                  <a:cubicBezTo>
                    <a:pt x="558" y="643"/>
                    <a:pt x="522" y="776"/>
                    <a:pt x="582" y="879"/>
                  </a:cubicBezTo>
                  <a:cubicBezTo>
                    <a:pt x="594" y="899"/>
                    <a:pt x="609" y="917"/>
                    <a:pt x="626" y="932"/>
                  </a:cubicBezTo>
                  <a:cubicBezTo>
                    <a:pt x="625" y="942"/>
                    <a:pt x="622" y="951"/>
                    <a:pt x="617" y="960"/>
                  </a:cubicBezTo>
                  <a:cubicBezTo>
                    <a:pt x="609" y="975"/>
                    <a:pt x="609" y="975"/>
                    <a:pt x="609" y="975"/>
                  </a:cubicBezTo>
                  <a:cubicBezTo>
                    <a:pt x="595" y="998"/>
                    <a:pt x="571" y="1013"/>
                    <a:pt x="544" y="1013"/>
                  </a:cubicBezTo>
                  <a:cubicBezTo>
                    <a:pt x="543" y="1013"/>
                    <a:pt x="543" y="1013"/>
                    <a:pt x="542" y="1013"/>
                  </a:cubicBezTo>
                  <a:cubicBezTo>
                    <a:pt x="539" y="1013"/>
                    <a:pt x="537" y="1013"/>
                    <a:pt x="534" y="1012"/>
                  </a:cubicBezTo>
                  <a:cubicBezTo>
                    <a:pt x="511" y="1009"/>
                    <a:pt x="492" y="996"/>
                    <a:pt x="480" y="976"/>
                  </a:cubicBezTo>
                  <a:cubicBezTo>
                    <a:pt x="480" y="976"/>
                    <a:pt x="480" y="976"/>
                    <a:pt x="480" y="976"/>
                  </a:cubicBezTo>
                  <a:cubicBezTo>
                    <a:pt x="466" y="952"/>
                    <a:pt x="467" y="921"/>
                    <a:pt x="485" y="900"/>
                  </a:cubicBezTo>
                  <a:cubicBezTo>
                    <a:pt x="538" y="833"/>
                    <a:pt x="549" y="739"/>
                    <a:pt x="504" y="660"/>
                  </a:cubicBezTo>
                  <a:cubicBezTo>
                    <a:pt x="465" y="590"/>
                    <a:pt x="392" y="551"/>
                    <a:pt x="318" y="551"/>
                  </a:cubicBezTo>
                  <a:cubicBezTo>
                    <a:pt x="281" y="551"/>
                    <a:pt x="244" y="561"/>
                    <a:pt x="210" y="581"/>
                  </a:cubicBezTo>
                  <a:cubicBezTo>
                    <a:pt x="189" y="593"/>
                    <a:pt x="171" y="608"/>
                    <a:pt x="156" y="625"/>
                  </a:cubicBezTo>
                  <a:cubicBezTo>
                    <a:pt x="146" y="624"/>
                    <a:pt x="136" y="621"/>
                    <a:pt x="128" y="616"/>
                  </a:cubicBezTo>
                  <a:cubicBezTo>
                    <a:pt x="113" y="608"/>
                    <a:pt x="113" y="608"/>
                    <a:pt x="113" y="608"/>
                  </a:cubicBezTo>
                  <a:cubicBezTo>
                    <a:pt x="90" y="594"/>
                    <a:pt x="74" y="569"/>
                    <a:pt x="75" y="541"/>
                  </a:cubicBezTo>
                  <a:cubicBezTo>
                    <a:pt x="75" y="538"/>
                    <a:pt x="75" y="536"/>
                    <a:pt x="76" y="533"/>
                  </a:cubicBezTo>
                  <a:cubicBezTo>
                    <a:pt x="79" y="510"/>
                    <a:pt x="92" y="491"/>
                    <a:pt x="112" y="479"/>
                  </a:cubicBezTo>
                  <a:cubicBezTo>
                    <a:pt x="112" y="479"/>
                    <a:pt x="112" y="479"/>
                    <a:pt x="112" y="479"/>
                  </a:cubicBezTo>
                  <a:cubicBezTo>
                    <a:pt x="123" y="472"/>
                    <a:pt x="135" y="469"/>
                    <a:pt x="147" y="469"/>
                  </a:cubicBezTo>
                  <a:cubicBezTo>
                    <a:pt x="161" y="469"/>
                    <a:pt x="176" y="474"/>
                    <a:pt x="188" y="484"/>
                  </a:cubicBezTo>
                  <a:cubicBezTo>
                    <a:pt x="226" y="515"/>
                    <a:pt x="274" y="531"/>
                    <a:pt x="323" y="531"/>
                  </a:cubicBezTo>
                  <a:moveTo>
                    <a:pt x="546" y="0"/>
                  </a:moveTo>
                  <a:cubicBezTo>
                    <a:pt x="546" y="0"/>
                    <a:pt x="546" y="0"/>
                    <a:pt x="546" y="0"/>
                  </a:cubicBezTo>
                  <a:cubicBezTo>
                    <a:pt x="492" y="0"/>
                    <a:pt x="444" y="28"/>
                    <a:pt x="418" y="74"/>
                  </a:cubicBezTo>
                  <a:cubicBezTo>
                    <a:pt x="408" y="91"/>
                    <a:pt x="408" y="91"/>
                    <a:pt x="408" y="91"/>
                  </a:cubicBezTo>
                  <a:cubicBezTo>
                    <a:pt x="403" y="100"/>
                    <a:pt x="396" y="107"/>
                    <a:pt x="388" y="113"/>
                  </a:cubicBezTo>
                  <a:cubicBezTo>
                    <a:pt x="366" y="106"/>
                    <a:pt x="344" y="103"/>
                    <a:pt x="322" y="103"/>
                  </a:cubicBezTo>
                  <a:cubicBezTo>
                    <a:pt x="288" y="103"/>
                    <a:pt x="255" y="110"/>
                    <a:pt x="224" y="127"/>
                  </a:cubicBezTo>
                  <a:cubicBezTo>
                    <a:pt x="141" y="170"/>
                    <a:pt x="98" y="259"/>
                    <a:pt x="110" y="346"/>
                  </a:cubicBezTo>
                  <a:cubicBezTo>
                    <a:pt x="114" y="373"/>
                    <a:pt x="100" y="400"/>
                    <a:pt x="77" y="413"/>
                  </a:cubicBezTo>
                  <a:cubicBezTo>
                    <a:pt x="35" y="437"/>
                    <a:pt x="7" y="480"/>
                    <a:pt x="1" y="527"/>
                  </a:cubicBezTo>
                  <a:cubicBezTo>
                    <a:pt x="1" y="532"/>
                    <a:pt x="0" y="538"/>
                    <a:pt x="0" y="543"/>
                  </a:cubicBezTo>
                  <a:cubicBezTo>
                    <a:pt x="1" y="597"/>
                    <a:pt x="28" y="644"/>
                    <a:pt x="75" y="671"/>
                  </a:cubicBezTo>
                  <a:cubicBezTo>
                    <a:pt x="91" y="681"/>
                    <a:pt x="91" y="681"/>
                    <a:pt x="91" y="681"/>
                  </a:cubicBezTo>
                  <a:cubicBezTo>
                    <a:pt x="100" y="686"/>
                    <a:pt x="108" y="693"/>
                    <a:pt x="114" y="702"/>
                  </a:cubicBezTo>
                  <a:cubicBezTo>
                    <a:pt x="97" y="754"/>
                    <a:pt x="101" y="812"/>
                    <a:pt x="127" y="864"/>
                  </a:cubicBezTo>
                  <a:cubicBezTo>
                    <a:pt x="166" y="938"/>
                    <a:pt x="241" y="980"/>
                    <a:pt x="318" y="980"/>
                  </a:cubicBezTo>
                  <a:cubicBezTo>
                    <a:pt x="328" y="980"/>
                    <a:pt x="337" y="979"/>
                    <a:pt x="347" y="978"/>
                  </a:cubicBezTo>
                  <a:cubicBezTo>
                    <a:pt x="350" y="977"/>
                    <a:pt x="353" y="977"/>
                    <a:pt x="356" y="977"/>
                  </a:cubicBezTo>
                  <a:cubicBezTo>
                    <a:pt x="380" y="977"/>
                    <a:pt x="402" y="990"/>
                    <a:pt x="414" y="1011"/>
                  </a:cubicBezTo>
                  <a:cubicBezTo>
                    <a:pt x="438" y="1053"/>
                    <a:pt x="480" y="1081"/>
                    <a:pt x="528" y="1086"/>
                  </a:cubicBezTo>
                  <a:cubicBezTo>
                    <a:pt x="533" y="1087"/>
                    <a:pt x="538" y="1087"/>
                    <a:pt x="544" y="1087"/>
                  </a:cubicBezTo>
                  <a:cubicBezTo>
                    <a:pt x="544" y="1087"/>
                    <a:pt x="544" y="1087"/>
                    <a:pt x="544" y="1087"/>
                  </a:cubicBezTo>
                  <a:cubicBezTo>
                    <a:pt x="598" y="1087"/>
                    <a:pt x="645" y="1060"/>
                    <a:pt x="672" y="1013"/>
                  </a:cubicBezTo>
                  <a:cubicBezTo>
                    <a:pt x="682" y="997"/>
                    <a:pt x="682" y="997"/>
                    <a:pt x="682" y="997"/>
                  </a:cubicBezTo>
                  <a:cubicBezTo>
                    <a:pt x="687" y="988"/>
                    <a:pt x="694" y="980"/>
                    <a:pt x="702" y="975"/>
                  </a:cubicBezTo>
                  <a:cubicBezTo>
                    <a:pt x="723" y="981"/>
                    <a:pt x="746" y="985"/>
                    <a:pt x="768" y="985"/>
                  </a:cubicBezTo>
                  <a:cubicBezTo>
                    <a:pt x="801" y="985"/>
                    <a:pt x="835" y="977"/>
                    <a:pt x="866" y="961"/>
                  </a:cubicBezTo>
                  <a:cubicBezTo>
                    <a:pt x="949" y="918"/>
                    <a:pt x="992" y="829"/>
                    <a:pt x="980" y="742"/>
                  </a:cubicBezTo>
                  <a:cubicBezTo>
                    <a:pt x="976" y="715"/>
                    <a:pt x="989" y="688"/>
                    <a:pt x="1013" y="674"/>
                  </a:cubicBezTo>
                  <a:cubicBezTo>
                    <a:pt x="1055" y="650"/>
                    <a:pt x="1083" y="608"/>
                    <a:pt x="1088" y="561"/>
                  </a:cubicBezTo>
                  <a:cubicBezTo>
                    <a:pt x="1089" y="556"/>
                    <a:pt x="1089" y="550"/>
                    <a:pt x="1089" y="545"/>
                  </a:cubicBezTo>
                  <a:cubicBezTo>
                    <a:pt x="1089" y="491"/>
                    <a:pt x="1062" y="443"/>
                    <a:pt x="1015" y="416"/>
                  </a:cubicBezTo>
                  <a:cubicBezTo>
                    <a:pt x="999" y="407"/>
                    <a:pt x="999" y="407"/>
                    <a:pt x="999" y="407"/>
                  </a:cubicBezTo>
                  <a:cubicBezTo>
                    <a:pt x="989" y="402"/>
                    <a:pt x="982" y="394"/>
                    <a:pt x="976" y="386"/>
                  </a:cubicBezTo>
                  <a:cubicBezTo>
                    <a:pt x="993" y="334"/>
                    <a:pt x="989" y="275"/>
                    <a:pt x="962" y="224"/>
                  </a:cubicBezTo>
                  <a:cubicBezTo>
                    <a:pt x="924" y="150"/>
                    <a:pt x="849" y="108"/>
                    <a:pt x="772" y="108"/>
                  </a:cubicBezTo>
                  <a:cubicBezTo>
                    <a:pt x="762" y="108"/>
                    <a:pt x="753" y="109"/>
                    <a:pt x="743" y="110"/>
                  </a:cubicBezTo>
                  <a:cubicBezTo>
                    <a:pt x="740" y="110"/>
                    <a:pt x="737" y="110"/>
                    <a:pt x="734" y="110"/>
                  </a:cubicBezTo>
                  <a:cubicBezTo>
                    <a:pt x="710" y="110"/>
                    <a:pt x="688" y="98"/>
                    <a:pt x="676" y="76"/>
                  </a:cubicBezTo>
                  <a:cubicBezTo>
                    <a:pt x="651" y="35"/>
                    <a:pt x="609" y="7"/>
                    <a:pt x="562" y="1"/>
                  </a:cubicBezTo>
                  <a:cubicBezTo>
                    <a:pt x="557" y="1"/>
                    <a:pt x="551" y="0"/>
                    <a:pt x="546" y="0"/>
                  </a:cubicBezTo>
                </a:path>
              </a:pathLst>
            </a:custGeom>
            <a:solidFill>
              <a:srgbClr val="F0F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8014" name="Freeform 6"/>
            <p:cNvSpPr/>
            <p:nvPr/>
          </p:nvSpPr>
          <p:spPr bwMode="auto">
            <a:xfrm>
              <a:off x="4343400" y="3590925"/>
              <a:ext cx="1781175" cy="2127250"/>
            </a:xfrm>
            <a:custGeom>
              <a:avLst/>
              <a:gdLst>
                <a:gd name="T0" fmla="*/ 1521890 w 474"/>
                <a:gd name="T1" fmla="*/ 1713827 h 566"/>
                <a:gd name="T2" fmla="*/ 1521890 w 474"/>
                <a:gd name="T3" fmla="*/ 1710068 h 566"/>
                <a:gd name="T4" fmla="*/ 1540679 w 474"/>
                <a:gd name="T5" fmla="*/ 1424431 h 566"/>
                <a:gd name="T6" fmla="*/ 1615834 w 474"/>
                <a:gd name="T7" fmla="*/ 526175 h 566"/>
                <a:gd name="T8" fmla="*/ 507297 w 474"/>
                <a:gd name="T9" fmla="*/ 225504 h 566"/>
                <a:gd name="T10" fmla="*/ 199161 w 474"/>
                <a:gd name="T11" fmla="*/ 1292887 h 566"/>
                <a:gd name="T12" fmla="*/ 1022109 w 474"/>
                <a:gd name="T13" fmla="*/ 1721344 h 566"/>
                <a:gd name="T14" fmla="*/ 1273878 w 474"/>
                <a:gd name="T15" fmla="*/ 1845371 h 566"/>
                <a:gd name="T16" fmla="*/ 1702262 w 474"/>
                <a:gd name="T17" fmla="*/ 2127250 h 566"/>
                <a:gd name="T18" fmla="*/ 1724809 w 474"/>
                <a:gd name="T19" fmla="*/ 1849129 h 566"/>
                <a:gd name="T20" fmla="*/ 1521890 w 474"/>
                <a:gd name="T21" fmla="*/ 1713827 h 56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4" h="566">
                  <a:moveTo>
                    <a:pt x="405" y="456"/>
                  </a:moveTo>
                  <a:cubicBezTo>
                    <a:pt x="405" y="455"/>
                    <a:pt x="405" y="455"/>
                    <a:pt x="405" y="455"/>
                  </a:cubicBezTo>
                  <a:cubicBezTo>
                    <a:pt x="391" y="431"/>
                    <a:pt x="393" y="401"/>
                    <a:pt x="410" y="379"/>
                  </a:cubicBezTo>
                  <a:cubicBezTo>
                    <a:pt x="463" y="313"/>
                    <a:pt x="474" y="219"/>
                    <a:pt x="430" y="140"/>
                  </a:cubicBezTo>
                  <a:cubicBezTo>
                    <a:pt x="371" y="36"/>
                    <a:pt x="238" y="0"/>
                    <a:pt x="135" y="60"/>
                  </a:cubicBezTo>
                  <a:cubicBezTo>
                    <a:pt x="37" y="118"/>
                    <a:pt x="0" y="243"/>
                    <a:pt x="53" y="344"/>
                  </a:cubicBezTo>
                  <a:cubicBezTo>
                    <a:pt x="96" y="427"/>
                    <a:pt x="185" y="469"/>
                    <a:pt x="272" y="458"/>
                  </a:cubicBezTo>
                  <a:cubicBezTo>
                    <a:pt x="299" y="454"/>
                    <a:pt x="326" y="467"/>
                    <a:pt x="339" y="491"/>
                  </a:cubicBezTo>
                  <a:cubicBezTo>
                    <a:pt x="364" y="533"/>
                    <a:pt x="406" y="561"/>
                    <a:pt x="453" y="566"/>
                  </a:cubicBezTo>
                  <a:cubicBezTo>
                    <a:pt x="459" y="492"/>
                    <a:pt x="459" y="492"/>
                    <a:pt x="459" y="492"/>
                  </a:cubicBezTo>
                  <a:cubicBezTo>
                    <a:pt x="436" y="489"/>
                    <a:pt x="417" y="476"/>
                    <a:pt x="405" y="456"/>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3" name="Group 6"/>
            <p:cNvGrpSpPr/>
            <p:nvPr/>
          </p:nvGrpSpPr>
          <p:grpSpPr bwMode="auto">
            <a:xfrm>
              <a:off x="4065588" y="2019171"/>
              <a:ext cx="2014079" cy="3221255"/>
              <a:chOff x="4065588" y="2019171"/>
              <a:chExt cx="2014079" cy="3221255"/>
            </a:xfrm>
          </p:grpSpPr>
          <p:sp>
            <p:nvSpPr>
              <p:cNvPr id="20" name="Freeform 19"/>
              <p:cNvSpPr/>
              <p:nvPr/>
            </p:nvSpPr>
            <p:spPr bwMode="auto">
              <a:xfrm>
                <a:off x="4065588" y="2019301"/>
                <a:ext cx="2014537" cy="3221037"/>
              </a:xfrm>
              <a:custGeom>
                <a:avLst/>
                <a:gdLst>
                  <a:gd name="connsiteX0" fmla="*/ 1133805 w 2014079"/>
                  <a:gd name="connsiteY0" fmla="*/ 3228 h 3221255"/>
                  <a:gd name="connsiteX1" fmla="*/ 1904922 w 2014079"/>
                  <a:gd name="connsiteY1" fmla="*/ 397921 h 3221255"/>
                  <a:gd name="connsiteX2" fmla="*/ 1604250 w 2014079"/>
                  <a:gd name="connsiteY2" fmla="*/ 1507812 h 3221255"/>
                  <a:gd name="connsiteX3" fmla="*/ 702236 w 2014079"/>
                  <a:gd name="connsiteY3" fmla="*/ 1436327 h 3221255"/>
                  <a:gd name="connsiteX4" fmla="*/ 420357 w 2014079"/>
                  <a:gd name="connsiteY4" fmla="*/ 1413753 h 3221255"/>
                  <a:gd name="connsiteX5" fmla="*/ 416598 w 2014079"/>
                  <a:gd name="connsiteY5" fmla="*/ 1417516 h 3221255"/>
                  <a:gd name="connsiteX6" fmla="*/ 296623 w 2014079"/>
                  <a:gd name="connsiteY6" fmla="*/ 1556664 h 3221255"/>
                  <a:gd name="connsiteX7" fmla="*/ 281406 w 2014079"/>
                  <a:gd name="connsiteY7" fmla="*/ 1616487 h 3221255"/>
                  <a:gd name="connsiteX8" fmla="*/ 281944 w 2014079"/>
                  <a:gd name="connsiteY8" fmla="*/ 1616531 h 3221255"/>
                  <a:gd name="connsiteX9" fmla="*/ 278185 w 2014079"/>
                  <a:gd name="connsiteY9" fmla="*/ 1650358 h 3221255"/>
                  <a:gd name="connsiteX10" fmla="*/ 424795 w 2014079"/>
                  <a:gd name="connsiteY10" fmla="*/ 1898425 h 3221255"/>
                  <a:gd name="connsiteX11" fmla="*/ 477425 w 2014079"/>
                  <a:gd name="connsiteY11" fmla="*/ 1932252 h 3221255"/>
                  <a:gd name="connsiteX12" fmla="*/ 755609 w 2014079"/>
                  <a:gd name="connsiteY12" fmla="*/ 1917218 h 3221255"/>
                  <a:gd name="connsiteX13" fmla="*/ 1571366 w 2014079"/>
                  <a:gd name="connsiteY13" fmla="*/ 1879632 h 3221255"/>
                  <a:gd name="connsiteX14" fmla="*/ 1789402 w 2014079"/>
                  <a:gd name="connsiteY14" fmla="*/ 2905727 h 3221255"/>
                  <a:gd name="connsiteX15" fmla="*/ 830794 w 2014079"/>
                  <a:gd name="connsiteY15" fmla="*/ 3127483 h 3221255"/>
                  <a:gd name="connsiteX16" fmla="*/ 466147 w 2014079"/>
                  <a:gd name="connsiteY16" fmla="*/ 2420869 h 3221255"/>
                  <a:gd name="connsiteX17" fmla="*/ 338332 w 2014079"/>
                  <a:gd name="connsiteY17" fmla="*/ 2176560 h 3221255"/>
                  <a:gd name="connsiteX18" fmla="*/ 278185 w 2014079"/>
                  <a:gd name="connsiteY18" fmla="*/ 2138975 h 3221255"/>
                  <a:gd name="connsiteX19" fmla="*/ 0 w 2014079"/>
                  <a:gd name="connsiteY19" fmla="*/ 1657875 h 3221255"/>
                  <a:gd name="connsiteX20" fmla="*/ 3735 w 2014079"/>
                  <a:gd name="connsiteY20" fmla="*/ 1594391 h 3221255"/>
                  <a:gd name="connsiteX21" fmla="*/ 3175 w 2014079"/>
                  <a:gd name="connsiteY21" fmla="*/ 1594346 h 3221255"/>
                  <a:gd name="connsiteX22" fmla="*/ 285055 w 2014079"/>
                  <a:gd name="connsiteY22" fmla="*/ 1169201 h 3221255"/>
                  <a:gd name="connsiteX23" fmla="*/ 409082 w 2014079"/>
                  <a:gd name="connsiteY23" fmla="*/ 913362 h 3221255"/>
                  <a:gd name="connsiteX24" fmla="*/ 837538 w 2014079"/>
                  <a:gd name="connsiteY24" fmla="*/ 89409 h 3221255"/>
                  <a:gd name="connsiteX25" fmla="*/ 1133805 w 2014079"/>
                  <a:gd name="connsiteY25" fmla="*/ 3228 h 3221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014079" h="3221255">
                    <a:moveTo>
                      <a:pt x="1133805" y="3228"/>
                    </a:moveTo>
                    <a:cubicBezTo>
                      <a:pt x="1436297" y="-23932"/>
                      <a:pt x="1741432" y="121389"/>
                      <a:pt x="1904922" y="397921"/>
                    </a:cubicBezTo>
                    <a:cubicBezTo>
                      <a:pt x="2130425" y="789204"/>
                      <a:pt x="1995123" y="1285834"/>
                      <a:pt x="1604250" y="1507812"/>
                    </a:cubicBezTo>
                    <a:cubicBezTo>
                      <a:pt x="1307337" y="1673355"/>
                      <a:pt x="954048" y="1635732"/>
                      <a:pt x="702236" y="1436327"/>
                    </a:cubicBezTo>
                    <a:cubicBezTo>
                      <a:pt x="623310" y="1368605"/>
                      <a:pt x="510558" y="1361080"/>
                      <a:pt x="420357" y="1413753"/>
                    </a:cubicBezTo>
                    <a:cubicBezTo>
                      <a:pt x="420357" y="1413753"/>
                      <a:pt x="420357" y="1413753"/>
                      <a:pt x="416598" y="1417516"/>
                    </a:cubicBezTo>
                    <a:cubicBezTo>
                      <a:pt x="360223" y="1448555"/>
                      <a:pt x="318645" y="1498641"/>
                      <a:pt x="296623" y="1556664"/>
                    </a:cubicBezTo>
                    <a:lnTo>
                      <a:pt x="281406" y="1616487"/>
                    </a:lnTo>
                    <a:lnTo>
                      <a:pt x="281944" y="1616531"/>
                    </a:lnTo>
                    <a:cubicBezTo>
                      <a:pt x="278185" y="1627806"/>
                      <a:pt x="278185" y="1639082"/>
                      <a:pt x="278185" y="1650358"/>
                    </a:cubicBezTo>
                    <a:cubicBezTo>
                      <a:pt x="278185" y="1751840"/>
                      <a:pt x="334573" y="1849563"/>
                      <a:pt x="424795" y="1898425"/>
                    </a:cubicBezTo>
                    <a:cubicBezTo>
                      <a:pt x="424795" y="1898425"/>
                      <a:pt x="424795" y="1898425"/>
                      <a:pt x="477425" y="1932252"/>
                    </a:cubicBezTo>
                    <a:cubicBezTo>
                      <a:pt x="563887" y="1981114"/>
                      <a:pt x="672905" y="1977355"/>
                      <a:pt x="755609" y="1917218"/>
                    </a:cubicBezTo>
                    <a:cubicBezTo>
                      <a:pt x="984923" y="1744323"/>
                      <a:pt x="1308218" y="1718013"/>
                      <a:pt x="1571366" y="1879632"/>
                    </a:cubicBezTo>
                    <a:cubicBezTo>
                      <a:pt x="1920976" y="2097630"/>
                      <a:pt x="2022475" y="2563695"/>
                      <a:pt x="1789402" y="2905727"/>
                    </a:cubicBezTo>
                    <a:cubicBezTo>
                      <a:pt x="1575125" y="3217689"/>
                      <a:pt x="1157848" y="3311654"/>
                      <a:pt x="830794" y="3127483"/>
                    </a:cubicBezTo>
                    <a:cubicBezTo>
                      <a:pt x="571406" y="2980898"/>
                      <a:pt x="436073" y="2699004"/>
                      <a:pt x="466147" y="2420869"/>
                    </a:cubicBezTo>
                    <a:cubicBezTo>
                      <a:pt x="477425" y="2319387"/>
                      <a:pt x="424795" y="2225422"/>
                      <a:pt x="338332" y="2176560"/>
                    </a:cubicBezTo>
                    <a:cubicBezTo>
                      <a:pt x="338332" y="2176560"/>
                      <a:pt x="338332" y="2176560"/>
                      <a:pt x="278185" y="2138975"/>
                    </a:cubicBezTo>
                    <a:cubicBezTo>
                      <a:pt x="101500" y="2037493"/>
                      <a:pt x="0" y="1857080"/>
                      <a:pt x="0" y="1657875"/>
                    </a:cubicBezTo>
                    <a:lnTo>
                      <a:pt x="3735" y="1594391"/>
                    </a:lnTo>
                    <a:lnTo>
                      <a:pt x="3175" y="1594346"/>
                    </a:lnTo>
                    <a:cubicBezTo>
                      <a:pt x="21967" y="1417516"/>
                      <a:pt x="127202" y="1259497"/>
                      <a:pt x="285055" y="1169201"/>
                    </a:cubicBezTo>
                    <a:cubicBezTo>
                      <a:pt x="375256" y="1116528"/>
                      <a:pt x="424115" y="1018707"/>
                      <a:pt x="409082" y="913362"/>
                    </a:cubicBezTo>
                    <a:cubicBezTo>
                      <a:pt x="363981" y="589800"/>
                      <a:pt x="525592" y="251189"/>
                      <a:pt x="837538" y="89409"/>
                    </a:cubicBezTo>
                    <a:cubicBezTo>
                      <a:pt x="932438" y="40498"/>
                      <a:pt x="1032975" y="12281"/>
                      <a:pt x="1133805" y="3228"/>
                    </a:cubicBezTo>
                    <a:close/>
                  </a:path>
                </a:pathLst>
              </a:custGeom>
              <a:solidFill>
                <a:schemeClr val="accent2"/>
              </a:solidFill>
              <a:ln>
                <a:noFill/>
              </a:ln>
            </p:spPr>
            <p:txBody>
              <a:bodyPr/>
              <a:lstStyle/>
              <a:p>
                <a:pPr fontAlgn="auto">
                  <a:spcBef>
                    <a:spcPts val="0"/>
                  </a:spcBef>
                  <a:spcAft>
                    <a:spcPts val="0"/>
                  </a:spcAft>
                  <a:defRPr/>
                </a:pPr>
                <a:endParaRPr lang="en-US">
                  <a:latin typeface="+mn-lt"/>
                  <a:ea typeface="+mn-ea"/>
                </a:endParaRPr>
              </a:p>
            </p:txBody>
          </p:sp>
          <p:sp>
            <p:nvSpPr>
              <p:cNvPr id="21" name="Freeform 102"/>
              <p:cNvSpPr>
                <a:spLocks noChangeArrowheads="1"/>
              </p:cNvSpPr>
              <p:nvPr/>
            </p:nvSpPr>
            <p:spPr bwMode="auto">
              <a:xfrm>
                <a:off x="4989693" y="4317519"/>
                <a:ext cx="466594" cy="417042"/>
              </a:xfrm>
              <a:custGeom>
                <a:avLst/>
                <a:gdLst>
                  <a:gd name="T0" fmla="*/ 74955 w 498"/>
                  <a:gd name="T1" fmla="*/ 141513 h 445"/>
                  <a:gd name="T2" fmla="*/ 74955 w 498"/>
                  <a:gd name="T3" fmla="*/ 141513 h 445"/>
                  <a:gd name="T4" fmla="*/ 133045 w 498"/>
                  <a:gd name="T5" fmla="*/ 158382 h 445"/>
                  <a:gd name="T6" fmla="*/ 141477 w 498"/>
                  <a:gd name="T7" fmla="*/ 158382 h 445"/>
                  <a:gd name="T8" fmla="*/ 182702 w 498"/>
                  <a:gd name="T9" fmla="*/ 125581 h 445"/>
                  <a:gd name="T10" fmla="*/ 182702 w 498"/>
                  <a:gd name="T11" fmla="*/ 117147 h 445"/>
                  <a:gd name="T12" fmla="*/ 166775 w 498"/>
                  <a:gd name="T13" fmla="*/ 100278 h 445"/>
                  <a:gd name="T14" fmla="*/ 257657 w 498"/>
                  <a:gd name="T15" fmla="*/ 9372 h 445"/>
                  <a:gd name="T16" fmla="*/ 182702 w 498"/>
                  <a:gd name="T17" fmla="*/ 0 h 445"/>
                  <a:gd name="T18" fmla="*/ 100252 w 498"/>
                  <a:gd name="T19" fmla="*/ 50607 h 445"/>
                  <a:gd name="T20" fmla="*/ 67459 w 498"/>
                  <a:gd name="T21" fmla="*/ 75911 h 445"/>
                  <a:gd name="T22" fmla="*/ 49658 w 498"/>
                  <a:gd name="T23" fmla="*/ 108712 h 445"/>
                  <a:gd name="T24" fmla="*/ 16865 w 498"/>
                  <a:gd name="T25" fmla="*/ 117147 h 445"/>
                  <a:gd name="T26" fmla="*/ 0 w 498"/>
                  <a:gd name="T27" fmla="*/ 134016 h 445"/>
                  <a:gd name="T28" fmla="*/ 0 w 498"/>
                  <a:gd name="T29" fmla="*/ 141513 h 445"/>
                  <a:gd name="T30" fmla="*/ 33730 w 498"/>
                  <a:gd name="T31" fmla="*/ 175251 h 445"/>
                  <a:gd name="T32" fmla="*/ 49658 w 498"/>
                  <a:gd name="T33" fmla="*/ 183686 h 445"/>
                  <a:gd name="T34" fmla="*/ 67459 w 498"/>
                  <a:gd name="T35" fmla="*/ 166817 h 445"/>
                  <a:gd name="T36" fmla="*/ 74955 w 498"/>
                  <a:gd name="T37" fmla="*/ 141513 h 445"/>
                  <a:gd name="T38" fmla="*/ 208000 w 498"/>
                  <a:gd name="T39" fmla="*/ 149948 h 445"/>
                  <a:gd name="T40" fmla="*/ 208000 w 498"/>
                  <a:gd name="T41" fmla="*/ 149948 h 445"/>
                  <a:gd name="T42" fmla="*/ 199567 w 498"/>
                  <a:gd name="T43" fmla="*/ 149948 h 445"/>
                  <a:gd name="T44" fmla="*/ 166775 w 498"/>
                  <a:gd name="T45" fmla="*/ 175251 h 445"/>
                  <a:gd name="T46" fmla="*/ 158342 w 498"/>
                  <a:gd name="T47" fmla="*/ 191183 h 445"/>
                  <a:gd name="T48" fmla="*/ 356973 w 498"/>
                  <a:gd name="T49" fmla="*/ 407670 h 445"/>
                  <a:gd name="T50" fmla="*/ 373837 w 498"/>
                  <a:gd name="T51" fmla="*/ 407670 h 445"/>
                  <a:gd name="T52" fmla="*/ 399135 w 498"/>
                  <a:gd name="T53" fmla="*/ 390801 h 445"/>
                  <a:gd name="T54" fmla="*/ 399135 w 498"/>
                  <a:gd name="T55" fmla="*/ 374869 h 445"/>
                  <a:gd name="T56" fmla="*/ 208000 w 498"/>
                  <a:gd name="T57" fmla="*/ 149948 h 445"/>
                  <a:gd name="T58" fmla="*/ 465657 w 498"/>
                  <a:gd name="T59" fmla="*/ 59042 h 445"/>
                  <a:gd name="T60" fmla="*/ 465657 w 498"/>
                  <a:gd name="T61" fmla="*/ 59042 h 445"/>
                  <a:gd name="T62" fmla="*/ 448792 w 498"/>
                  <a:gd name="T63" fmla="*/ 50607 h 445"/>
                  <a:gd name="T64" fmla="*/ 431927 w 498"/>
                  <a:gd name="T65" fmla="*/ 83408 h 445"/>
                  <a:gd name="T66" fmla="*/ 382270 w 498"/>
                  <a:gd name="T67" fmla="*/ 100278 h 445"/>
                  <a:gd name="T68" fmla="*/ 373837 w 498"/>
                  <a:gd name="T69" fmla="*/ 59042 h 445"/>
                  <a:gd name="T70" fmla="*/ 390702 w 498"/>
                  <a:gd name="T71" fmla="*/ 17806 h 445"/>
                  <a:gd name="T72" fmla="*/ 382270 w 498"/>
                  <a:gd name="T73" fmla="*/ 9372 h 445"/>
                  <a:gd name="T74" fmla="*/ 315747 w 498"/>
                  <a:gd name="T75" fmla="*/ 67476 h 445"/>
                  <a:gd name="T76" fmla="*/ 298883 w 498"/>
                  <a:gd name="T77" fmla="*/ 141513 h 445"/>
                  <a:gd name="T78" fmla="*/ 266090 w 498"/>
                  <a:gd name="T79" fmla="*/ 175251 h 445"/>
                  <a:gd name="T80" fmla="*/ 298883 w 498"/>
                  <a:gd name="T81" fmla="*/ 216487 h 445"/>
                  <a:gd name="T82" fmla="*/ 341045 w 498"/>
                  <a:gd name="T83" fmla="*/ 175251 h 445"/>
                  <a:gd name="T84" fmla="*/ 382270 w 498"/>
                  <a:gd name="T85" fmla="*/ 166817 h 445"/>
                  <a:gd name="T86" fmla="*/ 457225 w 498"/>
                  <a:gd name="T87" fmla="*/ 134016 h 445"/>
                  <a:gd name="T88" fmla="*/ 465657 w 498"/>
                  <a:gd name="T89" fmla="*/ 59042 h 445"/>
                  <a:gd name="T90" fmla="*/ 67459 w 498"/>
                  <a:gd name="T91" fmla="*/ 374869 h 445"/>
                  <a:gd name="T92" fmla="*/ 67459 w 498"/>
                  <a:gd name="T93" fmla="*/ 374869 h 445"/>
                  <a:gd name="T94" fmla="*/ 67459 w 498"/>
                  <a:gd name="T95" fmla="*/ 390801 h 445"/>
                  <a:gd name="T96" fmla="*/ 83387 w 498"/>
                  <a:gd name="T97" fmla="*/ 416105 h 445"/>
                  <a:gd name="T98" fmla="*/ 100252 w 498"/>
                  <a:gd name="T99" fmla="*/ 407670 h 445"/>
                  <a:gd name="T100" fmla="*/ 216432 w 498"/>
                  <a:gd name="T101" fmla="*/ 299895 h 445"/>
                  <a:gd name="T102" fmla="*/ 182702 w 498"/>
                  <a:gd name="T103" fmla="*/ 257723 h 445"/>
                  <a:gd name="T104" fmla="*/ 67459 w 498"/>
                  <a:gd name="T105" fmla="*/ 374869 h 44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98" h="445">
                    <a:moveTo>
                      <a:pt x="80" y="151"/>
                    </a:moveTo>
                    <a:lnTo>
                      <a:pt x="80" y="151"/>
                    </a:lnTo>
                    <a:cubicBezTo>
                      <a:pt x="97" y="134"/>
                      <a:pt x="116" y="143"/>
                      <a:pt x="142" y="169"/>
                    </a:cubicBezTo>
                    <a:cubicBezTo>
                      <a:pt x="151" y="178"/>
                      <a:pt x="151" y="169"/>
                      <a:pt x="151" y="169"/>
                    </a:cubicBezTo>
                    <a:cubicBezTo>
                      <a:pt x="160" y="169"/>
                      <a:pt x="186" y="134"/>
                      <a:pt x="195" y="134"/>
                    </a:cubicBezTo>
                    <a:cubicBezTo>
                      <a:pt x="195" y="134"/>
                      <a:pt x="195" y="134"/>
                      <a:pt x="195" y="125"/>
                    </a:cubicBezTo>
                    <a:cubicBezTo>
                      <a:pt x="186" y="125"/>
                      <a:pt x="178" y="116"/>
                      <a:pt x="178" y="107"/>
                    </a:cubicBezTo>
                    <a:cubicBezTo>
                      <a:pt x="133" y="45"/>
                      <a:pt x="301" y="10"/>
                      <a:pt x="275" y="10"/>
                    </a:cubicBezTo>
                    <a:cubicBezTo>
                      <a:pt x="257" y="0"/>
                      <a:pt x="204" y="0"/>
                      <a:pt x="195" y="0"/>
                    </a:cubicBezTo>
                    <a:cubicBezTo>
                      <a:pt x="169" y="10"/>
                      <a:pt x="125" y="36"/>
                      <a:pt x="107" y="54"/>
                    </a:cubicBezTo>
                    <a:cubicBezTo>
                      <a:pt x="80" y="72"/>
                      <a:pt x="72" y="81"/>
                      <a:pt x="72" y="81"/>
                    </a:cubicBezTo>
                    <a:cubicBezTo>
                      <a:pt x="62" y="89"/>
                      <a:pt x="72" y="107"/>
                      <a:pt x="53" y="116"/>
                    </a:cubicBezTo>
                    <a:cubicBezTo>
                      <a:pt x="36" y="125"/>
                      <a:pt x="27" y="116"/>
                      <a:pt x="18" y="125"/>
                    </a:cubicBezTo>
                    <a:cubicBezTo>
                      <a:pt x="18" y="134"/>
                      <a:pt x="9" y="134"/>
                      <a:pt x="0" y="143"/>
                    </a:cubicBezTo>
                    <a:lnTo>
                      <a:pt x="0" y="151"/>
                    </a:lnTo>
                    <a:lnTo>
                      <a:pt x="36" y="187"/>
                    </a:lnTo>
                    <a:cubicBezTo>
                      <a:pt x="36" y="196"/>
                      <a:pt x="44" y="196"/>
                      <a:pt x="53" y="196"/>
                    </a:cubicBezTo>
                    <a:cubicBezTo>
                      <a:pt x="53" y="187"/>
                      <a:pt x="62" y="178"/>
                      <a:pt x="72" y="178"/>
                    </a:cubicBezTo>
                    <a:cubicBezTo>
                      <a:pt x="72" y="178"/>
                      <a:pt x="72" y="151"/>
                      <a:pt x="80" y="151"/>
                    </a:cubicBezTo>
                    <a:close/>
                    <a:moveTo>
                      <a:pt x="222" y="160"/>
                    </a:moveTo>
                    <a:lnTo>
                      <a:pt x="222" y="160"/>
                    </a:lnTo>
                    <a:cubicBezTo>
                      <a:pt x="213" y="160"/>
                      <a:pt x="213" y="160"/>
                      <a:pt x="213" y="160"/>
                    </a:cubicBezTo>
                    <a:cubicBezTo>
                      <a:pt x="178" y="187"/>
                      <a:pt x="178" y="187"/>
                      <a:pt x="178" y="187"/>
                    </a:cubicBezTo>
                    <a:cubicBezTo>
                      <a:pt x="169" y="196"/>
                      <a:pt x="169" y="196"/>
                      <a:pt x="169" y="204"/>
                    </a:cubicBezTo>
                    <a:cubicBezTo>
                      <a:pt x="381" y="435"/>
                      <a:pt x="381" y="435"/>
                      <a:pt x="381" y="435"/>
                    </a:cubicBezTo>
                    <a:cubicBezTo>
                      <a:pt x="381" y="444"/>
                      <a:pt x="391" y="444"/>
                      <a:pt x="399" y="435"/>
                    </a:cubicBezTo>
                    <a:cubicBezTo>
                      <a:pt x="426" y="417"/>
                      <a:pt x="426" y="417"/>
                      <a:pt x="426" y="417"/>
                    </a:cubicBezTo>
                    <a:cubicBezTo>
                      <a:pt x="426" y="408"/>
                      <a:pt x="426" y="400"/>
                      <a:pt x="426" y="400"/>
                    </a:cubicBezTo>
                    <a:lnTo>
                      <a:pt x="222" y="160"/>
                    </a:lnTo>
                    <a:close/>
                    <a:moveTo>
                      <a:pt x="497" y="63"/>
                    </a:moveTo>
                    <a:lnTo>
                      <a:pt x="497" y="63"/>
                    </a:lnTo>
                    <a:cubicBezTo>
                      <a:pt x="488" y="45"/>
                      <a:pt x="488" y="54"/>
                      <a:pt x="479" y="54"/>
                    </a:cubicBezTo>
                    <a:cubicBezTo>
                      <a:pt x="479" y="63"/>
                      <a:pt x="461" y="81"/>
                      <a:pt x="461" y="89"/>
                    </a:cubicBezTo>
                    <a:cubicBezTo>
                      <a:pt x="452" y="107"/>
                      <a:pt x="435" y="125"/>
                      <a:pt x="408" y="107"/>
                    </a:cubicBezTo>
                    <a:cubicBezTo>
                      <a:pt x="381" y="81"/>
                      <a:pt x="391" y="72"/>
                      <a:pt x="399" y="63"/>
                    </a:cubicBezTo>
                    <a:cubicBezTo>
                      <a:pt x="399" y="54"/>
                      <a:pt x="417" y="28"/>
                      <a:pt x="417" y="19"/>
                    </a:cubicBezTo>
                    <a:cubicBezTo>
                      <a:pt x="426" y="19"/>
                      <a:pt x="417" y="10"/>
                      <a:pt x="408" y="10"/>
                    </a:cubicBezTo>
                    <a:cubicBezTo>
                      <a:pt x="399" y="19"/>
                      <a:pt x="346" y="36"/>
                      <a:pt x="337" y="72"/>
                    </a:cubicBezTo>
                    <a:cubicBezTo>
                      <a:pt x="328" y="98"/>
                      <a:pt x="346" y="125"/>
                      <a:pt x="319" y="151"/>
                    </a:cubicBezTo>
                    <a:cubicBezTo>
                      <a:pt x="284" y="187"/>
                      <a:pt x="284" y="187"/>
                      <a:pt x="284" y="187"/>
                    </a:cubicBezTo>
                    <a:cubicBezTo>
                      <a:pt x="319" y="231"/>
                      <a:pt x="319" y="231"/>
                      <a:pt x="319" y="231"/>
                    </a:cubicBezTo>
                    <a:cubicBezTo>
                      <a:pt x="364" y="187"/>
                      <a:pt x="364" y="187"/>
                      <a:pt x="364" y="187"/>
                    </a:cubicBezTo>
                    <a:cubicBezTo>
                      <a:pt x="372" y="178"/>
                      <a:pt x="391" y="169"/>
                      <a:pt x="408" y="178"/>
                    </a:cubicBezTo>
                    <a:cubicBezTo>
                      <a:pt x="452" y="187"/>
                      <a:pt x="470" y="169"/>
                      <a:pt x="488" y="143"/>
                    </a:cubicBezTo>
                    <a:cubicBezTo>
                      <a:pt x="497" y="116"/>
                      <a:pt x="497" y="72"/>
                      <a:pt x="497" y="63"/>
                    </a:cubicBezTo>
                    <a:close/>
                    <a:moveTo>
                      <a:pt x="72" y="400"/>
                    </a:moveTo>
                    <a:lnTo>
                      <a:pt x="72" y="400"/>
                    </a:lnTo>
                    <a:cubicBezTo>
                      <a:pt x="62" y="408"/>
                      <a:pt x="62" y="417"/>
                      <a:pt x="72" y="417"/>
                    </a:cubicBezTo>
                    <a:cubicBezTo>
                      <a:pt x="89" y="444"/>
                      <a:pt x="89" y="444"/>
                      <a:pt x="89" y="444"/>
                    </a:cubicBezTo>
                    <a:cubicBezTo>
                      <a:pt x="97" y="444"/>
                      <a:pt x="107" y="444"/>
                      <a:pt x="107" y="435"/>
                    </a:cubicBezTo>
                    <a:cubicBezTo>
                      <a:pt x="231" y="320"/>
                      <a:pt x="231" y="320"/>
                      <a:pt x="231" y="320"/>
                    </a:cubicBezTo>
                    <a:cubicBezTo>
                      <a:pt x="195" y="275"/>
                      <a:pt x="195" y="275"/>
                      <a:pt x="195" y="275"/>
                    </a:cubicBezTo>
                    <a:lnTo>
                      <a:pt x="72" y="400"/>
                    </a:lnTo>
                    <a:close/>
                  </a:path>
                </a:pathLst>
              </a:custGeom>
              <a:solidFill>
                <a:schemeClr val="bg1"/>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grpSp>
        <p:grpSp>
          <p:nvGrpSpPr>
            <p:cNvPr id="4" name="Group 3"/>
            <p:cNvGrpSpPr/>
            <p:nvPr/>
          </p:nvGrpSpPr>
          <p:grpSpPr bwMode="auto">
            <a:xfrm>
              <a:off x="4547383" y="1635126"/>
              <a:ext cx="3221498" cy="2015667"/>
              <a:chOff x="4547383" y="1635126"/>
              <a:chExt cx="3221498" cy="2015667"/>
            </a:xfrm>
          </p:grpSpPr>
          <p:sp>
            <p:nvSpPr>
              <p:cNvPr id="19" name="Freeform 18"/>
              <p:cNvSpPr/>
              <p:nvPr/>
            </p:nvSpPr>
            <p:spPr bwMode="auto">
              <a:xfrm>
                <a:off x="4546600" y="1635126"/>
                <a:ext cx="3222625" cy="2016125"/>
              </a:xfrm>
              <a:custGeom>
                <a:avLst/>
                <a:gdLst>
                  <a:gd name="connsiteX0" fmla="*/ 1566268 w 3221498"/>
                  <a:gd name="connsiteY0" fmla="*/ 0 h 2015667"/>
                  <a:gd name="connsiteX1" fmla="*/ 1626405 w 3221498"/>
                  <a:gd name="connsiteY1" fmla="*/ 3759 h 2015667"/>
                  <a:gd name="connsiteX2" fmla="*/ 1626320 w 3221498"/>
                  <a:gd name="connsiteY2" fmla="*/ 4815 h 2015667"/>
                  <a:gd name="connsiteX3" fmla="*/ 1691487 w 3221498"/>
                  <a:gd name="connsiteY3" fmla="*/ 15796 h 2015667"/>
                  <a:gd name="connsiteX4" fmla="*/ 2054779 w 3221498"/>
                  <a:gd name="connsiteY4" fmla="*/ 286642 h 2015667"/>
                  <a:gd name="connsiteX5" fmla="*/ 2306773 w 3221498"/>
                  <a:gd name="connsiteY5" fmla="*/ 410669 h 2015667"/>
                  <a:gd name="connsiteX6" fmla="*/ 3130454 w 3221498"/>
                  <a:gd name="connsiteY6" fmla="*/ 839126 h 2015667"/>
                  <a:gd name="connsiteX7" fmla="*/ 2822044 w 3221498"/>
                  <a:gd name="connsiteY7" fmla="*/ 1906510 h 2015667"/>
                  <a:gd name="connsiteX8" fmla="*/ 1716280 w 3221498"/>
                  <a:gd name="connsiteY8" fmla="*/ 1605838 h 2015667"/>
                  <a:gd name="connsiteX9" fmla="*/ 1787741 w 3221498"/>
                  <a:gd name="connsiteY9" fmla="*/ 707583 h 2015667"/>
                  <a:gd name="connsiteX10" fmla="*/ 1806546 w 3221498"/>
                  <a:gd name="connsiteY10" fmla="*/ 421945 h 2015667"/>
                  <a:gd name="connsiteX11" fmla="*/ 1806546 w 3221498"/>
                  <a:gd name="connsiteY11" fmla="*/ 418186 h 2015667"/>
                  <a:gd name="connsiteX12" fmla="*/ 1603447 w 3221498"/>
                  <a:gd name="connsiteY12" fmla="*/ 282884 h 2015667"/>
                  <a:gd name="connsiteX13" fmla="*/ 1603526 w 3221498"/>
                  <a:gd name="connsiteY13" fmla="*/ 281903 h 2015667"/>
                  <a:gd name="connsiteX14" fmla="*/ 1573785 w 3221498"/>
                  <a:gd name="connsiteY14" fmla="*/ 278184 h 2015667"/>
                  <a:gd name="connsiteX15" fmla="*/ 1321959 w 3221498"/>
                  <a:gd name="connsiteY15" fmla="*/ 424795 h 2015667"/>
                  <a:gd name="connsiteX16" fmla="*/ 1291890 w 3221498"/>
                  <a:gd name="connsiteY16" fmla="*/ 477425 h 2015667"/>
                  <a:gd name="connsiteX17" fmla="*/ 1306925 w 3221498"/>
                  <a:gd name="connsiteY17" fmla="*/ 755609 h 2015667"/>
                  <a:gd name="connsiteX18" fmla="*/ 1344511 w 3221498"/>
                  <a:gd name="connsiteY18" fmla="*/ 1571366 h 2015667"/>
                  <a:gd name="connsiteX19" fmla="*/ 314657 w 3221498"/>
                  <a:gd name="connsiteY19" fmla="*/ 1789402 h 2015667"/>
                  <a:gd name="connsiteX20" fmla="*/ 92901 w 3221498"/>
                  <a:gd name="connsiteY20" fmla="*/ 834553 h 2015667"/>
                  <a:gd name="connsiteX21" fmla="*/ 803274 w 3221498"/>
                  <a:gd name="connsiteY21" fmla="*/ 469906 h 2015667"/>
                  <a:gd name="connsiteX22" fmla="*/ 1047582 w 3221498"/>
                  <a:gd name="connsiteY22" fmla="*/ 342092 h 2015667"/>
                  <a:gd name="connsiteX23" fmla="*/ 1085168 w 3221498"/>
                  <a:gd name="connsiteY23" fmla="*/ 278184 h 2015667"/>
                  <a:gd name="connsiteX24" fmla="*/ 1566268 w 3221498"/>
                  <a:gd name="connsiteY24" fmla="*/ 0 h 2015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21498" h="2015667">
                    <a:moveTo>
                      <a:pt x="1566268" y="0"/>
                    </a:moveTo>
                    <a:cubicBezTo>
                      <a:pt x="1585061" y="0"/>
                      <a:pt x="1607612" y="0"/>
                      <a:pt x="1626405" y="3759"/>
                    </a:cubicBezTo>
                    <a:lnTo>
                      <a:pt x="1626320" y="4815"/>
                    </a:lnTo>
                    <a:lnTo>
                      <a:pt x="1691487" y="15796"/>
                    </a:lnTo>
                    <a:cubicBezTo>
                      <a:pt x="1842100" y="50686"/>
                      <a:pt x="1975796" y="148522"/>
                      <a:pt x="2054779" y="286642"/>
                    </a:cubicBezTo>
                    <a:cubicBezTo>
                      <a:pt x="2103673" y="376844"/>
                      <a:pt x="2205223" y="425703"/>
                      <a:pt x="2306773" y="410669"/>
                    </a:cubicBezTo>
                    <a:cubicBezTo>
                      <a:pt x="2633988" y="369327"/>
                      <a:pt x="2968726" y="527180"/>
                      <a:pt x="3130454" y="839126"/>
                    </a:cubicBezTo>
                    <a:cubicBezTo>
                      <a:pt x="3329792" y="1218724"/>
                      <a:pt x="3190631" y="1688523"/>
                      <a:pt x="2822044" y="1906510"/>
                    </a:cubicBezTo>
                    <a:cubicBezTo>
                      <a:pt x="2434650" y="2132013"/>
                      <a:pt x="1934424" y="1996711"/>
                      <a:pt x="1716280" y="1605838"/>
                    </a:cubicBezTo>
                    <a:cubicBezTo>
                      <a:pt x="1547030" y="1308925"/>
                      <a:pt x="1588402" y="955636"/>
                      <a:pt x="1787741" y="707583"/>
                    </a:cubicBezTo>
                    <a:cubicBezTo>
                      <a:pt x="1851679" y="624898"/>
                      <a:pt x="1859202" y="512146"/>
                      <a:pt x="1806546" y="421945"/>
                    </a:cubicBezTo>
                    <a:cubicBezTo>
                      <a:pt x="1806546" y="421945"/>
                      <a:pt x="1806546" y="421945"/>
                      <a:pt x="1806546" y="418186"/>
                    </a:cubicBezTo>
                    <a:cubicBezTo>
                      <a:pt x="1761413" y="343018"/>
                      <a:pt x="1689952" y="294159"/>
                      <a:pt x="1603447" y="282884"/>
                    </a:cubicBezTo>
                    <a:lnTo>
                      <a:pt x="1603526" y="281903"/>
                    </a:lnTo>
                    <a:lnTo>
                      <a:pt x="1573785" y="278184"/>
                    </a:lnTo>
                    <a:cubicBezTo>
                      <a:pt x="1468544" y="278184"/>
                      <a:pt x="1374579" y="334573"/>
                      <a:pt x="1321959" y="424795"/>
                    </a:cubicBezTo>
                    <a:cubicBezTo>
                      <a:pt x="1321959" y="424795"/>
                      <a:pt x="1321959" y="424795"/>
                      <a:pt x="1291890" y="477425"/>
                    </a:cubicBezTo>
                    <a:cubicBezTo>
                      <a:pt x="1243029" y="563887"/>
                      <a:pt x="1246787" y="672905"/>
                      <a:pt x="1306925" y="755609"/>
                    </a:cubicBezTo>
                    <a:cubicBezTo>
                      <a:pt x="1479820" y="984923"/>
                      <a:pt x="1506130" y="1308218"/>
                      <a:pt x="1344511" y="1571366"/>
                    </a:cubicBezTo>
                    <a:cubicBezTo>
                      <a:pt x="1126513" y="1920976"/>
                      <a:pt x="660448" y="2022475"/>
                      <a:pt x="314657" y="1789402"/>
                    </a:cubicBezTo>
                    <a:cubicBezTo>
                      <a:pt x="6453" y="1578884"/>
                      <a:pt x="-91270" y="1157848"/>
                      <a:pt x="92901" y="834553"/>
                    </a:cubicBezTo>
                    <a:cubicBezTo>
                      <a:pt x="243244" y="571406"/>
                      <a:pt x="525138" y="439832"/>
                      <a:pt x="803274" y="469906"/>
                    </a:cubicBezTo>
                    <a:cubicBezTo>
                      <a:pt x="900997" y="477425"/>
                      <a:pt x="998721" y="428554"/>
                      <a:pt x="1047582" y="342092"/>
                    </a:cubicBezTo>
                    <a:cubicBezTo>
                      <a:pt x="1047582" y="342092"/>
                      <a:pt x="1047582" y="342092"/>
                      <a:pt x="1085168" y="278184"/>
                    </a:cubicBezTo>
                    <a:cubicBezTo>
                      <a:pt x="1186650" y="105259"/>
                      <a:pt x="1363304" y="0"/>
                      <a:pt x="1566268" y="0"/>
                    </a:cubicBezTo>
                    <a:close/>
                  </a:path>
                </a:pathLst>
              </a:custGeom>
              <a:solidFill>
                <a:schemeClr val="accent1"/>
              </a:solidFill>
              <a:ln>
                <a:noFill/>
              </a:ln>
            </p:spPr>
            <p:txBody>
              <a:bodyPr/>
              <a:lstStyle/>
              <a:p>
                <a:pPr fontAlgn="auto">
                  <a:spcBef>
                    <a:spcPts val="0"/>
                  </a:spcBef>
                  <a:spcAft>
                    <a:spcPts val="0"/>
                  </a:spcAft>
                  <a:defRPr/>
                </a:pPr>
                <a:endParaRPr lang="en-US">
                  <a:latin typeface="+mn-lt"/>
                  <a:ea typeface="+mn-ea"/>
                </a:endParaRPr>
              </a:p>
            </p:txBody>
          </p:sp>
          <p:sp>
            <p:nvSpPr>
              <p:cNvPr id="28" name="Freeform 154"/>
              <p:cNvSpPr>
                <a:spLocks noChangeArrowheads="1"/>
              </p:cNvSpPr>
              <p:nvPr/>
            </p:nvSpPr>
            <p:spPr bwMode="auto">
              <a:xfrm>
                <a:off x="5125209" y="2561429"/>
                <a:ext cx="358788" cy="487239"/>
              </a:xfrm>
              <a:custGeom>
                <a:avLst/>
                <a:gdLst>
                  <a:gd name="T0" fmla="*/ 349692 w 355"/>
                  <a:gd name="T1" fmla="*/ 132065 h 487"/>
                  <a:gd name="T2" fmla="*/ 349692 w 355"/>
                  <a:gd name="T3" fmla="*/ 132065 h 487"/>
                  <a:gd name="T4" fmla="*/ 117238 w 355"/>
                  <a:gd name="T5" fmla="*/ 17008 h 487"/>
                  <a:gd name="T6" fmla="*/ 9096 w 355"/>
                  <a:gd name="T7" fmla="*/ 53026 h 487"/>
                  <a:gd name="T8" fmla="*/ 0 w 355"/>
                  <a:gd name="T9" fmla="*/ 79039 h 487"/>
                  <a:gd name="T10" fmla="*/ 9096 w 355"/>
                  <a:gd name="T11" fmla="*/ 345169 h 487"/>
                  <a:gd name="T12" fmla="*/ 18192 w 355"/>
                  <a:gd name="T13" fmla="*/ 363178 h 487"/>
                  <a:gd name="T14" fmla="*/ 224369 w 355"/>
                  <a:gd name="T15" fmla="*/ 486239 h 487"/>
                  <a:gd name="T16" fmla="*/ 233465 w 355"/>
                  <a:gd name="T17" fmla="*/ 486239 h 487"/>
                  <a:gd name="T18" fmla="*/ 242561 w 355"/>
                  <a:gd name="T19" fmla="*/ 486239 h 487"/>
                  <a:gd name="T20" fmla="*/ 250646 w 355"/>
                  <a:gd name="T21" fmla="*/ 478235 h 487"/>
                  <a:gd name="T22" fmla="*/ 250646 w 355"/>
                  <a:gd name="T23" fmla="*/ 203100 h 487"/>
                  <a:gd name="T24" fmla="*/ 242561 w 355"/>
                  <a:gd name="T25" fmla="*/ 185091 h 487"/>
                  <a:gd name="T26" fmla="*/ 44469 w 355"/>
                  <a:gd name="T27" fmla="*/ 70034 h 487"/>
                  <a:gd name="T28" fmla="*/ 71758 w 355"/>
                  <a:gd name="T29" fmla="*/ 53026 h 487"/>
                  <a:gd name="T30" fmla="*/ 108142 w 355"/>
                  <a:gd name="T31" fmla="*/ 44022 h 487"/>
                  <a:gd name="T32" fmla="*/ 304212 w 355"/>
                  <a:gd name="T33" fmla="*/ 150074 h 487"/>
                  <a:gd name="T34" fmla="*/ 313308 w 355"/>
                  <a:gd name="T35" fmla="*/ 159078 h 487"/>
                  <a:gd name="T36" fmla="*/ 313308 w 355"/>
                  <a:gd name="T37" fmla="*/ 425209 h 487"/>
                  <a:gd name="T38" fmla="*/ 331500 w 355"/>
                  <a:gd name="T39" fmla="*/ 442217 h 487"/>
                  <a:gd name="T40" fmla="*/ 357777 w 355"/>
                  <a:gd name="T41" fmla="*/ 425209 h 487"/>
                  <a:gd name="T42" fmla="*/ 357777 w 355"/>
                  <a:gd name="T43" fmla="*/ 141069 h 487"/>
                  <a:gd name="T44" fmla="*/ 349692 w 355"/>
                  <a:gd name="T45" fmla="*/ 132065 h 48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355" h="487">
                    <a:moveTo>
                      <a:pt x="346" y="132"/>
                    </a:moveTo>
                    <a:lnTo>
                      <a:pt x="346" y="132"/>
                    </a:lnTo>
                    <a:cubicBezTo>
                      <a:pt x="116" y="17"/>
                      <a:pt x="116" y="17"/>
                      <a:pt x="116" y="17"/>
                    </a:cubicBezTo>
                    <a:cubicBezTo>
                      <a:pt x="89" y="0"/>
                      <a:pt x="27" y="25"/>
                      <a:pt x="9" y="53"/>
                    </a:cubicBezTo>
                    <a:cubicBezTo>
                      <a:pt x="0" y="70"/>
                      <a:pt x="0" y="79"/>
                      <a:pt x="0" y="79"/>
                    </a:cubicBezTo>
                    <a:cubicBezTo>
                      <a:pt x="9" y="345"/>
                      <a:pt x="9" y="345"/>
                      <a:pt x="9" y="345"/>
                    </a:cubicBezTo>
                    <a:cubicBezTo>
                      <a:pt x="9" y="345"/>
                      <a:pt x="18" y="354"/>
                      <a:pt x="18" y="363"/>
                    </a:cubicBezTo>
                    <a:cubicBezTo>
                      <a:pt x="36" y="363"/>
                      <a:pt x="222" y="486"/>
                      <a:pt x="222" y="486"/>
                    </a:cubicBezTo>
                    <a:cubicBezTo>
                      <a:pt x="231" y="486"/>
                      <a:pt x="231" y="486"/>
                      <a:pt x="231" y="486"/>
                    </a:cubicBezTo>
                    <a:cubicBezTo>
                      <a:pt x="240" y="486"/>
                      <a:pt x="240" y="486"/>
                      <a:pt x="240" y="486"/>
                    </a:cubicBezTo>
                    <a:cubicBezTo>
                      <a:pt x="248" y="486"/>
                      <a:pt x="248" y="478"/>
                      <a:pt x="248" y="478"/>
                    </a:cubicBezTo>
                    <a:cubicBezTo>
                      <a:pt x="248" y="203"/>
                      <a:pt x="248" y="203"/>
                      <a:pt x="248" y="203"/>
                    </a:cubicBezTo>
                    <a:cubicBezTo>
                      <a:pt x="248" y="194"/>
                      <a:pt x="248" y="194"/>
                      <a:pt x="240" y="185"/>
                    </a:cubicBezTo>
                    <a:cubicBezTo>
                      <a:pt x="44" y="70"/>
                      <a:pt x="44" y="70"/>
                      <a:pt x="44" y="70"/>
                    </a:cubicBezTo>
                    <a:cubicBezTo>
                      <a:pt x="44" y="70"/>
                      <a:pt x="53" y="61"/>
                      <a:pt x="71" y="53"/>
                    </a:cubicBezTo>
                    <a:cubicBezTo>
                      <a:pt x="89" y="44"/>
                      <a:pt x="97" y="44"/>
                      <a:pt x="107" y="44"/>
                    </a:cubicBezTo>
                    <a:cubicBezTo>
                      <a:pt x="107" y="44"/>
                      <a:pt x="293" y="150"/>
                      <a:pt x="301" y="150"/>
                    </a:cubicBezTo>
                    <a:cubicBezTo>
                      <a:pt x="310" y="159"/>
                      <a:pt x="310" y="159"/>
                      <a:pt x="310" y="159"/>
                    </a:cubicBezTo>
                    <a:cubicBezTo>
                      <a:pt x="310" y="168"/>
                      <a:pt x="310" y="425"/>
                      <a:pt x="310" y="425"/>
                    </a:cubicBezTo>
                    <a:cubicBezTo>
                      <a:pt x="310" y="433"/>
                      <a:pt x="319" y="442"/>
                      <a:pt x="328" y="442"/>
                    </a:cubicBezTo>
                    <a:cubicBezTo>
                      <a:pt x="337" y="442"/>
                      <a:pt x="354" y="433"/>
                      <a:pt x="354" y="425"/>
                    </a:cubicBezTo>
                    <a:cubicBezTo>
                      <a:pt x="354" y="141"/>
                      <a:pt x="354" y="141"/>
                      <a:pt x="354" y="141"/>
                    </a:cubicBezTo>
                    <a:lnTo>
                      <a:pt x="346" y="132"/>
                    </a:lnTo>
                  </a:path>
                </a:pathLst>
              </a:custGeom>
              <a:solidFill>
                <a:schemeClr val="bg1"/>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grpSp>
        <p:grpSp>
          <p:nvGrpSpPr>
            <p:cNvPr id="5" name="Group 4"/>
            <p:cNvGrpSpPr/>
            <p:nvPr/>
          </p:nvGrpSpPr>
          <p:grpSpPr bwMode="auto">
            <a:xfrm>
              <a:off x="6140540" y="2116131"/>
              <a:ext cx="2014448" cy="3221268"/>
              <a:chOff x="6140540" y="2116131"/>
              <a:chExt cx="2014448" cy="3221268"/>
            </a:xfrm>
          </p:grpSpPr>
          <p:sp>
            <p:nvSpPr>
              <p:cNvPr id="18" name="Freeform 17"/>
              <p:cNvSpPr/>
              <p:nvPr/>
            </p:nvSpPr>
            <p:spPr bwMode="auto">
              <a:xfrm>
                <a:off x="6140450" y="2116139"/>
                <a:ext cx="2014538" cy="3221036"/>
              </a:xfrm>
              <a:custGeom>
                <a:avLst/>
                <a:gdLst>
                  <a:gd name="connsiteX0" fmla="*/ 793317 w 2014448"/>
                  <a:gd name="connsiteY0" fmla="*/ 748 h 3221268"/>
                  <a:gd name="connsiteX1" fmla="*/ 1183655 w 2014448"/>
                  <a:gd name="connsiteY1" fmla="*/ 93859 h 3221268"/>
                  <a:gd name="connsiteX2" fmla="*/ 1548302 w 2014448"/>
                  <a:gd name="connsiteY2" fmla="*/ 801127 h 3221268"/>
                  <a:gd name="connsiteX3" fmla="*/ 1676116 w 2014448"/>
                  <a:gd name="connsiteY3" fmla="*/ 1045661 h 3221268"/>
                  <a:gd name="connsiteX4" fmla="*/ 1736264 w 2014448"/>
                  <a:gd name="connsiteY4" fmla="*/ 1083282 h 3221268"/>
                  <a:gd name="connsiteX5" fmla="*/ 2014448 w 2014448"/>
                  <a:gd name="connsiteY5" fmla="*/ 1564826 h 3221268"/>
                  <a:gd name="connsiteX6" fmla="*/ 2010718 w 2014448"/>
                  <a:gd name="connsiteY6" fmla="*/ 1628300 h 3221268"/>
                  <a:gd name="connsiteX7" fmla="*/ 2011272 w 2014448"/>
                  <a:gd name="connsiteY7" fmla="*/ 1628345 h 3221268"/>
                  <a:gd name="connsiteX8" fmla="*/ 1729182 w 2014448"/>
                  <a:gd name="connsiteY8" fmla="*/ 2053110 h 3221268"/>
                  <a:gd name="connsiteX9" fmla="*/ 1605063 w 2014448"/>
                  <a:gd name="connsiteY9" fmla="*/ 2308721 h 3221268"/>
                  <a:gd name="connsiteX10" fmla="*/ 1176287 w 2014448"/>
                  <a:gd name="connsiteY10" fmla="*/ 3131939 h 3221268"/>
                  <a:gd name="connsiteX11" fmla="*/ 111868 w 2014448"/>
                  <a:gd name="connsiteY11" fmla="*/ 2823702 h 3221268"/>
                  <a:gd name="connsiteX12" fmla="*/ 409003 w 2014448"/>
                  <a:gd name="connsiteY12" fmla="*/ 1714801 h 3221268"/>
                  <a:gd name="connsiteX13" fmla="*/ 1311690 w 2014448"/>
                  <a:gd name="connsiteY13" fmla="*/ 1786222 h 3221268"/>
                  <a:gd name="connsiteX14" fmla="*/ 1597541 w 2014448"/>
                  <a:gd name="connsiteY14" fmla="*/ 1808776 h 3221268"/>
                  <a:gd name="connsiteX15" fmla="*/ 1597541 w 2014448"/>
                  <a:gd name="connsiteY15" fmla="*/ 1805017 h 3221268"/>
                  <a:gd name="connsiteX16" fmla="*/ 1717605 w 2014448"/>
                  <a:gd name="connsiteY16" fmla="*/ 1665993 h 3221268"/>
                  <a:gd name="connsiteX17" fmla="*/ 1732831 w 2014448"/>
                  <a:gd name="connsiteY17" fmla="*/ 1606235 h 3221268"/>
                  <a:gd name="connsiteX18" fmla="*/ 1732505 w 2014448"/>
                  <a:gd name="connsiteY18" fmla="*/ 1606209 h 3221268"/>
                  <a:gd name="connsiteX19" fmla="*/ 1736264 w 2014448"/>
                  <a:gd name="connsiteY19" fmla="*/ 1572350 h 3221268"/>
                  <a:gd name="connsiteX20" fmla="*/ 1593412 w 2014448"/>
                  <a:gd name="connsiteY20" fmla="*/ 1324054 h 3221268"/>
                  <a:gd name="connsiteX21" fmla="*/ 1537024 w 2014448"/>
                  <a:gd name="connsiteY21" fmla="*/ 1290195 h 3221268"/>
                  <a:gd name="connsiteX22" fmla="*/ 1262599 w 2014448"/>
                  <a:gd name="connsiteY22" fmla="*/ 1305244 h 3221268"/>
                  <a:gd name="connsiteX23" fmla="*/ 443083 w 2014448"/>
                  <a:gd name="connsiteY23" fmla="*/ 1342864 h 3221268"/>
                  <a:gd name="connsiteX24" fmla="*/ 228806 w 2014448"/>
                  <a:gd name="connsiteY24" fmla="*/ 315821 h 3221268"/>
                  <a:gd name="connsiteX25" fmla="*/ 793317 w 2014448"/>
                  <a:gd name="connsiteY25" fmla="*/ 748 h 3221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014448" h="3221268">
                    <a:moveTo>
                      <a:pt x="793317" y="748"/>
                    </a:moveTo>
                    <a:cubicBezTo>
                      <a:pt x="925676" y="-5248"/>
                      <a:pt x="1061009" y="24731"/>
                      <a:pt x="1183655" y="93859"/>
                    </a:cubicBezTo>
                    <a:cubicBezTo>
                      <a:pt x="1443043" y="240580"/>
                      <a:pt x="1578376" y="522734"/>
                      <a:pt x="1548302" y="801127"/>
                    </a:cubicBezTo>
                    <a:cubicBezTo>
                      <a:pt x="1537024" y="902703"/>
                      <a:pt x="1589653" y="996755"/>
                      <a:pt x="1676116" y="1045661"/>
                    </a:cubicBezTo>
                    <a:cubicBezTo>
                      <a:pt x="1676116" y="1045661"/>
                      <a:pt x="1676116" y="1045661"/>
                      <a:pt x="1736264" y="1083282"/>
                    </a:cubicBezTo>
                    <a:cubicBezTo>
                      <a:pt x="1912949" y="1184858"/>
                      <a:pt x="2014448" y="1365437"/>
                      <a:pt x="2014448" y="1564826"/>
                    </a:cubicBezTo>
                    <a:lnTo>
                      <a:pt x="2010718" y="1628300"/>
                    </a:lnTo>
                    <a:lnTo>
                      <a:pt x="2011272" y="1628345"/>
                    </a:lnTo>
                    <a:cubicBezTo>
                      <a:pt x="1992466" y="1805017"/>
                      <a:pt x="1887153" y="1962895"/>
                      <a:pt x="1729182" y="2053110"/>
                    </a:cubicBezTo>
                    <a:cubicBezTo>
                      <a:pt x="1642675" y="2105736"/>
                      <a:pt x="1590018" y="2203470"/>
                      <a:pt x="1605063" y="2308721"/>
                    </a:cubicBezTo>
                    <a:cubicBezTo>
                      <a:pt x="1650197" y="2631994"/>
                      <a:pt x="1488466" y="2970303"/>
                      <a:pt x="1176287" y="3131939"/>
                    </a:cubicBezTo>
                    <a:cubicBezTo>
                      <a:pt x="796406" y="3327406"/>
                      <a:pt x="326256" y="3192083"/>
                      <a:pt x="111868" y="2823702"/>
                    </a:cubicBezTo>
                    <a:cubicBezTo>
                      <a:pt x="-117565" y="2432768"/>
                      <a:pt x="17838" y="1936582"/>
                      <a:pt x="409003" y="1714801"/>
                    </a:cubicBezTo>
                    <a:cubicBezTo>
                      <a:pt x="706137" y="1549406"/>
                      <a:pt x="1063451" y="1586996"/>
                      <a:pt x="1311690" y="1786222"/>
                    </a:cubicBezTo>
                    <a:cubicBezTo>
                      <a:pt x="1390675" y="1853884"/>
                      <a:pt x="1507272" y="1861402"/>
                      <a:pt x="1597541" y="1808776"/>
                    </a:cubicBezTo>
                    <a:cubicBezTo>
                      <a:pt x="1597541" y="1808776"/>
                      <a:pt x="1597541" y="1808776"/>
                      <a:pt x="1597541" y="1805017"/>
                    </a:cubicBezTo>
                    <a:cubicBezTo>
                      <a:pt x="1653959" y="1774006"/>
                      <a:pt x="1695567" y="1723964"/>
                      <a:pt x="1717605" y="1665993"/>
                    </a:cubicBezTo>
                    <a:lnTo>
                      <a:pt x="1732831" y="1606235"/>
                    </a:lnTo>
                    <a:lnTo>
                      <a:pt x="1732505" y="1606209"/>
                    </a:lnTo>
                    <a:cubicBezTo>
                      <a:pt x="1736264" y="1594923"/>
                      <a:pt x="1736264" y="1583636"/>
                      <a:pt x="1736264" y="1572350"/>
                    </a:cubicBezTo>
                    <a:cubicBezTo>
                      <a:pt x="1740023" y="1470775"/>
                      <a:pt x="1679875" y="1372961"/>
                      <a:pt x="1593412" y="1324054"/>
                    </a:cubicBezTo>
                    <a:cubicBezTo>
                      <a:pt x="1593412" y="1324054"/>
                      <a:pt x="1593412" y="1324054"/>
                      <a:pt x="1537024" y="1290195"/>
                    </a:cubicBezTo>
                    <a:cubicBezTo>
                      <a:pt x="1450561" y="1241289"/>
                      <a:pt x="1341543" y="1245051"/>
                      <a:pt x="1262599" y="1305244"/>
                    </a:cubicBezTo>
                    <a:cubicBezTo>
                      <a:pt x="1029525" y="1478299"/>
                      <a:pt x="706230" y="1504633"/>
                      <a:pt x="443083" y="1342864"/>
                    </a:cubicBezTo>
                    <a:cubicBezTo>
                      <a:pt x="93473" y="1124665"/>
                      <a:pt x="-8027" y="658169"/>
                      <a:pt x="228806" y="315821"/>
                    </a:cubicBezTo>
                    <a:cubicBezTo>
                      <a:pt x="360380" y="120664"/>
                      <a:pt x="572718" y="10741"/>
                      <a:pt x="793317" y="748"/>
                    </a:cubicBezTo>
                    <a:close/>
                  </a:path>
                </a:pathLst>
              </a:custGeom>
              <a:solidFill>
                <a:schemeClr val="accent4"/>
              </a:solidFill>
              <a:ln>
                <a:noFill/>
              </a:ln>
            </p:spPr>
            <p:txBody>
              <a:bodyPr/>
              <a:lstStyle/>
              <a:p>
                <a:pPr fontAlgn="auto">
                  <a:spcBef>
                    <a:spcPts val="0"/>
                  </a:spcBef>
                  <a:spcAft>
                    <a:spcPts val="0"/>
                  </a:spcAft>
                  <a:defRPr/>
                </a:pPr>
                <a:endParaRPr lang="en-US">
                  <a:latin typeface="+mn-lt"/>
                  <a:ea typeface="+mn-ea"/>
                </a:endParaRPr>
              </a:p>
            </p:txBody>
          </p:sp>
          <p:sp>
            <p:nvSpPr>
              <p:cNvPr id="29" name="Freeform 28"/>
              <p:cNvSpPr>
                <a:spLocks noChangeArrowheads="1"/>
              </p:cNvSpPr>
              <p:nvPr/>
            </p:nvSpPr>
            <p:spPr bwMode="auto">
              <a:xfrm>
                <a:off x="6780814" y="2565712"/>
                <a:ext cx="569368" cy="478671"/>
              </a:xfrm>
              <a:custGeom>
                <a:avLst/>
                <a:gdLst>
                  <a:gd name="T0" fmla="*/ 141770 w 498"/>
                  <a:gd name="T1" fmla="*/ 92757 h 418"/>
                  <a:gd name="T2" fmla="*/ 141770 w 498"/>
                  <a:gd name="T3" fmla="*/ 92757 h 418"/>
                  <a:gd name="T4" fmla="*/ 41159 w 498"/>
                  <a:gd name="T5" fmla="*/ 295448 h 418"/>
                  <a:gd name="T6" fmla="*/ 395585 w 498"/>
                  <a:gd name="T7" fmla="*/ 132837 h 418"/>
                  <a:gd name="T8" fmla="*/ 10290 w 498"/>
                  <a:gd name="T9" fmla="*/ 437446 h 418"/>
                  <a:gd name="T10" fmla="*/ 50306 w 498"/>
                  <a:gd name="T11" fmla="*/ 458058 h 418"/>
                  <a:gd name="T12" fmla="*/ 110901 w 498"/>
                  <a:gd name="T13" fmla="*/ 356140 h 418"/>
                  <a:gd name="T14" fmla="*/ 334990 w 498"/>
                  <a:gd name="T15" fmla="*/ 356140 h 418"/>
                  <a:gd name="T16" fmla="*/ 536212 w 498"/>
                  <a:gd name="T17" fmla="*/ 82451 h 418"/>
                  <a:gd name="T18" fmla="*/ 141770 w 498"/>
                  <a:gd name="T19" fmla="*/ 92757 h 41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98" h="418">
                    <a:moveTo>
                      <a:pt x="124" y="81"/>
                    </a:moveTo>
                    <a:lnTo>
                      <a:pt x="124" y="81"/>
                    </a:lnTo>
                    <a:cubicBezTo>
                      <a:pt x="27" y="134"/>
                      <a:pt x="36" y="222"/>
                      <a:pt x="36" y="258"/>
                    </a:cubicBezTo>
                    <a:cubicBezTo>
                      <a:pt x="159" y="107"/>
                      <a:pt x="346" y="116"/>
                      <a:pt x="346" y="116"/>
                    </a:cubicBezTo>
                    <a:cubicBezTo>
                      <a:pt x="346" y="116"/>
                      <a:pt x="80" y="204"/>
                      <a:pt x="9" y="382"/>
                    </a:cubicBezTo>
                    <a:cubicBezTo>
                      <a:pt x="0" y="400"/>
                      <a:pt x="36" y="417"/>
                      <a:pt x="44" y="400"/>
                    </a:cubicBezTo>
                    <a:cubicBezTo>
                      <a:pt x="62" y="355"/>
                      <a:pt x="97" y="311"/>
                      <a:pt x="97" y="311"/>
                    </a:cubicBezTo>
                    <a:cubicBezTo>
                      <a:pt x="151" y="329"/>
                      <a:pt x="230" y="355"/>
                      <a:pt x="293" y="311"/>
                    </a:cubicBezTo>
                    <a:cubicBezTo>
                      <a:pt x="363" y="258"/>
                      <a:pt x="363" y="134"/>
                      <a:pt x="469" y="72"/>
                    </a:cubicBezTo>
                    <a:cubicBezTo>
                      <a:pt x="497" y="63"/>
                      <a:pt x="249" y="0"/>
                      <a:pt x="124" y="81"/>
                    </a:cubicBezTo>
                  </a:path>
                </a:pathLst>
              </a:custGeom>
              <a:solidFill>
                <a:schemeClr val="bg1"/>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grpSp>
        <p:grpSp>
          <p:nvGrpSpPr>
            <p:cNvPr id="6" name="Group 5"/>
            <p:cNvGrpSpPr/>
            <p:nvPr/>
          </p:nvGrpSpPr>
          <p:grpSpPr bwMode="auto">
            <a:xfrm>
              <a:off x="6046788" y="3698875"/>
              <a:ext cx="1717675" cy="2024063"/>
              <a:chOff x="6046788" y="3698875"/>
              <a:chExt cx="1717675" cy="2024063"/>
            </a:xfrm>
          </p:grpSpPr>
          <p:sp>
            <p:nvSpPr>
              <p:cNvPr id="128019" name="Freeform 13"/>
              <p:cNvSpPr/>
              <p:nvPr/>
            </p:nvSpPr>
            <p:spPr bwMode="auto">
              <a:xfrm>
                <a:off x="6046788" y="3698875"/>
                <a:ext cx="1717675" cy="2024063"/>
              </a:xfrm>
              <a:custGeom>
                <a:avLst/>
                <a:gdLst>
                  <a:gd name="T0" fmla="*/ 281894 w 457"/>
                  <a:gd name="T1" fmla="*/ 451464 h 538"/>
                  <a:gd name="T2" fmla="*/ 319480 w 457"/>
                  <a:gd name="T3" fmla="*/ 1267861 h 538"/>
                  <a:gd name="T4" fmla="*/ 334514 w 457"/>
                  <a:gd name="T5" fmla="*/ 1546264 h 538"/>
                  <a:gd name="T6" fmla="*/ 304446 w 457"/>
                  <a:gd name="T7" fmla="*/ 1598935 h 538"/>
                  <a:gd name="T8" fmla="*/ 56379 w 457"/>
                  <a:gd name="T9" fmla="*/ 1745660 h 538"/>
                  <a:gd name="T10" fmla="*/ 22552 w 457"/>
                  <a:gd name="T11" fmla="*/ 1741898 h 538"/>
                  <a:gd name="T12" fmla="*/ 0 w 457"/>
                  <a:gd name="T13" fmla="*/ 2020301 h 538"/>
                  <a:gd name="T14" fmla="*/ 60137 w 457"/>
                  <a:gd name="T15" fmla="*/ 2024063 h 538"/>
                  <a:gd name="T16" fmla="*/ 541237 w 457"/>
                  <a:gd name="T17" fmla="*/ 1745660 h 538"/>
                  <a:gd name="T18" fmla="*/ 578823 w 457"/>
                  <a:gd name="T19" fmla="*/ 1681703 h 538"/>
                  <a:gd name="T20" fmla="*/ 823131 w 457"/>
                  <a:gd name="T21" fmla="*/ 1553788 h 538"/>
                  <a:gd name="T22" fmla="*/ 1533504 w 457"/>
                  <a:gd name="T23" fmla="*/ 1188855 h 538"/>
                  <a:gd name="T24" fmla="*/ 1311747 w 457"/>
                  <a:gd name="T25" fmla="*/ 233256 h 538"/>
                  <a:gd name="T26" fmla="*/ 281894 w 457"/>
                  <a:gd name="T27" fmla="*/ 451464 h 53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57" h="538">
                    <a:moveTo>
                      <a:pt x="75" y="120"/>
                    </a:moveTo>
                    <a:cubicBezTo>
                      <a:pt x="33" y="190"/>
                      <a:pt x="39" y="276"/>
                      <a:pt x="85" y="337"/>
                    </a:cubicBezTo>
                    <a:cubicBezTo>
                      <a:pt x="101" y="359"/>
                      <a:pt x="102" y="388"/>
                      <a:pt x="89" y="411"/>
                    </a:cubicBezTo>
                    <a:cubicBezTo>
                      <a:pt x="81" y="425"/>
                      <a:pt x="81" y="425"/>
                      <a:pt x="81" y="425"/>
                    </a:cubicBezTo>
                    <a:cubicBezTo>
                      <a:pt x="67" y="449"/>
                      <a:pt x="42" y="464"/>
                      <a:pt x="15" y="464"/>
                    </a:cubicBezTo>
                    <a:cubicBezTo>
                      <a:pt x="12" y="464"/>
                      <a:pt x="9" y="463"/>
                      <a:pt x="6" y="463"/>
                    </a:cubicBezTo>
                    <a:cubicBezTo>
                      <a:pt x="0" y="537"/>
                      <a:pt x="0" y="537"/>
                      <a:pt x="0" y="537"/>
                    </a:cubicBezTo>
                    <a:cubicBezTo>
                      <a:pt x="5" y="538"/>
                      <a:pt x="11" y="538"/>
                      <a:pt x="16" y="538"/>
                    </a:cubicBezTo>
                    <a:cubicBezTo>
                      <a:pt x="70" y="538"/>
                      <a:pt x="118" y="510"/>
                      <a:pt x="144" y="464"/>
                    </a:cubicBezTo>
                    <a:cubicBezTo>
                      <a:pt x="154" y="447"/>
                      <a:pt x="154" y="447"/>
                      <a:pt x="154" y="447"/>
                    </a:cubicBezTo>
                    <a:cubicBezTo>
                      <a:pt x="167" y="424"/>
                      <a:pt x="193" y="411"/>
                      <a:pt x="219" y="413"/>
                    </a:cubicBezTo>
                    <a:cubicBezTo>
                      <a:pt x="293" y="421"/>
                      <a:pt x="368" y="386"/>
                      <a:pt x="408" y="316"/>
                    </a:cubicBezTo>
                    <a:cubicBezTo>
                      <a:pt x="457" y="230"/>
                      <a:pt x="431" y="118"/>
                      <a:pt x="349" y="62"/>
                    </a:cubicBezTo>
                    <a:cubicBezTo>
                      <a:pt x="257" y="0"/>
                      <a:pt x="133" y="27"/>
                      <a:pt x="75" y="12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 name="Freeform 100"/>
              <p:cNvSpPr>
                <a:spLocks noChangeArrowheads="1"/>
              </p:cNvSpPr>
              <p:nvPr/>
            </p:nvSpPr>
            <p:spPr bwMode="auto">
              <a:xfrm>
                <a:off x="6714942" y="4303664"/>
                <a:ext cx="635240" cy="410378"/>
              </a:xfrm>
              <a:custGeom>
                <a:avLst/>
                <a:gdLst>
                  <a:gd name="T0" fmla="*/ 485997 w 498"/>
                  <a:gd name="T1" fmla="*/ 114136 h 320"/>
                  <a:gd name="T2" fmla="*/ 485997 w 498"/>
                  <a:gd name="T3" fmla="*/ 114136 h 320"/>
                  <a:gd name="T4" fmla="*/ 452832 w 498"/>
                  <a:gd name="T5" fmla="*/ 114136 h 320"/>
                  <a:gd name="T6" fmla="*/ 294660 w 498"/>
                  <a:gd name="T7" fmla="*/ 0 h 320"/>
                  <a:gd name="T8" fmla="*/ 125007 w 498"/>
                  <a:gd name="T9" fmla="*/ 171846 h 320"/>
                  <a:gd name="T10" fmla="*/ 125007 w 498"/>
                  <a:gd name="T11" fmla="*/ 192365 h 320"/>
                  <a:gd name="T12" fmla="*/ 113527 w 498"/>
                  <a:gd name="T13" fmla="*/ 192365 h 320"/>
                  <a:gd name="T14" fmla="*/ 0 w 498"/>
                  <a:gd name="T15" fmla="*/ 307784 h 320"/>
                  <a:gd name="T16" fmla="*/ 113527 w 498"/>
                  <a:gd name="T17" fmla="*/ 409096 h 320"/>
                  <a:gd name="T18" fmla="*/ 485997 w 498"/>
                  <a:gd name="T19" fmla="*/ 409096 h 320"/>
                  <a:gd name="T20" fmla="*/ 633964 w 498"/>
                  <a:gd name="T21" fmla="*/ 261616 h 320"/>
                  <a:gd name="T22" fmla="*/ 485997 w 498"/>
                  <a:gd name="T23" fmla="*/ 114136 h 320"/>
                  <a:gd name="T24" fmla="*/ 362265 w 498"/>
                  <a:gd name="T25" fmla="*/ 250074 h 320"/>
                  <a:gd name="T26" fmla="*/ 362265 w 498"/>
                  <a:gd name="T27" fmla="*/ 250074 h 320"/>
                  <a:gd name="T28" fmla="*/ 271699 w 498"/>
                  <a:gd name="T29" fmla="*/ 352669 h 320"/>
                  <a:gd name="T30" fmla="*/ 248739 w 498"/>
                  <a:gd name="T31" fmla="*/ 352669 h 320"/>
                  <a:gd name="T32" fmla="*/ 248739 w 498"/>
                  <a:gd name="T33" fmla="*/ 341127 h 320"/>
                  <a:gd name="T34" fmla="*/ 248739 w 498"/>
                  <a:gd name="T35" fmla="*/ 329585 h 320"/>
                  <a:gd name="T36" fmla="*/ 283179 w 498"/>
                  <a:gd name="T37" fmla="*/ 261616 h 320"/>
                  <a:gd name="T38" fmla="*/ 260219 w 498"/>
                  <a:gd name="T39" fmla="*/ 250074 h 320"/>
                  <a:gd name="T40" fmla="*/ 260219 w 498"/>
                  <a:gd name="T41" fmla="*/ 250074 h 320"/>
                  <a:gd name="T42" fmla="*/ 237258 w 498"/>
                  <a:gd name="T43" fmla="*/ 228273 h 320"/>
                  <a:gd name="T44" fmla="*/ 248739 w 498"/>
                  <a:gd name="T45" fmla="*/ 205189 h 320"/>
                  <a:gd name="T46" fmla="*/ 329100 w 498"/>
                  <a:gd name="T47" fmla="*/ 114136 h 320"/>
                  <a:gd name="T48" fmla="*/ 350785 w 498"/>
                  <a:gd name="T49" fmla="*/ 102595 h 320"/>
                  <a:gd name="T50" fmla="*/ 362265 w 498"/>
                  <a:gd name="T51" fmla="*/ 114136 h 320"/>
                  <a:gd name="T52" fmla="*/ 350785 w 498"/>
                  <a:gd name="T53" fmla="*/ 135938 h 320"/>
                  <a:gd name="T54" fmla="*/ 317620 w 498"/>
                  <a:gd name="T55" fmla="*/ 205189 h 320"/>
                  <a:gd name="T56" fmla="*/ 350785 w 498"/>
                  <a:gd name="T57" fmla="*/ 216731 h 320"/>
                  <a:gd name="T58" fmla="*/ 350785 w 498"/>
                  <a:gd name="T59" fmla="*/ 216731 h 320"/>
                  <a:gd name="T60" fmla="*/ 373746 w 498"/>
                  <a:gd name="T61" fmla="*/ 239815 h 320"/>
                  <a:gd name="T62" fmla="*/ 362265 w 498"/>
                  <a:gd name="T63" fmla="*/ 250074 h 3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98" h="320">
                    <a:moveTo>
                      <a:pt x="381" y="89"/>
                    </a:moveTo>
                    <a:lnTo>
                      <a:pt x="381" y="89"/>
                    </a:lnTo>
                    <a:cubicBezTo>
                      <a:pt x="372" y="89"/>
                      <a:pt x="364" y="89"/>
                      <a:pt x="355" y="89"/>
                    </a:cubicBezTo>
                    <a:cubicBezTo>
                      <a:pt x="337" y="36"/>
                      <a:pt x="293" y="0"/>
                      <a:pt x="231" y="0"/>
                    </a:cubicBezTo>
                    <a:cubicBezTo>
                      <a:pt x="160" y="0"/>
                      <a:pt x="98" y="62"/>
                      <a:pt x="98" y="134"/>
                    </a:cubicBezTo>
                    <a:cubicBezTo>
                      <a:pt x="98" y="134"/>
                      <a:pt x="98" y="142"/>
                      <a:pt x="98" y="150"/>
                    </a:cubicBezTo>
                    <a:cubicBezTo>
                      <a:pt x="98" y="150"/>
                      <a:pt x="98" y="150"/>
                      <a:pt x="89" y="150"/>
                    </a:cubicBezTo>
                    <a:cubicBezTo>
                      <a:pt x="45" y="150"/>
                      <a:pt x="0" y="187"/>
                      <a:pt x="0" y="240"/>
                    </a:cubicBezTo>
                    <a:cubicBezTo>
                      <a:pt x="0" y="284"/>
                      <a:pt x="45" y="319"/>
                      <a:pt x="89" y="319"/>
                    </a:cubicBezTo>
                    <a:cubicBezTo>
                      <a:pt x="381" y="319"/>
                      <a:pt x="381" y="319"/>
                      <a:pt x="381" y="319"/>
                    </a:cubicBezTo>
                    <a:cubicBezTo>
                      <a:pt x="443" y="319"/>
                      <a:pt x="497" y="275"/>
                      <a:pt x="497" y="204"/>
                    </a:cubicBezTo>
                    <a:cubicBezTo>
                      <a:pt x="497" y="142"/>
                      <a:pt x="443" y="89"/>
                      <a:pt x="381" y="89"/>
                    </a:cubicBezTo>
                    <a:close/>
                    <a:moveTo>
                      <a:pt x="284" y="195"/>
                    </a:moveTo>
                    <a:lnTo>
                      <a:pt x="284" y="195"/>
                    </a:lnTo>
                    <a:cubicBezTo>
                      <a:pt x="266" y="213"/>
                      <a:pt x="222" y="266"/>
                      <a:pt x="213" y="275"/>
                    </a:cubicBezTo>
                    <a:cubicBezTo>
                      <a:pt x="213" y="275"/>
                      <a:pt x="204" y="284"/>
                      <a:pt x="195" y="275"/>
                    </a:cubicBezTo>
                    <a:cubicBezTo>
                      <a:pt x="195" y="275"/>
                      <a:pt x="195" y="275"/>
                      <a:pt x="195" y="266"/>
                    </a:cubicBezTo>
                    <a:lnTo>
                      <a:pt x="195" y="257"/>
                    </a:lnTo>
                    <a:cubicBezTo>
                      <a:pt x="222" y="204"/>
                      <a:pt x="222" y="204"/>
                      <a:pt x="222" y="204"/>
                    </a:cubicBezTo>
                    <a:cubicBezTo>
                      <a:pt x="222" y="195"/>
                      <a:pt x="213" y="195"/>
                      <a:pt x="204" y="195"/>
                    </a:cubicBezTo>
                    <a:cubicBezTo>
                      <a:pt x="195" y="187"/>
                      <a:pt x="186" y="187"/>
                      <a:pt x="186" y="178"/>
                    </a:cubicBezTo>
                    <a:cubicBezTo>
                      <a:pt x="186" y="169"/>
                      <a:pt x="186" y="169"/>
                      <a:pt x="195" y="160"/>
                    </a:cubicBezTo>
                    <a:cubicBezTo>
                      <a:pt x="204" y="142"/>
                      <a:pt x="258" y="89"/>
                      <a:pt x="258" y="89"/>
                    </a:cubicBezTo>
                    <a:cubicBezTo>
                      <a:pt x="266" y="80"/>
                      <a:pt x="266" y="80"/>
                      <a:pt x="275" y="80"/>
                    </a:cubicBezTo>
                    <a:cubicBezTo>
                      <a:pt x="275" y="89"/>
                      <a:pt x="284" y="89"/>
                      <a:pt x="284" y="89"/>
                    </a:cubicBezTo>
                    <a:cubicBezTo>
                      <a:pt x="284" y="97"/>
                      <a:pt x="275" y="97"/>
                      <a:pt x="275" y="106"/>
                    </a:cubicBezTo>
                    <a:cubicBezTo>
                      <a:pt x="249" y="160"/>
                      <a:pt x="249" y="160"/>
                      <a:pt x="249" y="160"/>
                    </a:cubicBezTo>
                    <a:cubicBezTo>
                      <a:pt x="258" y="160"/>
                      <a:pt x="266" y="169"/>
                      <a:pt x="275" y="169"/>
                    </a:cubicBezTo>
                    <a:cubicBezTo>
                      <a:pt x="284" y="169"/>
                      <a:pt x="293" y="178"/>
                      <a:pt x="293" y="187"/>
                    </a:cubicBezTo>
                    <a:lnTo>
                      <a:pt x="284" y="195"/>
                    </a:lnTo>
                    <a:close/>
                  </a:path>
                </a:pathLst>
              </a:custGeom>
              <a:solidFill>
                <a:schemeClr val="bg1"/>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grpSp>
      </p:grpSp>
      <p:sp>
        <p:nvSpPr>
          <p:cNvPr id="31" name="TextBox 30"/>
          <p:cNvSpPr txBox="1">
            <a:spLocks noChangeArrowheads="1"/>
          </p:cNvSpPr>
          <p:nvPr/>
        </p:nvSpPr>
        <p:spPr bwMode="auto">
          <a:xfrm>
            <a:off x="6162555" y="1672154"/>
            <a:ext cx="2026796" cy="315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l"/>
            <a:endParaRPr lang="en-US" altLang="zh-CN" sz="800" dirty="0">
              <a:solidFill>
                <a:schemeClr val="bg2">
                  <a:lumMod val="75000"/>
                </a:schemeClr>
              </a:solidFill>
              <a:latin typeface="微软雅黑" panose="020B0503020204020204" pitchFamily="34" charset="-122"/>
              <a:ea typeface="微软雅黑" panose="020B0503020204020204" pitchFamily="34" charset="-122"/>
            </a:endParaRPr>
          </a:p>
          <a:p>
            <a:pPr algn="l"/>
            <a:r>
              <a:rPr lang="zh-CN" altLang="en-US" sz="800" dirty="0">
                <a:solidFill>
                  <a:schemeClr val="bg2">
                    <a:lumMod val="75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800" dirty="0">
              <a:solidFill>
                <a:srgbClr val="BFBFBF"/>
              </a:solidFill>
              <a:latin typeface="Arial" panose="020B0604020202020204" pitchFamily="34" charset="0"/>
            </a:endParaRPr>
          </a:p>
        </p:txBody>
      </p:sp>
      <p:sp>
        <p:nvSpPr>
          <p:cNvPr id="32" name="TextBox 31"/>
          <p:cNvSpPr txBox="1">
            <a:spLocks noChangeArrowheads="1"/>
          </p:cNvSpPr>
          <p:nvPr/>
        </p:nvSpPr>
        <p:spPr bwMode="auto">
          <a:xfrm>
            <a:off x="1009825" y="1797208"/>
            <a:ext cx="2026796" cy="315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l"/>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l"/>
            <a:r>
              <a:rPr lang="zh-CN" altLang="en-US" sz="8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800" dirty="0">
              <a:solidFill>
                <a:schemeClr val="bg1">
                  <a:lumMod val="50000"/>
                </a:schemeClr>
              </a:solidFill>
              <a:latin typeface="Arial" panose="020B0604020202020204" pitchFamily="34" charset="0"/>
            </a:endParaRPr>
          </a:p>
        </p:txBody>
      </p:sp>
      <p:sp>
        <p:nvSpPr>
          <p:cNvPr id="33" name="TextBox 32"/>
          <p:cNvSpPr txBox="1">
            <a:spLocks noChangeArrowheads="1"/>
          </p:cNvSpPr>
          <p:nvPr/>
        </p:nvSpPr>
        <p:spPr bwMode="auto">
          <a:xfrm>
            <a:off x="1020543" y="3308578"/>
            <a:ext cx="2026796" cy="315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l"/>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l"/>
            <a:r>
              <a:rPr lang="zh-CN" altLang="en-US" sz="8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800" dirty="0">
              <a:solidFill>
                <a:schemeClr val="bg1">
                  <a:lumMod val="50000"/>
                </a:schemeClr>
              </a:solidFill>
              <a:latin typeface="Arial" panose="020B0604020202020204" pitchFamily="34" charset="0"/>
            </a:endParaRPr>
          </a:p>
        </p:txBody>
      </p:sp>
      <p:sp>
        <p:nvSpPr>
          <p:cNvPr id="22" name="Text Placeholder 33"/>
          <p:cNvSpPr txBox="1"/>
          <p:nvPr/>
        </p:nvSpPr>
        <p:spPr bwMode="auto">
          <a:xfrm>
            <a:off x="1078895" y="1569728"/>
            <a:ext cx="1580234" cy="247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07695">
              <a:defRPr>
                <a:solidFill>
                  <a:schemeClr val="tx1"/>
                </a:solidFill>
                <a:latin typeface="Calibri" panose="020F0502020204030204" pitchFamily="34" charset="0"/>
                <a:ea typeface="MS PGothic" panose="020B0600070205080204" pitchFamily="34" charset="-128"/>
              </a:defRPr>
            </a:lvl1pPr>
            <a:lvl2pPr marL="742950" indent="-285750" defTabSz="607695">
              <a:defRPr>
                <a:solidFill>
                  <a:schemeClr val="tx1"/>
                </a:solidFill>
                <a:latin typeface="Calibri" panose="020F0502020204030204" pitchFamily="34" charset="0"/>
                <a:ea typeface="MS PGothic" panose="020B0600070205080204" pitchFamily="34" charset="-128"/>
              </a:defRPr>
            </a:lvl2pPr>
            <a:lvl3pPr marL="1143000" indent="-228600" defTabSz="607695">
              <a:defRPr>
                <a:solidFill>
                  <a:schemeClr val="tx1"/>
                </a:solidFill>
                <a:latin typeface="Calibri" panose="020F0502020204030204" pitchFamily="34" charset="0"/>
                <a:ea typeface="MS PGothic" panose="020B0600070205080204" pitchFamily="34" charset="-128"/>
              </a:defRPr>
            </a:lvl3pPr>
            <a:lvl4pPr marL="1600200" indent="-228600" defTabSz="607695">
              <a:defRPr>
                <a:solidFill>
                  <a:schemeClr val="tx1"/>
                </a:solidFill>
                <a:latin typeface="Calibri" panose="020F0502020204030204" pitchFamily="34" charset="0"/>
                <a:ea typeface="MS PGothic" panose="020B0600070205080204" pitchFamily="34" charset="-128"/>
              </a:defRPr>
            </a:lvl4pPr>
            <a:lvl5pPr marL="2057400" indent="-228600" defTabSz="607695">
              <a:defRPr>
                <a:solidFill>
                  <a:schemeClr val="tx1"/>
                </a:solidFill>
                <a:latin typeface="Calibri" panose="020F0502020204030204" pitchFamily="34" charset="0"/>
                <a:ea typeface="MS PGothic" panose="020B0600070205080204" pitchFamily="34" charset="-128"/>
              </a:defRPr>
            </a:lvl5pPr>
            <a:lvl6pPr marL="2514600" indent="-228600" defTabSz="607695"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607695"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607695"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607695"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indent="0" algn="l" defTabSz="456565" fontAlgn="auto">
              <a:spcAft>
                <a:spcPts val="0"/>
              </a:spcAft>
              <a:buNone/>
              <a:defRPr/>
            </a:pPr>
            <a:r>
              <a:rPr lang="zh-CN" altLang="en-US" sz="1200" b="1" dirty="0">
                <a:solidFill>
                  <a:schemeClr val="bg1">
                    <a:lumMod val="50000"/>
                  </a:schemeClr>
                </a:solidFill>
                <a:ea typeface="微软雅黑" panose="020B0503020204020204" pitchFamily="34" charset="-122"/>
              </a:rPr>
              <a:t>点击输入标题</a:t>
            </a:r>
            <a:endParaRPr lang="en-AU" altLang="zh-CN" sz="1200" b="1" dirty="0">
              <a:solidFill>
                <a:schemeClr val="bg1">
                  <a:lumMod val="50000"/>
                </a:schemeClr>
              </a:solidFill>
              <a:latin typeface="Roboto Condensed" panose="02000000000000000000" pitchFamily="2" charset="0"/>
              <a:ea typeface="Arial" panose="020B0604020202020204"/>
              <a:cs typeface="Arial" panose="020B0604020202020204"/>
            </a:endParaRPr>
          </a:p>
        </p:txBody>
      </p:sp>
      <p:sp>
        <p:nvSpPr>
          <p:cNvPr id="24" name="Text Placeholder 33"/>
          <p:cNvSpPr txBox="1"/>
          <p:nvPr/>
        </p:nvSpPr>
        <p:spPr>
          <a:xfrm>
            <a:off x="1078893" y="3109683"/>
            <a:ext cx="1172970" cy="238199"/>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6565" fontAlgn="auto">
              <a:spcAft>
                <a:spcPts val="0"/>
              </a:spcAft>
              <a:buNone/>
              <a:defRPr/>
            </a:pPr>
            <a:r>
              <a:rPr lang="zh-CN" altLang="en-US" sz="1200" b="1" dirty="0">
                <a:solidFill>
                  <a:schemeClr val="bg1">
                    <a:lumMod val="50000"/>
                  </a:schemeClr>
                </a:solidFill>
                <a:ea typeface="微软雅黑" panose="020B0503020204020204" pitchFamily="34" charset="-122"/>
              </a:rPr>
              <a:t>点击输入标题</a:t>
            </a:r>
            <a:endParaRPr lang="en-AU" altLang="zh-CN" sz="1200" b="1" dirty="0">
              <a:solidFill>
                <a:schemeClr val="bg1">
                  <a:lumMod val="50000"/>
                </a:schemeClr>
              </a:solidFill>
              <a:latin typeface="Roboto Condensed" panose="02000000000000000000" pitchFamily="2" charset="0"/>
              <a:ea typeface="Arial" panose="020B0604020202020204"/>
              <a:cs typeface="Arial" panose="020B0604020202020204"/>
            </a:endParaRPr>
          </a:p>
        </p:txBody>
      </p:sp>
      <p:sp>
        <p:nvSpPr>
          <p:cNvPr id="25" name="Text Placeholder 33"/>
          <p:cNvSpPr txBox="1"/>
          <p:nvPr/>
        </p:nvSpPr>
        <p:spPr bwMode="auto">
          <a:xfrm>
            <a:off x="6230432" y="1482788"/>
            <a:ext cx="1172970" cy="239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07695">
              <a:defRPr>
                <a:solidFill>
                  <a:schemeClr val="tx1"/>
                </a:solidFill>
                <a:latin typeface="Calibri" panose="020F0502020204030204" pitchFamily="34" charset="0"/>
                <a:ea typeface="MS PGothic" panose="020B0600070205080204" pitchFamily="34" charset="-128"/>
              </a:defRPr>
            </a:lvl1pPr>
            <a:lvl2pPr marL="742950" indent="-285750" defTabSz="607695">
              <a:defRPr>
                <a:solidFill>
                  <a:schemeClr val="tx1"/>
                </a:solidFill>
                <a:latin typeface="Calibri" panose="020F0502020204030204" pitchFamily="34" charset="0"/>
                <a:ea typeface="MS PGothic" panose="020B0600070205080204" pitchFamily="34" charset="-128"/>
              </a:defRPr>
            </a:lvl2pPr>
            <a:lvl3pPr marL="1143000" indent="-228600" defTabSz="607695">
              <a:defRPr>
                <a:solidFill>
                  <a:schemeClr val="tx1"/>
                </a:solidFill>
                <a:latin typeface="Calibri" panose="020F0502020204030204" pitchFamily="34" charset="0"/>
                <a:ea typeface="MS PGothic" panose="020B0600070205080204" pitchFamily="34" charset="-128"/>
              </a:defRPr>
            </a:lvl3pPr>
            <a:lvl4pPr marL="1600200" indent="-228600" defTabSz="607695">
              <a:defRPr>
                <a:solidFill>
                  <a:schemeClr val="tx1"/>
                </a:solidFill>
                <a:latin typeface="Calibri" panose="020F0502020204030204" pitchFamily="34" charset="0"/>
                <a:ea typeface="MS PGothic" panose="020B0600070205080204" pitchFamily="34" charset="-128"/>
              </a:defRPr>
            </a:lvl4pPr>
            <a:lvl5pPr marL="2057400" indent="-228600" defTabSz="607695">
              <a:defRPr>
                <a:solidFill>
                  <a:schemeClr val="tx1"/>
                </a:solidFill>
                <a:latin typeface="Calibri" panose="020F0502020204030204" pitchFamily="34" charset="0"/>
                <a:ea typeface="MS PGothic" panose="020B0600070205080204" pitchFamily="34" charset="-128"/>
              </a:defRPr>
            </a:lvl5pPr>
            <a:lvl6pPr marL="2514600" indent="-228600" defTabSz="607695"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607695"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607695"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607695"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indent="0" defTabSz="456565" fontAlgn="auto">
              <a:spcAft>
                <a:spcPts val="0"/>
              </a:spcAft>
              <a:buNone/>
              <a:defRPr/>
            </a:pPr>
            <a:r>
              <a:rPr lang="zh-CN" altLang="en-US" sz="1200" b="1" dirty="0">
                <a:solidFill>
                  <a:schemeClr val="bg1">
                    <a:lumMod val="50000"/>
                  </a:schemeClr>
                </a:solidFill>
                <a:ea typeface="微软雅黑" panose="020B0503020204020204" pitchFamily="34" charset="-122"/>
              </a:rPr>
              <a:t>点击输入标题</a:t>
            </a:r>
            <a:endParaRPr lang="en-AU" altLang="zh-CN" sz="1200" b="1" dirty="0">
              <a:solidFill>
                <a:schemeClr val="bg1">
                  <a:lumMod val="50000"/>
                </a:schemeClr>
              </a:solidFill>
              <a:latin typeface="Roboto Condensed" panose="02000000000000000000" pitchFamily="2" charset="0"/>
              <a:ea typeface="Arial" panose="020B0604020202020204"/>
              <a:cs typeface="Arial" panose="020B0604020202020204"/>
            </a:endParaRPr>
          </a:p>
        </p:txBody>
      </p:sp>
      <p:sp>
        <p:nvSpPr>
          <p:cNvPr id="26" name="Text Placeholder 33"/>
          <p:cNvSpPr txBox="1"/>
          <p:nvPr/>
        </p:nvSpPr>
        <p:spPr>
          <a:xfrm>
            <a:off x="6231624" y="3188289"/>
            <a:ext cx="1521883" cy="18341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6565" fontAlgn="auto">
              <a:spcAft>
                <a:spcPts val="0"/>
              </a:spcAft>
              <a:buNone/>
              <a:defRPr/>
            </a:pPr>
            <a:r>
              <a:rPr lang="zh-CN" altLang="en-US" sz="1200" b="1" dirty="0">
                <a:solidFill>
                  <a:schemeClr val="bg1">
                    <a:lumMod val="50000"/>
                  </a:schemeClr>
                </a:solidFill>
                <a:ea typeface="微软雅黑" panose="020B0503020204020204" pitchFamily="34" charset="-122"/>
              </a:rPr>
              <a:t>点击输入标题</a:t>
            </a:r>
            <a:endParaRPr lang="en-AU" altLang="zh-CN" sz="1200" b="1" dirty="0">
              <a:solidFill>
                <a:schemeClr val="bg1">
                  <a:lumMod val="50000"/>
                </a:schemeClr>
              </a:solidFill>
              <a:latin typeface="Roboto Condensed" panose="02000000000000000000" pitchFamily="2" charset="0"/>
              <a:ea typeface="Arial" panose="020B0604020202020204"/>
              <a:cs typeface="Arial" panose="020B0604020202020204"/>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23"/>
                                        </p:tgtEl>
                                        <p:attrNameLst>
                                          <p:attrName>style.visibility</p:attrName>
                                        </p:attrNameLst>
                                      </p:cBhvr>
                                      <p:to>
                                        <p:strVal val="visible"/>
                                      </p:to>
                                    </p:set>
                                    <p:anim calcmode="lin" valueType="num">
                                      <p:cBhvr>
                                        <p:cTn id="14" dur="500" fill="hold"/>
                                        <p:tgtEl>
                                          <p:spTgt spid="23"/>
                                        </p:tgtEl>
                                        <p:attrNameLst>
                                          <p:attrName>ppt_w</p:attrName>
                                        </p:attrNameLst>
                                      </p:cBhvr>
                                      <p:tavLst>
                                        <p:tav tm="0">
                                          <p:val>
                                            <p:fltVal val="0"/>
                                          </p:val>
                                        </p:tav>
                                        <p:tav tm="100000">
                                          <p:val>
                                            <p:strVal val="#ppt_w"/>
                                          </p:val>
                                        </p:tav>
                                      </p:tavLst>
                                    </p:anim>
                                    <p:anim calcmode="lin" valueType="num">
                                      <p:cBhvr>
                                        <p:cTn id="15" dur="500" fill="hold"/>
                                        <p:tgtEl>
                                          <p:spTgt spid="23"/>
                                        </p:tgtEl>
                                        <p:attrNameLst>
                                          <p:attrName>ppt_h</p:attrName>
                                        </p:attrNameLst>
                                      </p:cBhvr>
                                      <p:tavLst>
                                        <p:tav tm="0">
                                          <p:val>
                                            <p:fltVal val="0"/>
                                          </p:val>
                                        </p:tav>
                                        <p:tav tm="100000">
                                          <p:val>
                                            <p:strVal val="#ppt_h"/>
                                          </p:val>
                                        </p:tav>
                                      </p:tavLst>
                                    </p:anim>
                                    <p:animEffect transition="in" filter="fade">
                                      <p:cBhvr>
                                        <p:cTn id="16" dur="500"/>
                                        <p:tgtEl>
                                          <p:spTgt spid="23"/>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31"/>
                                        </p:tgtEl>
                                        <p:attrNameLst>
                                          <p:attrName>style.visibility</p:attrName>
                                        </p:attrNameLst>
                                      </p:cBhvr>
                                      <p:to>
                                        <p:strVal val="visible"/>
                                      </p:to>
                                    </p:set>
                                    <p:anim calcmode="lin" valueType="num">
                                      <p:cBhvr>
                                        <p:cTn id="20" dur="500" fill="hold"/>
                                        <p:tgtEl>
                                          <p:spTgt spid="31"/>
                                        </p:tgtEl>
                                        <p:attrNameLst>
                                          <p:attrName>ppt_w</p:attrName>
                                        </p:attrNameLst>
                                      </p:cBhvr>
                                      <p:tavLst>
                                        <p:tav tm="0">
                                          <p:val>
                                            <p:fltVal val="0"/>
                                          </p:val>
                                        </p:tav>
                                        <p:tav tm="100000">
                                          <p:val>
                                            <p:strVal val="#ppt_w"/>
                                          </p:val>
                                        </p:tav>
                                      </p:tavLst>
                                    </p:anim>
                                    <p:anim calcmode="lin" valueType="num">
                                      <p:cBhvr>
                                        <p:cTn id="21" dur="500" fill="hold"/>
                                        <p:tgtEl>
                                          <p:spTgt spid="31"/>
                                        </p:tgtEl>
                                        <p:attrNameLst>
                                          <p:attrName>ppt_h</p:attrName>
                                        </p:attrNameLst>
                                      </p:cBhvr>
                                      <p:tavLst>
                                        <p:tav tm="0">
                                          <p:val>
                                            <p:fltVal val="0"/>
                                          </p:val>
                                        </p:tav>
                                        <p:tav tm="100000">
                                          <p:val>
                                            <p:strVal val="#ppt_h"/>
                                          </p:val>
                                        </p:tav>
                                      </p:tavLst>
                                    </p:anim>
                                    <p:animEffect transition="in" filter="fade">
                                      <p:cBhvr>
                                        <p:cTn id="22" dur="500"/>
                                        <p:tgtEl>
                                          <p:spTgt spid="31"/>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cBhvr>
                                        <p:cTn id="26" dur="500" fill="hold"/>
                                        <p:tgtEl>
                                          <p:spTgt spid="32"/>
                                        </p:tgtEl>
                                        <p:attrNameLst>
                                          <p:attrName>ppt_w</p:attrName>
                                        </p:attrNameLst>
                                      </p:cBhvr>
                                      <p:tavLst>
                                        <p:tav tm="0">
                                          <p:val>
                                            <p:fltVal val="0"/>
                                          </p:val>
                                        </p:tav>
                                        <p:tav tm="100000">
                                          <p:val>
                                            <p:strVal val="#ppt_w"/>
                                          </p:val>
                                        </p:tav>
                                      </p:tavLst>
                                    </p:anim>
                                    <p:anim calcmode="lin" valueType="num">
                                      <p:cBhvr>
                                        <p:cTn id="27" dur="500" fill="hold"/>
                                        <p:tgtEl>
                                          <p:spTgt spid="32"/>
                                        </p:tgtEl>
                                        <p:attrNameLst>
                                          <p:attrName>ppt_h</p:attrName>
                                        </p:attrNameLst>
                                      </p:cBhvr>
                                      <p:tavLst>
                                        <p:tav tm="0">
                                          <p:val>
                                            <p:fltVal val="0"/>
                                          </p:val>
                                        </p:tav>
                                        <p:tav tm="100000">
                                          <p:val>
                                            <p:strVal val="#ppt_h"/>
                                          </p:val>
                                        </p:tav>
                                      </p:tavLst>
                                    </p:anim>
                                    <p:animEffect transition="in" filter="fade">
                                      <p:cBhvr>
                                        <p:cTn id="28" dur="500"/>
                                        <p:tgtEl>
                                          <p:spTgt spid="3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childTnLst>
                          </p:cTn>
                        </p:par>
                        <p:par>
                          <p:cTn id="35" fill="hold">
                            <p:stCondLst>
                              <p:cond delay="3000"/>
                            </p:stCondLst>
                            <p:childTnLst>
                              <p:par>
                                <p:cTn id="36" presetID="14" presetClass="entr" presetSubtype="10" fill="hold" grpId="0" nodeType="after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randombar(horizontal)">
                                      <p:cBhvr>
                                        <p:cTn id="38" dur="500"/>
                                        <p:tgtEl>
                                          <p:spTgt spid="22"/>
                                        </p:tgtEl>
                                      </p:cBhvr>
                                    </p:animEffect>
                                  </p:childTnLst>
                                </p:cTn>
                              </p:par>
                            </p:childTnLst>
                          </p:cTn>
                        </p:par>
                        <p:par>
                          <p:cTn id="39" fill="hold">
                            <p:stCondLst>
                              <p:cond delay="3500"/>
                            </p:stCondLst>
                            <p:childTnLst>
                              <p:par>
                                <p:cTn id="40" presetID="14" presetClass="entr" presetSubtype="10"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randombar(horizontal)">
                                      <p:cBhvr>
                                        <p:cTn id="42" dur="500"/>
                                        <p:tgtEl>
                                          <p:spTgt spid="25"/>
                                        </p:tgtEl>
                                      </p:cBhvr>
                                    </p:animEffect>
                                  </p:childTnLst>
                                </p:cTn>
                              </p:par>
                            </p:childTnLst>
                          </p:cTn>
                        </p:par>
                        <p:par>
                          <p:cTn id="43" fill="hold">
                            <p:stCondLst>
                              <p:cond delay="4000"/>
                            </p:stCondLst>
                            <p:childTnLst>
                              <p:par>
                                <p:cTn id="44" presetID="14" presetClass="entr" presetSubtype="10" fill="hold" grpId="0"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randombar(horizontal)">
                                      <p:cBhvr>
                                        <p:cTn id="46" dur="500"/>
                                        <p:tgtEl>
                                          <p:spTgt spid="24"/>
                                        </p:tgtEl>
                                      </p:cBhvr>
                                    </p:animEffect>
                                  </p:childTnLst>
                                </p:cTn>
                              </p:par>
                            </p:childTnLst>
                          </p:cTn>
                        </p:par>
                        <p:par>
                          <p:cTn id="47" fill="hold">
                            <p:stCondLst>
                              <p:cond delay="4500"/>
                            </p:stCondLst>
                            <p:childTnLst>
                              <p:par>
                                <p:cTn id="48" presetID="14" presetClass="entr" presetSubtype="1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Effect transition="in" filter="randombar(horizontal)">
                                      <p:cBhvr>
                                        <p:cTn id="50" dur="500"/>
                                        <p:tgtEl>
                                          <p:spTgt spid="26"/>
                                        </p:tgtEl>
                                      </p:cBhvr>
                                    </p:animEffect>
                                  </p:childTnLst>
                                </p:cTn>
                              </p:par>
                              <p:par>
                                <p:cTn id="51" presetID="8" presetClass="emph" presetSubtype="0" fill="hold" nodeType="withEffect">
                                  <p:stCondLst>
                                    <p:cond delay="0"/>
                                  </p:stCondLst>
                                  <p:childTnLst>
                                    <p:animRot by="21600000">
                                      <p:cBhvr>
                                        <p:cTn id="52"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1" grpId="0"/>
      <p:bldP spid="32" grpId="0"/>
      <p:bldP spid="33" grpId="0"/>
      <p:bldP spid="22" grpId="0"/>
      <p:bldP spid="24" grpId="0"/>
      <p:bldP spid="25" grpId="0"/>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37"/>
          <p:cNvSpPr/>
          <p:nvPr/>
        </p:nvSpPr>
        <p:spPr bwMode="auto">
          <a:xfrm flipH="1">
            <a:off x="4708698" y="1971093"/>
            <a:ext cx="1644785" cy="940255"/>
          </a:xfrm>
          <a:custGeom>
            <a:avLst/>
            <a:gdLst>
              <a:gd name="T0" fmla="*/ 0 w 1043"/>
              <a:gd name="T1" fmla="*/ 0 h 438"/>
              <a:gd name="T2" fmla="*/ 1043 w 1043"/>
              <a:gd name="T3" fmla="*/ 425 h 438"/>
            </a:gdLst>
            <a:ahLst/>
            <a:cxnLst>
              <a:cxn ang="0">
                <a:pos x="T0" y="T1"/>
              </a:cxn>
              <a:cxn ang="0">
                <a:pos x="T2" y="T3"/>
              </a:cxn>
            </a:cxnLst>
            <a:rect l="0" t="0" r="r" b="b"/>
            <a:pathLst>
              <a:path w="1043" h="438">
                <a:moveTo>
                  <a:pt x="0" y="0"/>
                </a:moveTo>
                <a:cubicBezTo>
                  <a:pt x="828" y="0"/>
                  <a:pt x="524" y="438"/>
                  <a:pt x="1043" y="425"/>
                </a:cubicBezTo>
              </a:path>
            </a:pathLst>
          </a:custGeom>
          <a:ln>
            <a:solidFill>
              <a:schemeClr val="accent2"/>
            </a:solidFill>
            <a:tailEnd type="oval"/>
          </a:ln>
        </p:spPr>
        <p:style>
          <a:lnRef idx="1">
            <a:schemeClr val="accent1"/>
          </a:lnRef>
          <a:fillRef idx="0">
            <a:schemeClr val="accent1"/>
          </a:fillRef>
          <a:effectRef idx="0">
            <a:schemeClr val="accent1"/>
          </a:effectRef>
          <a:fontRef idx="minor">
            <a:schemeClr val="tx1"/>
          </a:fontRef>
        </p:style>
        <p:txBody>
          <a:bodyPr lIns="91458" tIns="45729" rIns="91458" bIns="45729" rtlCol="0" anchor="ctr"/>
          <a:lstStyle/>
          <a:p>
            <a:pPr algn="ctr" defTabSz="914400" eaLnBrk="0" hangingPunct="0"/>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5" name="Freeform 38"/>
          <p:cNvSpPr/>
          <p:nvPr/>
        </p:nvSpPr>
        <p:spPr bwMode="auto">
          <a:xfrm>
            <a:off x="2555673" y="2490866"/>
            <a:ext cx="2286005" cy="407531"/>
          </a:xfrm>
          <a:custGeom>
            <a:avLst/>
            <a:gdLst>
              <a:gd name="T0" fmla="*/ 0 w 1043"/>
              <a:gd name="T1" fmla="*/ 0 h 190"/>
              <a:gd name="T2" fmla="*/ 1043 w 1043"/>
              <a:gd name="T3" fmla="*/ 185 h 190"/>
            </a:gdLst>
            <a:ahLst/>
            <a:cxnLst>
              <a:cxn ang="0">
                <a:pos x="T0" y="T1"/>
              </a:cxn>
              <a:cxn ang="0">
                <a:pos x="T2" y="T3"/>
              </a:cxn>
            </a:cxnLst>
            <a:rect l="0" t="0" r="r" b="b"/>
            <a:pathLst>
              <a:path w="1043" h="190">
                <a:moveTo>
                  <a:pt x="0" y="0"/>
                </a:moveTo>
                <a:cubicBezTo>
                  <a:pt x="828" y="0"/>
                  <a:pt x="524" y="190"/>
                  <a:pt x="1043" y="185"/>
                </a:cubicBezTo>
              </a:path>
            </a:pathLst>
          </a:custGeom>
          <a:noFill/>
          <a:ln w="19050" cap="flat">
            <a:solidFill>
              <a:schemeClr val="accent2"/>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94" tIns="34297" rIns="68594" bIns="34297" numCol="1" anchor="t" anchorCtr="0" compatLnSpc="1"/>
          <a:lstStyle/>
          <a:p>
            <a:pPr defTabSz="914400" eaLnBrk="0" hangingPunct="0"/>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 name="Freeform 39"/>
          <p:cNvSpPr/>
          <p:nvPr/>
        </p:nvSpPr>
        <p:spPr bwMode="auto">
          <a:xfrm>
            <a:off x="2555673" y="1412466"/>
            <a:ext cx="2286005" cy="1516150"/>
          </a:xfrm>
          <a:custGeom>
            <a:avLst/>
            <a:gdLst>
              <a:gd name="T0" fmla="*/ 0 w 1043"/>
              <a:gd name="T1" fmla="*/ 0 h 706"/>
              <a:gd name="T2" fmla="*/ 1043 w 1043"/>
              <a:gd name="T3" fmla="*/ 684 h 706"/>
            </a:gdLst>
            <a:ahLst/>
            <a:cxnLst>
              <a:cxn ang="0">
                <a:pos x="T0" y="T1"/>
              </a:cxn>
              <a:cxn ang="0">
                <a:pos x="T2" y="T3"/>
              </a:cxn>
            </a:cxnLst>
            <a:rect l="0" t="0" r="r" b="b"/>
            <a:pathLst>
              <a:path w="1043" h="706">
                <a:moveTo>
                  <a:pt x="0" y="0"/>
                </a:moveTo>
                <a:cubicBezTo>
                  <a:pt x="828" y="0"/>
                  <a:pt x="524" y="706"/>
                  <a:pt x="1043" y="684"/>
                </a:cubicBezTo>
              </a:path>
            </a:pathLst>
          </a:custGeom>
          <a:noFill/>
          <a:ln w="19050" cap="flat">
            <a:solidFill>
              <a:schemeClr val="accent1"/>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94" tIns="34297" rIns="68594" bIns="34297" numCol="1" anchor="t" anchorCtr="0" compatLnSpc="1"/>
          <a:lstStyle/>
          <a:p>
            <a:pPr defTabSz="914400" eaLnBrk="0" hangingPunct="0"/>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7" name="Freeform 40"/>
          <p:cNvSpPr/>
          <p:nvPr/>
        </p:nvSpPr>
        <p:spPr bwMode="auto">
          <a:xfrm flipH="1">
            <a:off x="4708698" y="2870767"/>
            <a:ext cx="1644785" cy="1011054"/>
          </a:xfrm>
          <a:custGeom>
            <a:avLst/>
            <a:gdLst>
              <a:gd name="T0" fmla="*/ 0 w 1043"/>
              <a:gd name="T1" fmla="*/ 471 h 471"/>
              <a:gd name="T2" fmla="*/ 1043 w 1043"/>
              <a:gd name="T3" fmla="*/ 14 h 471"/>
            </a:gdLst>
            <a:ahLst/>
            <a:cxnLst>
              <a:cxn ang="0">
                <a:pos x="T0" y="T1"/>
              </a:cxn>
              <a:cxn ang="0">
                <a:pos x="T2" y="T3"/>
              </a:cxn>
            </a:cxnLst>
            <a:rect l="0" t="0" r="r" b="b"/>
            <a:pathLst>
              <a:path w="1043" h="471">
                <a:moveTo>
                  <a:pt x="0" y="471"/>
                </a:moveTo>
                <a:cubicBezTo>
                  <a:pt x="828" y="471"/>
                  <a:pt x="524" y="0"/>
                  <a:pt x="1043" y="14"/>
                </a:cubicBezTo>
              </a:path>
            </a:pathLst>
          </a:custGeom>
          <a:ln>
            <a:solidFill>
              <a:schemeClr val="accent4"/>
            </a:solidFill>
            <a:tailEnd type="oval"/>
          </a:ln>
        </p:spPr>
        <p:style>
          <a:lnRef idx="1">
            <a:schemeClr val="accent1"/>
          </a:lnRef>
          <a:fillRef idx="0">
            <a:schemeClr val="accent1"/>
          </a:fillRef>
          <a:effectRef idx="0">
            <a:schemeClr val="accent1"/>
          </a:effectRef>
          <a:fontRef idx="minor">
            <a:schemeClr val="tx1"/>
          </a:fontRef>
        </p:style>
        <p:txBody>
          <a:bodyPr lIns="91458" tIns="45729" rIns="91458" bIns="45729" rtlCol="0" anchor="ctr"/>
          <a:lstStyle/>
          <a:p>
            <a:pPr algn="ctr" defTabSz="914400" eaLnBrk="0" hangingPunct="0"/>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8" name="Freeform 41"/>
          <p:cNvSpPr/>
          <p:nvPr/>
        </p:nvSpPr>
        <p:spPr bwMode="auto">
          <a:xfrm>
            <a:off x="2555673" y="2881128"/>
            <a:ext cx="2286005" cy="506822"/>
          </a:xfrm>
          <a:custGeom>
            <a:avLst/>
            <a:gdLst>
              <a:gd name="T0" fmla="*/ 0 w 1043"/>
              <a:gd name="T1" fmla="*/ 236 h 236"/>
              <a:gd name="T2" fmla="*/ 1043 w 1043"/>
              <a:gd name="T3" fmla="*/ 8 h 236"/>
            </a:gdLst>
            <a:ahLst/>
            <a:cxnLst>
              <a:cxn ang="0">
                <a:pos x="T0" y="T1"/>
              </a:cxn>
              <a:cxn ang="0">
                <a:pos x="T2" y="T3"/>
              </a:cxn>
            </a:cxnLst>
            <a:rect l="0" t="0" r="r" b="b"/>
            <a:pathLst>
              <a:path w="1043" h="236">
                <a:moveTo>
                  <a:pt x="0" y="236"/>
                </a:moveTo>
                <a:cubicBezTo>
                  <a:pt x="828" y="236"/>
                  <a:pt x="524" y="0"/>
                  <a:pt x="1043" y="8"/>
                </a:cubicBezTo>
              </a:path>
            </a:pathLst>
          </a:custGeom>
          <a:noFill/>
          <a:ln w="19050" cap="flat">
            <a:solidFill>
              <a:schemeClr val="accent3"/>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94" tIns="34297" rIns="68594" bIns="34297" numCol="1" anchor="t" anchorCtr="0" compatLnSpc="1"/>
          <a:lstStyle/>
          <a:p>
            <a:pPr defTabSz="914400" eaLnBrk="0" hangingPunct="0"/>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9" name="Freeform 42"/>
          <p:cNvSpPr/>
          <p:nvPr/>
        </p:nvSpPr>
        <p:spPr bwMode="auto">
          <a:xfrm>
            <a:off x="2555673" y="2857816"/>
            <a:ext cx="2286005" cy="1414267"/>
          </a:xfrm>
          <a:custGeom>
            <a:avLst/>
            <a:gdLst>
              <a:gd name="T0" fmla="*/ 0 w 1043"/>
              <a:gd name="T1" fmla="*/ 659 h 659"/>
              <a:gd name="T2" fmla="*/ 1043 w 1043"/>
              <a:gd name="T3" fmla="*/ 20 h 659"/>
            </a:gdLst>
            <a:ahLst/>
            <a:cxnLst>
              <a:cxn ang="0">
                <a:pos x="T0" y="T1"/>
              </a:cxn>
              <a:cxn ang="0">
                <a:pos x="T2" y="T3"/>
              </a:cxn>
            </a:cxnLst>
            <a:rect l="0" t="0" r="r" b="b"/>
            <a:pathLst>
              <a:path w="1043" h="659">
                <a:moveTo>
                  <a:pt x="0" y="659"/>
                </a:moveTo>
                <a:cubicBezTo>
                  <a:pt x="828" y="659"/>
                  <a:pt x="524" y="0"/>
                  <a:pt x="1043" y="20"/>
                </a:cubicBezTo>
              </a:path>
            </a:pathLst>
          </a:custGeom>
          <a:noFill/>
          <a:ln w="19050" cap="flat">
            <a:solidFill>
              <a:schemeClr val="accent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94" tIns="34297" rIns="68594" bIns="34297" numCol="1" anchor="t" anchorCtr="0" compatLnSpc="1"/>
          <a:lstStyle/>
          <a:p>
            <a:pPr defTabSz="914400" eaLnBrk="0" hangingPunct="0"/>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10" name="Line 43"/>
          <p:cNvSpPr>
            <a:spLocks noChangeShapeType="1"/>
          </p:cNvSpPr>
          <p:nvPr/>
        </p:nvSpPr>
        <p:spPr bwMode="auto">
          <a:xfrm>
            <a:off x="4713070" y="2900123"/>
            <a:ext cx="1644783" cy="0"/>
          </a:xfrm>
          <a:prstGeom prst="line">
            <a:avLst/>
          </a:prstGeom>
          <a:ln>
            <a:solidFill>
              <a:schemeClr val="accent3"/>
            </a:solidFill>
            <a:tailEnd type="oval"/>
          </a:ln>
        </p:spPr>
        <p:style>
          <a:lnRef idx="1">
            <a:schemeClr val="accent1"/>
          </a:lnRef>
          <a:fillRef idx="0">
            <a:schemeClr val="accent1"/>
          </a:fillRef>
          <a:effectRef idx="0">
            <a:schemeClr val="accent1"/>
          </a:effectRef>
          <a:fontRef idx="minor">
            <a:schemeClr val="tx1"/>
          </a:fontRef>
        </p:style>
        <p:txBody>
          <a:bodyPr lIns="91458" tIns="45729" rIns="91458" bIns="45729" rtlCol="0" anchor="ctr"/>
          <a:lstStyle/>
          <a:p>
            <a:pPr algn="ctr" defTabSz="914400" eaLnBrk="0" hangingPunct="0"/>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11" name="椭圆 10"/>
          <p:cNvSpPr/>
          <p:nvPr/>
        </p:nvSpPr>
        <p:spPr>
          <a:xfrm>
            <a:off x="4358933" y="2449627"/>
            <a:ext cx="850440" cy="850555"/>
          </a:xfrm>
          <a:prstGeom prst="ellipse">
            <a:avLst/>
          </a:prstGeom>
          <a:solidFill>
            <a:schemeClr val="accent1"/>
          </a:solidFill>
          <a:ln>
            <a:noFill/>
          </a:ln>
        </p:spPr>
        <p:txBody>
          <a:bodyPr vert="horz" wrap="square" lIns="68594" tIns="34297" rIns="68594" bIns="34297" numCol="1" anchor="t" anchorCtr="0" compatLnSpc="1"/>
          <a:lstStyle/>
          <a:p>
            <a:pPr defTabSz="914400" eaLnBrk="0" hangingPunct="0"/>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684362" y="1306120"/>
            <a:ext cx="1819572" cy="338572"/>
          </a:xfrm>
          <a:prstGeom prst="rect">
            <a:avLst/>
          </a:prstGeom>
          <a:noFill/>
        </p:spPr>
        <p:txBody>
          <a:bodyPr wrap="square" lIns="91458" tIns="45729" rIns="91458" bIns="45729" rtlCol="0">
            <a:spAutoFit/>
          </a:bodyPr>
          <a:lstStyle/>
          <a:p>
            <a:pPr defTabSz="912495">
              <a:spcBef>
                <a:spcPct val="20000"/>
              </a:spcBef>
              <a:defRPr/>
            </a:pP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5" name="文本框 14"/>
          <p:cNvSpPr txBox="1"/>
          <p:nvPr/>
        </p:nvSpPr>
        <p:spPr>
          <a:xfrm>
            <a:off x="684362" y="2317716"/>
            <a:ext cx="1819572" cy="338572"/>
          </a:xfrm>
          <a:prstGeom prst="rect">
            <a:avLst/>
          </a:prstGeom>
          <a:noFill/>
        </p:spPr>
        <p:txBody>
          <a:bodyPr wrap="square" lIns="91458" tIns="45729" rIns="91458" bIns="45729" rtlCol="0">
            <a:spAutoFit/>
          </a:bodyPr>
          <a:lstStyle/>
          <a:p>
            <a:pPr defTabSz="912495">
              <a:spcBef>
                <a:spcPct val="20000"/>
              </a:spcBef>
              <a:defRPr/>
            </a:pP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7" name="文本框 16"/>
          <p:cNvSpPr txBox="1"/>
          <p:nvPr/>
        </p:nvSpPr>
        <p:spPr>
          <a:xfrm>
            <a:off x="684362" y="3244375"/>
            <a:ext cx="1819572" cy="338572"/>
          </a:xfrm>
          <a:prstGeom prst="rect">
            <a:avLst/>
          </a:prstGeom>
          <a:noFill/>
        </p:spPr>
        <p:txBody>
          <a:bodyPr wrap="square" lIns="91458" tIns="45729" rIns="91458" bIns="45729" rtlCol="0">
            <a:spAutoFit/>
          </a:bodyPr>
          <a:lstStyle/>
          <a:p>
            <a:pPr defTabSz="912495">
              <a:spcBef>
                <a:spcPct val="20000"/>
              </a:spcBef>
              <a:defRPr/>
            </a:pP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9" name="文本框 18"/>
          <p:cNvSpPr txBox="1"/>
          <p:nvPr/>
        </p:nvSpPr>
        <p:spPr>
          <a:xfrm>
            <a:off x="684362" y="4168585"/>
            <a:ext cx="1819572" cy="338572"/>
          </a:xfrm>
          <a:prstGeom prst="rect">
            <a:avLst/>
          </a:prstGeom>
          <a:noFill/>
        </p:spPr>
        <p:txBody>
          <a:bodyPr wrap="square" lIns="91458" tIns="45729" rIns="91458" bIns="45729" rtlCol="0">
            <a:spAutoFit/>
          </a:bodyPr>
          <a:lstStyle/>
          <a:p>
            <a:pPr defTabSz="912495">
              <a:spcBef>
                <a:spcPct val="20000"/>
              </a:spcBef>
              <a:defRPr/>
            </a:pP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0" name="矩形 19"/>
          <p:cNvSpPr/>
          <p:nvPr/>
        </p:nvSpPr>
        <p:spPr>
          <a:xfrm>
            <a:off x="684362" y="1923763"/>
            <a:ext cx="1744057" cy="54894"/>
          </a:xfrm>
          <a:prstGeom prst="rect">
            <a:avLst/>
          </a:prstGeom>
          <a:solidFill>
            <a:schemeClr val="bg1">
              <a:lumMod val="85000"/>
            </a:schemeClr>
          </a:solidFill>
          <a:ln>
            <a:noFill/>
          </a:ln>
        </p:spPr>
        <p:txBody>
          <a:bodyPr vert="horz" wrap="square" lIns="68594" tIns="34297" rIns="68594" bIns="34297" numCol="1" anchor="t" anchorCtr="0" compatLnSpc="1"/>
          <a:lstStyle/>
          <a:p>
            <a:pPr defTabSz="914400" eaLnBrk="0" hangingPunct="0"/>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1" name="矩形 20"/>
          <p:cNvSpPr/>
          <p:nvPr/>
        </p:nvSpPr>
        <p:spPr>
          <a:xfrm>
            <a:off x="684362" y="2933725"/>
            <a:ext cx="1744057" cy="54894"/>
          </a:xfrm>
          <a:prstGeom prst="rect">
            <a:avLst/>
          </a:prstGeom>
          <a:solidFill>
            <a:schemeClr val="bg1">
              <a:lumMod val="85000"/>
            </a:schemeClr>
          </a:solidFill>
          <a:ln>
            <a:noFill/>
          </a:ln>
        </p:spPr>
        <p:txBody>
          <a:bodyPr vert="horz" wrap="square" lIns="68594" tIns="34297" rIns="68594" bIns="34297" numCol="1" anchor="t" anchorCtr="0" compatLnSpc="1"/>
          <a:lstStyle/>
          <a:p>
            <a:pPr defTabSz="914400" eaLnBrk="0" hangingPunct="0"/>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2" name="矩形 21"/>
          <p:cNvSpPr/>
          <p:nvPr/>
        </p:nvSpPr>
        <p:spPr>
          <a:xfrm>
            <a:off x="684362" y="3812201"/>
            <a:ext cx="1744057" cy="54894"/>
          </a:xfrm>
          <a:prstGeom prst="rect">
            <a:avLst/>
          </a:prstGeom>
          <a:solidFill>
            <a:schemeClr val="bg1">
              <a:lumMod val="85000"/>
            </a:schemeClr>
          </a:solidFill>
          <a:ln>
            <a:noFill/>
          </a:ln>
        </p:spPr>
        <p:txBody>
          <a:bodyPr vert="horz" wrap="square" lIns="68594" tIns="34297" rIns="68594" bIns="34297" numCol="1" anchor="t" anchorCtr="0" compatLnSpc="1"/>
          <a:lstStyle/>
          <a:p>
            <a:pPr defTabSz="914400" eaLnBrk="0" hangingPunct="0"/>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6735229" y="1819267"/>
            <a:ext cx="1819572" cy="338572"/>
          </a:xfrm>
          <a:prstGeom prst="rect">
            <a:avLst/>
          </a:prstGeom>
          <a:noFill/>
        </p:spPr>
        <p:txBody>
          <a:bodyPr wrap="square" lIns="91458" tIns="45729" rIns="91458" bIns="45729" rtlCol="0">
            <a:spAutoFit/>
          </a:bodyPr>
          <a:lstStyle/>
          <a:p>
            <a:pPr defTabSz="912495">
              <a:spcBef>
                <a:spcPct val="20000"/>
              </a:spcBef>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6" name="文本框 25"/>
          <p:cNvSpPr txBox="1"/>
          <p:nvPr/>
        </p:nvSpPr>
        <p:spPr>
          <a:xfrm>
            <a:off x="6735229" y="2791117"/>
            <a:ext cx="1819572" cy="338572"/>
          </a:xfrm>
          <a:prstGeom prst="rect">
            <a:avLst/>
          </a:prstGeom>
          <a:noFill/>
        </p:spPr>
        <p:txBody>
          <a:bodyPr wrap="square" lIns="91458" tIns="45729" rIns="91458" bIns="45729" rtlCol="0">
            <a:spAutoFit/>
          </a:bodyPr>
          <a:lstStyle/>
          <a:p>
            <a:pPr defTabSz="912495">
              <a:spcBef>
                <a:spcPct val="20000"/>
              </a:spcBef>
              <a:defRPr/>
            </a:pP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8" name="文本框 27"/>
          <p:cNvSpPr txBox="1"/>
          <p:nvPr/>
        </p:nvSpPr>
        <p:spPr>
          <a:xfrm>
            <a:off x="6735229" y="3853482"/>
            <a:ext cx="1819572" cy="338572"/>
          </a:xfrm>
          <a:prstGeom prst="rect">
            <a:avLst/>
          </a:prstGeom>
          <a:noFill/>
        </p:spPr>
        <p:txBody>
          <a:bodyPr wrap="square" lIns="91458" tIns="45729" rIns="91458" bIns="45729" rtlCol="0">
            <a:spAutoFit/>
          </a:bodyPr>
          <a:lstStyle/>
          <a:p>
            <a:pPr defTabSz="912495">
              <a:spcBef>
                <a:spcPct val="20000"/>
              </a:spcBef>
              <a:defRPr/>
            </a:pP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nvGrpSpPr>
          <p:cNvPr id="2" name="组合 28"/>
          <p:cNvGrpSpPr/>
          <p:nvPr/>
        </p:nvGrpSpPr>
        <p:grpSpPr>
          <a:xfrm>
            <a:off x="4577951" y="2699752"/>
            <a:ext cx="481096" cy="372780"/>
            <a:chOff x="2916238" y="5043488"/>
            <a:chExt cx="641349" cy="496887"/>
          </a:xfrm>
          <a:solidFill>
            <a:schemeClr val="bg1"/>
          </a:solidFill>
        </p:grpSpPr>
        <p:sp>
          <p:nvSpPr>
            <p:cNvPr id="30" name="Freeform 13"/>
            <p:cNvSpPr>
              <a:spLocks noEditPoints="1"/>
            </p:cNvSpPr>
            <p:nvPr/>
          </p:nvSpPr>
          <p:spPr bwMode="auto">
            <a:xfrm>
              <a:off x="2916238" y="5099050"/>
              <a:ext cx="552450" cy="441325"/>
            </a:xfrm>
            <a:custGeom>
              <a:avLst/>
              <a:gdLst>
                <a:gd name="T0" fmla="*/ 133 w 162"/>
                <a:gd name="T1" fmla="*/ 54 h 129"/>
                <a:gd name="T2" fmla="*/ 130 w 162"/>
                <a:gd name="T3" fmla="*/ 49 h 129"/>
                <a:gd name="T4" fmla="*/ 128 w 162"/>
                <a:gd name="T5" fmla="*/ 30 h 129"/>
                <a:gd name="T6" fmla="*/ 94 w 162"/>
                <a:gd name="T7" fmla="*/ 31 h 129"/>
                <a:gd name="T8" fmla="*/ 88 w 162"/>
                <a:gd name="T9" fmla="*/ 23 h 129"/>
                <a:gd name="T10" fmla="*/ 61 w 162"/>
                <a:gd name="T11" fmla="*/ 9 h 129"/>
                <a:gd name="T12" fmla="*/ 15 w 162"/>
                <a:gd name="T13" fmla="*/ 47 h 129"/>
                <a:gd name="T14" fmla="*/ 2 w 162"/>
                <a:gd name="T15" fmla="*/ 82 h 129"/>
                <a:gd name="T16" fmla="*/ 69 w 162"/>
                <a:gd name="T17" fmla="*/ 127 h 129"/>
                <a:gd name="T18" fmla="*/ 150 w 162"/>
                <a:gd name="T19" fmla="*/ 91 h 129"/>
                <a:gd name="T20" fmla="*/ 133 w 162"/>
                <a:gd name="T21" fmla="*/ 54 h 129"/>
                <a:gd name="T22" fmla="*/ 71 w 162"/>
                <a:gd name="T23" fmla="*/ 118 h 129"/>
                <a:gd name="T24" fmla="*/ 19 w 162"/>
                <a:gd name="T25" fmla="*/ 85 h 129"/>
                <a:gd name="T26" fmla="*/ 71 w 162"/>
                <a:gd name="T27" fmla="*/ 48 h 129"/>
                <a:gd name="T28" fmla="*/ 124 w 162"/>
                <a:gd name="T29" fmla="*/ 79 h 129"/>
                <a:gd name="T30" fmla="*/ 71 w 162"/>
                <a:gd name="T31" fmla="*/ 11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129">
                  <a:moveTo>
                    <a:pt x="133" y="54"/>
                  </a:moveTo>
                  <a:cubicBezTo>
                    <a:pt x="126" y="53"/>
                    <a:pt x="130" y="49"/>
                    <a:pt x="130" y="49"/>
                  </a:cubicBezTo>
                  <a:cubicBezTo>
                    <a:pt x="130" y="49"/>
                    <a:pt x="137" y="38"/>
                    <a:pt x="128" y="30"/>
                  </a:cubicBezTo>
                  <a:cubicBezTo>
                    <a:pt x="118" y="20"/>
                    <a:pt x="94" y="31"/>
                    <a:pt x="94" y="31"/>
                  </a:cubicBezTo>
                  <a:cubicBezTo>
                    <a:pt x="85" y="34"/>
                    <a:pt x="87" y="30"/>
                    <a:pt x="88" y="23"/>
                  </a:cubicBezTo>
                  <a:cubicBezTo>
                    <a:pt x="88" y="14"/>
                    <a:pt x="86" y="0"/>
                    <a:pt x="61" y="9"/>
                  </a:cubicBezTo>
                  <a:cubicBezTo>
                    <a:pt x="36" y="17"/>
                    <a:pt x="15" y="47"/>
                    <a:pt x="15" y="47"/>
                  </a:cubicBezTo>
                  <a:cubicBezTo>
                    <a:pt x="0" y="67"/>
                    <a:pt x="2" y="82"/>
                    <a:pt x="2" y="82"/>
                  </a:cubicBezTo>
                  <a:cubicBezTo>
                    <a:pt x="5" y="116"/>
                    <a:pt x="41" y="125"/>
                    <a:pt x="69" y="127"/>
                  </a:cubicBezTo>
                  <a:cubicBezTo>
                    <a:pt x="98" y="129"/>
                    <a:pt x="138" y="117"/>
                    <a:pt x="150" y="91"/>
                  </a:cubicBezTo>
                  <a:cubicBezTo>
                    <a:pt x="162" y="66"/>
                    <a:pt x="140" y="56"/>
                    <a:pt x="133" y="54"/>
                  </a:cubicBezTo>
                  <a:close/>
                  <a:moveTo>
                    <a:pt x="71" y="118"/>
                  </a:moveTo>
                  <a:cubicBezTo>
                    <a:pt x="42" y="119"/>
                    <a:pt x="19" y="104"/>
                    <a:pt x="19" y="85"/>
                  </a:cubicBezTo>
                  <a:cubicBezTo>
                    <a:pt x="19" y="65"/>
                    <a:pt x="42" y="50"/>
                    <a:pt x="71" y="48"/>
                  </a:cubicBezTo>
                  <a:cubicBezTo>
                    <a:pt x="100" y="47"/>
                    <a:pt x="124" y="59"/>
                    <a:pt x="124" y="79"/>
                  </a:cubicBezTo>
                  <a:cubicBezTo>
                    <a:pt x="124" y="98"/>
                    <a:pt x="100" y="116"/>
                    <a:pt x="71"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defTabSz="914400" eaLnBrk="0" hangingPunct="0"/>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1" name="Freeform 14"/>
            <p:cNvSpPr>
              <a:spLocks noEditPoints="1"/>
            </p:cNvSpPr>
            <p:nvPr/>
          </p:nvSpPr>
          <p:spPr bwMode="auto">
            <a:xfrm>
              <a:off x="3038475" y="5297488"/>
              <a:ext cx="219075" cy="195262"/>
            </a:xfrm>
            <a:custGeom>
              <a:avLst/>
              <a:gdLst>
                <a:gd name="T0" fmla="*/ 29 w 64"/>
                <a:gd name="T1" fmla="*/ 3 h 57"/>
                <a:gd name="T2" fmla="*/ 4 w 64"/>
                <a:gd name="T3" fmla="*/ 34 h 57"/>
                <a:gd name="T4" fmla="*/ 11 w 64"/>
                <a:gd name="T5" fmla="*/ 47 h 57"/>
                <a:gd name="T6" fmla="*/ 55 w 64"/>
                <a:gd name="T7" fmla="*/ 39 h 57"/>
                <a:gd name="T8" fmla="*/ 29 w 64"/>
                <a:gd name="T9" fmla="*/ 3 h 57"/>
                <a:gd name="T10" fmla="*/ 22 w 64"/>
                <a:gd name="T11" fmla="*/ 42 h 57"/>
                <a:gd name="T12" fmla="*/ 12 w 64"/>
                <a:gd name="T13" fmla="*/ 35 h 57"/>
                <a:gd name="T14" fmla="*/ 22 w 64"/>
                <a:gd name="T15" fmla="*/ 25 h 57"/>
                <a:gd name="T16" fmla="*/ 32 w 64"/>
                <a:gd name="T17" fmla="*/ 32 h 57"/>
                <a:gd name="T18" fmla="*/ 22 w 64"/>
                <a:gd name="T19" fmla="*/ 42 h 57"/>
                <a:gd name="T20" fmla="*/ 39 w 64"/>
                <a:gd name="T21" fmla="*/ 27 h 57"/>
                <a:gd name="T22" fmla="*/ 34 w 64"/>
                <a:gd name="T23" fmla="*/ 27 h 57"/>
                <a:gd name="T24" fmla="*/ 35 w 64"/>
                <a:gd name="T25" fmla="*/ 21 h 57"/>
                <a:gd name="T26" fmla="*/ 41 w 64"/>
                <a:gd name="T27" fmla="*/ 21 h 57"/>
                <a:gd name="T28" fmla="*/ 39 w 64"/>
                <a:gd name="T29" fmla="*/ 2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 h="57">
                  <a:moveTo>
                    <a:pt x="29" y="3"/>
                  </a:moveTo>
                  <a:cubicBezTo>
                    <a:pt x="0" y="7"/>
                    <a:pt x="4" y="34"/>
                    <a:pt x="4" y="34"/>
                  </a:cubicBezTo>
                  <a:cubicBezTo>
                    <a:pt x="4" y="34"/>
                    <a:pt x="3" y="43"/>
                    <a:pt x="11" y="47"/>
                  </a:cubicBezTo>
                  <a:cubicBezTo>
                    <a:pt x="29" y="57"/>
                    <a:pt x="46" y="51"/>
                    <a:pt x="55" y="39"/>
                  </a:cubicBezTo>
                  <a:cubicBezTo>
                    <a:pt x="64" y="28"/>
                    <a:pt x="59" y="0"/>
                    <a:pt x="29" y="3"/>
                  </a:cubicBezTo>
                  <a:close/>
                  <a:moveTo>
                    <a:pt x="22" y="42"/>
                  </a:moveTo>
                  <a:cubicBezTo>
                    <a:pt x="17" y="42"/>
                    <a:pt x="12" y="39"/>
                    <a:pt x="12" y="35"/>
                  </a:cubicBezTo>
                  <a:cubicBezTo>
                    <a:pt x="12" y="30"/>
                    <a:pt x="16" y="25"/>
                    <a:pt x="22" y="25"/>
                  </a:cubicBezTo>
                  <a:cubicBezTo>
                    <a:pt x="28" y="24"/>
                    <a:pt x="32" y="28"/>
                    <a:pt x="32" y="32"/>
                  </a:cubicBezTo>
                  <a:cubicBezTo>
                    <a:pt x="32" y="37"/>
                    <a:pt x="28" y="41"/>
                    <a:pt x="22" y="42"/>
                  </a:cubicBezTo>
                  <a:close/>
                  <a:moveTo>
                    <a:pt x="39" y="27"/>
                  </a:moveTo>
                  <a:cubicBezTo>
                    <a:pt x="38" y="28"/>
                    <a:pt x="35" y="28"/>
                    <a:pt x="34" y="27"/>
                  </a:cubicBezTo>
                  <a:cubicBezTo>
                    <a:pt x="33" y="25"/>
                    <a:pt x="34" y="22"/>
                    <a:pt x="35" y="21"/>
                  </a:cubicBezTo>
                  <a:cubicBezTo>
                    <a:pt x="38" y="19"/>
                    <a:pt x="40" y="20"/>
                    <a:pt x="41" y="21"/>
                  </a:cubicBezTo>
                  <a:cubicBezTo>
                    <a:pt x="42" y="23"/>
                    <a:pt x="41" y="26"/>
                    <a:pt x="39"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defTabSz="914400" eaLnBrk="0" hangingPunct="0"/>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2" name="Freeform 15"/>
            <p:cNvSpPr/>
            <p:nvPr/>
          </p:nvSpPr>
          <p:spPr bwMode="auto">
            <a:xfrm>
              <a:off x="3328988" y="5119688"/>
              <a:ext cx="119062" cy="122237"/>
            </a:xfrm>
            <a:custGeom>
              <a:avLst/>
              <a:gdLst>
                <a:gd name="T0" fmla="*/ 27 w 35"/>
                <a:gd name="T1" fmla="*/ 36 h 36"/>
                <a:gd name="T2" fmla="*/ 31 w 35"/>
                <a:gd name="T3" fmla="*/ 32 h 36"/>
                <a:gd name="T4" fmla="*/ 31 w 35"/>
                <a:gd name="T5" fmla="*/ 32 h 36"/>
                <a:gd name="T6" fmla="*/ 5 w 35"/>
                <a:gd name="T7" fmla="*/ 5 h 36"/>
                <a:gd name="T8" fmla="*/ 0 w 35"/>
                <a:gd name="T9" fmla="*/ 10 h 36"/>
                <a:gd name="T10" fmla="*/ 5 w 35"/>
                <a:gd name="T11" fmla="*/ 15 h 36"/>
                <a:gd name="T12" fmla="*/ 22 w 35"/>
                <a:gd name="T13" fmla="*/ 32 h 36"/>
                <a:gd name="T14" fmla="*/ 27 w 35"/>
                <a:gd name="T15" fmla="*/ 36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36">
                  <a:moveTo>
                    <a:pt x="27" y="36"/>
                  </a:moveTo>
                  <a:cubicBezTo>
                    <a:pt x="29" y="36"/>
                    <a:pt x="31" y="35"/>
                    <a:pt x="31" y="32"/>
                  </a:cubicBezTo>
                  <a:cubicBezTo>
                    <a:pt x="31" y="32"/>
                    <a:pt x="31" y="32"/>
                    <a:pt x="31" y="32"/>
                  </a:cubicBezTo>
                  <a:cubicBezTo>
                    <a:pt x="35" y="0"/>
                    <a:pt x="5" y="5"/>
                    <a:pt x="5" y="5"/>
                  </a:cubicBezTo>
                  <a:cubicBezTo>
                    <a:pt x="2" y="5"/>
                    <a:pt x="0" y="7"/>
                    <a:pt x="0" y="10"/>
                  </a:cubicBezTo>
                  <a:cubicBezTo>
                    <a:pt x="0" y="13"/>
                    <a:pt x="2" y="15"/>
                    <a:pt x="5" y="15"/>
                  </a:cubicBezTo>
                  <a:cubicBezTo>
                    <a:pt x="26" y="10"/>
                    <a:pt x="22" y="32"/>
                    <a:pt x="22" y="32"/>
                  </a:cubicBezTo>
                  <a:cubicBezTo>
                    <a:pt x="22" y="34"/>
                    <a:pt x="24" y="36"/>
                    <a:pt x="27"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defTabSz="914400" eaLnBrk="0" hangingPunct="0"/>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3" name="Freeform 16"/>
            <p:cNvSpPr/>
            <p:nvPr/>
          </p:nvSpPr>
          <p:spPr bwMode="auto">
            <a:xfrm>
              <a:off x="3305175" y="5043488"/>
              <a:ext cx="252412" cy="236537"/>
            </a:xfrm>
            <a:custGeom>
              <a:avLst/>
              <a:gdLst>
                <a:gd name="T0" fmla="*/ 30 w 74"/>
                <a:gd name="T1" fmla="*/ 2 h 69"/>
                <a:gd name="T2" fmla="*/ 6 w 74"/>
                <a:gd name="T3" fmla="*/ 3 h 69"/>
                <a:gd name="T4" fmla="*/ 5 w 74"/>
                <a:gd name="T5" fmla="*/ 3 h 69"/>
                <a:gd name="T6" fmla="*/ 5 w 74"/>
                <a:gd name="T7" fmla="*/ 3 h 69"/>
                <a:gd name="T8" fmla="*/ 0 w 74"/>
                <a:gd name="T9" fmla="*/ 10 h 69"/>
                <a:gd name="T10" fmla="*/ 7 w 74"/>
                <a:gd name="T11" fmla="*/ 17 h 69"/>
                <a:gd name="T12" fmla="*/ 13 w 74"/>
                <a:gd name="T13" fmla="*/ 15 h 69"/>
                <a:gd name="T14" fmla="*/ 48 w 74"/>
                <a:gd name="T15" fmla="*/ 32 h 69"/>
                <a:gd name="T16" fmla="*/ 50 w 74"/>
                <a:gd name="T17" fmla="*/ 56 h 69"/>
                <a:gd name="T18" fmla="*/ 49 w 74"/>
                <a:gd name="T19" fmla="*/ 62 h 69"/>
                <a:gd name="T20" fmla="*/ 56 w 74"/>
                <a:gd name="T21" fmla="*/ 69 h 69"/>
                <a:gd name="T22" fmla="*/ 63 w 74"/>
                <a:gd name="T23" fmla="*/ 63 h 69"/>
                <a:gd name="T24" fmla="*/ 63 w 74"/>
                <a:gd name="T25" fmla="*/ 63 h 69"/>
                <a:gd name="T26" fmla="*/ 30 w 74"/>
                <a:gd name="T27"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4" h="69">
                  <a:moveTo>
                    <a:pt x="30" y="2"/>
                  </a:moveTo>
                  <a:cubicBezTo>
                    <a:pt x="20" y="0"/>
                    <a:pt x="9" y="2"/>
                    <a:pt x="6" y="3"/>
                  </a:cubicBezTo>
                  <a:cubicBezTo>
                    <a:pt x="6" y="3"/>
                    <a:pt x="6" y="3"/>
                    <a:pt x="5" y="3"/>
                  </a:cubicBezTo>
                  <a:cubicBezTo>
                    <a:pt x="5" y="3"/>
                    <a:pt x="5" y="3"/>
                    <a:pt x="5" y="3"/>
                  </a:cubicBezTo>
                  <a:cubicBezTo>
                    <a:pt x="2" y="4"/>
                    <a:pt x="0" y="7"/>
                    <a:pt x="0" y="10"/>
                  </a:cubicBezTo>
                  <a:cubicBezTo>
                    <a:pt x="0" y="14"/>
                    <a:pt x="3" y="17"/>
                    <a:pt x="7" y="17"/>
                  </a:cubicBezTo>
                  <a:cubicBezTo>
                    <a:pt x="7" y="17"/>
                    <a:pt x="11" y="16"/>
                    <a:pt x="13" y="15"/>
                  </a:cubicBezTo>
                  <a:cubicBezTo>
                    <a:pt x="16" y="14"/>
                    <a:pt x="37" y="14"/>
                    <a:pt x="48" y="32"/>
                  </a:cubicBezTo>
                  <a:cubicBezTo>
                    <a:pt x="54" y="45"/>
                    <a:pt x="51" y="54"/>
                    <a:pt x="50" y="56"/>
                  </a:cubicBezTo>
                  <a:cubicBezTo>
                    <a:pt x="50" y="56"/>
                    <a:pt x="49" y="59"/>
                    <a:pt x="49" y="62"/>
                  </a:cubicBezTo>
                  <a:cubicBezTo>
                    <a:pt x="49" y="66"/>
                    <a:pt x="52" y="69"/>
                    <a:pt x="56" y="69"/>
                  </a:cubicBezTo>
                  <a:cubicBezTo>
                    <a:pt x="59" y="69"/>
                    <a:pt x="62" y="68"/>
                    <a:pt x="63" y="63"/>
                  </a:cubicBezTo>
                  <a:cubicBezTo>
                    <a:pt x="63" y="63"/>
                    <a:pt x="63" y="63"/>
                    <a:pt x="63" y="63"/>
                  </a:cubicBezTo>
                  <a:cubicBezTo>
                    <a:pt x="74" y="25"/>
                    <a:pt x="49" y="7"/>
                    <a:pt x="3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defTabSz="914400" eaLnBrk="0" hangingPunct="0"/>
              <a:endParaRPr lang="zh-CN" altLang="en-US" dirty="0">
                <a:solidFill>
                  <a:schemeClr val="tx2"/>
                </a:solidFill>
                <a:latin typeface="微软雅黑" panose="020B0503020204020204" pitchFamily="34" charset="-122"/>
                <a:ea typeface="微软雅黑" panose="020B0503020204020204" pitchFamily="34" charset="-122"/>
              </a:endParaRPr>
            </a:p>
          </p:txBody>
        </p:sp>
      </p:grpSp>
      <p:sp>
        <p:nvSpPr>
          <p:cNvPr id="34" name="椭圆 33"/>
          <p:cNvSpPr/>
          <p:nvPr/>
        </p:nvSpPr>
        <p:spPr>
          <a:xfrm>
            <a:off x="6197578" y="1792199"/>
            <a:ext cx="355054" cy="355102"/>
          </a:xfrm>
          <a:prstGeom prst="ellipse">
            <a:avLst/>
          </a:prstGeom>
          <a:solidFill>
            <a:schemeClr val="accent2"/>
          </a:solidFill>
          <a:ln>
            <a:noFill/>
          </a:ln>
        </p:spPr>
        <p:txBody>
          <a:bodyPr vert="horz" wrap="square" lIns="68594" tIns="34297" rIns="68594" bIns="34297" numCol="1" anchor="t" anchorCtr="0" compatLnSpc="1"/>
          <a:lstStyle/>
          <a:p>
            <a:pPr defTabSz="914400" eaLnBrk="0" hangingPunct="0"/>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5" name="椭圆 34"/>
          <p:cNvSpPr/>
          <p:nvPr/>
        </p:nvSpPr>
        <p:spPr>
          <a:xfrm>
            <a:off x="6197578" y="2706881"/>
            <a:ext cx="355054" cy="355102"/>
          </a:xfrm>
          <a:prstGeom prst="ellipse">
            <a:avLst/>
          </a:prstGeom>
          <a:solidFill>
            <a:schemeClr val="accent3"/>
          </a:solidFill>
          <a:ln>
            <a:noFill/>
          </a:ln>
        </p:spPr>
        <p:txBody>
          <a:bodyPr vert="horz" wrap="square" lIns="68594" tIns="34297" rIns="68594" bIns="34297" numCol="1" anchor="t" anchorCtr="0" compatLnSpc="1"/>
          <a:lstStyle/>
          <a:p>
            <a:pPr defTabSz="914400" eaLnBrk="0" hangingPunct="0"/>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6" name="椭圆 35"/>
          <p:cNvSpPr/>
          <p:nvPr/>
        </p:nvSpPr>
        <p:spPr>
          <a:xfrm>
            <a:off x="6197578" y="3678731"/>
            <a:ext cx="355054" cy="355102"/>
          </a:xfrm>
          <a:prstGeom prst="ellipse">
            <a:avLst/>
          </a:prstGeom>
          <a:solidFill>
            <a:schemeClr val="accent4"/>
          </a:solidFill>
          <a:ln>
            <a:noFill/>
          </a:ln>
        </p:spPr>
        <p:txBody>
          <a:bodyPr vert="horz" wrap="square" lIns="68594" tIns="34297" rIns="68594" bIns="34297" numCol="1" anchor="t" anchorCtr="0" compatLnSpc="1"/>
          <a:lstStyle/>
          <a:p>
            <a:pPr defTabSz="914400" eaLnBrk="0" hangingPunct="0"/>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6183100" y="1828021"/>
            <a:ext cx="396331" cy="307872"/>
          </a:xfrm>
          <a:prstGeom prst="rect">
            <a:avLst/>
          </a:prstGeom>
          <a:noFill/>
        </p:spPr>
        <p:txBody>
          <a:bodyPr wrap="none" lIns="91458" tIns="45729" rIns="91458" bIns="45729" rtlCol="0">
            <a:spAutoFit/>
          </a:bodyPr>
          <a:lstStyle/>
          <a:p>
            <a:pPr defTabSz="914400" eaLnBrk="0" hangingPunct="0"/>
            <a:r>
              <a:rPr lang="en-US" altLang="zh-CN" sz="14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01</a:t>
            </a:r>
            <a:endParaRPr lang="zh-CN" altLang="en-US" sz="14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8" name="文本框 37"/>
          <p:cNvSpPr txBox="1"/>
          <p:nvPr/>
        </p:nvSpPr>
        <p:spPr>
          <a:xfrm>
            <a:off x="6183100" y="2742703"/>
            <a:ext cx="396331" cy="307872"/>
          </a:xfrm>
          <a:prstGeom prst="rect">
            <a:avLst/>
          </a:prstGeom>
          <a:noFill/>
        </p:spPr>
        <p:txBody>
          <a:bodyPr wrap="none" lIns="91458" tIns="45729" rIns="91458" bIns="45729" rtlCol="0">
            <a:spAutoFit/>
          </a:bodyPr>
          <a:lstStyle/>
          <a:p>
            <a:pPr defTabSz="914400" eaLnBrk="0" hangingPunct="0"/>
            <a:r>
              <a:rPr lang="en-US" altLang="zh-CN" sz="14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02</a:t>
            </a:r>
            <a:endParaRPr lang="zh-CN" altLang="en-US" sz="14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9" name="文本框 38"/>
          <p:cNvSpPr txBox="1"/>
          <p:nvPr/>
        </p:nvSpPr>
        <p:spPr>
          <a:xfrm>
            <a:off x="6183100" y="3714553"/>
            <a:ext cx="396331" cy="307872"/>
          </a:xfrm>
          <a:prstGeom prst="rect">
            <a:avLst/>
          </a:prstGeom>
          <a:noFill/>
        </p:spPr>
        <p:txBody>
          <a:bodyPr wrap="none" lIns="91458" tIns="45729" rIns="91458" bIns="45729" rtlCol="0">
            <a:spAutoFit/>
          </a:bodyPr>
          <a:lstStyle/>
          <a:p>
            <a:pPr defTabSz="914400" eaLnBrk="0" hangingPunct="0"/>
            <a:r>
              <a:rPr lang="en-US" altLang="zh-CN" sz="14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03</a:t>
            </a:r>
            <a:endParaRPr lang="zh-CN" altLang="en-US" sz="14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Tree>
  </p:cSld>
  <p:clrMapOvr>
    <a:masterClrMapping/>
  </p:clrMapOvr>
  <p:transition spd="med" advClick="0" advTm="6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500"/>
                                        <p:tgtEl>
                                          <p:spTgt spid="2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500"/>
                                        <p:tgtEl>
                                          <p:spTgt spid="3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fade">
                                      <p:cBhvr>
                                        <p:cTn id="32" dur="500"/>
                                        <p:tgtEl>
                                          <p:spTgt spid="3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500"/>
                                        <p:tgtEl>
                                          <p:spTgt spid="3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fade">
                                      <p:cBhvr>
                                        <p:cTn id="38" dur="500"/>
                                        <p:tgtEl>
                                          <p:spTgt spid="38"/>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500"/>
                                        <p:tgtEl>
                                          <p:spTgt spid="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fade">
                                      <p:cBhvr>
                                        <p:cTn id="50" dur="500"/>
                                        <p:tgtEl>
                                          <p:spTgt spid="7"/>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500"/>
                                        <p:tgtEl>
                                          <p:spTgt spid="5"/>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fade">
                                      <p:cBhvr>
                                        <p:cTn id="58" dur="500"/>
                                        <p:tgtEl>
                                          <p:spTgt spid="6"/>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fade">
                                      <p:cBhvr>
                                        <p:cTn id="61" dur="500"/>
                                        <p:tgtEl>
                                          <p:spTgt spid="8"/>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fade">
                                      <p:cBhvr>
                                        <p:cTn id="64" dur="500"/>
                                        <p:tgtEl>
                                          <p:spTgt spid="9"/>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fade">
                                      <p:cBhvr>
                                        <p:cTn id="67" dur="500"/>
                                        <p:tgtEl>
                                          <p:spTgt spid="13"/>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500"/>
                                        <p:tgtEl>
                                          <p:spTgt spid="15"/>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500"/>
                                        <p:tgtEl>
                                          <p:spTgt spid="17"/>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fade">
                                      <p:cBhvr>
                                        <p:cTn id="76" dur="500"/>
                                        <p:tgtEl>
                                          <p:spTgt spid="19"/>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fade">
                                      <p:cBhvr>
                                        <p:cTn id="79" dur="500"/>
                                        <p:tgtEl>
                                          <p:spTgt spid="20"/>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fade">
                                      <p:cBhvr>
                                        <p:cTn id="82" dur="500"/>
                                        <p:tgtEl>
                                          <p:spTgt spid="21"/>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fade">
                                      <p:cBhvr>
                                        <p:cTn id="8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0" grpId="0" animBg="1"/>
      <p:bldP spid="11" grpId="0" animBg="1"/>
      <p:bldP spid="13" grpId="0"/>
      <p:bldP spid="15" grpId="0"/>
      <p:bldP spid="17" grpId="0"/>
      <p:bldP spid="19" grpId="0"/>
      <p:bldP spid="20" grpId="0" animBg="1"/>
      <p:bldP spid="21" grpId="0" animBg="1"/>
      <p:bldP spid="22" grpId="0" animBg="1"/>
      <p:bldP spid="24" grpId="0"/>
      <p:bldP spid="26" grpId="0"/>
      <p:bldP spid="28" grpId="0"/>
      <p:bldP spid="34" grpId="0" animBg="1"/>
      <p:bldP spid="35" grpId="0" animBg="1"/>
      <p:bldP spid="36" grpId="0" animBg="1"/>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H_Other_1"/>
          <p:cNvSpPr/>
          <p:nvPr/>
        </p:nvSpPr>
        <p:spPr>
          <a:xfrm rot="21600000">
            <a:off x="4468220" y="1433227"/>
            <a:ext cx="694270" cy="694363"/>
          </a:xfrm>
          <a:custGeom>
            <a:avLst/>
            <a:gdLst>
              <a:gd name="connsiteX0" fmla="*/ 465960 w 925532"/>
              <a:gd name="connsiteY0" fmla="*/ 182093 h 925532"/>
              <a:gd name="connsiteX1" fmla="*/ 830144 w 925532"/>
              <a:gd name="connsiteY1" fmla="*/ 182133 h 925532"/>
              <a:gd name="connsiteX2" fmla="*/ 875777 w 925532"/>
              <a:gd name="connsiteY2" fmla="*/ 253776 h 925532"/>
              <a:gd name="connsiteX3" fmla="*/ 869008 w 925532"/>
              <a:gd name="connsiteY3" fmla="*/ 684569 h 925532"/>
              <a:gd name="connsiteX4" fmla="*/ 839619 w 925532"/>
              <a:gd name="connsiteY4" fmla="*/ 727326 h 925532"/>
              <a:gd name="connsiteX5" fmla="*/ 465897 w 925532"/>
              <a:gd name="connsiteY5" fmla="*/ 727284 h 925532"/>
              <a:gd name="connsiteX6" fmla="*/ 273152 w 925532"/>
              <a:gd name="connsiteY6" fmla="*/ 647422 h 925532"/>
              <a:gd name="connsiteX7" fmla="*/ 193333 w 925532"/>
              <a:gd name="connsiteY7" fmla="*/ 454656 h 925532"/>
              <a:gd name="connsiteX8" fmla="*/ 465960 w 925532"/>
              <a:gd name="connsiteY8" fmla="*/ 182093 h 925532"/>
              <a:gd name="connsiteX9" fmla="*/ 424515 w 925532"/>
              <a:gd name="connsiteY9" fmla="*/ 1594 h 925532"/>
              <a:gd name="connsiteX10" fmla="*/ 761817 w 925532"/>
              <a:gd name="connsiteY10" fmla="*/ 109621 h 925532"/>
              <a:gd name="connsiteX11" fmla="*/ 813561 w 925532"/>
              <a:gd name="connsiteY11" fmla="*/ 163229 h 925532"/>
              <a:gd name="connsiteX12" fmla="*/ 461530 w 925532"/>
              <a:gd name="connsiteY12" fmla="*/ 163189 h 925532"/>
              <a:gd name="connsiteX13" fmla="*/ 170000 w 925532"/>
              <a:gd name="connsiteY13" fmla="*/ 454653 h 925532"/>
              <a:gd name="connsiteX14" fmla="*/ 169998 w 925532"/>
              <a:gd name="connsiteY14" fmla="*/ 454653 h 925532"/>
              <a:gd name="connsiteX15" fmla="*/ 461463 w 925532"/>
              <a:gd name="connsiteY15" fmla="*/ 746184 h 925532"/>
              <a:gd name="connsiteX16" fmla="*/ 826629 w 925532"/>
              <a:gd name="connsiteY16" fmla="*/ 746226 h 925532"/>
              <a:gd name="connsiteX17" fmla="*/ 815913 w 925532"/>
              <a:gd name="connsiteY17" fmla="*/ 761817 h 925532"/>
              <a:gd name="connsiteX18" fmla="*/ 163717 w 925532"/>
              <a:gd name="connsiteY18" fmla="*/ 815913 h 925532"/>
              <a:gd name="connsiteX19" fmla="*/ 109620 w 925532"/>
              <a:gd name="connsiteY19" fmla="*/ 163717 h 925532"/>
              <a:gd name="connsiteX20" fmla="*/ 424515 w 925532"/>
              <a:gd name="connsiteY20" fmla="*/ 1594 h 925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25532" h="925532">
                <a:moveTo>
                  <a:pt x="465960" y="182093"/>
                </a:moveTo>
                <a:lnTo>
                  <a:pt x="830144" y="182133"/>
                </a:lnTo>
                <a:lnTo>
                  <a:pt x="875777" y="253776"/>
                </a:lnTo>
                <a:cubicBezTo>
                  <a:pt x="943569" y="387894"/>
                  <a:pt x="942824" y="549707"/>
                  <a:pt x="869008" y="684569"/>
                </a:cubicBezTo>
                <a:lnTo>
                  <a:pt x="839619" y="727326"/>
                </a:lnTo>
                <a:lnTo>
                  <a:pt x="465897" y="727284"/>
                </a:lnTo>
                <a:cubicBezTo>
                  <a:pt x="390622" y="727276"/>
                  <a:pt x="322477" y="696757"/>
                  <a:pt x="273152" y="647422"/>
                </a:cubicBezTo>
                <a:cubicBezTo>
                  <a:pt x="223827" y="598085"/>
                  <a:pt x="193324" y="529933"/>
                  <a:pt x="193333" y="454656"/>
                </a:cubicBezTo>
                <a:cubicBezTo>
                  <a:pt x="193349" y="304105"/>
                  <a:pt x="315409" y="182074"/>
                  <a:pt x="465960" y="182093"/>
                </a:cubicBezTo>
                <a:close/>
                <a:moveTo>
                  <a:pt x="424515" y="1594"/>
                </a:moveTo>
                <a:cubicBezTo>
                  <a:pt x="542539" y="-8195"/>
                  <a:pt x="664298" y="27040"/>
                  <a:pt x="761817" y="109621"/>
                </a:cubicBezTo>
                <a:lnTo>
                  <a:pt x="813561" y="163229"/>
                </a:lnTo>
                <a:lnTo>
                  <a:pt x="461530" y="163189"/>
                </a:lnTo>
                <a:cubicBezTo>
                  <a:pt x="300541" y="163170"/>
                  <a:pt x="170017" y="293663"/>
                  <a:pt x="170000" y="454653"/>
                </a:cubicBezTo>
                <a:lnTo>
                  <a:pt x="169998" y="454653"/>
                </a:lnTo>
                <a:cubicBezTo>
                  <a:pt x="169980" y="615642"/>
                  <a:pt x="300473" y="746166"/>
                  <a:pt x="461463" y="746184"/>
                </a:cubicBezTo>
                <a:lnTo>
                  <a:pt x="826629" y="746226"/>
                </a:lnTo>
                <a:lnTo>
                  <a:pt x="815913" y="761817"/>
                </a:lnTo>
                <a:cubicBezTo>
                  <a:pt x="650752" y="956855"/>
                  <a:pt x="358754" y="981074"/>
                  <a:pt x="163717" y="815913"/>
                </a:cubicBezTo>
                <a:cubicBezTo>
                  <a:pt x="-31321" y="650751"/>
                  <a:pt x="-55542" y="358754"/>
                  <a:pt x="109620" y="163717"/>
                </a:cubicBezTo>
                <a:cubicBezTo>
                  <a:pt x="192199" y="66197"/>
                  <a:pt x="306491" y="11383"/>
                  <a:pt x="424515" y="159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58" tIns="45729" rIns="91458" bIns="45729" anchor="ctr">
            <a:no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A</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5" name="MH_SubTitle_1"/>
          <p:cNvSpPr/>
          <p:nvPr/>
        </p:nvSpPr>
        <p:spPr>
          <a:xfrm rot="21600000">
            <a:off x="5078592" y="986970"/>
            <a:ext cx="1489101" cy="586320"/>
          </a:xfrm>
          <a:custGeom>
            <a:avLst/>
            <a:gdLst>
              <a:gd name="connsiteX0" fmla="*/ 1595507 w 1985123"/>
              <a:gd name="connsiteY0" fmla="*/ 2 h 781519"/>
              <a:gd name="connsiteX1" fmla="*/ 1977044 w 1985123"/>
              <a:gd name="connsiteY1" fmla="*/ 309683 h 781519"/>
              <a:gd name="connsiteX2" fmla="*/ 1985123 w 1985123"/>
              <a:gd name="connsiteY2" fmla="*/ 388052 h 781519"/>
              <a:gd name="connsiteX3" fmla="*/ 1977407 w 1985123"/>
              <a:gd name="connsiteY3" fmla="*/ 466453 h 781519"/>
              <a:gd name="connsiteX4" fmla="*/ 1597281 w 1985123"/>
              <a:gd name="connsiteY4" fmla="*/ 777875 h 781519"/>
              <a:gd name="connsiteX5" fmla="*/ 1475 w 1985123"/>
              <a:gd name="connsiteY5" fmla="*/ 781519 h 781519"/>
              <a:gd name="connsiteX6" fmla="*/ 0 w 1985123"/>
              <a:gd name="connsiteY6" fmla="*/ 756307 h 781519"/>
              <a:gd name="connsiteX7" fmla="*/ 1591310 w 1985123"/>
              <a:gd name="connsiteY7" fmla="*/ 752673 h 781519"/>
              <a:gd name="connsiteX8" fmla="*/ 1954009 w 1985123"/>
              <a:gd name="connsiteY8" fmla="*/ 388121 h 781519"/>
              <a:gd name="connsiteX9" fmla="*/ 1589653 w 1985123"/>
              <a:gd name="connsiteY9" fmla="*/ 25233 h 781519"/>
              <a:gd name="connsiteX10" fmla="*/ 436077 w 1985123"/>
              <a:gd name="connsiteY10" fmla="*/ 27871 h 781519"/>
              <a:gd name="connsiteX11" fmla="*/ 419937 w 1985123"/>
              <a:gd name="connsiteY11" fmla="*/ 2688 h 781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5123" h="781519">
                <a:moveTo>
                  <a:pt x="1595507" y="2"/>
                </a:moveTo>
                <a:cubicBezTo>
                  <a:pt x="1783358" y="-425"/>
                  <a:pt x="1940394" y="132536"/>
                  <a:pt x="1977044" y="309683"/>
                </a:cubicBezTo>
                <a:lnTo>
                  <a:pt x="1985123" y="388052"/>
                </a:lnTo>
                <a:lnTo>
                  <a:pt x="1977407" y="466453"/>
                </a:lnTo>
                <a:cubicBezTo>
                  <a:pt x="1941567" y="643770"/>
                  <a:pt x="1785137" y="777446"/>
                  <a:pt x="1597281" y="777875"/>
                </a:cubicBezTo>
                <a:lnTo>
                  <a:pt x="1475" y="781519"/>
                </a:lnTo>
                <a:lnTo>
                  <a:pt x="0" y="756307"/>
                </a:lnTo>
                <a:lnTo>
                  <a:pt x="1591310" y="752673"/>
                </a:lnTo>
                <a:cubicBezTo>
                  <a:pt x="1792084" y="752214"/>
                  <a:pt x="1954466" y="588998"/>
                  <a:pt x="1954009" y="388121"/>
                </a:cubicBezTo>
                <a:cubicBezTo>
                  <a:pt x="1953549" y="187245"/>
                  <a:pt x="1790419" y="24779"/>
                  <a:pt x="1589653" y="25233"/>
                </a:cubicBezTo>
                <a:lnTo>
                  <a:pt x="436077" y="27871"/>
                </a:lnTo>
                <a:lnTo>
                  <a:pt x="419937" y="2688"/>
                </a:lnTo>
                <a:close/>
              </a:path>
            </a:pathLst>
          </a:cu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lIns="91458" tIns="45729" rIns="91458" bIns="45729" anchor="ctr">
            <a:no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MH_Other_2"/>
          <p:cNvSpPr/>
          <p:nvPr/>
        </p:nvSpPr>
        <p:spPr>
          <a:xfrm rot="21600000">
            <a:off x="3979948" y="2177743"/>
            <a:ext cx="704740" cy="704626"/>
          </a:xfrm>
          <a:custGeom>
            <a:avLst/>
            <a:gdLst>
              <a:gd name="connsiteX0" fmla="*/ 465381 w 939490"/>
              <a:gd name="connsiteY0" fmla="*/ 184805 h 939212"/>
              <a:gd name="connsiteX1" fmla="*/ 743208 w 939490"/>
              <a:gd name="connsiteY1" fmla="*/ 459787 h 939212"/>
              <a:gd name="connsiteX2" fmla="*/ 662956 w 939490"/>
              <a:gd name="connsiteY2" fmla="*/ 655865 h 939212"/>
              <a:gd name="connsiteX3" fmla="*/ 467626 w 939490"/>
              <a:gd name="connsiteY3" fmla="*/ 738049 h 939212"/>
              <a:gd name="connsiteX4" fmla="*/ 88269 w 939490"/>
              <a:gd name="connsiteY4" fmla="*/ 740294 h 939212"/>
              <a:gd name="connsiteX5" fmla="*/ 58269 w 939490"/>
              <a:gd name="connsiteY5" fmla="*/ 697082 h 939212"/>
              <a:gd name="connsiteX6" fmla="*/ 49670 w 939490"/>
              <a:gd name="connsiteY6" fmla="*/ 259967 h 939212"/>
              <a:gd name="connsiteX7" fmla="*/ 95706 w 939490"/>
              <a:gd name="connsiteY7" fmla="*/ 186994 h 939212"/>
              <a:gd name="connsiteX8" fmla="*/ 506729 w 939490"/>
              <a:gd name="connsiteY8" fmla="*/ 1398 h 939212"/>
              <a:gd name="connsiteX9" fmla="*/ 827022 w 939490"/>
              <a:gd name="connsiteY9" fmla="*/ 164053 h 939212"/>
              <a:gd name="connsiteX10" fmla="*/ 774717 w 939490"/>
              <a:gd name="connsiteY10" fmla="*/ 826202 h 939212"/>
              <a:gd name="connsiteX11" fmla="*/ 112472 w 939490"/>
              <a:gd name="connsiteY11" fmla="*/ 775154 h 939212"/>
              <a:gd name="connsiteX12" fmla="*/ 101532 w 939490"/>
              <a:gd name="connsiteY12" fmla="*/ 759396 h 939212"/>
              <a:gd name="connsiteX13" fmla="*/ 472204 w 939490"/>
              <a:gd name="connsiteY13" fmla="*/ 757201 h 939212"/>
              <a:gd name="connsiteX14" fmla="*/ 766895 w 939490"/>
              <a:gd name="connsiteY14" fmla="*/ 459645 h 939212"/>
              <a:gd name="connsiteX15" fmla="*/ 766890 w 939490"/>
              <a:gd name="connsiteY15" fmla="*/ 459645 h 939212"/>
              <a:gd name="connsiteX16" fmla="*/ 469801 w 939490"/>
              <a:gd name="connsiteY16" fmla="*/ 165595 h 939212"/>
              <a:gd name="connsiteX17" fmla="*/ 112464 w 939490"/>
              <a:gd name="connsiteY17" fmla="*/ 167716 h 939212"/>
              <a:gd name="connsiteX18" fmla="*/ 164777 w 939490"/>
              <a:gd name="connsiteY18" fmla="*/ 113007 h 939212"/>
              <a:gd name="connsiteX19" fmla="*/ 506729 w 939490"/>
              <a:gd name="connsiteY19" fmla="*/ 1398 h 939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39490" h="939212">
                <a:moveTo>
                  <a:pt x="465381" y="184805"/>
                </a:moveTo>
                <a:cubicBezTo>
                  <a:pt x="618201" y="183897"/>
                  <a:pt x="742589" y="307012"/>
                  <a:pt x="743208" y="459787"/>
                </a:cubicBezTo>
                <a:cubicBezTo>
                  <a:pt x="743517" y="536173"/>
                  <a:pt x="712828" y="605512"/>
                  <a:pt x="662956" y="655865"/>
                </a:cubicBezTo>
                <a:cubicBezTo>
                  <a:pt x="613089" y="706219"/>
                  <a:pt x="544034" y="737596"/>
                  <a:pt x="467626" y="738049"/>
                </a:cubicBezTo>
                <a:lnTo>
                  <a:pt x="88269" y="740294"/>
                </a:lnTo>
                <a:lnTo>
                  <a:pt x="58269" y="697082"/>
                </a:lnTo>
                <a:cubicBezTo>
                  <a:pt x="-17200" y="560663"/>
                  <a:pt x="-18605" y="396466"/>
                  <a:pt x="49670" y="259967"/>
                </a:cubicBezTo>
                <a:lnTo>
                  <a:pt x="95706" y="186994"/>
                </a:lnTo>
                <a:close/>
                <a:moveTo>
                  <a:pt x="506729" y="1398"/>
                </a:moveTo>
                <a:cubicBezTo>
                  <a:pt x="626572" y="10630"/>
                  <a:pt x="742804" y="65583"/>
                  <a:pt x="827022" y="164053"/>
                </a:cubicBezTo>
                <a:cubicBezTo>
                  <a:pt x="995450" y="360996"/>
                  <a:pt x="972033" y="657448"/>
                  <a:pt x="774717" y="826202"/>
                </a:cubicBezTo>
                <a:cubicBezTo>
                  <a:pt x="577401" y="994954"/>
                  <a:pt x="280902" y="972100"/>
                  <a:pt x="112472" y="775154"/>
                </a:cubicBezTo>
                <a:lnTo>
                  <a:pt x="101532" y="759396"/>
                </a:lnTo>
                <a:lnTo>
                  <a:pt x="472204" y="757201"/>
                </a:lnTo>
                <a:cubicBezTo>
                  <a:pt x="635618" y="756233"/>
                  <a:pt x="767559" y="623010"/>
                  <a:pt x="766895" y="459645"/>
                </a:cubicBezTo>
                <a:lnTo>
                  <a:pt x="766890" y="459645"/>
                </a:lnTo>
                <a:cubicBezTo>
                  <a:pt x="766232" y="296278"/>
                  <a:pt x="633221" y="164629"/>
                  <a:pt x="469801" y="165595"/>
                </a:cubicBezTo>
                <a:lnTo>
                  <a:pt x="112464" y="167716"/>
                </a:lnTo>
                <a:lnTo>
                  <a:pt x="164777" y="113007"/>
                </a:lnTo>
                <a:cubicBezTo>
                  <a:pt x="263432" y="28632"/>
                  <a:pt x="386884" y="-7840"/>
                  <a:pt x="506729" y="139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58" tIns="45729" rIns="91458" bIns="45729" anchor="ctr">
            <a:no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B</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7" name="MH_SubTitle_2"/>
          <p:cNvSpPr/>
          <p:nvPr/>
        </p:nvSpPr>
        <p:spPr>
          <a:xfrm rot="21600000">
            <a:off x="2550954" y="1731004"/>
            <a:ext cx="1514128" cy="594059"/>
          </a:xfrm>
          <a:custGeom>
            <a:avLst/>
            <a:gdLst>
              <a:gd name="connsiteX0" fmla="*/ 1588141 w 2018486"/>
              <a:gd name="connsiteY0" fmla="*/ 0 h 791835"/>
              <a:gd name="connsiteX1" fmla="*/ 1571877 w 2018486"/>
              <a:gd name="connsiteY1" fmla="*/ 25609 h 791835"/>
              <a:gd name="connsiteX2" fmla="*/ 399963 w 2018486"/>
              <a:gd name="connsiteY2" fmla="*/ 28650 h 791835"/>
              <a:gd name="connsiteX3" fmla="*/ 31615 w 2018486"/>
              <a:gd name="connsiteY3" fmla="*/ 398407 h 791835"/>
              <a:gd name="connsiteX4" fmla="*/ 401876 w 2018486"/>
              <a:gd name="connsiteY4" fmla="*/ 766249 h 791835"/>
              <a:gd name="connsiteX5" fmla="*/ 2018486 w 2018486"/>
              <a:gd name="connsiteY5" fmla="*/ 762051 h 791835"/>
              <a:gd name="connsiteX6" fmla="*/ 2017111 w 2018486"/>
              <a:gd name="connsiteY6" fmla="*/ 787629 h 791835"/>
              <a:gd name="connsiteX7" fmla="*/ 395935 w 2018486"/>
              <a:gd name="connsiteY7" fmla="*/ 791834 h 791835"/>
              <a:gd name="connsiteX8" fmla="*/ 2 w 2018486"/>
              <a:gd name="connsiteY8" fmla="*/ 398485 h 791835"/>
              <a:gd name="connsiteX9" fmla="*/ 393892 w 2018486"/>
              <a:gd name="connsiteY9" fmla="*/ 3093 h 791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18486" h="791835">
                <a:moveTo>
                  <a:pt x="1588141" y="0"/>
                </a:moveTo>
                <a:lnTo>
                  <a:pt x="1571877" y="25609"/>
                </a:lnTo>
                <a:lnTo>
                  <a:pt x="399963" y="28650"/>
                </a:lnTo>
                <a:cubicBezTo>
                  <a:pt x="196003" y="29178"/>
                  <a:pt x="31089" y="194721"/>
                  <a:pt x="31615" y="398407"/>
                </a:cubicBezTo>
                <a:cubicBezTo>
                  <a:pt x="32144" y="602086"/>
                  <a:pt x="197915" y="766778"/>
                  <a:pt x="401876" y="766249"/>
                </a:cubicBezTo>
                <a:lnTo>
                  <a:pt x="2018486" y="762051"/>
                </a:lnTo>
                <a:lnTo>
                  <a:pt x="2017111" y="787629"/>
                </a:lnTo>
                <a:lnTo>
                  <a:pt x="395935" y="791834"/>
                </a:lnTo>
                <a:cubicBezTo>
                  <a:pt x="177835" y="792399"/>
                  <a:pt x="566" y="616292"/>
                  <a:pt x="2" y="398485"/>
                </a:cubicBezTo>
                <a:cubicBezTo>
                  <a:pt x="-563" y="180681"/>
                  <a:pt x="175787" y="3659"/>
                  <a:pt x="393892" y="3093"/>
                </a:cubicBezTo>
                <a:close/>
              </a:path>
            </a:pathLst>
          </a:cu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lIns="91458" tIns="45729" rIns="91458" bIns="45729" anchor="ctr">
            <a:no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MH_Other_1"/>
          <p:cNvSpPr/>
          <p:nvPr/>
        </p:nvSpPr>
        <p:spPr>
          <a:xfrm rot="21600000">
            <a:off x="4468227" y="2941022"/>
            <a:ext cx="694269" cy="694365"/>
          </a:xfrm>
          <a:custGeom>
            <a:avLst/>
            <a:gdLst>
              <a:gd name="connsiteX0" fmla="*/ 465963 w 925531"/>
              <a:gd name="connsiteY0" fmla="*/ 182094 h 925534"/>
              <a:gd name="connsiteX1" fmla="*/ 830139 w 925531"/>
              <a:gd name="connsiteY1" fmla="*/ 182133 h 925534"/>
              <a:gd name="connsiteX2" fmla="*/ 875778 w 925531"/>
              <a:gd name="connsiteY2" fmla="*/ 253776 h 925534"/>
              <a:gd name="connsiteX3" fmla="*/ 869005 w 925531"/>
              <a:gd name="connsiteY3" fmla="*/ 684570 h 925534"/>
              <a:gd name="connsiteX4" fmla="*/ 839616 w 925531"/>
              <a:gd name="connsiteY4" fmla="*/ 727327 h 925534"/>
              <a:gd name="connsiteX5" fmla="*/ 465895 w 925531"/>
              <a:gd name="connsiteY5" fmla="*/ 727286 h 925534"/>
              <a:gd name="connsiteX6" fmla="*/ 273154 w 925531"/>
              <a:gd name="connsiteY6" fmla="*/ 647424 h 925534"/>
              <a:gd name="connsiteX7" fmla="*/ 193337 w 925531"/>
              <a:gd name="connsiteY7" fmla="*/ 454658 h 925534"/>
              <a:gd name="connsiteX8" fmla="*/ 465963 w 925531"/>
              <a:gd name="connsiteY8" fmla="*/ 182094 h 925534"/>
              <a:gd name="connsiteX9" fmla="*/ 424518 w 925531"/>
              <a:gd name="connsiteY9" fmla="*/ 1594 h 925534"/>
              <a:gd name="connsiteX10" fmla="*/ 761817 w 925531"/>
              <a:gd name="connsiteY10" fmla="*/ 109623 h 925534"/>
              <a:gd name="connsiteX11" fmla="*/ 813559 w 925531"/>
              <a:gd name="connsiteY11" fmla="*/ 163236 h 925534"/>
              <a:gd name="connsiteX12" fmla="*/ 461529 w 925531"/>
              <a:gd name="connsiteY12" fmla="*/ 163190 h 925534"/>
              <a:gd name="connsiteX13" fmla="*/ 175930 w 925531"/>
              <a:gd name="connsiteY13" fmla="*/ 395908 h 925534"/>
              <a:gd name="connsiteX14" fmla="*/ 169999 w 925531"/>
              <a:gd name="connsiteY14" fmla="*/ 454657 h 925534"/>
              <a:gd name="connsiteX15" fmla="*/ 175915 w 925531"/>
              <a:gd name="connsiteY15" fmla="*/ 513405 h 925534"/>
              <a:gd name="connsiteX16" fmla="*/ 461462 w 925531"/>
              <a:gd name="connsiteY16" fmla="*/ 746186 h 925534"/>
              <a:gd name="connsiteX17" fmla="*/ 826631 w 925531"/>
              <a:gd name="connsiteY17" fmla="*/ 746228 h 925534"/>
              <a:gd name="connsiteX18" fmla="*/ 815914 w 925531"/>
              <a:gd name="connsiteY18" fmla="*/ 761820 h 925534"/>
              <a:gd name="connsiteX19" fmla="*/ 163716 w 925531"/>
              <a:gd name="connsiteY19" fmla="*/ 815914 h 925534"/>
              <a:gd name="connsiteX20" fmla="*/ 109622 w 925531"/>
              <a:gd name="connsiteY20" fmla="*/ 163718 h 925534"/>
              <a:gd name="connsiteX21" fmla="*/ 424518 w 925531"/>
              <a:gd name="connsiteY21" fmla="*/ 1594 h 925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25531" h="925534">
                <a:moveTo>
                  <a:pt x="465963" y="182094"/>
                </a:moveTo>
                <a:lnTo>
                  <a:pt x="830139" y="182133"/>
                </a:lnTo>
                <a:lnTo>
                  <a:pt x="875778" y="253776"/>
                </a:lnTo>
                <a:cubicBezTo>
                  <a:pt x="943567" y="387894"/>
                  <a:pt x="942824" y="549710"/>
                  <a:pt x="869005" y="684570"/>
                </a:cubicBezTo>
                <a:lnTo>
                  <a:pt x="839616" y="727327"/>
                </a:lnTo>
                <a:lnTo>
                  <a:pt x="465895" y="727286"/>
                </a:lnTo>
                <a:cubicBezTo>
                  <a:pt x="390625" y="727274"/>
                  <a:pt x="322477" y="696761"/>
                  <a:pt x="273154" y="647424"/>
                </a:cubicBezTo>
                <a:cubicBezTo>
                  <a:pt x="223826" y="598089"/>
                  <a:pt x="193330" y="529935"/>
                  <a:pt x="193337" y="454658"/>
                </a:cubicBezTo>
                <a:cubicBezTo>
                  <a:pt x="193351" y="304107"/>
                  <a:pt x="315408" y="182074"/>
                  <a:pt x="465963" y="182094"/>
                </a:cubicBezTo>
                <a:close/>
                <a:moveTo>
                  <a:pt x="424518" y="1594"/>
                </a:moveTo>
                <a:cubicBezTo>
                  <a:pt x="542537" y="-8195"/>
                  <a:pt x="664302" y="27044"/>
                  <a:pt x="761817" y="109623"/>
                </a:cubicBezTo>
                <a:lnTo>
                  <a:pt x="813559" y="163236"/>
                </a:lnTo>
                <a:lnTo>
                  <a:pt x="461529" y="163190"/>
                </a:lnTo>
                <a:cubicBezTo>
                  <a:pt x="320663" y="163174"/>
                  <a:pt x="203120" y="263079"/>
                  <a:pt x="175930" y="395908"/>
                </a:cubicBezTo>
                <a:lnTo>
                  <a:pt x="169999" y="454657"/>
                </a:lnTo>
                <a:lnTo>
                  <a:pt x="175915" y="513405"/>
                </a:lnTo>
                <a:cubicBezTo>
                  <a:pt x="203079" y="646238"/>
                  <a:pt x="320594" y="746169"/>
                  <a:pt x="461462" y="746186"/>
                </a:cubicBezTo>
                <a:lnTo>
                  <a:pt x="826631" y="746228"/>
                </a:lnTo>
                <a:lnTo>
                  <a:pt x="815914" y="761820"/>
                </a:lnTo>
                <a:cubicBezTo>
                  <a:pt x="650754" y="956858"/>
                  <a:pt x="358752" y="981075"/>
                  <a:pt x="163716" y="815914"/>
                </a:cubicBezTo>
                <a:cubicBezTo>
                  <a:pt x="-31321" y="650753"/>
                  <a:pt x="-55541" y="358757"/>
                  <a:pt x="109622" y="163718"/>
                </a:cubicBezTo>
                <a:cubicBezTo>
                  <a:pt x="192200" y="66201"/>
                  <a:pt x="306492" y="11384"/>
                  <a:pt x="424518" y="15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58" tIns="45729" rIns="91458" bIns="45729" anchor="ctr">
            <a:no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C</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9" name="MH_SubTitle_1"/>
          <p:cNvSpPr/>
          <p:nvPr/>
        </p:nvSpPr>
        <p:spPr>
          <a:xfrm rot="21600000">
            <a:off x="5078596" y="2494771"/>
            <a:ext cx="1489101" cy="586324"/>
          </a:xfrm>
          <a:custGeom>
            <a:avLst/>
            <a:gdLst>
              <a:gd name="connsiteX0" fmla="*/ 1595504 w 1985123"/>
              <a:gd name="connsiteY0" fmla="*/ 2 h 781524"/>
              <a:gd name="connsiteX1" fmla="*/ 1977046 w 1985123"/>
              <a:gd name="connsiteY1" fmla="*/ 309685 h 781524"/>
              <a:gd name="connsiteX2" fmla="*/ 1985123 w 1985123"/>
              <a:gd name="connsiteY2" fmla="*/ 388052 h 781524"/>
              <a:gd name="connsiteX3" fmla="*/ 1977406 w 1985123"/>
              <a:gd name="connsiteY3" fmla="*/ 466450 h 781524"/>
              <a:gd name="connsiteX4" fmla="*/ 1597279 w 1985123"/>
              <a:gd name="connsiteY4" fmla="*/ 777880 h 781524"/>
              <a:gd name="connsiteX5" fmla="*/ 1472 w 1985123"/>
              <a:gd name="connsiteY5" fmla="*/ 781524 h 781524"/>
              <a:gd name="connsiteX6" fmla="*/ 0 w 1985123"/>
              <a:gd name="connsiteY6" fmla="*/ 756303 h 781524"/>
              <a:gd name="connsiteX7" fmla="*/ 1591309 w 1985123"/>
              <a:gd name="connsiteY7" fmla="*/ 752675 h 781524"/>
              <a:gd name="connsiteX8" fmla="*/ 1954004 w 1985123"/>
              <a:gd name="connsiteY8" fmla="*/ 388124 h 781524"/>
              <a:gd name="connsiteX9" fmla="*/ 1589647 w 1985123"/>
              <a:gd name="connsiteY9" fmla="*/ 25236 h 781524"/>
              <a:gd name="connsiteX10" fmla="*/ 436072 w 1985123"/>
              <a:gd name="connsiteY10" fmla="*/ 27875 h 781524"/>
              <a:gd name="connsiteX11" fmla="*/ 419935 w 1985123"/>
              <a:gd name="connsiteY11" fmla="*/ 2689 h 781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5123" h="781524">
                <a:moveTo>
                  <a:pt x="1595504" y="2"/>
                </a:moveTo>
                <a:cubicBezTo>
                  <a:pt x="1783354" y="-425"/>
                  <a:pt x="1940392" y="132538"/>
                  <a:pt x="1977046" y="309685"/>
                </a:cubicBezTo>
                <a:lnTo>
                  <a:pt x="1985123" y="388052"/>
                </a:lnTo>
                <a:lnTo>
                  <a:pt x="1977406" y="466450"/>
                </a:lnTo>
                <a:cubicBezTo>
                  <a:pt x="1941563" y="643769"/>
                  <a:pt x="1785133" y="777446"/>
                  <a:pt x="1597279" y="777880"/>
                </a:cubicBezTo>
                <a:lnTo>
                  <a:pt x="1472" y="781524"/>
                </a:lnTo>
                <a:lnTo>
                  <a:pt x="0" y="756303"/>
                </a:lnTo>
                <a:lnTo>
                  <a:pt x="1591309" y="752675"/>
                </a:lnTo>
                <a:cubicBezTo>
                  <a:pt x="1792080" y="752212"/>
                  <a:pt x="1954467" y="589003"/>
                  <a:pt x="1954004" y="388124"/>
                </a:cubicBezTo>
                <a:cubicBezTo>
                  <a:pt x="1953543" y="187250"/>
                  <a:pt x="1790421" y="24778"/>
                  <a:pt x="1589647" y="25236"/>
                </a:cubicBezTo>
                <a:lnTo>
                  <a:pt x="436072" y="27875"/>
                </a:lnTo>
                <a:lnTo>
                  <a:pt x="419935" y="2689"/>
                </a:lnTo>
                <a:close/>
              </a:path>
            </a:pathLst>
          </a:cu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wrap="square" lIns="91458" tIns="45729" rIns="91458" bIns="45729" anchor="ctr">
            <a:no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MH_Other_2"/>
          <p:cNvSpPr/>
          <p:nvPr/>
        </p:nvSpPr>
        <p:spPr>
          <a:xfrm rot="21600000">
            <a:off x="3979947" y="3685538"/>
            <a:ext cx="704744" cy="704628"/>
          </a:xfrm>
          <a:custGeom>
            <a:avLst/>
            <a:gdLst>
              <a:gd name="connsiteX0" fmla="*/ 465386 w 939496"/>
              <a:gd name="connsiteY0" fmla="*/ 184807 h 939215"/>
              <a:gd name="connsiteX1" fmla="*/ 743210 w 939496"/>
              <a:gd name="connsiteY1" fmla="*/ 459788 h 939215"/>
              <a:gd name="connsiteX2" fmla="*/ 662960 w 939496"/>
              <a:gd name="connsiteY2" fmla="*/ 655870 h 939215"/>
              <a:gd name="connsiteX3" fmla="*/ 467630 w 939496"/>
              <a:gd name="connsiteY3" fmla="*/ 738051 h 939215"/>
              <a:gd name="connsiteX4" fmla="*/ 88271 w 939496"/>
              <a:gd name="connsiteY4" fmla="*/ 740296 h 939215"/>
              <a:gd name="connsiteX5" fmla="*/ 58270 w 939496"/>
              <a:gd name="connsiteY5" fmla="*/ 697083 h 939215"/>
              <a:gd name="connsiteX6" fmla="*/ 49675 w 939496"/>
              <a:gd name="connsiteY6" fmla="*/ 259967 h 939215"/>
              <a:gd name="connsiteX7" fmla="*/ 95713 w 939496"/>
              <a:gd name="connsiteY7" fmla="*/ 186998 h 939215"/>
              <a:gd name="connsiteX8" fmla="*/ 506736 w 939496"/>
              <a:gd name="connsiteY8" fmla="*/ 1398 h 939215"/>
              <a:gd name="connsiteX9" fmla="*/ 827024 w 939496"/>
              <a:gd name="connsiteY9" fmla="*/ 164059 h 939215"/>
              <a:gd name="connsiteX10" fmla="*/ 774722 w 939496"/>
              <a:gd name="connsiteY10" fmla="*/ 826205 h 939215"/>
              <a:gd name="connsiteX11" fmla="*/ 112475 w 939496"/>
              <a:gd name="connsiteY11" fmla="*/ 775156 h 939215"/>
              <a:gd name="connsiteX12" fmla="*/ 101534 w 939496"/>
              <a:gd name="connsiteY12" fmla="*/ 759400 h 939215"/>
              <a:gd name="connsiteX13" fmla="*/ 472208 w 939496"/>
              <a:gd name="connsiteY13" fmla="*/ 757206 h 939215"/>
              <a:gd name="connsiteX14" fmla="*/ 766903 w 939496"/>
              <a:gd name="connsiteY14" fmla="*/ 459644 h 939215"/>
              <a:gd name="connsiteX15" fmla="*/ 766898 w 939496"/>
              <a:gd name="connsiteY15" fmla="*/ 459643 h 939215"/>
              <a:gd name="connsiteX16" fmla="*/ 469810 w 939496"/>
              <a:gd name="connsiteY16" fmla="*/ 165598 h 939215"/>
              <a:gd name="connsiteX17" fmla="*/ 112471 w 939496"/>
              <a:gd name="connsiteY17" fmla="*/ 167717 h 939215"/>
              <a:gd name="connsiteX18" fmla="*/ 164780 w 939496"/>
              <a:gd name="connsiteY18" fmla="*/ 113010 h 939215"/>
              <a:gd name="connsiteX19" fmla="*/ 506736 w 939496"/>
              <a:gd name="connsiteY19" fmla="*/ 1398 h 939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39496" h="939215">
                <a:moveTo>
                  <a:pt x="465386" y="184807"/>
                </a:moveTo>
                <a:cubicBezTo>
                  <a:pt x="618208" y="183901"/>
                  <a:pt x="742595" y="307012"/>
                  <a:pt x="743210" y="459788"/>
                </a:cubicBezTo>
                <a:cubicBezTo>
                  <a:pt x="743522" y="536171"/>
                  <a:pt x="712832" y="605514"/>
                  <a:pt x="662960" y="655870"/>
                </a:cubicBezTo>
                <a:cubicBezTo>
                  <a:pt x="613088" y="706223"/>
                  <a:pt x="544042" y="737600"/>
                  <a:pt x="467630" y="738051"/>
                </a:cubicBezTo>
                <a:lnTo>
                  <a:pt x="88271" y="740296"/>
                </a:lnTo>
                <a:lnTo>
                  <a:pt x="58270" y="697083"/>
                </a:lnTo>
                <a:cubicBezTo>
                  <a:pt x="-17201" y="560661"/>
                  <a:pt x="-18605" y="396466"/>
                  <a:pt x="49675" y="259967"/>
                </a:cubicBezTo>
                <a:lnTo>
                  <a:pt x="95713" y="186998"/>
                </a:lnTo>
                <a:close/>
                <a:moveTo>
                  <a:pt x="506736" y="1398"/>
                </a:moveTo>
                <a:cubicBezTo>
                  <a:pt x="626576" y="10637"/>
                  <a:pt x="742808" y="65584"/>
                  <a:pt x="827024" y="164059"/>
                </a:cubicBezTo>
                <a:cubicBezTo>
                  <a:pt x="995457" y="361002"/>
                  <a:pt x="972038" y="657454"/>
                  <a:pt x="774722" y="826205"/>
                </a:cubicBezTo>
                <a:cubicBezTo>
                  <a:pt x="577405" y="994959"/>
                  <a:pt x="280906" y="972100"/>
                  <a:pt x="112475" y="775156"/>
                </a:cubicBezTo>
                <a:lnTo>
                  <a:pt x="101534" y="759400"/>
                </a:lnTo>
                <a:lnTo>
                  <a:pt x="472208" y="757206"/>
                </a:lnTo>
                <a:cubicBezTo>
                  <a:pt x="635622" y="756234"/>
                  <a:pt x="767563" y="623012"/>
                  <a:pt x="766903" y="459644"/>
                </a:cubicBezTo>
                <a:lnTo>
                  <a:pt x="766898" y="459643"/>
                </a:lnTo>
                <a:cubicBezTo>
                  <a:pt x="766232" y="296277"/>
                  <a:pt x="633225" y="164629"/>
                  <a:pt x="469810" y="165598"/>
                </a:cubicBezTo>
                <a:lnTo>
                  <a:pt x="112471" y="167717"/>
                </a:lnTo>
                <a:lnTo>
                  <a:pt x="164780" y="113010"/>
                </a:lnTo>
                <a:cubicBezTo>
                  <a:pt x="263436" y="28636"/>
                  <a:pt x="386888" y="-7838"/>
                  <a:pt x="506736" y="1398"/>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58" tIns="45729" rIns="91458" bIns="45729" anchor="ctr">
            <a:no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D</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1" name="MH_SubTitle_2"/>
          <p:cNvSpPr/>
          <p:nvPr/>
        </p:nvSpPr>
        <p:spPr>
          <a:xfrm rot="21600000">
            <a:off x="2550957" y="3238797"/>
            <a:ext cx="1514125" cy="594065"/>
          </a:xfrm>
          <a:custGeom>
            <a:avLst/>
            <a:gdLst>
              <a:gd name="connsiteX0" fmla="*/ 1588140 w 2018482"/>
              <a:gd name="connsiteY0" fmla="*/ 0 h 791843"/>
              <a:gd name="connsiteX1" fmla="*/ 1571873 w 2018482"/>
              <a:gd name="connsiteY1" fmla="*/ 25617 h 791843"/>
              <a:gd name="connsiteX2" fmla="*/ 399959 w 2018482"/>
              <a:gd name="connsiteY2" fmla="*/ 28657 h 791843"/>
              <a:gd name="connsiteX3" fmla="*/ 31611 w 2018482"/>
              <a:gd name="connsiteY3" fmla="*/ 398411 h 791843"/>
              <a:gd name="connsiteX4" fmla="*/ 401875 w 2018482"/>
              <a:gd name="connsiteY4" fmla="*/ 766253 h 791843"/>
              <a:gd name="connsiteX5" fmla="*/ 2018482 w 2018482"/>
              <a:gd name="connsiteY5" fmla="*/ 762062 h 791843"/>
              <a:gd name="connsiteX6" fmla="*/ 2017109 w 2018482"/>
              <a:gd name="connsiteY6" fmla="*/ 787637 h 791843"/>
              <a:gd name="connsiteX7" fmla="*/ 395937 w 2018482"/>
              <a:gd name="connsiteY7" fmla="*/ 791842 h 791843"/>
              <a:gd name="connsiteX8" fmla="*/ 2 w 2018482"/>
              <a:gd name="connsiteY8" fmla="*/ 398492 h 791843"/>
              <a:gd name="connsiteX9" fmla="*/ 393889 w 2018482"/>
              <a:gd name="connsiteY9" fmla="*/ 3100 h 791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18482" h="791843">
                <a:moveTo>
                  <a:pt x="1588140" y="0"/>
                </a:moveTo>
                <a:lnTo>
                  <a:pt x="1571873" y="25617"/>
                </a:lnTo>
                <a:lnTo>
                  <a:pt x="399959" y="28657"/>
                </a:lnTo>
                <a:cubicBezTo>
                  <a:pt x="196003" y="29186"/>
                  <a:pt x="31083" y="194729"/>
                  <a:pt x="31611" y="398411"/>
                </a:cubicBezTo>
                <a:cubicBezTo>
                  <a:pt x="32139" y="602091"/>
                  <a:pt x="197916" y="766783"/>
                  <a:pt x="401875" y="766253"/>
                </a:cubicBezTo>
                <a:lnTo>
                  <a:pt x="2018482" y="762062"/>
                </a:lnTo>
                <a:lnTo>
                  <a:pt x="2017109" y="787637"/>
                </a:lnTo>
                <a:lnTo>
                  <a:pt x="395937" y="791842"/>
                </a:lnTo>
                <a:cubicBezTo>
                  <a:pt x="177827" y="792404"/>
                  <a:pt x="563" y="616299"/>
                  <a:pt x="2" y="398492"/>
                </a:cubicBezTo>
                <a:cubicBezTo>
                  <a:pt x="-562" y="180691"/>
                  <a:pt x="175784" y="3666"/>
                  <a:pt x="393889" y="3100"/>
                </a:cubicBezTo>
                <a:close/>
              </a:path>
            </a:pathLst>
          </a:cu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wrap="square" lIns="91458" tIns="45729" rIns="91458" bIns="45729" anchor="ctr">
            <a:no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5461558" y="1623320"/>
            <a:ext cx="2487275" cy="369446"/>
          </a:xfrm>
          <a:prstGeom prst="rect">
            <a:avLst/>
          </a:prstGeom>
          <a:noFill/>
        </p:spPr>
        <p:txBody>
          <a:bodyPr wrap="square" lIns="91458" tIns="45729" rIns="91458" bIns="45729" rtlCol="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3" name="文本框 12"/>
          <p:cNvSpPr txBox="1"/>
          <p:nvPr/>
        </p:nvSpPr>
        <p:spPr>
          <a:xfrm>
            <a:off x="5461558" y="3125167"/>
            <a:ext cx="2487275" cy="369446"/>
          </a:xfrm>
          <a:prstGeom prst="rect">
            <a:avLst/>
          </a:prstGeom>
          <a:noFill/>
        </p:spPr>
        <p:txBody>
          <a:bodyPr wrap="square" lIns="91458" tIns="45729" rIns="91458" bIns="45729" rtlCol="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4" name="文本框 13"/>
          <p:cNvSpPr txBox="1"/>
          <p:nvPr/>
        </p:nvSpPr>
        <p:spPr>
          <a:xfrm>
            <a:off x="1339833" y="2397471"/>
            <a:ext cx="2487275" cy="369446"/>
          </a:xfrm>
          <a:prstGeom prst="rect">
            <a:avLst/>
          </a:prstGeom>
          <a:noFill/>
        </p:spPr>
        <p:txBody>
          <a:bodyPr wrap="square" lIns="91458" tIns="45729" rIns="91458" bIns="45729" rtlCol="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5" name="文本框 14"/>
          <p:cNvSpPr txBox="1"/>
          <p:nvPr/>
        </p:nvSpPr>
        <p:spPr>
          <a:xfrm>
            <a:off x="1339833" y="3899318"/>
            <a:ext cx="2487275" cy="369446"/>
          </a:xfrm>
          <a:prstGeom prst="rect">
            <a:avLst/>
          </a:prstGeom>
          <a:noFill/>
        </p:spPr>
        <p:txBody>
          <a:bodyPr wrap="square" lIns="91458" tIns="45729" rIns="91458" bIns="45729" rtlCol="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Tree>
  </p:cSld>
  <p:clrMapOvr>
    <a:masterClrMapping/>
  </p:clrMapOvr>
  <p:transition spd="med"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750"/>
                                        <p:tgtEl>
                                          <p:spTgt spid="3"/>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750"/>
                                        <p:tgtEl>
                                          <p:spTgt spid="5"/>
                                        </p:tgtEl>
                                      </p:cBhvr>
                                    </p:animEffect>
                                  </p:childTnLst>
                                </p:cTn>
                              </p:par>
                            </p:childTnLst>
                          </p:cTn>
                        </p:par>
                        <p:par>
                          <p:cTn id="12" fill="hold">
                            <p:stCondLst>
                              <p:cond delay="2000"/>
                            </p:stCondLst>
                            <p:childTnLst>
                              <p:par>
                                <p:cTn id="13" presetID="2" presetClass="entr" presetSubtype="2" restart="never" repeatDur="0"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1+#ppt_w/2"/>
                                          </p:val>
                                        </p:tav>
                                        <p:tav tm="100000">
                                          <p:val>
                                            <p:strVal val="#ppt_x"/>
                                          </p:val>
                                        </p:tav>
                                      </p:tavLst>
                                    </p:anim>
                                    <p:anim calcmode="lin" valueType="num">
                                      <p:cBhvr additive="base">
                                        <p:cTn id="16" dur="500" fill="hold"/>
                                        <p:tgtEl>
                                          <p:spTgt spid="12"/>
                                        </p:tgtEl>
                                        <p:attrNameLst>
                                          <p:attrName>ppt_y</p:attrName>
                                        </p:attrNameLst>
                                      </p:cBhvr>
                                      <p:tavLst>
                                        <p:tav tm="0">
                                          <p:val>
                                            <p:strVal val="#ppt_y"/>
                                          </p:val>
                                        </p:tav>
                                        <p:tav tm="100000">
                                          <p:val>
                                            <p:strVal val="#ppt_y"/>
                                          </p:val>
                                        </p:tav>
                                      </p:tavLst>
                                    </p:anim>
                                  </p:childTnLst>
                                </p:cTn>
                              </p:par>
                            </p:childTnLst>
                          </p:cTn>
                        </p:par>
                        <p:par>
                          <p:cTn id="17" fill="hold">
                            <p:stCondLst>
                              <p:cond delay="2500"/>
                            </p:stCondLst>
                            <p:childTnLst>
                              <p:par>
                                <p:cTn id="18" presetID="14" presetClass="entr" presetSubtype="10" restart="never" repeatDur="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randombar(horizontal)">
                                      <p:cBhvr>
                                        <p:cTn id="20" dur="750"/>
                                        <p:tgtEl>
                                          <p:spTgt spid="6"/>
                                        </p:tgtEl>
                                      </p:cBhvr>
                                    </p:animEffect>
                                  </p:childTnLst>
                                </p:cTn>
                              </p:par>
                            </p:childTnLst>
                          </p:cTn>
                        </p:par>
                        <p:par>
                          <p:cTn id="21" fill="hold">
                            <p:stCondLst>
                              <p:cond delay="3500"/>
                            </p:stCondLst>
                            <p:childTnLst>
                              <p:par>
                                <p:cTn id="22" presetID="22" presetClass="entr" presetSubtype="2" restart="never" repeatDur="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right)">
                                      <p:cBhvr>
                                        <p:cTn id="24" dur="750"/>
                                        <p:tgtEl>
                                          <p:spTgt spid="7"/>
                                        </p:tgtEl>
                                      </p:cBhvr>
                                    </p:animEffect>
                                  </p:childTnLst>
                                </p:cTn>
                              </p:par>
                            </p:childTnLst>
                          </p:cTn>
                        </p:par>
                        <p:par>
                          <p:cTn id="25" fill="hold">
                            <p:stCondLst>
                              <p:cond delay="4500"/>
                            </p:stCondLst>
                            <p:childTnLst>
                              <p:par>
                                <p:cTn id="26" presetID="2" presetClass="entr" presetSubtype="8" restart="never" repeatDur="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0-#ppt_w/2"/>
                                          </p:val>
                                        </p:tav>
                                        <p:tav tm="100000">
                                          <p:val>
                                            <p:strVal val="#ppt_x"/>
                                          </p:val>
                                        </p:tav>
                                      </p:tavLst>
                                    </p:anim>
                                    <p:anim calcmode="lin" valueType="num">
                                      <p:cBhvr additive="base">
                                        <p:cTn id="29" dur="500" fill="hold"/>
                                        <p:tgtEl>
                                          <p:spTgt spid="14"/>
                                        </p:tgtEl>
                                        <p:attrNameLst>
                                          <p:attrName>ppt_y</p:attrName>
                                        </p:attrNameLst>
                                      </p:cBhvr>
                                      <p:tavLst>
                                        <p:tav tm="0">
                                          <p:val>
                                            <p:strVal val="#ppt_y"/>
                                          </p:val>
                                        </p:tav>
                                        <p:tav tm="100000">
                                          <p:val>
                                            <p:strVal val="#ppt_y"/>
                                          </p:val>
                                        </p:tav>
                                      </p:tavLst>
                                    </p:anim>
                                  </p:childTnLst>
                                </p:cTn>
                              </p:par>
                            </p:childTnLst>
                          </p:cTn>
                        </p:par>
                        <p:par>
                          <p:cTn id="30" fill="hold">
                            <p:stCondLst>
                              <p:cond delay="5000"/>
                            </p:stCondLst>
                            <p:childTnLst>
                              <p:par>
                                <p:cTn id="31" presetID="14" presetClass="entr" presetSubtype="10" restart="never" repeatDur="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randombar(horizontal)">
                                      <p:cBhvr>
                                        <p:cTn id="33" dur="750"/>
                                        <p:tgtEl>
                                          <p:spTgt spid="8"/>
                                        </p:tgtEl>
                                      </p:cBhvr>
                                    </p:animEffect>
                                  </p:childTnLst>
                                </p:cTn>
                              </p:par>
                            </p:childTnLst>
                          </p:cTn>
                        </p:par>
                        <p:par>
                          <p:cTn id="34" fill="hold">
                            <p:stCondLst>
                              <p:cond delay="6000"/>
                            </p:stCondLst>
                            <p:childTnLst>
                              <p:par>
                                <p:cTn id="35" presetID="22" presetClass="entr" presetSubtype="8" restart="never" repeatDur="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left)">
                                      <p:cBhvr>
                                        <p:cTn id="37" dur="750"/>
                                        <p:tgtEl>
                                          <p:spTgt spid="9"/>
                                        </p:tgtEl>
                                      </p:cBhvr>
                                    </p:animEffect>
                                  </p:childTnLst>
                                </p:cTn>
                              </p:par>
                            </p:childTnLst>
                          </p:cTn>
                        </p:par>
                        <p:par>
                          <p:cTn id="38" fill="hold">
                            <p:stCondLst>
                              <p:cond delay="7000"/>
                            </p:stCondLst>
                            <p:childTnLst>
                              <p:par>
                                <p:cTn id="39" presetID="2" presetClass="entr" presetSubtype="2" restart="never" repeatDur="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1+#ppt_w/2"/>
                                          </p:val>
                                        </p:tav>
                                        <p:tav tm="100000">
                                          <p:val>
                                            <p:strVal val="#ppt_x"/>
                                          </p:val>
                                        </p:tav>
                                      </p:tavLst>
                                    </p:anim>
                                    <p:anim calcmode="lin" valueType="num">
                                      <p:cBhvr additive="base">
                                        <p:cTn id="42" dur="500" fill="hold"/>
                                        <p:tgtEl>
                                          <p:spTgt spid="13"/>
                                        </p:tgtEl>
                                        <p:attrNameLst>
                                          <p:attrName>ppt_y</p:attrName>
                                        </p:attrNameLst>
                                      </p:cBhvr>
                                      <p:tavLst>
                                        <p:tav tm="0">
                                          <p:val>
                                            <p:strVal val="#ppt_y"/>
                                          </p:val>
                                        </p:tav>
                                        <p:tav tm="100000">
                                          <p:val>
                                            <p:strVal val="#ppt_y"/>
                                          </p:val>
                                        </p:tav>
                                      </p:tavLst>
                                    </p:anim>
                                  </p:childTnLst>
                                </p:cTn>
                              </p:par>
                            </p:childTnLst>
                          </p:cTn>
                        </p:par>
                        <p:par>
                          <p:cTn id="43" fill="hold">
                            <p:stCondLst>
                              <p:cond delay="7500"/>
                            </p:stCondLst>
                            <p:childTnLst>
                              <p:par>
                                <p:cTn id="44" presetID="14" presetClass="entr" presetSubtype="10" restart="never" repeatDur="0"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randombar(horizontal)">
                                      <p:cBhvr>
                                        <p:cTn id="46" dur="750"/>
                                        <p:tgtEl>
                                          <p:spTgt spid="10"/>
                                        </p:tgtEl>
                                      </p:cBhvr>
                                    </p:animEffect>
                                  </p:childTnLst>
                                </p:cTn>
                              </p:par>
                            </p:childTnLst>
                          </p:cTn>
                        </p:par>
                        <p:par>
                          <p:cTn id="47" fill="hold">
                            <p:stCondLst>
                              <p:cond delay="8500"/>
                            </p:stCondLst>
                            <p:childTnLst>
                              <p:par>
                                <p:cTn id="48" presetID="22" presetClass="entr" presetSubtype="2" restart="never" repeatDur="0" fill="hold" grpId="0" nodeType="after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right)">
                                      <p:cBhvr>
                                        <p:cTn id="50" dur="750"/>
                                        <p:tgtEl>
                                          <p:spTgt spid="11"/>
                                        </p:tgtEl>
                                      </p:cBhvr>
                                    </p:animEffect>
                                  </p:childTnLst>
                                </p:cTn>
                              </p:par>
                            </p:childTnLst>
                          </p:cTn>
                        </p:par>
                        <p:par>
                          <p:cTn id="51" fill="hold">
                            <p:stCondLst>
                              <p:cond delay="9500"/>
                            </p:stCondLst>
                            <p:childTnLst>
                              <p:par>
                                <p:cTn id="52" presetID="2" presetClass="entr" presetSubtype="8" restart="never" repeatDur="0"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0-#ppt_w/2"/>
                                          </p:val>
                                        </p:tav>
                                        <p:tav tm="100000">
                                          <p:val>
                                            <p:strVal val="#ppt_x"/>
                                          </p:val>
                                        </p:tav>
                                      </p:tavLst>
                                    </p:anim>
                                    <p:anim calcmode="lin" valueType="num">
                                      <p:cBhvr additive="base">
                                        <p:cTn id="55"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0" grpId="0" animBg="1"/>
      <p:bldP spid="11" grpId="0" animBg="1"/>
      <p:bldP spid="12" grpId="0"/>
      <p:bldP spid="13" grpId="0"/>
      <p:bldP spid="14" grpId="0"/>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10"/>
          <p:cNvCxnSpPr/>
          <p:nvPr/>
        </p:nvCxnSpPr>
        <p:spPr>
          <a:xfrm>
            <a:off x="1909466" y="1483065"/>
            <a:ext cx="3963088" cy="0"/>
          </a:xfrm>
          <a:prstGeom prst="line">
            <a:avLst/>
          </a:prstGeom>
          <a:ln w="2540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Rounded Rectangle 17"/>
          <p:cNvSpPr/>
          <p:nvPr/>
        </p:nvSpPr>
        <p:spPr>
          <a:xfrm>
            <a:off x="1071121" y="1167594"/>
            <a:ext cx="652956" cy="63094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latin typeface="+mj-ea"/>
                <a:ea typeface="+mj-ea"/>
                <a:cs typeface="Open Sans" panose="020B0606030504020204" pitchFamily="34" charset="0"/>
              </a:rPr>
              <a:t>90%</a:t>
            </a:r>
            <a:endParaRPr lang="en-US" sz="1600" dirty="0">
              <a:latin typeface="+mj-ea"/>
              <a:ea typeface="+mj-ea"/>
              <a:cs typeface="Open Sans" panose="020B0606030504020204" pitchFamily="34" charset="0"/>
            </a:endParaRPr>
          </a:p>
        </p:txBody>
      </p:sp>
      <p:sp>
        <p:nvSpPr>
          <p:cNvPr id="5" name="Rounded Rectangle 18"/>
          <p:cNvSpPr/>
          <p:nvPr/>
        </p:nvSpPr>
        <p:spPr>
          <a:xfrm>
            <a:off x="1071121" y="2022552"/>
            <a:ext cx="652956" cy="63094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latin typeface="+mj-ea"/>
                <a:ea typeface="+mj-ea"/>
                <a:cs typeface="Open Sans" panose="020B0606030504020204" pitchFamily="34" charset="0"/>
              </a:rPr>
              <a:t>70%</a:t>
            </a:r>
            <a:endParaRPr lang="en-US" sz="1600" dirty="0" smtClean="0">
              <a:latin typeface="+mj-ea"/>
              <a:ea typeface="+mj-ea"/>
              <a:cs typeface="Open Sans" panose="020B0606030504020204" pitchFamily="34" charset="0"/>
            </a:endParaRPr>
          </a:p>
        </p:txBody>
      </p:sp>
      <p:sp>
        <p:nvSpPr>
          <p:cNvPr id="6" name="Rounded Rectangle 19"/>
          <p:cNvSpPr/>
          <p:nvPr/>
        </p:nvSpPr>
        <p:spPr>
          <a:xfrm>
            <a:off x="1071121" y="2898852"/>
            <a:ext cx="652956" cy="63094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latin typeface="+mj-ea"/>
                <a:ea typeface="+mj-ea"/>
                <a:cs typeface="Open Sans" panose="020B0606030504020204" pitchFamily="34" charset="0"/>
              </a:rPr>
              <a:t>85%</a:t>
            </a:r>
            <a:endParaRPr lang="en-US" sz="1600" smtClean="0">
              <a:latin typeface="+mj-ea"/>
              <a:ea typeface="+mj-ea"/>
              <a:cs typeface="Open Sans" panose="020B0606030504020204" pitchFamily="34" charset="0"/>
            </a:endParaRPr>
          </a:p>
        </p:txBody>
      </p:sp>
      <p:sp>
        <p:nvSpPr>
          <p:cNvPr id="7" name="Rounded Rectangle 20"/>
          <p:cNvSpPr/>
          <p:nvPr/>
        </p:nvSpPr>
        <p:spPr>
          <a:xfrm>
            <a:off x="1071121" y="3758394"/>
            <a:ext cx="652956" cy="63094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latin typeface="+mj-ea"/>
                <a:ea typeface="+mj-ea"/>
                <a:cs typeface="Open Sans" panose="020B0606030504020204" pitchFamily="34" charset="0"/>
              </a:rPr>
              <a:t>45%</a:t>
            </a:r>
            <a:endParaRPr lang="en-US" sz="1600" dirty="0">
              <a:latin typeface="+mj-ea"/>
              <a:ea typeface="+mj-ea"/>
              <a:cs typeface="Open Sans" panose="020B0606030504020204" pitchFamily="34" charset="0"/>
            </a:endParaRPr>
          </a:p>
        </p:txBody>
      </p:sp>
      <p:sp>
        <p:nvSpPr>
          <p:cNvPr id="8" name="Rectangle 21"/>
          <p:cNvSpPr/>
          <p:nvPr/>
        </p:nvSpPr>
        <p:spPr>
          <a:xfrm>
            <a:off x="6146735" y="988368"/>
            <a:ext cx="2243146" cy="738664"/>
          </a:xfrm>
          <a:prstGeom prst="rect">
            <a:avLst/>
          </a:prstGeom>
        </p:spPr>
        <p:txBody>
          <a:bodyPr wrap="square">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单击此处添加标题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此处添加详细文本描述，建议与标题相关并符合整体语言风格</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9" name="Rectangle 22"/>
          <p:cNvSpPr/>
          <p:nvPr/>
        </p:nvSpPr>
        <p:spPr>
          <a:xfrm>
            <a:off x="6146735" y="1843326"/>
            <a:ext cx="2243146" cy="738664"/>
          </a:xfrm>
          <a:prstGeom prst="rect">
            <a:avLst/>
          </a:prstGeom>
        </p:spPr>
        <p:txBody>
          <a:bodyPr wrap="square">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单击此处添加标题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此处添加详细文本描述，建议与标题相关并符合整体语言风格</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10" name="Rectangle 23"/>
          <p:cNvSpPr/>
          <p:nvPr/>
        </p:nvSpPr>
        <p:spPr>
          <a:xfrm>
            <a:off x="6146735" y="2719626"/>
            <a:ext cx="2243146" cy="738664"/>
          </a:xfrm>
          <a:prstGeom prst="rect">
            <a:avLst/>
          </a:prstGeom>
        </p:spPr>
        <p:txBody>
          <a:bodyPr wrap="square">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单击此处添加标题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此处添加详细文本描述，建议与标题相关并符合整体语言风格</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11" name="Rectangle 24"/>
          <p:cNvSpPr/>
          <p:nvPr/>
        </p:nvSpPr>
        <p:spPr>
          <a:xfrm>
            <a:off x="6146735" y="3579168"/>
            <a:ext cx="2243146" cy="738664"/>
          </a:xfrm>
          <a:prstGeom prst="rect">
            <a:avLst/>
          </a:prstGeom>
        </p:spPr>
        <p:txBody>
          <a:bodyPr wrap="square">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单击此处添加标题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此处添加详细文本描述，建议与标题相关并符合整体语言风格</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cxnSp>
        <p:nvCxnSpPr>
          <p:cNvPr id="13" name="Straight Connector 34"/>
          <p:cNvCxnSpPr/>
          <p:nvPr/>
        </p:nvCxnSpPr>
        <p:spPr>
          <a:xfrm>
            <a:off x="1909465" y="2338023"/>
            <a:ext cx="3124743" cy="0"/>
          </a:xfrm>
          <a:prstGeom prst="line">
            <a:avLst/>
          </a:prstGeom>
          <a:ln w="2540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 name="Straight Connector 36"/>
          <p:cNvCxnSpPr/>
          <p:nvPr/>
        </p:nvCxnSpPr>
        <p:spPr>
          <a:xfrm>
            <a:off x="1909466" y="3214323"/>
            <a:ext cx="3734448" cy="0"/>
          </a:xfrm>
          <a:prstGeom prst="line">
            <a:avLst/>
          </a:prstGeom>
          <a:ln w="2540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7" name="Straight Connector 38"/>
          <p:cNvCxnSpPr/>
          <p:nvPr/>
        </p:nvCxnSpPr>
        <p:spPr>
          <a:xfrm>
            <a:off x="1909465" y="4073865"/>
            <a:ext cx="2210184" cy="0"/>
          </a:xfrm>
          <a:prstGeom prst="line">
            <a:avLst/>
          </a:prstGeom>
          <a:ln w="25400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50" fill="hold"/>
                                        <p:tgtEl>
                                          <p:spTgt spid="8"/>
                                        </p:tgtEl>
                                        <p:attrNameLst>
                                          <p:attrName>ppt_x</p:attrName>
                                        </p:attrNameLst>
                                      </p:cBhvr>
                                      <p:tavLst>
                                        <p:tav tm="0">
                                          <p:val>
                                            <p:strVal val="#ppt_x"/>
                                          </p:val>
                                        </p:tav>
                                        <p:tav tm="100000">
                                          <p:val>
                                            <p:strVal val="#ppt_x"/>
                                          </p:val>
                                        </p:tav>
                                      </p:tavLst>
                                    </p:anim>
                                    <p:anim calcmode="lin" valueType="num">
                                      <p:cBhvr additive="base">
                                        <p:cTn id="8" dur="25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250" fill="hold"/>
                                        <p:tgtEl>
                                          <p:spTgt spid="4"/>
                                        </p:tgtEl>
                                        <p:attrNameLst>
                                          <p:attrName>ppt_x</p:attrName>
                                        </p:attrNameLst>
                                      </p:cBhvr>
                                      <p:tavLst>
                                        <p:tav tm="0">
                                          <p:val>
                                            <p:strVal val="#ppt_x"/>
                                          </p:val>
                                        </p:tav>
                                        <p:tav tm="100000">
                                          <p:val>
                                            <p:strVal val="#ppt_x"/>
                                          </p:val>
                                        </p:tav>
                                      </p:tavLst>
                                    </p:anim>
                                    <p:anim calcmode="lin" valueType="num">
                                      <p:cBhvr additive="base">
                                        <p:cTn id="13" dur="25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250" fill="hold"/>
                                        <p:tgtEl>
                                          <p:spTgt spid="3"/>
                                        </p:tgtEl>
                                        <p:attrNameLst>
                                          <p:attrName>ppt_x</p:attrName>
                                        </p:attrNameLst>
                                      </p:cBhvr>
                                      <p:tavLst>
                                        <p:tav tm="0">
                                          <p:val>
                                            <p:strVal val="#ppt_x"/>
                                          </p:val>
                                        </p:tav>
                                        <p:tav tm="100000">
                                          <p:val>
                                            <p:strVal val="#ppt_x"/>
                                          </p:val>
                                        </p:tav>
                                      </p:tavLst>
                                    </p:anim>
                                    <p:anim calcmode="lin" valueType="num">
                                      <p:cBhvr additive="base">
                                        <p:cTn id="18" dur="250" fill="hold"/>
                                        <p:tgtEl>
                                          <p:spTgt spid="3"/>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50" fill="hold"/>
                                        <p:tgtEl>
                                          <p:spTgt spid="9"/>
                                        </p:tgtEl>
                                        <p:attrNameLst>
                                          <p:attrName>ppt_x</p:attrName>
                                        </p:attrNameLst>
                                      </p:cBhvr>
                                      <p:tavLst>
                                        <p:tav tm="0">
                                          <p:val>
                                            <p:strVal val="#ppt_x"/>
                                          </p:val>
                                        </p:tav>
                                        <p:tav tm="100000">
                                          <p:val>
                                            <p:strVal val="#ppt_x"/>
                                          </p:val>
                                        </p:tav>
                                      </p:tavLst>
                                    </p:anim>
                                    <p:anim calcmode="lin" valueType="num">
                                      <p:cBhvr additive="base">
                                        <p:cTn id="23" dur="25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250" fill="hold"/>
                                        <p:tgtEl>
                                          <p:spTgt spid="5"/>
                                        </p:tgtEl>
                                        <p:attrNameLst>
                                          <p:attrName>ppt_x</p:attrName>
                                        </p:attrNameLst>
                                      </p:cBhvr>
                                      <p:tavLst>
                                        <p:tav tm="0">
                                          <p:val>
                                            <p:strVal val="#ppt_x"/>
                                          </p:val>
                                        </p:tav>
                                        <p:tav tm="100000">
                                          <p:val>
                                            <p:strVal val="#ppt_x"/>
                                          </p:val>
                                        </p:tav>
                                      </p:tavLst>
                                    </p:anim>
                                    <p:anim calcmode="lin" valueType="num">
                                      <p:cBhvr additive="base">
                                        <p:cTn id="28" dur="250" fill="hold"/>
                                        <p:tgtEl>
                                          <p:spTgt spid="5"/>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250" fill="hold"/>
                                        <p:tgtEl>
                                          <p:spTgt spid="13"/>
                                        </p:tgtEl>
                                        <p:attrNameLst>
                                          <p:attrName>ppt_x</p:attrName>
                                        </p:attrNameLst>
                                      </p:cBhvr>
                                      <p:tavLst>
                                        <p:tav tm="0">
                                          <p:val>
                                            <p:strVal val="#ppt_x"/>
                                          </p:val>
                                        </p:tav>
                                        <p:tav tm="100000">
                                          <p:val>
                                            <p:strVal val="#ppt_x"/>
                                          </p:val>
                                        </p:tav>
                                      </p:tavLst>
                                    </p:anim>
                                    <p:anim calcmode="lin" valueType="num">
                                      <p:cBhvr additive="base">
                                        <p:cTn id="33" dur="25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50" fill="hold"/>
                                        <p:tgtEl>
                                          <p:spTgt spid="10"/>
                                        </p:tgtEl>
                                        <p:attrNameLst>
                                          <p:attrName>ppt_x</p:attrName>
                                        </p:attrNameLst>
                                      </p:cBhvr>
                                      <p:tavLst>
                                        <p:tav tm="0">
                                          <p:val>
                                            <p:strVal val="#ppt_x"/>
                                          </p:val>
                                        </p:tav>
                                        <p:tav tm="100000">
                                          <p:val>
                                            <p:strVal val="#ppt_x"/>
                                          </p:val>
                                        </p:tav>
                                      </p:tavLst>
                                    </p:anim>
                                    <p:anim calcmode="lin" valueType="num">
                                      <p:cBhvr additive="base">
                                        <p:cTn id="38" dur="250" fill="hold"/>
                                        <p:tgtEl>
                                          <p:spTgt spid="10"/>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50" fill="hold"/>
                                        <p:tgtEl>
                                          <p:spTgt spid="6"/>
                                        </p:tgtEl>
                                        <p:attrNameLst>
                                          <p:attrName>ppt_x</p:attrName>
                                        </p:attrNameLst>
                                      </p:cBhvr>
                                      <p:tavLst>
                                        <p:tav tm="0">
                                          <p:val>
                                            <p:strVal val="#ppt_x"/>
                                          </p:val>
                                        </p:tav>
                                        <p:tav tm="100000">
                                          <p:val>
                                            <p:strVal val="#ppt_x"/>
                                          </p:val>
                                        </p:tav>
                                      </p:tavLst>
                                    </p:anim>
                                    <p:anim calcmode="lin" valueType="num">
                                      <p:cBhvr additive="base">
                                        <p:cTn id="43" dur="250" fill="hold"/>
                                        <p:tgtEl>
                                          <p:spTgt spid="6"/>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250" fill="hold"/>
                                        <p:tgtEl>
                                          <p:spTgt spid="15"/>
                                        </p:tgtEl>
                                        <p:attrNameLst>
                                          <p:attrName>ppt_x</p:attrName>
                                        </p:attrNameLst>
                                      </p:cBhvr>
                                      <p:tavLst>
                                        <p:tav tm="0">
                                          <p:val>
                                            <p:strVal val="#ppt_x"/>
                                          </p:val>
                                        </p:tav>
                                        <p:tav tm="100000">
                                          <p:val>
                                            <p:strVal val="#ppt_x"/>
                                          </p:val>
                                        </p:tav>
                                      </p:tavLst>
                                    </p:anim>
                                    <p:anim calcmode="lin" valueType="num">
                                      <p:cBhvr additive="base">
                                        <p:cTn id="48" dur="250" fill="hold"/>
                                        <p:tgtEl>
                                          <p:spTgt spid="15"/>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250" fill="hold"/>
                                        <p:tgtEl>
                                          <p:spTgt spid="11"/>
                                        </p:tgtEl>
                                        <p:attrNameLst>
                                          <p:attrName>ppt_x</p:attrName>
                                        </p:attrNameLst>
                                      </p:cBhvr>
                                      <p:tavLst>
                                        <p:tav tm="0">
                                          <p:val>
                                            <p:strVal val="#ppt_x"/>
                                          </p:val>
                                        </p:tav>
                                        <p:tav tm="100000">
                                          <p:val>
                                            <p:strVal val="#ppt_x"/>
                                          </p:val>
                                        </p:tav>
                                      </p:tavLst>
                                    </p:anim>
                                    <p:anim calcmode="lin" valueType="num">
                                      <p:cBhvr additive="base">
                                        <p:cTn id="53" dur="250" fill="hold"/>
                                        <p:tgtEl>
                                          <p:spTgt spid="11"/>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50" fill="hold"/>
                                        <p:tgtEl>
                                          <p:spTgt spid="7"/>
                                        </p:tgtEl>
                                        <p:attrNameLst>
                                          <p:attrName>ppt_x</p:attrName>
                                        </p:attrNameLst>
                                      </p:cBhvr>
                                      <p:tavLst>
                                        <p:tav tm="0">
                                          <p:val>
                                            <p:strVal val="#ppt_x"/>
                                          </p:val>
                                        </p:tav>
                                        <p:tav tm="100000">
                                          <p:val>
                                            <p:strVal val="#ppt_x"/>
                                          </p:val>
                                        </p:tav>
                                      </p:tavLst>
                                    </p:anim>
                                    <p:anim calcmode="lin" valueType="num">
                                      <p:cBhvr additive="base">
                                        <p:cTn id="58" dur="250" fill="hold"/>
                                        <p:tgtEl>
                                          <p:spTgt spid="7"/>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fill="hold" nodeType="after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250" fill="hold"/>
                                        <p:tgtEl>
                                          <p:spTgt spid="17"/>
                                        </p:tgtEl>
                                        <p:attrNameLst>
                                          <p:attrName>ppt_x</p:attrName>
                                        </p:attrNameLst>
                                      </p:cBhvr>
                                      <p:tavLst>
                                        <p:tav tm="0">
                                          <p:val>
                                            <p:strVal val="#ppt_x"/>
                                          </p:val>
                                        </p:tav>
                                        <p:tav tm="100000">
                                          <p:val>
                                            <p:strVal val="#ppt_x"/>
                                          </p:val>
                                        </p:tav>
                                      </p:tavLst>
                                    </p:anim>
                                    <p:anim calcmode="lin" valueType="num">
                                      <p:cBhvr additive="base">
                                        <p:cTn id="63" dur="25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P spid="9" grpId="0"/>
      <p:bldP spid="10"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42"/>
          <p:cNvSpPr>
            <a:spLocks noChangeArrowheads="1"/>
          </p:cNvSpPr>
          <p:nvPr/>
        </p:nvSpPr>
        <p:spPr bwMode="auto">
          <a:xfrm>
            <a:off x="7171905" y="2801465"/>
            <a:ext cx="641812" cy="1572357"/>
          </a:xfrm>
          <a:prstGeom prst="rect">
            <a:avLst/>
          </a:prstGeom>
          <a:solidFill>
            <a:schemeClr val="accent3"/>
          </a:solidFill>
          <a:ln w="9525">
            <a:noFill/>
            <a:miter lim="800000"/>
          </a:ln>
        </p:spPr>
        <p:txBody>
          <a:bodyPr lIns="68594" tIns="34297" rIns="68594" bIns="34297"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endParaRPr lang="zh-CN" altLang="zh-CN">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矩形 46"/>
          <p:cNvSpPr>
            <a:spLocks noChangeAspect="1" noChangeArrowheads="1"/>
          </p:cNvSpPr>
          <p:nvPr/>
        </p:nvSpPr>
        <p:spPr bwMode="auto">
          <a:xfrm>
            <a:off x="1335244" y="2801465"/>
            <a:ext cx="2356744" cy="1572357"/>
          </a:xfrm>
          <a:prstGeom prst="rect">
            <a:avLst/>
          </a:prstGeom>
          <a:blipFill dpi="0" rotWithShape="1">
            <a:blip r:embed="rId1" cstate="print"/>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94" tIns="34297" rIns="68594" bIns="34297"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endParaRPr lang="zh-CN" altLang="zh-CN">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矩形 47"/>
          <p:cNvSpPr>
            <a:spLocks noChangeAspect="1" noChangeArrowheads="1"/>
          </p:cNvSpPr>
          <p:nvPr/>
        </p:nvSpPr>
        <p:spPr bwMode="auto">
          <a:xfrm>
            <a:off x="3004544" y="1131939"/>
            <a:ext cx="2355273" cy="1570885"/>
          </a:xfrm>
          <a:prstGeom prst="rect">
            <a:avLst/>
          </a:prstGeom>
          <a:blipFill dpi="0" rotWithShape="1">
            <a:blip r:embed="rId2" cstate="print"/>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94" tIns="34297" rIns="68594" bIns="34297"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endParaRPr lang="zh-CN" altLang="zh-CN">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矩形 59"/>
          <p:cNvSpPr>
            <a:spLocks noChangeAspect="1" noChangeArrowheads="1"/>
          </p:cNvSpPr>
          <p:nvPr/>
        </p:nvSpPr>
        <p:spPr bwMode="auto">
          <a:xfrm>
            <a:off x="5456973" y="1131940"/>
            <a:ext cx="2356744" cy="1572357"/>
          </a:xfrm>
          <a:prstGeom prst="rect">
            <a:avLst/>
          </a:prstGeom>
          <a:blipFill dpi="0" rotWithShape="1">
            <a:blip r:embed="rId3" cstate="print"/>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94" tIns="34297" rIns="68594" bIns="34297"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endParaRPr lang="zh-CN" altLang="zh-CN">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 name="组合 13"/>
          <p:cNvGrpSpPr/>
          <p:nvPr/>
        </p:nvGrpSpPr>
        <p:grpSpPr>
          <a:xfrm>
            <a:off x="3808282" y="2801465"/>
            <a:ext cx="3245861" cy="1572357"/>
            <a:chOff x="4906841" y="3911271"/>
            <a:chExt cx="4327062" cy="2095829"/>
          </a:xfrm>
        </p:grpSpPr>
        <p:sp>
          <p:nvSpPr>
            <p:cNvPr id="15" name="矩形 37"/>
            <p:cNvSpPr>
              <a:spLocks noChangeArrowheads="1"/>
            </p:cNvSpPr>
            <p:nvPr/>
          </p:nvSpPr>
          <p:spPr bwMode="auto">
            <a:xfrm>
              <a:off x="4906841" y="3911271"/>
              <a:ext cx="4327062" cy="209582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endParaRPr lang="zh-CN" altLang="zh-CN">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矩形 15"/>
            <p:cNvSpPr/>
            <p:nvPr/>
          </p:nvSpPr>
          <p:spPr>
            <a:xfrm>
              <a:off x="5224340" y="4765826"/>
              <a:ext cx="3339804" cy="969283"/>
            </a:xfrm>
            <a:prstGeom prst="rect">
              <a:avLst/>
            </a:prstGeom>
          </p:spPr>
          <p:txBody>
            <a:bodyPr wrap="square">
              <a:spAutoFit/>
            </a:bodyPr>
            <a:lstStyle/>
            <a:p>
              <a:pPr>
                <a:lnSpc>
                  <a:spcPct val="150000"/>
                </a:lnSpc>
                <a:spcBef>
                  <a:spcPts val="750"/>
                </a:spcBef>
                <a:buFont typeface="Arial" panose="020B0604020202020204" pitchFamily="34" charset="0"/>
                <a:buChar char="•"/>
              </a:pPr>
              <a:r>
                <a:rPr lang="zh-CN" altLang="en-US" sz="8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a:t>
              </a:r>
              <a:endParaRPr lang="zh-CN" altLang="en-US" sz="800" dirty="0">
                <a:solidFill>
                  <a:schemeClr val="bg1"/>
                </a:solidFill>
                <a:latin typeface="微软雅黑" panose="020B0503020204020204" pitchFamily="34" charset="-122"/>
                <a:ea typeface="微软雅黑" panose="020B0503020204020204" pitchFamily="34" charset="-122"/>
                <a:cs typeface="宋体" panose="02010600030101010101" pitchFamily="2" charset="-122"/>
              </a:endParaRPr>
            </a:p>
            <a:p>
              <a:pPr>
                <a:lnSpc>
                  <a:spcPct val="150000"/>
                </a:lnSpc>
                <a:spcBef>
                  <a:spcPts val="750"/>
                </a:spcBef>
                <a:buFont typeface="Arial" panose="020B0604020202020204" pitchFamily="34" charset="0"/>
                <a:buChar char="•"/>
              </a:pPr>
              <a:endParaRPr lang="zh-CN" altLang="en-US" sz="800" dirty="0">
                <a:solidFill>
                  <a:schemeClr val="bg1"/>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17" name="矩形 16"/>
            <p:cNvSpPr/>
            <p:nvPr/>
          </p:nvSpPr>
          <p:spPr>
            <a:xfrm>
              <a:off x="5224340" y="4275251"/>
              <a:ext cx="3339804" cy="448788"/>
            </a:xfrm>
            <a:prstGeom prst="rect">
              <a:avLst/>
            </a:prstGeom>
          </p:spPr>
          <p:txBody>
            <a:bodyPr wrap="square">
              <a:spAutoFit/>
            </a:bodyPr>
            <a:lstStyle/>
            <a:p>
              <a:pPr>
                <a:lnSpc>
                  <a:spcPct val="150000"/>
                </a:lnSpc>
                <a:spcBef>
                  <a:spcPts val="750"/>
                </a:spcBef>
              </a:pPr>
              <a:r>
                <a:rPr lang="zh-CN" altLang="en-US" sz="1200" b="1"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标题内容</a:t>
              </a:r>
              <a:endParaRPr lang="zh-CN" altLang="en-US" sz="1200" b="1" dirty="0">
                <a:solidFill>
                  <a:schemeClr val="bg1"/>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3" name="组合 17"/>
          <p:cNvGrpSpPr/>
          <p:nvPr/>
        </p:nvGrpSpPr>
        <p:grpSpPr>
          <a:xfrm>
            <a:off x="1335245" y="1131940"/>
            <a:ext cx="1572144" cy="1572357"/>
            <a:chOff x="1610032" y="1685925"/>
            <a:chExt cx="2095828" cy="2095829"/>
          </a:xfrm>
        </p:grpSpPr>
        <p:sp>
          <p:nvSpPr>
            <p:cNvPr id="19" name="矩形 1"/>
            <p:cNvSpPr>
              <a:spLocks noChangeArrowheads="1"/>
            </p:cNvSpPr>
            <p:nvPr/>
          </p:nvSpPr>
          <p:spPr bwMode="auto">
            <a:xfrm>
              <a:off x="1610032" y="1685925"/>
              <a:ext cx="2095828" cy="209582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endParaRPr lang="zh-CN" altLang="zh-CN">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矩形 19"/>
            <p:cNvSpPr/>
            <p:nvPr/>
          </p:nvSpPr>
          <p:spPr>
            <a:xfrm>
              <a:off x="1795637" y="2505225"/>
              <a:ext cx="1760364" cy="586391"/>
            </a:xfrm>
            <a:prstGeom prst="rect">
              <a:avLst/>
            </a:prstGeom>
          </p:spPr>
          <p:txBody>
            <a:bodyPr wrap="square">
              <a:spAutoFit/>
            </a:bodyPr>
            <a:lstStyle/>
            <a:p>
              <a:pPr>
                <a:lnSpc>
                  <a:spcPct val="150000"/>
                </a:lnSpc>
                <a:spcBef>
                  <a:spcPts val="750"/>
                </a:spcBef>
                <a:buFont typeface="Arial" panose="020B0604020202020204" pitchFamily="34" charset="0"/>
                <a:buChar char="•"/>
              </a:pPr>
              <a:r>
                <a:rPr lang="zh-CN" altLang="en-US" sz="8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a:t>
              </a:r>
              <a:endParaRPr lang="zh-CN" altLang="en-US" sz="800" dirty="0">
                <a:solidFill>
                  <a:schemeClr val="bg1"/>
                </a:solidFill>
                <a:latin typeface="微软雅黑" panose="020B0503020204020204" pitchFamily="34" charset="-122"/>
                <a:ea typeface="微软雅黑" panose="020B0503020204020204" pitchFamily="34" charset="-122"/>
                <a:cs typeface="宋体" panose="02010600030101010101" pitchFamily="2" charset="-122"/>
              </a:endParaRPr>
            </a:p>
          </p:txBody>
        </p:sp>
      </p:grpSp>
      <p:sp>
        <p:nvSpPr>
          <p:cNvPr id="21" name="矩形 20"/>
          <p:cNvSpPr/>
          <p:nvPr/>
        </p:nvSpPr>
        <p:spPr>
          <a:xfrm>
            <a:off x="1493525" y="1378559"/>
            <a:ext cx="2505289" cy="313626"/>
          </a:xfrm>
          <a:prstGeom prst="rect">
            <a:avLst/>
          </a:prstGeom>
        </p:spPr>
        <p:txBody>
          <a:bodyPr wrap="square" lIns="68594" tIns="34297" rIns="68594" bIns="34297">
            <a:spAutoFit/>
          </a:bodyPr>
          <a:lstStyle/>
          <a:p>
            <a:pPr>
              <a:lnSpc>
                <a:spcPct val="150000"/>
              </a:lnSpc>
              <a:spcBef>
                <a:spcPts val="750"/>
              </a:spcBef>
            </a:pPr>
            <a:r>
              <a:rPr lang="zh-CN" altLang="en-US" sz="1200" b="1"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标题内容</a:t>
            </a:r>
            <a:endParaRPr lang="zh-CN" altLang="en-US" sz="1200" b="1" dirty="0">
              <a:solidFill>
                <a:schemeClr val="bg1"/>
              </a:solidFill>
              <a:latin typeface="微软雅黑" panose="020B0503020204020204" pitchFamily="34" charset="-122"/>
              <a:ea typeface="微软雅黑" panose="020B0503020204020204" pitchFamily="34" charset="-122"/>
              <a:cs typeface="宋体" panose="02010600030101010101" pitchFamily="2" charset="-122"/>
            </a:endParaRPr>
          </a:p>
        </p:txBody>
      </p:sp>
    </p:spTree>
  </p:cSld>
  <p:clrMapOvr>
    <a:masterClrMapping/>
  </p:clrMapOvr>
  <p:transition spd="med"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0-#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0-#ppt_h/2"/>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1+#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1+#ppt_w/2"/>
                                          </p:val>
                                        </p:tav>
                                        <p:tav tm="100000">
                                          <p:val>
                                            <p:strVal val="#ppt_x"/>
                                          </p:val>
                                        </p:tav>
                                      </p:tavLst>
                                    </p:anim>
                                    <p:anim calcmode="lin" valueType="num">
                                      <p:cBhvr additive="base">
                                        <p:cTn id="24" dur="5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0-#ppt_w/2"/>
                                          </p:val>
                                        </p:tav>
                                        <p:tav tm="100000">
                                          <p:val>
                                            <p:strVal val="#ppt_x"/>
                                          </p:val>
                                        </p:tav>
                                      </p:tavLst>
                                    </p:anim>
                                    <p:anim calcmode="lin" valueType="num">
                                      <p:cBhvr additive="base">
                                        <p:cTn id="28" dur="500" fill="hold"/>
                                        <p:tgtEl>
                                          <p:spTgt spid="3"/>
                                        </p:tgtEl>
                                        <p:attrNameLst>
                                          <p:attrName>ppt_y</p:attrName>
                                        </p:attrNameLst>
                                      </p:cBhvr>
                                      <p:tavLst>
                                        <p:tav tm="0">
                                          <p:val>
                                            <p:strVal val="#ppt_y"/>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2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reeform 8"/>
          <p:cNvSpPr/>
          <p:nvPr/>
        </p:nvSpPr>
        <p:spPr bwMode="auto">
          <a:xfrm>
            <a:off x="1434267" y="1278996"/>
            <a:ext cx="2537012" cy="2534761"/>
          </a:xfrm>
          <a:custGeom>
            <a:avLst/>
            <a:gdLst>
              <a:gd name="T0" fmla="*/ 929 w 1857"/>
              <a:gd name="T1" fmla="*/ 0 h 1855"/>
              <a:gd name="T2" fmla="*/ 1857 w 1857"/>
              <a:gd name="T3" fmla="*/ 928 h 1855"/>
              <a:gd name="T4" fmla="*/ 929 w 1857"/>
              <a:gd name="T5" fmla="*/ 1855 h 1855"/>
              <a:gd name="T6" fmla="*/ 0 w 1857"/>
              <a:gd name="T7" fmla="*/ 928 h 1855"/>
              <a:gd name="T8" fmla="*/ 929 w 1857"/>
              <a:gd name="T9" fmla="*/ 0 h 1855"/>
            </a:gdLst>
            <a:ahLst/>
            <a:cxnLst>
              <a:cxn ang="0">
                <a:pos x="T0" y="T1"/>
              </a:cxn>
              <a:cxn ang="0">
                <a:pos x="T2" y="T3"/>
              </a:cxn>
              <a:cxn ang="0">
                <a:pos x="T4" y="T5"/>
              </a:cxn>
              <a:cxn ang="0">
                <a:pos x="T6" y="T7"/>
              </a:cxn>
              <a:cxn ang="0">
                <a:pos x="T8" y="T9"/>
              </a:cxn>
            </a:cxnLst>
            <a:rect l="0" t="0" r="r" b="b"/>
            <a:pathLst>
              <a:path w="1857" h="1855">
                <a:moveTo>
                  <a:pt x="929" y="0"/>
                </a:moveTo>
                <a:lnTo>
                  <a:pt x="1857" y="928"/>
                </a:lnTo>
                <a:lnTo>
                  <a:pt x="929" y="1855"/>
                </a:lnTo>
                <a:lnTo>
                  <a:pt x="0" y="928"/>
                </a:lnTo>
                <a:lnTo>
                  <a:pt x="929" y="0"/>
                </a:lnTo>
                <a:close/>
              </a:path>
            </a:pathLst>
          </a:custGeom>
          <a:solidFill>
            <a:schemeClr val="accent1"/>
          </a:solidFill>
          <a:ln w="0">
            <a:noFill/>
            <a:prstDash val="solid"/>
            <a:round/>
          </a:ln>
        </p:spPr>
        <p:txBody>
          <a:bodyPr vert="horz" wrap="square" lIns="91446" tIns="45723" rIns="91446" bIns="45723" numCol="1" anchor="t" anchorCtr="0" compatLnSpc="1"/>
          <a:lstStyle/>
          <a:p>
            <a:endParaRPr lang="zh-CN" altLang="en-US"/>
          </a:p>
        </p:txBody>
      </p:sp>
      <p:sp>
        <p:nvSpPr>
          <p:cNvPr id="2050" name="文本框 2"/>
          <p:cNvSpPr txBox="1">
            <a:spLocks noChangeArrowheads="1"/>
          </p:cNvSpPr>
          <p:nvPr>
            <p:custDataLst>
              <p:tags r:id="rId1"/>
            </p:custDataLst>
          </p:nvPr>
        </p:nvSpPr>
        <p:spPr bwMode="auto">
          <a:xfrm>
            <a:off x="2099585" y="1742064"/>
            <a:ext cx="1206376" cy="1116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7300" b="1" dirty="0" smtClean="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02</a:t>
            </a:r>
            <a:endParaRPr lang="zh-CN" altLang="en-US" sz="73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7" name="直接连接符 6"/>
          <p:cNvCxnSpPr/>
          <p:nvPr>
            <p:custDataLst>
              <p:tags r:id="rId2"/>
            </p:custDataLst>
          </p:nvPr>
        </p:nvCxnSpPr>
        <p:spPr>
          <a:xfrm>
            <a:off x="4413434" y="2572544"/>
            <a:ext cx="2947040" cy="0"/>
          </a:xfrm>
          <a:prstGeom prst="line">
            <a:avLst/>
          </a:prstGeom>
          <a:ln w="12700">
            <a:solidFill>
              <a:schemeClr val="accent1"/>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052" name="文本框 11"/>
          <p:cNvSpPr txBox="1">
            <a:spLocks noChangeArrowheads="1"/>
          </p:cNvSpPr>
          <p:nvPr>
            <p:custDataLst>
              <p:tags r:id="rId3"/>
            </p:custDataLst>
          </p:nvPr>
        </p:nvSpPr>
        <p:spPr bwMode="auto">
          <a:xfrm>
            <a:off x="1469949" y="2752040"/>
            <a:ext cx="2465648" cy="307777"/>
          </a:xfrm>
          <a:prstGeom prst="rect">
            <a:avLst/>
          </a:prstGeom>
          <a:noFill/>
          <a:ln>
            <a:noFill/>
          </a:ln>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章节 </a:t>
            </a:r>
            <a:r>
              <a:rPr lang="en-US" altLang="zh-CN" sz="20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PART</a:t>
            </a:r>
            <a:endParaRPr lang="zh-CN" altLang="en-US" sz="20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8" name="矩形 7"/>
          <p:cNvSpPr/>
          <p:nvPr/>
        </p:nvSpPr>
        <p:spPr>
          <a:xfrm>
            <a:off x="4413434" y="1955231"/>
            <a:ext cx="3178239" cy="615553"/>
          </a:xfrm>
          <a:prstGeom prst="rect">
            <a:avLst/>
          </a:prstGeom>
        </p:spPr>
        <p:txBody>
          <a:bodyPr wrap="square" lIns="0" tIns="0" rIns="0" bIns="0">
            <a:spAutoFit/>
          </a:bodyPr>
          <a:lstStyle/>
          <a:p>
            <a:pPr lvl="0">
              <a:buNone/>
            </a:pPr>
            <a:r>
              <a:rPr lang="zh-CN" altLang="zh-CN" sz="4000" b="1" dirty="0" smtClean="0">
                <a:solidFill>
                  <a:schemeClr val="bg1">
                    <a:lumMod val="50000"/>
                  </a:schemeClr>
                </a:solidFill>
                <a:latin typeface="微软雅黑" panose="020B0503020204020204" pitchFamily="34" charset="-122"/>
                <a:ea typeface="微软雅黑" panose="020B0503020204020204" pitchFamily="34" charset="-122"/>
              </a:rPr>
              <a:t>工作完成情况</a:t>
            </a:r>
            <a:endParaRPr lang="zh-CN" altLang="zh-CN" sz="4000" b="1"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TextBox 11"/>
          <p:cNvSpPr txBox="1"/>
          <p:nvPr/>
        </p:nvSpPr>
        <p:spPr>
          <a:xfrm>
            <a:off x="4413434" y="2629323"/>
            <a:ext cx="1421946" cy="240837"/>
          </a:xfrm>
          <a:prstGeom prst="rect">
            <a:avLst/>
          </a:prstGeom>
          <a:noFill/>
        </p:spPr>
        <p:txBody>
          <a:bodyPr wrap="none" lIns="65032" tIns="32516" rIns="65032" bIns="32516" rtlCol="0">
            <a:spAutoFit/>
          </a:bodyPr>
          <a:lstStyle/>
          <a:p>
            <a:pPr marL="121920" lvl="1" indent="-121920">
              <a:buFont typeface="Arial" panose="020B0604020202020204" pitchFamily="34" charset="0"/>
              <a:buChar char="•"/>
            </a:pP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5938527" y="2629323"/>
            <a:ext cx="1421946" cy="240837"/>
          </a:xfrm>
          <a:prstGeom prst="rect">
            <a:avLst/>
          </a:prstGeom>
          <a:noFill/>
        </p:spPr>
        <p:txBody>
          <a:bodyPr wrap="none" lIns="65032" tIns="32516" rIns="65032" bIns="32516" rtlCol="0">
            <a:spAutoFit/>
          </a:bodyPr>
          <a:lstStyle/>
          <a:p>
            <a:pPr marL="121920" lvl="1" indent="-121920">
              <a:buFont typeface="Arial" panose="020B0604020202020204" pitchFamily="34" charset="0"/>
              <a:buChar char="•"/>
            </a:pP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4413434" y="2895668"/>
            <a:ext cx="1421946" cy="240837"/>
          </a:xfrm>
          <a:prstGeom prst="rect">
            <a:avLst/>
          </a:prstGeom>
          <a:noFill/>
        </p:spPr>
        <p:txBody>
          <a:bodyPr wrap="none" lIns="65032" tIns="32516" rIns="65032" bIns="32516" rtlCol="0">
            <a:spAutoFit/>
          </a:bodyPr>
          <a:lstStyle/>
          <a:p>
            <a:pPr marL="121920" lvl="1" indent="-121920">
              <a:buFont typeface="Arial" panose="020B0604020202020204" pitchFamily="34" charset="0"/>
              <a:buChar char="•"/>
            </a:pP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5938527" y="2895668"/>
            <a:ext cx="1421946" cy="240837"/>
          </a:xfrm>
          <a:prstGeom prst="rect">
            <a:avLst/>
          </a:prstGeom>
          <a:noFill/>
        </p:spPr>
        <p:txBody>
          <a:bodyPr wrap="none" lIns="65032" tIns="32516" rIns="65032" bIns="32516" rtlCol="0">
            <a:spAutoFit/>
          </a:bodyPr>
          <a:lstStyle/>
          <a:p>
            <a:pPr marL="121920" lvl="1" indent="-121920">
              <a:buFont typeface="Arial" panose="020B0604020202020204" pitchFamily="34" charset="0"/>
              <a:buChar char="•"/>
            </a:pP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4"/>
    </p:custData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4000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500" fill="hold"/>
                                        <p:tgtEl>
                                          <p:spTgt spid="15"/>
                                        </p:tgtEl>
                                        <p:attrNameLst>
                                          <p:attrName>ppt_x</p:attrName>
                                        </p:attrNameLst>
                                      </p:cBhvr>
                                      <p:tavLst>
                                        <p:tav tm="0">
                                          <p:val>
                                            <p:strVal val="0-#ppt_w/2"/>
                                          </p:val>
                                        </p:tav>
                                        <p:tav tm="100000">
                                          <p:val>
                                            <p:strVal val="#ppt_x"/>
                                          </p:val>
                                        </p:tav>
                                      </p:tavLst>
                                    </p:anim>
                                    <p:anim calcmode="lin" valueType="num">
                                      <p:cBhvr additive="base">
                                        <p:cTn id="8" dur="1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fade">
                                      <p:cBhvr>
                                        <p:cTn id="13" dur="500"/>
                                        <p:tgtEl>
                                          <p:spTgt spid="205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2052"/>
                                        </p:tgtEl>
                                        <p:attrNameLst>
                                          <p:attrName>style.visibility</p:attrName>
                                        </p:attrNameLst>
                                      </p:cBhvr>
                                      <p:to>
                                        <p:strVal val="visible"/>
                                      </p:to>
                                    </p:set>
                                    <p:anim calcmode="lin" valueType="num">
                                      <p:cBhvr additive="base">
                                        <p:cTn id="18" dur="500" fill="hold"/>
                                        <p:tgtEl>
                                          <p:spTgt spid="2052"/>
                                        </p:tgtEl>
                                        <p:attrNameLst>
                                          <p:attrName>ppt_x</p:attrName>
                                        </p:attrNameLst>
                                      </p:cBhvr>
                                      <p:tavLst>
                                        <p:tav tm="0">
                                          <p:val>
                                            <p:strVal val="0-#ppt_w/2"/>
                                          </p:val>
                                        </p:tav>
                                        <p:tav tm="100000">
                                          <p:val>
                                            <p:strVal val="#ppt_x"/>
                                          </p:val>
                                        </p:tav>
                                      </p:tavLst>
                                    </p:anim>
                                    <p:anim calcmode="lin" valueType="num">
                                      <p:cBhvr additive="base">
                                        <p:cTn id="19" dur="500" fill="hold"/>
                                        <p:tgtEl>
                                          <p:spTgt spid="2052"/>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3" presetClass="entr" presetSubtype="32"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strVal val="4*#ppt_w"/>
                                          </p:val>
                                        </p:tav>
                                        <p:tav tm="100000">
                                          <p:val>
                                            <p:strVal val="#ppt_w"/>
                                          </p:val>
                                        </p:tav>
                                      </p:tavLst>
                                    </p:anim>
                                    <p:anim calcmode="lin" valueType="num">
                                      <p:cBhvr>
                                        <p:cTn id="25"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par>
                          <p:cTn id="31" fill="hold">
                            <p:stCondLst>
                              <p:cond delay="500"/>
                            </p:stCondLst>
                            <p:childTnLst>
                              <p:par>
                                <p:cTn id="32" presetID="12" presetClass="entr" presetSubtype="8"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p:tgtEl>
                                          <p:spTgt spid="11"/>
                                        </p:tgtEl>
                                        <p:attrNameLst>
                                          <p:attrName>ppt_x</p:attrName>
                                        </p:attrNameLst>
                                      </p:cBhvr>
                                      <p:tavLst>
                                        <p:tav tm="0">
                                          <p:val>
                                            <p:strVal val="#ppt_x-#ppt_w*1.125000"/>
                                          </p:val>
                                        </p:tav>
                                        <p:tav tm="100000">
                                          <p:val>
                                            <p:strVal val="#ppt_x"/>
                                          </p:val>
                                        </p:tav>
                                      </p:tavLst>
                                    </p:anim>
                                    <p:animEffect transition="in" filter="wipe(right)">
                                      <p:cBhvr>
                                        <p:cTn id="35" dur="500"/>
                                        <p:tgtEl>
                                          <p:spTgt spid="11"/>
                                        </p:tgtEl>
                                      </p:cBhvr>
                                    </p:animEffect>
                                  </p:childTnLst>
                                </p:cTn>
                              </p:par>
                            </p:childTnLst>
                          </p:cTn>
                        </p:par>
                        <p:par>
                          <p:cTn id="36" fill="hold">
                            <p:stCondLst>
                              <p:cond delay="1000"/>
                            </p:stCondLst>
                            <p:childTnLst>
                              <p:par>
                                <p:cTn id="37" presetID="12" presetClass="entr" presetSubtype="8"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p:tgtEl>
                                          <p:spTgt spid="12"/>
                                        </p:tgtEl>
                                        <p:attrNameLst>
                                          <p:attrName>ppt_x</p:attrName>
                                        </p:attrNameLst>
                                      </p:cBhvr>
                                      <p:tavLst>
                                        <p:tav tm="0">
                                          <p:val>
                                            <p:strVal val="#ppt_x-#ppt_w*1.125000"/>
                                          </p:val>
                                        </p:tav>
                                        <p:tav tm="100000">
                                          <p:val>
                                            <p:strVal val="#ppt_x"/>
                                          </p:val>
                                        </p:tav>
                                      </p:tavLst>
                                    </p:anim>
                                    <p:animEffect transition="in" filter="wipe(right)">
                                      <p:cBhvr>
                                        <p:cTn id="40" dur="500"/>
                                        <p:tgtEl>
                                          <p:spTgt spid="12"/>
                                        </p:tgtEl>
                                      </p:cBhvr>
                                    </p:animEffect>
                                  </p:childTnLst>
                                </p:cTn>
                              </p:par>
                            </p:childTnLst>
                          </p:cTn>
                        </p:par>
                        <p:par>
                          <p:cTn id="41" fill="hold">
                            <p:stCondLst>
                              <p:cond delay="1500"/>
                            </p:stCondLst>
                            <p:childTnLst>
                              <p:par>
                                <p:cTn id="42" presetID="12" presetClass="entr" presetSubtype="8"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p:tgtEl>
                                          <p:spTgt spid="13"/>
                                        </p:tgtEl>
                                        <p:attrNameLst>
                                          <p:attrName>ppt_x</p:attrName>
                                        </p:attrNameLst>
                                      </p:cBhvr>
                                      <p:tavLst>
                                        <p:tav tm="0">
                                          <p:val>
                                            <p:strVal val="#ppt_x-#ppt_w*1.125000"/>
                                          </p:val>
                                        </p:tav>
                                        <p:tav tm="100000">
                                          <p:val>
                                            <p:strVal val="#ppt_x"/>
                                          </p:val>
                                        </p:tav>
                                      </p:tavLst>
                                    </p:anim>
                                    <p:animEffect transition="in" filter="wipe(right)">
                                      <p:cBhvr>
                                        <p:cTn id="45" dur="500"/>
                                        <p:tgtEl>
                                          <p:spTgt spid="13"/>
                                        </p:tgtEl>
                                      </p:cBhvr>
                                    </p:animEffect>
                                  </p:childTnLst>
                                </p:cTn>
                              </p:par>
                            </p:childTnLst>
                          </p:cTn>
                        </p:par>
                        <p:par>
                          <p:cTn id="46" fill="hold">
                            <p:stCondLst>
                              <p:cond delay="2000"/>
                            </p:stCondLst>
                            <p:childTnLst>
                              <p:par>
                                <p:cTn id="47" presetID="12" presetClass="entr" presetSubtype="8"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p:tgtEl>
                                          <p:spTgt spid="14"/>
                                        </p:tgtEl>
                                        <p:attrNameLst>
                                          <p:attrName>ppt_x</p:attrName>
                                        </p:attrNameLst>
                                      </p:cBhvr>
                                      <p:tavLst>
                                        <p:tav tm="0">
                                          <p:val>
                                            <p:strVal val="#ppt_x-#ppt_w*1.125000"/>
                                          </p:val>
                                        </p:tav>
                                        <p:tav tm="100000">
                                          <p:val>
                                            <p:strVal val="#ppt_x"/>
                                          </p:val>
                                        </p:tav>
                                      </p:tavLst>
                                    </p:anim>
                                    <p:animEffect transition="in" filter="wipe(right)">
                                      <p:cBhvr>
                                        <p:cTn id="5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050" grpId="0"/>
      <p:bldP spid="2052" grpId="0"/>
      <p:bldP spid="8" grpId="0"/>
      <p:bldP spid="11" grpId="0"/>
      <p:bldP spid="12" grpId="0"/>
      <p:bldP spid="13"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그룹 2"/>
          <p:cNvGrpSpPr/>
          <p:nvPr/>
        </p:nvGrpSpPr>
        <p:grpSpPr>
          <a:xfrm>
            <a:off x="3864358" y="1272223"/>
            <a:ext cx="1083657" cy="659810"/>
            <a:chOff x="5070475" y="1906588"/>
            <a:chExt cx="1444625" cy="879475"/>
          </a:xfrm>
          <a:solidFill>
            <a:schemeClr val="accent1">
              <a:alpha val="70000"/>
            </a:schemeClr>
          </a:solidFill>
        </p:grpSpPr>
        <p:sp>
          <p:nvSpPr>
            <p:cNvPr id="42" name="Freeform 5"/>
            <p:cNvSpPr/>
            <p:nvPr/>
          </p:nvSpPr>
          <p:spPr bwMode="auto">
            <a:xfrm>
              <a:off x="5070475" y="1906588"/>
              <a:ext cx="1444625" cy="879475"/>
            </a:xfrm>
            <a:custGeom>
              <a:avLst/>
              <a:gdLst>
                <a:gd name="T0" fmla="*/ 69 w 384"/>
                <a:gd name="T1" fmla="*/ 0 h 234"/>
                <a:gd name="T2" fmla="*/ 384 w 384"/>
                <a:gd name="T3" fmla="*/ 0 h 234"/>
                <a:gd name="T4" fmla="*/ 384 w 384"/>
                <a:gd name="T5" fmla="*/ 234 h 234"/>
                <a:gd name="T6" fmla="*/ 0 w 384"/>
                <a:gd name="T7" fmla="*/ 234 h 234"/>
                <a:gd name="T8" fmla="*/ 0 w 384"/>
                <a:gd name="T9" fmla="*/ 129 h 234"/>
                <a:gd name="T10" fmla="*/ 69 w 384"/>
                <a:gd name="T11" fmla="*/ 0 h 234"/>
              </a:gdLst>
              <a:ahLst/>
              <a:cxnLst>
                <a:cxn ang="0">
                  <a:pos x="T0" y="T1"/>
                </a:cxn>
                <a:cxn ang="0">
                  <a:pos x="T2" y="T3"/>
                </a:cxn>
                <a:cxn ang="0">
                  <a:pos x="T4" y="T5"/>
                </a:cxn>
                <a:cxn ang="0">
                  <a:pos x="T6" y="T7"/>
                </a:cxn>
                <a:cxn ang="0">
                  <a:pos x="T8" y="T9"/>
                </a:cxn>
                <a:cxn ang="0">
                  <a:pos x="T10" y="T11"/>
                </a:cxn>
              </a:cxnLst>
              <a:rect l="0" t="0" r="r" b="b"/>
              <a:pathLst>
                <a:path w="384" h="234">
                  <a:moveTo>
                    <a:pt x="69" y="0"/>
                  </a:moveTo>
                  <a:cubicBezTo>
                    <a:pt x="384" y="0"/>
                    <a:pt x="384" y="0"/>
                    <a:pt x="384" y="0"/>
                  </a:cubicBezTo>
                  <a:cubicBezTo>
                    <a:pt x="384" y="234"/>
                    <a:pt x="384" y="234"/>
                    <a:pt x="384" y="234"/>
                  </a:cubicBezTo>
                  <a:cubicBezTo>
                    <a:pt x="0" y="234"/>
                    <a:pt x="0" y="234"/>
                    <a:pt x="0" y="234"/>
                  </a:cubicBezTo>
                  <a:cubicBezTo>
                    <a:pt x="0" y="129"/>
                    <a:pt x="0" y="129"/>
                    <a:pt x="0" y="129"/>
                  </a:cubicBezTo>
                  <a:cubicBezTo>
                    <a:pt x="0" y="25"/>
                    <a:pt x="69" y="0"/>
                    <a:pt x="69" y="0"/>
                  </a:cubicBezTo>
                  <a:close/>
                </a:path>
              </a:pathLst>
            </a:custGeom>
            <a:grpFill/>
            <a:ln w="3175"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algn="ctr" eaLnBrk="1" latinLnBrk="1" hangingPunct="1">
                <a:defRPr/>
              </a:pPr>
              <a:endParaRPr lang="en-US" altLang="en-US" dirty="0">
                <a:solidFill>
                  <a:schemeClr val="bg1">
                    <a:lumMod val="95000"/>
                  </a:schemeClr>
                </a:solidFill>
                <a:latin typeface="Arial" panose="020B0604020202020204" pitchFamily="34" charset="0"/>
                <a:ea typeface="Roboto Condensed Light" panose="02000000000000000000" pitchFamily="2" charset="0"/>
                <a:cs typeface="Arial" panose="020B0604020202020204" pitchFamily="34" charset="0"/>
              </a:endParaRPr>
            </a:p>
          </p:txBody>
        </p:sp>
        <p:sp>
          <p:nvSpPr>
            <p:cNvPr id="72" name="Freeform 20"/>
            <p:cNvSpPr/>
            <p:nvPr/>
          </p:nvSpPr>
          <p:spPr bwMode="auto">
            <a:xfrm>
              <a:off x="5070475" y="1906588"/>
              <a:ext cx="258763" cy="879475"/>
            </a:xfrm>
            <a:custGeom>
              <a:avLst/>
              <a:gdLst>
                <a:gd name="T0" fmla="*/ 69 w 69"/>
                <a:gd name="T1" fmla="*/ 0 h 234"/>
                <a:gd name="T2" fmla="*/ 21 w 69"/>
                <a:gd name="T3" fmla="*/ 121 h 234"/>
                <a:gd name="T4" fmla="*/ 21 w 69"/>
                <a:gd name="T5" fmla="*/ 234 h 234"/>
                <a:gd name="T6" fmla="*/ 0 w 69"/>
                <a:gd name="T7" fmla="*/ 234 h 234"/>
                <a:gd name="T8" fmla="*/ 0 w 69"/>
                <a:gd name="T9" fmla="*/ 129 h 234"/>
                <a:gd name="T10" fmla="*/ 69 w 69"/>
                <a:gd name="T11" fmla="*/ 0 h 234"/>
              </a:gdLst>
              <a:ahLst/>
              <a:cxnLst>
                <a:cxn ang="0">
                  <a:pos x="T0" y="T1"/>
                </a:cxn>
                <a:cxn ang="0">
                  <a:pos x="T2" y="T3"/>
                </a:cxn>
                <a:cxn ang="0">
                  <a:pos x="T4" y="T5"/>
                </a:cxn>
                <a:cxn ang="0">
                  <a:pos x="T6" y="T7"/>
                </a:cxn>
                <a:cxn ang="0">
                  <a:pos x="T8" y="T9"/>
                </a:cxn>
                <a:cxn ang="0">
                  <a:pos x="T10" y="T11"/>
                </a:cxn>
              </a:cxnLst>
              <a:rect l="0" t="0" r="r" b="b"/>
              <a:pathLst>
                <a:path w="69" h="234">
                  <a:moveTo>
                    <a:pt x="69" y="0"/>
                  </a:moveTo>
                  <a:cubicBezTo>
                    <a:pt x="15" y="60"/>
                    <a:pt x="21" y="121"/>
                    <a:pt x="21" y="121"/>
                  </a:cubicBezTo>
                  <a:cubicBezTo>
                    <a:pt x="21" y="234"/>
                    <a:pt x="21" y="234"/>
                    <a:pt x="21" y="234"/>
                  </a:cubicBezTo>
                  <a:cubicBezTo>
                    <a:pt x="0" y="234"/>
                    <a:pt x="0" y="234"/>
                    <a:pt x="0" y="234"/>
                  </a:cubicBezTo>
                  <a:cubicBezTo>
                    <a:pt x="0" y="129"/>
                    <a:pt x="0" y="129"/>
                    <a:pt x="0" y="129"/>
                  </a:cubicBezTo>
                  <a:cubicBezTo>
                    <a:pt x="0" y="26"/>
                    <a:pt x="67" y="1"/>
                    <a:pt x="69" y="0"/>
                  </a:cubicBezTo>
                  <a:close/>
                </a:path>
              </a:pathLst>
            </a:custGeom>
            <a:grpFill/>
            <a:ln w="3175" cap="flat" cmpd="sng" algn="ctr">
              <a:noFill/>
              <a:prstDash val="solid"/>
              <a:miter lim="800000"/>
            </a:ln>
            <a:effectLst>
              <a:outerShdw dist="38100" dir="5400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algn="ctr" eaLnBrk="1" latinLnBrk="1" hangingPunct="1">
                <a:defRPr/>
              </a:pPr>
              <a:endParaRPr lang="en-US" altLang="en-US" dirty="0">
                <a:solidFill>
                  <a:schemeClr val="bg1">
                    <a:lumMod val="95000"/>
                  </a:schemeClr>
                </a:solidFill>
                <a:latin typeface="Arial" panose="020B0604020202020204" pitchFamily="34" charset="0"/>
                <a:ea typeface="Roboto Condensed Light" panose="02000000000000000000" pitchFamily="2" charset="0"/>
                <a:cs typeface="Arial" panose="020B0604020202020204" pitchFamily="34" charset="0"/>
              </a:endParaRPr>
            </a:p>
          </p:txBody>
        </p:sp>
      </p:grpSp>
      <p:grpSp>
        <p:nvGrpSpPr>
          <p:cNvPr id="3" name="그룹 4"/>
          <p:cNvGrpSpPr/>
          <p:nvPr/>
        </p:nvGrpSpPr>
        <p:grpSpPr>
          <a:xfrm>
            <a:off x="5410057" y="1932033"/>
            <a:ext cx="659721" cy="1082612"/>
            <a:chOff x="7131050" y="2786063"/>
            <a:chExt cx="879475" cy="1443037"/>
          </a:xfrm>
          <a:solidFill>
            <a:srgbClr val="404040">
              <a:alpha val="70000"/>
            </a:srgbClr>
          </a:solidFill>
        </p:grpSpPr>
        <p:sp>
          <p:nvSpPr>
            <p:cNvPr id="74" name="Freeform 7"/>
            <p:cNvSpPr/>
            <p:nvPr/>
          </p:nvSpPr>
          <p:spPr bwMode="auto">
            <a:xfrm>
              <a:off x="7131050" y="2786063"/>
              <a:ext cx="879475" cy="1443037"/>
            </a:xfrm>
            <a:custGeom>
              <a:avLst/>
              <a:gdLst>
                <a:gd name="T0" fmla="*/ 234 w 234"/>
                <a:gd name="T1" fmla="*/ 69 h 384"/>
                <a:gd name="T2" fmla="*/ 234 w 234"/>
                <a:gd name="T3" fmla="*/ 384 h 384"/>
                <a:gd name="T4" fmla="*/ 0 w 234"/>
                <a:gd name="T5" fmla="*/ 384 h 384"/>
                <a:gd name="T6" fmla="*/ 0 w 234"/>
                <a:gd name="T7" fmla="*/ 0 h 384"/>
                <a:gd name="T8" fmla="*/ 106 w 234"/>
                <a:gd name="T9" fmla="*/ 0 h 384"/>
                <a:gd name="T10" fmla="*/ 234 w 234"/>
                <a:gd name="T11" fmla="*/ 69 h 384"/>
              </a:gdLst>
              <a:ahLst/>
              <a:cxnLst>
                <a:cxn ang="0">
                  <a:pos x="T0" y="T1"/>
                </a:cxn>
                <a:cxn ang="0">
                  <a:pos x="T2" y="T3"/>
                </a:cxn>
                <a:cxn ang="0">
                  <a:pos x="T4" y="T5"/>
                </a:cxn>
                <a:cxn ang="0">
                  <a:pos x="T6" y="T7"/>
                </a:cxn>
                <a:cxn ang="0">
                  <a:pos x="T8" y="T9"/>
                </a:cxn>
                <a:cxn ang="0">
                  <a:pos x="T10" y="T11"/>
                </a:cxn>
              </a:cxnLst>
              <a:rect l="0" t="0" r="r" b="b"/>
              <a:pathLst>
                <a:path w="234" h="384">
                  <a:moveTo>
                    <a:pt x="234" y="69"/>
                  </a:moveTo>
                  <a:cubicBezTo>
                    <a:pt x="234" y="384"/>
                    <a:pt x="234" y="384"/>
                    <a:pt x="234" y="384"/>
                  </a:cubicBezTo>
                  <a:cubicBezTo>
                    <a:pt x="0" y="384"/>
                    <a:pt x="0" y="384"/>
                    <a:pt x="0" y="384"/>
                  </a:cubicBezTo>
                  <a:cubicBezTo>
                    <a:pt x="0" y="0"/>
                    <a:pt x="0" y="0"/>
                    <a:pt x="0" y="0"/>
                  </a:cubicBezTo>
                  <a:cubicBezTo>
                    <a:pt x="106" y="0"/>
                    <a:pt x="106" y="0"/>
                    <a:pt x="106" y="0"/>
                  </a:cubicBezTo>
                  <a:cubicBezTo>
                    <a:pt x="210" y="0"/>
                    <a:pt x="234" y="69"/>
                    <a:pt x="234" y="69"/>
                  </a:cubicBezTo>
                  <a:close/>
                </a:path>
              </a:pathLst>
            </a:custGeom>
            <a:solidFill>
              <a:schemeClr val="accent4"/>
            </a:solidFill>
            <a:ln w="3175"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algn="ctr" eaLnBrk="1" latinLnBrk="1" hangingPunct="1">
                <a:defRPr/>
              </a:pPr>
              <a:endParaRPr lang="en-US" altLang="en-US" dirty="0">
                <a:solidFill>
                  <a:schemeClr val="bg1">
                    <a:lumMod val="95000"/>
                  </a:schemeClr>
                </a:solidFill>
                <a:latin typeface="Arial" panose="020B0604020202020204" pitchFamily="34" charset="0"/>
                <a:ea typeface="Roboto Condensed Light" panose="02000000000000000000" pitchFamily="2" charset="0"/>
                <a:cs typeface="Arial" panose="020B0604020202020204" pitchFamily="34" charset="0"/>
              </a:endParaRPr>
            </a:p>
          </p:txBody>
        </p:sp>
        <p:sp>
          <p:nvSpPr>
            <p:cNvPr id="75" name="Freeform 8"/>
            <p:cNvSpPr/>
            <p:nvPr/>
          </p:nvSpPr>
          <p:spPr bwMode="auto">
            <a:xfrm>
              <a:off x="7131050" y="2786063"/>
              <a:ext cx="879475" cy="258762"/>
            </a:xfrm>
            <a:custGeom>
              <a:avLst/>
              <a:gdLst>
                <a:gd name="T0" fmla="*/ 234 w 234"/>
                <a:gd name="T1" fmla="*/ 69 h 69"/>
                <a:gd name="T2" fmla="*/ 114 w 234"/>
                <a:gd name="T3" fmla="*/ 21 h 69"/>
                <a:gd name="T4" fmla="*/ 0 w 234"/>
                <a:gd name="T5" fmla="*/ 21 h 69"/>
                <a:gd name="T6" fmla="*/ 0 w 234"/>
                <a:gd name="T7" fmla="*/ 0 h 69"/>
                <a:gd name="T8" fmla="*/ 106 w 234"/>
                <a:gd name="T9" fmla="*/ 0 h 69"/>
                <a:gd name="T10" fmla="*/ 234 w 234"/>
                <a:gd name="T11" fmla="*/ 69 h 69"/>
              </a:gdLst>
              <a:ahLst/>
              <a:cxnLst>
                <a:cxn ang="0">
                  <a:pos x="T0" y="T1"/>
                </a:cxn>
                <a:cxn ang="0">
                  <a:pos x="T2" y="T3"/>
                </a:cxn>
                <a:cxn ang="0">
                  <a:pos x="T4" y="T5"/>
                </a:cxn>
                <a:cxn ang="0">
                  <a:pos x="T6" y="T7"/>
                </a:cxn>
                <a:cxn ang="0">
                  <a:pos x="T8" y="T9"/>
                </a:cxn>
                <a:cxn ang="0">
                  <a:pos x="T10" y="T11"/>
                </a:cxn>
              </a:cxnLst>
              <a:rect l="0" t="0" r="r" b="b"/>
              <a:pathLst>
                <a:path w="234" h="69">
                  <a:moveTo>
                    <a:pt x="234" y="69"/>
                  </a:moveTo>
                  <a:cubicBezTo>
                    <a:pt x="175" y="16"/>
                    <a:pt x="114" y="21"/>
                    <a:pt x="114" y="21"/>
                  </a:cubicBezTo>
                  <a:cubicBezTo>
                    <a:pt x="0" y="21"/>
                    <a:pt x="0" y="21"/>
                    <a:pt x="0" y="21"/>
                  </a:cubicBezTo>
                  <a:cubicBezTo>
                    <a:pt x="0" y="0"/>
                    <a:pt x="0" y="0"/>
                    <a:pt x="0" y="0"/>
                  </a:cubicBezTo>
                  <a:cubicBezTo>
                    <a:pt x="106" y="0"/>
                    <a:pt x="106" y="0"/>
                    <a:pt x="106" y="0"/>
                  </a:cubicBezTo>
                  <a:cubicBezTo>
                    <a:pt x="208" y="0"/>
                    <a:pt x="234" y="67"/>
                    <a:pt x="234" y="69"/>
                  </a:cubicBezTo>
                  <a:close/>
                </a:path>
              </a:pathLst>
            </a:custGeom>
            <a:grpFill/>
            <a:ln w="3175" cap="flat" cmpd="sng" algn="ctr">
              <a:noFill/>
              <a:prstDash val="solid"/>
              <a:miter lim="800000"/>
            </a:ln>
            <a:effectLst>
              <a:outerShdw dist="38100" dir="5400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algn="ctr" eaLnBrk="1" latinLnBrk="1" hangingPunct="1">
                <a:defRPr/>
              </a:pPr>
              <a:endParaRPr lang="en-US" altLang="en-US" dirty="0">
                <a:solidFill>
                  <a:schemeClr val="bg1">
                    <a:lumMod val="95000"/>
                  </a:schemeClr>
                </a:solidFill>
                <a:latin typeface="Arial" panose="020B0604020202020204" pitchFamily="34" charset="0"/>
                <a:ea typeface="Roboto Condensed Light" panose="02000000000000000000" pitchFamily="2" charset="0"/>
                <a:cs typeface="Arial" panose="020B0604020202020204" pitchFamily="34" charset="0"/>
              </a:endParaRPr>
            </a:p>
          </p:txBody>
        </p:sp>
      </p:grpSp>
      <p:grpSp>
        <p:nvGrpSpPr>
          <p:cNvPr id="4" name="그룹 6"/>
          <p:cNvGrpSpPr/>
          <p:nvPr/>
        </p:nvGrpSpPr>
        <p:grpSpPr>
          <a:xfrm>
            <a:off x="4326400" y="3480323"/>
            <a:ext cx="1083657" cy="659810"/>
            <a:chOff x="5686425" y="4849813"/>
            <a:chExt cx="1444625" cy="879475"/>
          </a:xfrm>
          <a:solidFill>
            <a:srgbClr val="7C7C7C">
              <a:alpha val="70000"/>
            </a:srgbClr>
          </a:solidFill>
        </p:grpSpPr>
        <p:sp>
          <p:nvSpPr>
            <p:cNvPr id="77" name="Freeform 10"/>
            <p:cNvSpPr/>
            <p:nvPr/>
          </p:nvSpPr>
          <p:spPr bwMode="auto">
            <a:xfrm>
              <a:off x="5686425" y="4849813"/>
              <a:ext cx="1444625" cy="879475"/>
            </a:xfrm>
            <a:custGeom>
              <a:avLst/>
              <a:gdLst>
                <a:gd name="T0" fmla="*/ 315 w 384"/>
                <a:gd name="T1" fmla="*/ 234 h 234"/>
                <a:gd name="T2" fmla="*/ 0 w 384"/>
                <a:gd name="T3" fmla="*/ 234 h 234"/>
                <a:gd name="T4" fmla="*/ 0 w 384"/>
                <a:gd name="T5" fmla="*/ 0 h 234"/>
                <a:gd name="T6" fmla="*/ 384 w 384"/>
                <a:gd name="T7" fmla="*/ 0 h 234"/>
                <a:gd name="T8" fmla="*/ 384 w 384"/>
                <a:gd name="T9" fmla="*/ 105 h 234"/>
                <a:gd name="T10" fmla="*/ 315 w 384"/>
                <a:gd name="T11" fmla="*/ 234 h 234"/>
              </a:gdLst>
              <a:ahLst/>
              <a:cxnLst>
                <a:cxn ang="0">
                  <a:pos x="T0" y="T1"/>
                </a:cxn>
                <a:cxn ang="0">
                  <a:pos x="T2" y="T3"/>
                </a:cxn>
                <a:cxn ang="0">
                  <a:pos x="T4" y="T5"/>
                </a:cxn>
                <a:cxn ang="0">
                  <a:pos x="T6" y="T7"/>
                </a:cxn>
                <a:cxn ang="0">
                  <a:pos x="T8" y="T9"/>
                </a:cxn>
                <a:cxn ang="0">
                  <a:pos x="T10" y="T11"/>
                </a:cxn>
              </a:cxnLst>
              <a:rect l="0" t="0" r="r" b="b"/>
              <a:pathLst>
                <a:path w="384" h="234">
                  <a:moveTo>
                    <a:pt x="315" y="234"/>
                  </a:moveTo>
                  <a:cubicBezTo>
                    <a:pt x="0" y="234"/>
                    <a:pt x="0" y="234"/>
                    <a:pt x="0" y="234"/>
                  </a:cubicBezTo>
                  <a:cubicBezTo>
                    <a:pt x="0" y="0"/>
                    <a:pt x="0" y="0"/>
                    <a:pt x="0" y="0"/>
                  </a:cubicBezTo>
                  <a:cubicBezTo>
                    <a:pt x="384" y="0"/>
                    <a:pt x="384" y="0"/>
                    <a:pt x="384" y="0"/>
                  </a:cubicBezTo>
                  <a:cubicBezTo>
                    <a:pt x="384" y="105"/>
                    <a:pt x="384" y="105"/>
                    <a:pt x="384" y="105"/>
                  </a:cubicBezTo>
                  <a:cubicBezTo>
                    <a:pt x="384" y="209"/>
                    <a:pt x="315" y="234"/>
                    <a:pt x="315" y="234"/>
                  </a:cubicBezTo>
                  <a:close/>
                </a:path>
              </a:pathLst>
            </a:custGeom>
            <a:solidFill>
              <a:schemeClr val="accent3"/>
            </a:solidFill>
            <a:ln w="3175"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algn="ctr" eaLnBrk="1" latinLnBrk="1" hangingPunct="1">
                <a:defRPr/>
              </a:pPr>
              <a:endParaRPr lang="en-US" altLang="en-US" dirty="0">
                <a:solidFill>
                  <a:schemeClr val="bg1">
                    <a:lumMod val="95000"/>
                  </a:schemeClr>
                </a:solidFill>
                <a:latin typeface="Arial" panose="020B0604020202020204" pitchFamily="34" charset="0"/>
                <a:ea typeface="Roboto Condensed Light" panose="02000000000000000000" pitchFamily="2" charset="0"/>
                <a:cs typeface="Arial" panose="020B0604020202020204" pitchFamily="34" charset="0"/>
              </a:endParaRPr>
            </a:p>
          </p:txBody>
        </p:sp>
        <p:sp>
          <p:nvSpPr>
            <p:cNvPr id="78" name="Freeform 11"/>
            <p:cNvSpPr/>
            <p:nvPr/>
          </p:nvSpPr>
          <p:spPr bwMode="auto">
            <a:xfrm>
              <a:off x="6872288" y="4849813"/>
              <a:ext cx="258762" cy="879475"/>
            </a:xfrm>
            <a:custGeom>
              <a:avLst/>
              <a:gdLst>
                <a:gd name="T0" fmla="*/ 0 w 69"/>
                <a:gd name="T1" fmla="*/ 234 h 234"/>
                <a:gd name="T2" fmla="*/ 48 w 69"/>
                <a:gd name="T3" fmla="*/ 113 h 234"/>
                <a:gd name="T4" fmla="*/ 48 w 69"/>
                <a:gd name="T5" fmla="*/ 0 h 234"/>
                <a:gd name="T6" fmla="*/ 69 w 69"/>
                <a:gd name="T7" fmla="*/ 0 h 234"/>
                <a:gd name="T8" fmla="*/ 69 w 69"/>
                <a:gd name="T9" fmla="*/ 105 h 234"/>
                <a:gd name="T10" fmla="*/ 0 w 69"/>
                <a:gd name="T11" fmla="*/ 234 h 234"/>
              </a:gdLst>
              <a:ahLst/>
              <a:cxnLst>
                <a:cxn ang="0">
                  <a:pos x="T0" y="T1"/>
                </a:cxn>
                <a:cxn ang="0">
                  <a:pos x="T2" y="T3"/>
                </a:cxn>
                <a:cxn ang="0">
                  <a:pos x="T4" y="T5"/>
                </a:cxn>
                <a:cxn ang="0">
                  <a:pos x="T6" y="T7"/>
                </a:cxn>
                <a:cxn ang="0">
                  <a:pos x="T8" y="T9"/>
                </a:cxn>
                <a:cxn ang="0">
                  <a:pos x="T10" y="T11"/>
                </a:cxn>
              </a:cxnLst>
              <a:rect l="0" t="0" r="r" b="b"/>
              <a:pathLst>
                <a:path w="69" h="234">
                  <a:moveTo>
                    <a:pt x="0" y="234"/>
                  </a:moveTo>
                  <a:cubicBezTo>
                    <a:pt x="54" y="174"/>
                    <a:pt x="48" y="113"/>
                    <a:pt x="48" y="113"/>
                  </a:cubicBezTo>
                  <a:cubicBezTo>
                    <a:pt x="48" y="0"/>
                    <a:pt x="48" y="0"/>
                    <a:pt x="48" y="0"/>
                  </a:cubicBezTo>
                  <a:cubicBezTo>
                    <a:pt x="69" y="0"/>
                    <a:pt x="69" y="0"/>
                    <a:pt x="69" y="0"/>
                  </a:cubicBezTo>
                  <a:cubicBezTo>
                    <a:pt x="69" y="105"/>
                    <a:pt x="69" y="105"/>
                    <a:pt x="69" y="105"/>
                  </a:cubicBezTo>
                  <a:cubicBezTo>
                    <a:pt x="69" y="207"/>
                    <a:pt x="2" y="233"/>
                    <a:pt x="0" y="234"/>
                  </a:cubicBezTo>
                  <a:close/>
                </a:path>
              </a:pathLst>
            </a:custGeom>
            <a:grpFill/>
            <a:ln w="3175" cap="flat" cmpd="sng" algn="ctr">
              <a:noFill/>
              <a:prstDash val="solid"/>
              <a:miter lim="800000"/>
            </a:ln>
            <a:effectLst>
              <a:outerShdw dist="38100" dir="5400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algn="ctr" eaLnBrk="1" latinLnBrk="1" hangingPunct="1">
                <a:defRPr/>
              </a:pPr>
              <a:endParaRPr lang="en-US" altLang="en-US" dirty="0">
                <a:solidFill>
                  <a:schemeClr val="bg1">
                    <a:lumMod val="95000"/>
                  </a:schemeClr>
                </a:solidFill>
                <a:latin typeface="Arial" panose="020B0604020202020204" pitchFamily="34" charset="0"/>
                <a:ea typeface="Roboto Condensed Light" panose="02000000000000000000" pitchFamily="2" charset="0"/>
                <a:cs typeface="Arial" panose="020B0604020202020204" pitchFamily="34" charset="0"/>
              </a:endParaRPr>
            </a:p>
          </p:txBody>
        </p:sp>
      </p:grpSp>
      <p:grpSp>
        <p:nvGrpSpPr>
          <p:cNvPr id="5" name="그룹 8"/>
          <p:cNvGrpSpPr/>
          <p:nvPr/>
        </p:nvGrpSpPr>
        <p:grpSpPr>
          <a:xfrm>
            <a:off x="3213782" y="2394138"/>
            <a:ext cx="659721" cy="1086185"/>
            <a:chOff x="4191000" y="3402013"/>
            <a:chExt cx="879475" cy="1447800"/>
          </a:xfrm>
          <a:solidFill>
            <a:srgbClr val="7C7C7C">
              <a:alpha val="70000"/>
            </a:srgbClr>
          </a:solidFill>
        </p:grpSpPr>
        <p:sp>
          <p:nvSpPr>
            <p:cNvPr id="80" name="Freeform 13"/>
            <p:cNvSpPr/>
            <p:nvPr/>
          </p:nvSpPr>
          <p:spPr bwMode="auto">
            <a:xfrm>
              <a:off x="4191000" y="3402013"/>
              <a:ext cx="879475" cy="1447800"/>
            </a:xfrm>
            <a:custGeom>
              <a:avLst/>
              <a:gdLst>
                <a:gd name="T0" fmla="*/ 0 w 234"/>
                <a:gd name="T1" fmla="*/ 315 h 385"/>
                <a:gd name="T2" fmla="*/ 0 w 234"/>
                <a:gd name="T3" fmla="*/ 0 h 385"/>
                <a:gd name="T4" fmla="*/ 234 w 234"/>
                <a:gd name="T5" fmla="*/ 0 h 385"/>
                <a:gd name="T6" fmla="*/ 234 w 234"/>
                <a:gd name="T7" fmla="*/ 385 h 385"/>
                <a:gd name="T8" fmla="*/ 128 w 234"/>
                <a:gd name="T9" fmla="*/ 385 h 385"/>
                <a:gd name="T10" fmla="*/ 0 w 234"/>
                <a:gd name="T11" fmla="*/ 315 h 385"/>
              </a:gdLst>
              <a:ahLst/>
              <a:cxnLst>
                <a:cxn ang="0">
                  <a:pos x="T0" y="T1"/>
                </a:cxn>
                <a:cxn ang="0">
                  <a:pos x="T2" y="T3"/>
                </a:cxn>
                <a:cxn ang="0">
                  <a:pos x="T4" y="T5"/>
                </a:cxn>
                <a:cxn ang="0">
                  <a:pos x="T6" y="T7"/>
                </a:cxn>
                <a:cxn ang="0">
                  <a:pos x="T8" y="T9"/>
                </a:cxn>
                <a:cxn ang="0">
                  <a:pos x="T10" y="T11"/>
                </a:cxn>
              </a:cxnLst>
              <a:rect l="0" t="0" r="r" b="b"/>
              <a:pathLst>
                <a:path w="234" h="385">
                  <a:moveTo>
                    <a:pt x="0" y="315"/>
                  </a:moveTo>
                  <a:cubicBezTo>
                    <a:pt x="0" y="0"/>
                    <a:pt x="0" y="0"/>
                    <a:pt x="0" y="0"/>
                  </a:cubicBezTo>
                  <a:cubicBezTo>
                    <a:pt x="234" y="0"/>
                    <a:pt x="234" y="0"/>
                    <a:pt x="234" y="0"/>
                  </a:cubicBezTo>
                  <a:cubicBezTo>
                    <a:pt x="234" y="385"/>
                    <a:pt x="234" y="385"/>
                    <a:pt x="234" y="385"/>
                  </a:cubicBezTo>
                  <a:cubicBezTo>
                    <a:pt x="128" y="385"/>
                    <a:pt x="128" y="385"/>
                    <a:pt x="128" y="385"/>
                  </a:cubicBezTo>
                  <a:cubicBezTo>
                    <a:pt x="24" y="385"/>
                    <a:pt x="0" y="315"/>
                    <a:pt x="0" y="315"/>
                  </a:cubicBezTo>
                  <a:close/>
                </a:path>
              </a:pathLst>
            </a:custGeom>
            <a:solidFill>
              <a:schemeClr val="accent2"/>
            </a:solidFill>
            <a:ln w="3175"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latinLnBrk="1" hangingPunct="1">
                <a:defRPr/>
              </a:pPr>
              <a:endParaRPr lang="en-US" altLang="en-US" dirty="0">
                <a:solidFill>
                  <a:schemeClr val="bg1">
                    <a:lumMod val="95000"/>
                  </a:schemeClr>
                </a:solidFill>
                <a:latin typeface="Arial" panose="020B0604020202020204" pitchFamily="34" charset="0"/>
                <a:ea typeface="Roboto Condensed Light" panose="02000000000000000000" pitchFamily="2" charset="0"/>
                <a:cs typeface="Arial" panose="020B0604020202020204" pitchFamily="34" charset="0"/>
              </a:endParaRPr>
            </a:p>
          </p:txBody>
        </p:sp>
        <p:sp>
          <p:nvSpPr>
            <p:cNvPr id="81" name="Freeform 14"/>
            <p:cNvSpPr/>
            <p:nvPr/>
          </p:nvSpPr>
          <p:spPr bwMode="auto">
            <a:xfrm>
              <a:off x="4191000" y="4586288"/>
              <a:ext cx="879475" cy="263525"/>
            </a:xfrm>
            <a:custGeom>
              <a:avLst/>
              <a:gdLst>
                <a:gd name="T0" fmla="*/ 0 w 234"/>
                <a:gd name="T1" fmla="*/ 0 h 70"/>
                <a:gd name="T2" fmla="*/ 120 w 234"/>
                <a:gd name="T3" fmla="*/ 48 h 70"/>
                <a:gd name="T4" fmla="*/ 234 w 234"/>
                <a:gd name="T5" fmla="*/ 48 h 70"/>
                <a:gd name="T6" fmla="*/ 234 w 234"/>
                <a:gd name="T7" fmla="*/ 70 h 70"/>
                <a:gd name="T8" fmla="*/ 128 w 234"/>
                <a:gd name="T9" fmla="*/ 70 h 70"/>
                <a:gd name="T10" fmla="*/ 0 w 234"/>
                <a:gd name="T11" fmla="*/ 0 h 70"/>
              </a:gdLst>
              <a:ahLst/>
              <a:cxnLst>
                <a:cxn ang="0">
                  <a:pos x="T0" y="T1"/>
                </a:cxn>
                <a:cxn ang="0">
                  <a:pos x="T2" y="T3"/>
                </a:cxn>
                <a:cxn ang="0">
                  <a:pos x="T4" y="T5"/>
                </a:cxn>
                <a:cxn ang="0">
                  <a:pos x="T6" y="T7"/>
                </a:cxn>
                <a:cxn ang="0">
                  <a:pos x="T8" y="T9"/>
                </a:cxn>
                <a:cxn ang="0">
                  <a:pos x="T10" y="T11"/>
                </a:cxn>
              </a:cxnLst>
              <a:rect l="0" t="0" r="r" b="b"/>
              <a:pathLst>
                <a:path w="234" h="70">
                  <a:moveTo>
                    <a:pt x="0" y="0"/>
                  </a:moveTo>
                  <a:cubicBezTo>
                    <a:pt x="59" y="54"/>
                    <a:pt x="120" y="48"/>
                    <a:pt x="120" y="48"/>
                  </a:cubicBezTo>
                  <a:cubicBezTo>
                    <a:pt x="234" y="48"/>
                    <a:pt x="234" y="48"/>
                    <a:pt x="234" y="48"/>
                  </a:cubicBezTo>
                  <a:cubicBezTo>
                    <a:pt x="234" y="70"/>
                    <a:pt x="234" y="70"/>
                    <a:pt x="234" y="70"/>
                  </a:cubicBezTo>
                  <a:cubicBezTo>
                    <a:pt x="128" y="70"/>
                    <a:pt x="128" y="70"/>
                    <a:pt x="128" y="70"/>
                  </a:cubicBezTo>
                  <a:cubicBezTo>
                    <a:pt x="26" y="70"/>
                    <a:pt x="0" y="2"/>
                    <a:pt x="0" y="0"/>
                  </a:cubicBezTo>
                  <a:close/>
                </a:path>
              </a:pathLst>
            </a:custGeom>
            <a:grpFill/>
            <a:ln w="3175" cap="flat" cmpd="sng" algn="ctr">
              <a:noFill/>
              <a:prstDash val="solid"/>
              <a:miter lim="800000"/>
            </a:ln>
            <a:effectLst>
              <a:outerShdw dist="38100" dir="5400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algn="ctr" eaLnBrk="1" latinLnBrk="1" hangingPunct="1">
                <a:defRPr/>
              </a:pPr>
              <a:endParaRPr lang="en-US" altLang="en-US" dirty="0">
                <a:solidFill>
                  <a:schemeClr val="bg1">
                    <a:lumMod val="95000"/>
                  </a:schemeClr>
                </a:solidFill>
                <a:latin typeface="Arial" panose="020B0604020202020204" pitchFamily="34" charset="0"/>
                <a:ea typeface="Roboto Condensed Light" panose="02000000000000000000" pitchFamily="2" charset="0"/>
                <a:cs typeface="Arial" panose="020B0604020202020204" pitchFamily="34" charset="0"/>
              </a:endParaRPr>
            </a:p>
          </p:txBody>
        </p:sp>
      </p:grpSp>
      <p:grpSp>
        <p:nvGrpSpPr>
          <p:cNvPr id="6" name="그룹 7"/>
          <p:cNvGrpSpPr/>
          <p:nvPr/>
        </p:nvGrpSpPr>
        <p:grpSpPr bwMode="auto">
          <a:xfrm>
            <a:off x="3213948" y="3282466"/>
            <a:ext cx="1810064" cy="1015917"/>
            <a:chOff x="4191000" y="4586288"/>
            <a:chExt cx="2413000" cy="1354137"/>
          </a:xfrm>
        </p:grpSpPr>
        <p:sp>
          <p:nvSpPr>
            <p:cNvPr id="83" name="Freeform 13"/>
            <p:cNvSpPr/>
            <p:nvPr/>
          </p:nvSpPr>
          <p:spPr bwMode="auto">
            <a:xfrm>
              <a:off x="4191000" y="4586288"/>
              <a:ext cx="2270125" cy="1354137"/>
            </a:xfrm>
            <a:custGeom>
              <a:avLst/>
              <a:gdLst>
                <a:gd name="T0" fmla="*/ 419 w 604"/>
                <a:gd name="T1" fmla="*/ 70 h 360"/>
                <a:gd name="T2" fmla="*/ 419 w 604"/>
                <a:gd name="T3" fmla="*/ 13 h 360"/>
                <a:gd name="T4" fmla="*/ 604 w 604"/>
                <a:gd name="T5" fmla="*/ 187 h 360"/>
                <a:gd name="T6" fmla="*/ 419 w 604"/>
                <a:gd name="T7" fmla="*/ 360 h 360"/>
                <a:gd name="T8" fmla="*/ 419 w 604"/>
                <a:gd name="T9" fmla="*/ 304 h 360"/>
                <a:gd name="T10" fmla="*/ 280 w 604"/>
                <a:gd name="T11" fmla="*/ 304 h 360"/>
                <a:gd name="T12" fmla="*/ 195 w 604"/>
                <a:gd name="T13" fmla="*/ 265 h 360"/>
                <a:gd name="T14" fmla="*/ 28 w 604"/>
                <a:gd name="T15" fmla="*/ 75 h 360"/>
                <a:gd name="T16" fmla="*/ 0 w 604"/>
                <a:gd name="T17" fmla="*/ 0 h 360"/>
                <a:gd name="T18" fmla="*/ 128 w 604"/>
                <a:gd name="T19" fmla="*/ 70 h 360"/>
                <a:gd name="T20" fmla="*/ 419 w 604"/>
                <a:gd name="T21" fmla="*/ 7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4" h="360">
                  <a:moveTo>
                    <a:pt x="419" y="70"/>
                  </a:moveTo>
                  <a:cubicBezTo>
                    <a:pt x="419" y="13"/>
                    <a:pt x="419" y="13"/>
                    <a:pt x="419" y="13"/>
                  </a:cubicBezTo>
                  <a:cubicBezTo>
                    <a:pt x="604" y="187"/>
                    <a:pt x="604" y="187"/>
                    <a:pt x="604" y="187"/>
                  </a:cubicBezTo>
                  <a:cubicBezTo>
                    <a:pt x="419" y="360"/>
                    <a:pt x="419" y="360"/>
                    <a:pt x="419" y="360"/>
                  </a:cubicBezTo>
                  <a:cubicBezTo>
                    <a:pt x="419" y="304"/>
                    <a:pt x="419" y="304"/>
                    <a:pt x="419" y="304"/>
                  </a:cubicBezTo>
                  <a:cubicBezTo>
                    <a:pt x="280" y="304"/>
                    <a:pt x="280" y="304"/>
                    <a:pt x="280" y="304"/>
                  </a:cubicBezTo>
                  <a:cubicBezTo>
                    <a:pt x="248" y="304"/>
                    <a:pt x="217" y="290"/>
                    <a:pt x="195" y="265"/>
                  </a:cubicBezTo>
                  <a:cubicBezTo>
                    <a:pt x="28" y="75"/>
                    <a:pt x="28" y="75"/>
                    <a:pt x="28" y="75"/>
                  </a:cubicBezTo>
                  <a:cubicBezTo>
                    <a:pt x="10" y="54"/>
                    <a:pt x="0" y="28"/>
                    <a:pt x="0" y="0"/>
                  </a:cubicBezTo>
                  <a:cubicBezTo>
                    <a:pt x="0" y="0"/>
                    <a:pt x="24" y="70"/>
                    <a:pt x="128" y="70"/>
                  </a:cubicBezTo>
                  <a:cubicBezTo>
                    <a:pt x="180" y="70"/>
                    <a:pt x="419" y="70"/>
                    <a:pt x="419" y="70"/>
                  </a:cubicBezTo>
                  <a:close/>
                </a:path>
              </a:pathLst>
            </a:custGeom>
            <a:solidFill>
              <a:schemeClr val="accent2"/>
            </a:solidFill>
            <a:ln>
              <a:noFill/>
            </a:ln>
          </p:spPr>
          <p:txBody>
            <a:bodyP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eaLnBrk="1" latinLnBrk="1" hangingPunct="1">
                <a:defRPr/>
              </a:pPr>
              <a:endParaRPr lang="en-US" altLang="en-US" dirty="0">
                <a:solidFill>
                  <a:schemeClr val="bg1">
                    <a:lumMod val="95000"/>
                  </a:schemeClr>
                </a:solidFill>
                <a:latin typeface="Arial" panose="020B0604020202020204" pitchFamily="34" charset="0"/>
                <a:ea typeface="Roboto Condensed Light" panose="02000000000000000000" pitchFamily="2" charset="0"/>
                <a:cs typeface="Arial" panose="020B0604020202020204" pitchFamily="34" charset="0"/>
              </a:endParaRPr>
            </a:p>
          </p:txBody>
        </p:sp>
        <p:sp>
          <p:nvSpPr>
            <p:cNvPr id="84" name="Freeform 17"/>
            <p:cNvSpPr/>
            <p:nvPr/>
          </p:nvSpPr>
          <p:spPr bwMode="auto">
            <a:xfrm>
              <a:off x="5991225" y="4849813"/>
              <a:ext cx="612775" cy="879474"/>
            </a:xfrm>
            <a:custGeom>
              <a:avLst/>
              <a:gdLst>
                <a:gd name="T0" fmla="*/ 386 w 386"/>
                <a:gd name="T1" fmla="*/ 277 h 554"/>
                <a:gd name="T2" fmla="*/ 90 w 386"/>
                <a:gd name="T3" fmla="*/ 554 h 554"/>
                <a:gd name="T4" fmla="*/ 0 w 386"/>
                <a:gd name="T5" fmla="*/ 554 h 554"/>
                <a:gd name="T6" fmla="*/ 296 w 386"/>
                <a:gd name="T7" fmla="*/ 277 h 554"/>
                <a:gd name="T8" fmla="*/ 0 w 386"/>
                <a:gd name="T9" fmla="*/ 0 h 554"/>
                <a:gd name="T10" fmla="*/ 90 w 386"/>
                <a:gd name="T11" fmla="*/ 0 h 554"/>
                <a:gd name="T12" fmla="*/ 386 w 386"/>
                <a:gd name="T13" fmla="*/ 277 h 554"/>
              </a:gdLst>
              <a:ahLst/>
              <a:cxnLst>
                <a:cxn ang="0">
                  <a:pos x="T0" y="T1"/>
                </a:cxn>
                <a:cxn ang="0">
                  <a:pos x="T2" y="T3"/>
                </a:cxn>
                <a:cxn ang="0">
                  <a:pos x="T4" y="T5"/>
                </a:cxn>
                <a:cxn ang="0">
                  <a:pos x="T6" y="T7"/>
                </a:cxn>
                <a:cxn ang="0">
                  <a:pos x="T8" y="T9"/>
                </a:cxn>
                <a:cxn ang="0">
                  <a:pos x="T10" y="T11"/>
                </a:cxn>
                <a:cxn ang="0">
                  <a:pos x="T12" y="T13"/>
                </a:cxn>
              </a:cxnLst>
              <a:rect l="0" t="0" r="r" b="b"/>
              <a:pathLst>
                <a:path w="386" h="554">
                  <a:moveTo>
                    <a:pt x="386" y="277"/>
                  </a:moveTo>
                  <a:lnTo>
                    <a:pt x="90" y="554"/>
                  </a:lnTo>
                  <a:lnTo>
                    <a:pt x="0" y="554"/>
                  </a:lnTo>
                  <a:lnTo>
                    <a:pt x="296" y="277"/>
                  </a:lnTo>
                  <a:lnTo>
                    <a:pt x="0" y="0"/>
                  </a:lnTo>
                  <a:lnTo>
                    <a:pt x="90" y="0"/>
                  </a:lnTo>
                  <a:lnTo>
                    <a:pt x="386" y="277"/>
                  </a:lnTo>
                  <a:close/>
                </a:path>
              </a:pathLst>
            </a:custGeom>
            <a:solidFill>
              <a:schemeClr val="tx1">
                <a:alpha val="10000"/>
              </a:schemeClr>
            </a:solidFill>
            <a:ln w="3175" cap="flat" cmpd="sng" algn="ctr">
              <a:noFill/>
              <a:prstDash val="solid"/>
              <a:miter lim="800000"/>
            </a:ln>
            <a:effectLst>
              <a:outerShdw dist="38100" dir="5400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algn="ctr" eaLnBrk="1" latinLnBrk="1" hangingPunct="1">
                <a:defRPr/>
              </a:pPr>
              <a:endParaRPr lang="en-US" altLang="en-US" dirty="0">
                <a:solidFill>
                  <a:schemeClr val="bg1">
                    <a:lumMod val="95000"/>
                  </a:schemeClr>
                </a:solidFill>
                <a:latin typeface="Arial" panose="020B0604020202020204" pitchFamily="34" charset="0"/>
                <a:ea typeface="Roboto Condensed Light" panose="02000000000000000000" pitchFamily="2" charset="0"/>
                <a:cs typeface="Arial" panose="020B0604020202020204" pitchFamily="34" charset="0"/>
              </a:endParaRPr>
            </a:p>
          </p:txBody>
        </p:sp>
        <p:sp>
          <p:nvSpPr>
            <p:cNvPr id="85" name="TextBox 102"/>
            <p:cNvSpPr txBox="1"/>
            <p:nvPr/>
          </p:nvSpPr>
          <p:spPr bwMode="auto">
            <a:xfrm>
              <a:off x="5761038" y="4976813"/>
              <a:ext cx="385762"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5400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latinLnBrk="1" hangingPunct="1">
                <a:buClr>
                  <a:schemeClr val="bg2"/>
                </a:buClr>
              </a:pPr>
              <a:r>
                <a:rPr lang="en-US" altLang="ko-KR" sz="2800" dirty="0">
                  <a:solidFill>
                    <a:schemeClr val="bg1">
                      <a:lumMod val="95000"/>
                    </a:schemeClr>
                  </a:solidFill>
                  <a:latin typeface="Arial" panose="020B0604020202020204" pitchFamily="34" charset="0"/>
                  <a:ea typeface="Roboto Condensed Light"/>
                  <a:cs typeface="Arial" panose="020B0604020202020204" pitchFamily="34" charset="0"/>
                </a:rPr>
                <a:t>B</a:t>
              </a:r>
              <a:endParaRPr lang="en-US" altLang="ko-KR" sz="2800" dirty="0">
                <a:solidFill>
                  <a:schemeClr val="bg1">
                    <a:lumMod val="95000"/>
                  </a:schemeClr>
                </a:solidFill>
                <a:latin typeface="Arial" panose="020B0604020202020204" pitchFamily="34" charset="0"/>
                <a:ea typeface="Roboto Condensed Light"/>
                <a:cs typeface="Arial" panose="020B0604020202020204" pitchFamily="34" charset="0"/>
              </a:endParaRPr>
            </a:p>
          </p:txBody>
        </p:sp>
      </p:grpSp>
      <p:grpSp>
        <p:nvGrpSpPr>
          <p:cNvPr id="7" name="그룹 3"/>
          <p:cNvGrpSpPr/>
          <p:nvPr/>
        </p:nvGrpSpPr>
        <p:grpSpPr bwMode="auto">
          <a:xfrm>
            <a:off x="4261880" y="1113669"/>
            <a:ext cx="1807683" cy="1012344"/>
            <a:chOff x="5600700" y="1695450"/>
            <a:chExt cx="2409825" cy="1349375"/>
          </a:xfrm>
        </p:grpSpPr>
        <p:sp>
          <p:nvSpPr>
            <p:cNvPr id="87" name="Freeform 7"/>
            <p:cNvSpPr/>
            <p:nvPr/>
          </p:nvSpPr>
          <p:spPr bwMode="auto">
            <a:xfrm>
              <a:off x="5743575" y="1695450"/>
              <a:ext cx="2266950" cy="1349375"/>
            </a:xfrm>
            <a:custGeom>
              <a:avLst/>
              <a:gdLst>
                <a:gd name="T0" fmla="*/ 184 w 603"/>
                <a:gd name="T1" fmla="*/ 290 h 359"/>
                <a:gd name="T2" fmla="*/ 184 w 603"/>
                <a:gd name="T3" fmla="*/ 346 h 359"/>
                <a:gd name="T4" fmla="*/ 0 w 603"/>
                <a:gd name="T5" fmla="*/ 173 h 359"/>
                <a:gd name="T6" fmla="*/ 184 w 603"/>
                <a:gd name="T7" fmla="*/ 0 h 359"/>
                <a:gd name="T8" fmla="*/ 184 w 603"/>
                <a:gd name="T9" fmla="*/ 56 h 359"/>
                <a:gd name="T10" fmla="*/ 323 w 603"/>
                <a:gd name="T11" fmla="*/ 56 h 359"/>
                <a:gd name="T12" fmla="*/ 408 w 603"/>
                <a:gd name="T13" fmla="*/ 94 h 359"/>
                <a:gd name="T14" fmla="*/ 575 w 603"/>
                <a:gd name="T15" fmla="*/ 284 h 359"/>
                <a:gd name="T16" fmla="*/ 603 w 603"/>
                <a:gd name="T17" fmla="*/ 359 h 359"/>
                <a:gd name="T18" fmla="*/ 475 w 603"/>
                <a:gd name="T19" fmla="*/ 290 h 359"/>
                <a:gd name="T20" fmla="*/ 184 w 603"/>
                <a:gd name="T21" fmla="*/ 290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3" h="359">
                  <a:moveTo>
                    <a:pt x="184" y="290"/>
                  </a:moveTo>
                  <a:cubicBezTo>
                    <a:pt x="184" y="346"/>
                    <a:pt x="184" y="346"/>
                    <a:pt x="184" y="346"/>
                  </a:cubicBezTo>
                  <a:cubicBezTo>
                    <a:pt x="0" y="173"/>
                    <a:pt x="0" y="173"/>
                    <a:pt x="0" y="173"/>
                  </a:cubicBezTo>
                  <a:cubicBezTo>
                    <a:pt x="184" y="0"/>
                    <a:pt x="184" y="0"/>
                    <a:pt x="184" y="0"/>
                  </a:cubicBezTo>
                  <a:cubicBezTo>
                    <a:pt x="184" y="56"/>
                    <a:pt x="184" y="56"/>
                    <a:pt x="184" y="56"/>
                  </a:cubicBezTo>
                  <a:cubicBezTo>
                    <a:pt x="323" y="56"/>
                    <a:pt x="323" y="56"/>
                    <a:pt x="323" y="56"/>
                  </a:cubicBezTo>
                  <a:cubicBezTo>
                    <a:pt x="355" y="56"/>
                    <a:pt x="386" y="70"/>
                    <a:pt x="408" y="94"/>
                  </a:cubicBezTo>
                  <a:cubicBezTo>
                    <a:pt x="575" y="284"/>
                    <a:pt x="575" y="284"/>
                    <a:pt x="575" y="284"/>
                  </a:cubicBezTo>
                  <a:cubicBezTo>
                    <a:pt x="593" y="305"/>
                    <a:pt x="603" y="332"/>
                    <a:pt x="603" y="359"/>
                  </a:cubicBezTo>
                  <a:cubicBezTo>
                    <a:pt x="603" y="359"/>
                    <a:pt x="579" y="290"/>
                    <a:pt x="475" y="290"/>
                  </a:cubicBezTo>
                  <a:cubicBezTo>
                    <a:pt x="423" y="290"/>
                    <a:pt x="184" y="290"/>
                    <a:pt x="184" y="290"/>
                  </a:cubicBezTo>
                  <a:close/>
                </a:path>
              </a:pathLst>
            </a:custGeom>
            <a:solidFill>
              <a:schemeClr val="accent4"/>
            </a:solidFill>
            <a:ln>
              <a:noFill/>
            </a:ln>
          </p:spPr>
          <p:txBody>
            <a:bodyP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eaLnBrk="1" latinLnBrk="1" hangingPunct="1">
                <a:defRPr/>
              </a:pPr>
              <a:endParaRPr lang="en-US" altLang="en-US" dirty="0">
                <a:solidFill>
                  <a:schemeClr val="bg1">
                    <a:lumMod val="95000"/>
                  </a:schemeClr>
                </a:solidFill>
                <a:latin typeface="Arial" panose="020B0604020202020204" pitchFamily="34" charset="0"/>
                <a:ea typeface="Roboto Condensed Light" panose="02000000000000000000" pitchFamily="2" charset="0"/>
                <a:cs typeface="Arial" panose="020B0604020202020204" pitchFamily="34" charset="0"/>
              </a:endParaRPr>
            </a:p>
          </p:txBody>
        </p:sp>
        <p:sp>
          <p:nvSpPr>
            <p:cNvPr id="88" name="Freeform 15"/>
            <p:cNvSpPr/>
            <p:nvPr/>
          </p:nvSpPr>
          <p:spPr bwMode="auto">
            <a:xfrm>
              <a:off x="5600700" y="1906587"/>
              <a:ext cx="609600" cy="879475"/>
            </a:xfrm>
            <a:custGeom>
              <a:avLst/>
              <a:gdLst>
                <a:gd name="T0" fmla="*/ 384 w 384"/>
                <a:gd name="T1" fmla="*/ 554 h 554"/>
                <a:gd name="T2" fmla="*/ 294 w 384"/>
                <a:gd name="T3" fmla="*/ 554 h 554"/>
                <a:gd name="T4" fmla="*/ 0 w 384"/>
                <a:gd name="T5" fmla="*/ 277 h 554"/>
                <a:gd name="T6" fmla="*/ 294 w 384"/>
                <a:gd name="T7" fmla="*/ 0 h 554"/>
                <a:gd name="T8" fmla="*/ 384 w 384"/>
                <a:gd name="T9" fmla="*/ 0 h 554"/>
                <a:gd name="T10" fmla="*/ 90 w 384"/>
                <a:gd name="T11" fmla="*/ 277 h 554"/>
                <a:gd name="T12" fmla="*/ 384 w 384"/>
                <a:gd name="T13" fmla="*/ 554 h 554"/>
              </a:gdLst>
              <a:ahLst/>
              <a:cxnLst>
                <a:cxn ang="0">
                  <a:pos x="T0" y="T1"/>
                </a:cxn>
                <a:cxn ang="0">
                  <a:pos x="T2" y="T3"/>
                </a:cxn>
                <a:cxn ang="0">
                  <a:pos x="T4" y="T5"/>
                </a:cxn>
                <a:cxn ang="0">
                  <a:pos x="T6" y="T7"/>
                </a:cxn>
                <a:cxn ang="0">
                  <a:pos x="T8" y="T9"/>
                </a:cxn>
                <a:cxn ang="0">
                  <a:pos x="T10" y="T11"/>
                </a:cxn>
                <a:cxn ang="0">
                  <a:pos x="T12" y="T13"/>
                </a:cxn>
              </a:cxnLst>
              <a:rect l="0" t="0" r="r" b="b"/>
              <a:pathLst>
                <a:path w="384" h="554">
                  <a:moveTo>
                    <a:pt x="384" y="554"/>
                  </a:moveTo>
                  <a:lnTo>
                    <a:pt x="294" y="554"/>
                  </a:lnTo>
                  <a:lnTo>
                    <a:pt x="0" y="277"/>
                  </a:lnTo>
                  <a:lnTo>
                    <a:pt x="294" y="0"/>
                  </a:lnTo>
                  <a:lnTo>
                    <a:pt x="384" y="0"/>
                  </a:lnTo>
                  <a:lnTo>
                    <a:pt x="90" y="277"/>
                  </a:lnTo>
                  <a:lnTo>
                    <a:pt x="384" y="554"/>
                  </a:lnTo>
                  <a:close/>
                </a:path>
              </a:pathLst>
            </a:custGeom>
            <a:solidFill>
              <a:schemeClr val="tx1">
                <a:alpha val="10000"/>
              </a:schemeClr>
            </a:solidFill>
            <a:ln w="3175" cap="flat" cmpd="sng" algn="ctr">
              <a:noFill/>
              <a:prstDash val="solid"/>
              <a:miter lim="800000"/>
            </a:ln>
            <a:effectLst>
              <a:outerShdw dist="38100" dir="5400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algn="ctr" eaLnBrk="1" latinLnBrk="1" hangingPunct="1">
                <a:defRPr/>
              </a:pPr>
              <a:endParaRPr lang="en-US" altLang="en-US" dirty="0">
                <a:solidFill>
                  <a:schemeClr val="bg1">
                    <a:lumMod val="95000"/>
                  </a:schemeClr>
                </a:solidFill>
                <a:latin typeface="Arial" panose="020B0604020202020204" pitchFamily="34" charset="0"/>
                <a:ea typeface="Roboto Condensed Light" panose="02000000000000000000" pitchFamily="2" charset="0"/>
                <a:cs typeface="Arial" panose="020B0604020202020204" pitchFamily="34" charset="0"/>
              </a:endParaRPr>
            </a:p>
          </p:txBody>
        </p:sp>
        <p:sp>
          <p:nvSpPr>
            <p:cNvPr id="89" name="TextBox 104"/>
            <p:cNvSpPr txBox="1"/>
            <p:nvPr/>
          </p:nvSpPr>
          <p:spPr bwMode="auto">
            <a:xfrm>
              <a:off x="5991225" y="2027238"/>
              <a:ext cx="385763"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5400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latinLnBrk="1" hangingPunct="1">
                <a:buClr>
                  <a:schemeClr val="bg2"/>
                </a:buClr>
              </a:pPr>
              <a:r>
                <a:rPr lang="en-US" altLang="ko-KR" sz="2800" dirty="0">
                  <a:solidFill>
                    <a:schemeClr val="bg1">
                      <a:lumMod val="95000"/>
                    </a:schemeClr>
                  </a:solidFill>
                  <a:latin typeface="Arial" panose="020B0604020202020204" pitchFamily="34" charset="0"/>
                  <a:ea typeface="Roboto Condensed Light"/>
                  <a:cs typeface="Arial" panose="020B0604020202020204" pitchFamily="34" charset="0"/>
                </a:rPr>
                <a:t>D</a:t>
              </a:r>
              <a:endParaRPr lang="en-US" altLang="ko-KR" sz="2800" dirty="0">
                <a:solidFill>
                  <a:schemeClr val="bg1">
                    <a:lumMod val="95000"/>
                  </a:schemeClr>
                </a:solidFill>
                <a:latin typeface="Arial" panose="020B0604020202020204" pitchFamily="34" charset="0"/>
                <a:ea typeface="Roboto Condensed Light"/>
                <a:cs typeface="Arial" panose="020B0604020202020204" pitchFamily="34" charset="0"/>
              </a:endParaRPr>
            </a:p>
          </p:txBody>
        </p:sp>
      </p:grpSp>
      <p:grpSp>
        <p:nvGrpSpPr>
          <p:cNvPr id="8" name="그룹 5"/>
          <p:cNvGrpSpPr/>
          <p:nvPr/>
        </p:nvGrpSpPr>
        <p:grpSpPr bwMode="auto">
          <a:xfrm>
            <a:off x="5207400" y="2329672"/>
            <a:ext cx="1014589" cy="1810309"/>
            <a:chOff x="6872288" y="3316288"/>
            <a:chExt cx="1352550" cy="2413000"/>
          </a:xfrm>
        </p:grpSpPr>
        <p:sp>
          <p:nvSpPr>
            <p:cNvPr id="91" name="Freeform 10"/>
            <p:cNvSpPr/>
            <p:nvPr/>
          </p:nvSpPr>
          <p:spPr bwMode="auto">
            <a:xfrm>
              <a:off x="6872288" y="3459163"/>
              <a:ext cx="1352550" cy="2270125"/>
            </a:xfrm>
            <a:custGeom>
              <a:avLst/>
              <a:gdLst>
                <a:gd name="T0" fmla="*/ 69 w 360"/>
                <a:gd name="T1" fmla="*/ 185 h 604"/>
                <a:gd name="T2" fmla="*/ 13 w 360"/>
                <a:gd name="T3" fmla="*/ 185 h 604"/>
                <a:gd name="T4" fmla="*/ 186 w 360"/>
                <a:gd name="T5" fmla="*/ 0 h 604"/>
                <a:gd name="T6" fmla="*/ 360 w 360"/>
                <a:gd name="T7" fmla="*/ 185 h 604"/>
                <a:gd name="T8" fmla="*/ 303 w 360"/>
                <a:gd name="T9" fmla="*/ 185 h 604"/>
                <a:gd name="T10" fmla="*/ 303 w 360"/>
                <a:gd name="T11" fmla="*/ 323 h 604"/>
                <a:gd name="T12" fmla="*/ 265 w 360"/>
                <a:gd name="T13" fmla="*/ 408 h 604"/>
                <a:gd name="T14" fmla="*/ 75 w 360"/>
                <a:gd name="T15" fmla="*/ 575 h 604"/>
                <a:gd name="T16" fmla="*/ 0 w 360"/>
                <a:gd name="T17" fmla="*/ 604 h 604"/>
                <a:gd name="T18" fmla="*/ 69 w 360"/>
                <a:gd name="T19" fmla="*/ 475 h 604"/>
                <a:gd name="T20" fmla="*/ 69 w 360"/>
                <a:gd name="T21" fmla="*/ 185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0" h="604">
                  <a:moveTo>
                    <a:pt x="69" y="185"/>
                  </a:moveTo>
                  <a:cubicBezTo>
                    <a:pt x="13" y="185"/>
                    <a:pt x="13" y="185"/>
                    <a:pt x="13" y="185"/>
                  </a:cubicBezTo>
                  <a:cubicBezTo>
                    <a:pt x="186" y="0"/>
                    <a:pt x="186" y="0"/>
                    <a:pt x="186" y="0"/>
                  </a:cubicBezTo>
                  <a:cubicBezTo>
                    <a:pt x="360" y="185"/>
                    <a:pt x="360" y="185"/>
                    <a:pt x="360" y="185"/>
                  </a:cubicBezTo>
                  <a:cubicBezTo>
                    <a:pt x="303" y="185"/>
                    <a:pt x="303" y="185"/>
                    <a:pt x="303" y="185"/>
                  </a:cubicBezTo>
                  <a:cubicBezTo>
                    <a:pt x="303" y="323"/>
                    <a:pt x="303" y="323"/>
                    <a:pt x="303" y="323"/>
                  </a:cubicBezTo>
                  <a:cubicBezTo>
                    <a:pt x="303" y="356"/>
                    <a:pt x="289" y="387"/>
                    <a:pt x="265" y="408"/>
                  </a:cubicBezTo>
                  <a:cubicBezTo>
                    <a:pt x="75" y="575"/>
                    <a:pt x="75" y="575"/>
                    <a:pt x="75" y="575"/>
                  </a:cubicBezTo>
                  <a:cubicBezTo>
                    <a:pt x="54" y="594"/>
                    <a:pt x="28" y="604"/>
                    <a:pt x="0" y="604"/>
                  </a:cubicBezTo>
                  <a:cubicBezTo>
                    <a:pt x="0" y="604"/>
                    <a:pt x="69" y="579"/>
                    <a:pt x="69" y="475"/>
                  </a:cubicBezTo>
                  <a:cubicBezTo>
                    <a:pt x="69" y="423"/>
                    <a:pt x="69" y="185"/>
                    <a:pt x="69" y="185"/>
                  </a:cubicBezTo>
                  <a:close/>
                </a:path>
              </a:pathLst>
            </a:custGeom>
            <a:solidFill>
              <a:schemeClr val="accent3"/>
            </a:solidFill>
            <a:ln>
              <a:noFill/>
            </a:ln>
          </p:spPr>
          <p:txBody>
            <a:bodyP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eaLnBrk="1" latinLnBrk="1" hangingPunct="1">
                <a:defRPr/>
              </a:pPr>
              <a:endParaRPr lang="en-US" altLang="en-US" dirty="0">
                <a:solidFill>
                  <a:schemeClr val="bg1">
                    <a:lumMod val="95000"/>
                  </a:schemeClr>
                </a:solidFill>
                <a:latin typeface="Arial" panose="020B0604020202020204" pitchFamily="34" charset="0"/>
                <a:ea typeface="Roboto Condensed Light" panose="02000000000000000000" pitchFamily="2" charset="0"/>
                <a:cs typeface="Arial" panose="020B0604020202020204" pitchFamily="34" charset="0"/>
              </a:endParaRPr>
            </a:p>
          </p:txBody>
        </p:sp>
        <p:sp>
          <p:nvSpPr>
            <p:cNvPr id="92" name="Freeform 16"/>
            <p:cNvSpPr/>
            <p:nvPr/>
          </p:nvSpPr>
          <p:spPr bwMode="auto">
            <a:xfrm>
              <a:off x="7131051" y="3316288"/>
              <a:ext cx="879475" cy="612775"/>
            </a:xfrm>
            <a:custGeom>
              <a:avLst/>
              <a:gdLst>
                <a:gd name="T0" fmla="*/ 554 w 554"/>
                <a:gd name="T1" fmla="*/ 296 h 386"/>
                <a:gd name="T2" fmla="*/ 554 w 554"/>
                <a:gd name="T3" fmla="*/ 386 h 386"/>
                <a:gd name="T4" fmla="*/ 277 w 554"/>
                <a:gd name="T5" fmla="*/ 90 h 386"/>
                <a:gd name="T6" fmla="*/ 0 w 554"/>
                <a:gd name="T7" fmla="*/ 386 h 386"/>
                <a:gd name="T8" fmla="*/ 0 w 554"/>
                <a:gd name="T9" fmla="*/ 296 h 386"/>
                <a:gd name="T10" fmla="*/ 277 w 554"/>
                <a:gd name="T11" fmla="*/ 0 h 386"/>
                <a:gd name="T12" fmla="*/ 554 w 554"/>
                <a:gd name="T13" fmla="*/ 296 h 386"/>
              </a:gdLst>
              <a:ahLst/>
              <a:cxnLst>
                <a:cxn ang="0">
                  <a:pos x="T0" y="T1"/>
                </a:cxn>
                <a:cxn ang="0">
                  <a:pos x="T2" y="T3"/>
                </a:cxn>
                <a:cxn ang="0">
                  <a:pos x="T4" y="T5"/>
                </a:cxn>
                <a:cxn ang="0">
                  <a:pos x="T6" y="T7"/>
                </a:cxn>
                <a:cxn ang="0">
                  <a:pos x="T8" y="T9"/>
                </a:cxn>
                <a:cxn ang="0">
                  <a:pos x="T10" y="T11"/>
                </a:cxn>
                <a:cxn ang="0">
                  <a:pos x="T12" y="T13"/>
                </a:cxn>
              </a:cxnLst>
              <a:rect l="0" t="0" r="r" b="b"/>
              <a:pathLst>
                <a:path w="554" h="386">
                  <a:moveTo>
                    <a:pt x="554" y="296"/>
                  </a:moveTo>
                  <a:lnTo>
                    <a:pt x="554" y="386"/>
                  </a:lnTo>
                  <a:lnTo>
                    <a:pt x="277" y="90"/>
                  </a:lnTo>
                  <a:lnTo>
                    <a:pt x="0" y="386"/>
                  </a:lnTo>
                  <a:lnTo>
                    <a:pt x="0" y="296"/>
                  </a:lnTo>
                  <a:lnTo>
                    <a:pt x="277" y="0"/>
                  </a:lnTo>
                  <a:lnTo>
                    <a:pt x="554" y="296"/>
                  </a:lnTo>
                  <a:close/>
                </a:path>
              </a:pathLst>
            </a:custGeom>
            <a:solidFill>
              <a:schemeClr val="tx1">
                <a:alpha val="10000"/>
              </a:schemeClr>
            </a:solidFill>
            <a:ln w="3175" cap="flat" cmpd="sng" algn="ctr">
              <a:noFill/>
              <a:prstDash val="solid"/>
              <a:miter lim="800000"/>
            </a:ln>
            <a:effectLst>
              <a:outerShdw dist="38100" dir="5400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algn="ctr" eaLnBrk="1" latinLnBrk="1" hangingPunct="1">
                <a:defRPr/>
              </a:pPr>
              <a:endParaRPr lang="en-US" altLang="en-US" dirty="0">
                <a:solidFill>
                  <a:schemeClr val="bg1">
                    <a:lumMod val="95000"/>
                  </a:schemeClr>
                </a:solidFill>
                <a:latin typeface="Arial" panose="020B0604020202020204" pitchFamily="34" charset="0"/>
                <a:ea typeface="Roboto Condensed Light" panose="02000000000000000000" pitchFamily="2" charset="0"/>
                <a:cs typeface="Arial" panose="020B0604020202020204" pitchFamily="34" charset="0"/>
              </a:endParaRPr>
            </a:p>
          </p:txBody>
        </p:sp>
        <p:sp>
          <p:nvSpPr>
            <p:cNvPr id="93" name="TextBox 106"/>
            <p:cNvSpPr txBox="1"/>
            <p:nvPr/>
          </p:nvSpPr>
          <p:spPr bwMode="auto">
            <a:xfrm>
              <a:off x="7373938" y="3552825"/>
              <a:ext cx="385762"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5400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latinLnBrk="1" hangingPunct="1">
                <a:buClr>
                  <a:schemeClr val="bg2"/>
                </a:buClr>
              </a:pPr>
              <a:r>
                <a:rPr lang="en-US" altLang="ko-KR" sz="2800" dirty="0">
                  <a:solidFill>
                    <a:schemeClr val="bg1">
                      <a:lumMod val="95000"/>
                    </a:schemeClr>
                  </a:solidFill>
                  <a:latin typeface="Arial" panose="020B0604020202020204" pitchFamily="34" charset="0"/>
                  <a:ea typeface="Roboto Condensed Light"/>
                  <a:cs typeface="Arial" panose="020B0604020202020204" pitchFamily="34" charset="0"/>
                </a:rPr>
                <a:t>C</a:t>
              </a:r>
              <a:endParaRPr lang="en-US" altLang="ko-KR" sz="2800" dirty="0">
                <a:solidFill>
                  <a:schemeClr val="bg1">
                    <a:lumMod val="95000"/>
                  </a:schemeClr>
                </a:solidFill>
                <a:latin typeface="Arial" panose="020B0604020202020204" pitchFamily="34" charset="0"/>
                <a:ea typeface="Roboto Condensed Light"/>
                <a:cs typeface="Arial" panose="020B0604020202020204" pitchFamily="34" charset="0"/>
              </a:endParaRPr>
            </a:p>
          </p:txBody>
        </p:sp>
      </p:grpSp>
      <p:grpSp>
        <p:nvGrpSpPr>
          <p:cNvPr id="9" name="그룹 9"/>
          <p:cNvGrpSpPr/>
          <p:nvPr/>
        </p:nvGrpSpPr>
        <p:grpSpPr bwMode="auto">
          <a:xfrm>
            <a:off x="3055568" y="1272071"/>
            <a:ext cx="1012207" cy="1810309"/>
            <a:chOff x="3979863" y="1906588"/>
            <a:chExt cx="1349375" cy="2413000"/>
          </a:xfrm>
        </p:grpSpPr>
        <p:sp>
          <p:nvSpPr>
            <p:cNvPr id="95" name="Freeform 18"/>
            <p:cNvSpPr/>
            <p:nvPr/>
          </p:nvSpPr>
          <p:spPr bwMode="auto">
            <a:xfrm>
              <a:off x="4191000" y="3706813"/>
              <a:ext cx="879475" cy="612775"/>
            </a:xfrm>
            <a:custGeom>
              <a:avLst/>
              <a:gdLst>
                <a:gd name="T0" fmla="*/ 554 w 554"/>
                <a:gd name="T1" fmla="*/ 0 h 386"/>
                <a:gd name="T2" fmla="*/ 554 w 554"/>
                <a:gd name="T3" fmla="*/ 90 h 386"/>
                <a:gd name="T4" fmla="*/ 277 w 554"/>
                <a:gd name="T5" fmla="*/ 386 h 386"/>
                <a:gd name="T6" fmla="*/ 0 w 554"/>
                <a:gd name="T7" fmla="*/ 90 h 386"/>
                <a:gd name="T8" fmla="*/ 0 w 554"/>
                <a:gd name="T9" fmla="*/ 0 h 386"/>
                <a:gd name="T10" fmla="*/ 277 w 554"/>
                <a:gd name="T11" fmla="*/ 296 h 386"/>
                <a:gd name="T12" fmla="*/ 554 w 554"/>
                <a:gd name="T13" fmla="*/ 0 h 386"/>
              </a:gdLst>
              <a:ahLst/>
              <a:cxnLst>
                <a:cxn ang="0">
                  <a:pos x="T0" y="T1"/>
                </a:cxn>
                <a:cxn ang="0">
                  <a:pos x="T2" y="T3"/>
                </a:cxn>
                <a:cxn ang="0">
                  <a:pos x="T4" y="T5"/>
                </a:cxn>
                <a:cxn ang="0">
                  <a:pos x="T6" y="T7"/>
                </a:cxn>
                <a:cxn ang="0">
                  <a:pos x="T8" y="T9"/>
                </a:cxn>
                <a:cxn ang="0">
                  <a:pos x="T10" y="T11"/>
                </a:cxn>
                <a:cxn ang="0">
                  <a:pos x="T12" y="T13"/>
                </a:cxn>
              </a:cxnLst>
              <a:rect l="0" t="0" r="r" b="b"/>
              <a:pathLst>
                <a:path w="554" h="386">
                  <a:moveTo>
                    <a:pt x="554" y="0"/>
                  </a:moveTo>
                  <a:lnTo>
                    <a:pt x="554" y="90"/>
                  </a:lnTo>
                  <a:lnTo>
                    <a:pt x="277" y="386"/>
                  </a:lnTo>
                  <a:lnTo>
                    <a:pt x="0" y="90"/>
                  </a:lnTo>
                  <a:lnTo>
                    <a:pt x="0" y="0"/>
                  </a:lnTo>
                  <a:lnTo>
                    <a:pt x="277" y="296"/>
                  </a:lnTo>
                  <a:lnTo>
                    <a:pt x="554" y="0"/>
                  </a:lnTo>
                  <a:close/>
                </a:path>
              </a:pathLst>
            </a:custGeom>
            <a:solidFill>
              <a:schemeClr val="tx1">
                <a:alpha val="10000"/>
              </a:schemeClr>
            </a:solidFill>
            <a:ln w="3175" cap="flat" cmpd="sng" algn="ctr">
              <a:noFill/>
              <a:prstDash val="solid"/>
              <a:miter lim="800000"/>
            </a:ln>
            <a:effectLst>
              <a:outerShdw dist="38100" dir="5400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295"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algn="ctr" eaLnBrk="1" latinLnBrk="1" hangingPunct="1">
                <a:defRPr/>
              </a:pPr>
              <a:endParaRPr lang="en-US" altLang="en-US" dirty="0">
                <a:solidFill>
                  <a:schemeClr val="bg1">
                    <a:lumMod val="95000"/>
                  </a:schemeClr>
                </a:solidFill>
                <a:latin typeface="Arial" panose="020B0604020202020204" pitchFamily="34" charset="0"/>
                <a:ea typeface="Roboto Condensed Light" panose="02000000000000000000" pitchFamily="2" charset="0"/>
                <a:cs typeface="Arial" panose="020B0604020202020204" pitchFamily="34" charset="0"/>
              </a:endParaRPr>
            </a:p>
          </p:txBody>
        </p:sp>
        <p:sp>
          <p:nvSpPr>
            <p:cNvPr id="96" name="Freeform 19"/>
            <p:cNvSpPr/>
            <p:nvPr/>
          </p:nvSpPr>
          <p:spPr bwMode="auto">
            <a:xfrm>
              <a:off x="3979863" y="1906588"/>
              <a:ext cx="1349375" cy="2270125"/>
            </a:xfrm>
            <a:custGeom>
              <a:avLst/>
              <a:gdLst>
                <a:gd name="T0" fmla="*/ 2147483646 w 359"/>
                <a:gd name="T1" fmla="*/ 2147483646 h 604"/>
                <a:gd name="T2" fmla="*/ 2147483646 w 359"/>
                <a:gd name="T3" fmla="*/ 2147483646 h 604"/>
                <a:gd name="T4" fmla="*/ 2147483646 w 359"/>
                <a:gd name="T5" fmla="*/ 2147483646 h 604"/>
                <a:gd name="T6" fmla="*/ 0 w 359"/>
                <a:gd name="T7" fmla="*/ 2147483646 h 604"/>
                <a:gd name="T8" fmla="*/ 2147483646 w 359"/>
                <a:gd name="T9" fmla="*/ 2147483646 h 604"/>
                <a:gd name="T10" fmla="*/ 2147483646 w 359"/>
                <a:gd name="T11" fmla="*/ 2147483646 h 604"/>
                <a:gd name="T12" fmla="*/ 2147483646 w 359"/>
                <a:gd name="T13" fmla="*/ 2147483646 h 604"/>
                <a:gd name="T14" fmla="*/ 2147483646 w 359"/>
                <a:gd name="T15" fmla="*/ 2147483646 h 604"/>
                <a:gd name="T16" fmla="*/ 2147483646 w 359"/>
                <a:gd name="T17" fmla="*/ 0 h 604"/>
                <a:gd name="T18" fmla="*/ 2147483646 w 359"/>
                <a:gd name="T19" fmla="*/ 2147483646 h 604"/>
                <a:gd name="T20" fmla="*/ 2147483646 w 359"/>
                <a:gd name="T21" fmla="*/ 2147483646 h 60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59"/>
                <a:gd name="T34" fmla="*/ 0 h 604"/>
                <a:gd name="T35" fmla="*/ 359 w 359"/>
                <a:gd name="T36" fmla="*/ 604 h 60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59" h="604">
                  <a:moveTo>
                    <a:pt x="290" y="419"/>
                  </a:moveTo>
                  <a:cubicBezTo>
                    <a:pt x="346" y="419"/>
                    <a:pt x="346" y="419"/>
                    <a:pt x="346" y="419"/>
                  </a:cubicBezTo>
                  <a:cubicBezTo>
                    <a:pt x="173" y="604"/>
                    <a:pt x="173" y="604"/>
                    <a:pt x="173" y="604"/>
                  </a:cubicBezTo>
                  <a:cubicBezTo>
                    <a:pt x="0" y="419"/>
                    <a:pt x="0" y="419"/>
                    <a:pt x="0" y="419"/>
                  </a:cubicBezTo>
                  <a:cubicBezTo>
                    <a:pt x="56" y="419"/>
                    <a:pt x="56" y="419"/>
                    <a:pt x="56" y="419"/>
                  </a:cubicBezTo>
                  <a:cubicBezTo>
                    <a:pt x="56" y="281"/>
                    <a:pt x="56" y="281"/>
                    <a:pt x="56" y="281"/>
                  </a:cubicBezTo>
                  <a:cubicBezTo>
                    <a:pt x="56" y="248"/>
                    <a:pt x="70" y="217"/>
                    <a:pt x="94" y="196"/>
                  </a:cubicBezTo>
                  <a:cubicBezTo>
                    <a:pt x="284" y="28"/>
                    <a:pt x="284" y="28"/>
                    <a:pt x="284" y="28"/>
                  </a:cubicBezTo>
                  <a:cubicBezTo>
                    <a:pt x="305" y="10"/>
                    <a:pt x="332" y="0"/>
                    <a:pt x="359" y="0"/>
                  </a:cubicBezTo>
                  <a:cubicBezTo>
                    <a:pt x="359" y="0"/>
                    <a:pt x="290" y="25"/>
                    <a:pt x="290" y="129"/>
                  </a:cubicBezTo>
                  <a:cubicBezTo>
                    <a:pt x="290" y="181"/>
                    <a:pt x="290" y="419"/>
                    <a:pt x="290" y="419"/>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95000"/>
                  </a:schemeClr>
                </a:solidFill>
                <a:latin typeface="Arial" panose="020B0604020202020204" pitchFamily="34" charset="0"/>
                <a:cs typeface="Arial" panose="020B0604020202020204" pitchFamily="34" charset="0"/>
              </a:endParaRPr>
            </a:p>
          </p:txBody>
        </p:sp>
        <p:sp>
          <p:nvSpPr>
            <p:cNvPr id="97" name="TextBox 30"/>
            <p:cNvSpPr txBox="1"/>
            <p:nvPr/>
          </p:nvSpPr>
          <p:spPr bwMode="auto">
            <a:xfrm>
              <a:off x="4433826" y="3414893"/>
              <a:ext cx="385762"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54000" rIns="0" bIns="0" anchor="ctr"/>
            <a:lstStyle>
              <a:lvl1pPr defTabSz="1217295">
                <a:defRPr>
                  <a:solidFill>
                    <a:schemeClr val="tx1"/>
                  </a:solidFill>
                  <a:latin typeface="Calibri" panose="020F0502020204030204" pitchFamily="34" charset="0"/>
                  <a:ea typeface="宋体" panose="02010600030101010101" pitchFamily="2" charset="-122"/>
                </a:defRPr>
              </a:lvl1pPr>
              <a:lvl2pPr marL="742950" indent="-285750" defTabSz="1217295">
                <a:defRPr>
                  <a:solidFill>
                    <a:schemeClr val="tx1"/>
                  </a:solidFill>
                  <a:latin typeface="Calibri" panose="020F0502020204030204" pitchFamily="34" charset="0"/>
                  <a:ea typeface="宋体" panose="02010600030101010101" pitchFamily="2" charset="-122"/>
                </a:defRPr>
              </a:lvl2pPr>
              <a:lvl3pPr marL="1143000" indent="-228600" defTabSz="1217295">
                <a:defRPr>
                  <a:solidFill>
                    <a:schemeClr val="tx1"/>
                  </a:solidFill>
                  <a:latin typeface="Calibri" panose="020F0502020204030204" pitchFamily="34" charset="0"/>
                  <a:ea typeface="宋体" panose="02010600030101010101" pitchFamily="2" charset="-122"/>
                </a:defRPr>
              </a:lvl3pPr>
              <a:lvl4pPr marL="1600200" indent="-228600" defTabSz="1217295">
                <a:defRPr>
                  <a:solidFill>
                    <a:schemeClr val="tx1"/>
                  </a:solidFill>
                  <a:latin typeface="Calibri" panose="020F0502020204030204" pitchFamily="34" charset="0"/>
                  <a:ea typeface="宋体" panose="02010600030101010101" pitchFamily="2" charset="-122"/>
                </a:defRPr>
              </a:lvl4pPr>
              <a:lvl5pPr marL="2057400" indent="-228600" defTabSz="1217295">
                <a:defRPr>
                  <a:solidFill>
                    <a:schemeClr val="tx1"/>
                  </a:solidFill>
                  <a:latin typeface="Calibri" panose="020F0502020204030204" pitchFamily="34" charset="0"/>
                  <a:ea typeface="宋体" panose="02010600030101010101" pitchFamily="2" charset="-122"/>
                </a:defRPr>
              </a:lvl5pPr>
              <a:lvl6pPr marL="2514600" indent="-228600" defTabSz="121729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729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729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729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latinLnBrk="1" hangingPunct="1">
                <a:buClr>
                  <a:schemeClr val="bg2"/>
                </a:buClr>
              </a:pPr>
              <a:r>
                <a:rPr lang="en-US" altLang="ko-KR" sz="2800" dirty="0">
                  <a:solidFill>
                    <a:schemeClr val="bg1">
                      <a:lumMod val="95000"/>
                    </a:schemeClr>
                  </a:solidFill>
                  <a:latin typeface="Arial" panose="020B0604020202020204" pitchFamily="34" charset="0"/>
                  <a:ea typeface="Roboto Condensed Light"/>
                  <a:cs typeface="Arial" panose="020B0604020202020204" pitchFamily="34" charset="0"/>
                </a:rPr>
                <a:t>A</a:t>
              </a:r>
              <a:endParaRPr lang="en-US" altLang="ko-KR" sz="2800" dirty="0">
                <a:solidFill>
                  <a:schemeClr val="bg1">
                    <a:lumMod val="95000"/>
                  </a:schemeClr>
                </a:solidFill>
                <a:latin typeface="Arial" panose="020B0604020202020204" pitchFamily="34" charset="0"/>
                <a:ea typeface="Roboto Condensed Light"/>
                <a:cs typeface="Arial" panose="020B0604020202020204" pitchFamily="34" charset="0"/>
              </a:endParaRPr>
            </a:p>
          </p:txBody>
        </p:sp>
      </p:grpSp>
      <p:sp>
        <p:nvSpPr>
          <p:cNvPr id="98" name="TextBox 31"/>
          <p:cNvSpPr txBox="1">
            <a:spLocks noChangeArrowheads="1"/>
          </p:cNvSpPr>
          <p:nvPr/>
        </p:nvSpPr>
        <p:spPr bwMode="auto">
          <a:xfrm>
            <a:off x="4159468" y="2526187"/>
            <a:ext cx="943139" cy="339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dirty="0">
                <a:solidFill>
                  <a:schemeClr val="bg1">
                    <a:lumMod val="50000"/>
                  </a:schemeClr>
                </a:solidFill>
                <a:latin typeface="Arial" panose="020B0604020202020204" pitchFamily="34" charset="0"/>
                <a:ea typeface="Roboto Condensed Light"/>
                <a:cs typeface="Arial" panose="020B0604020202020204" pitchFamily="34" charset="0"/>
              </a:rPr>
              <a:t>Values</a:t>
            </a:r>
            <a:endParaRPr lang="en-US" altLang="zh-CN" dirty="0">
              <a:solidFill>
                <a:schemeClr val="bg1">
                  <a:lumMod val="50000"/>
                </a:schemeClr>
              </a:solidFill>
              <a:latin typeface="Arial" panose="020B0604020202020204" pitchFamily="34" charset="0"/>
              <a:ea typeface="Roboto Condensed Light"/>
              <a:cs typeface="Arial" panose="020B0604020202020204" pitchFamily="34" charset="0"/>
            </a:endParaRPr>
          </a:p>
        </p:txBody>
      </p:sp>
      <p:grpSp>
        <p:nvGrpSpPr>
          <p:cNvPr id="10" name="组合 41"/>
          <p:cNvGrpSpPr/>
          <p:nvPr/>
        </p:nvGrpSpPr>
        <p:grpSpPr bwMode="auto">
          <a:xfrm>
            <a:off x="1399120" y="1545999"/>
            <a:ext cx="1848171" cy="385882"/>
            <a:chOff x="1676400" y="1889760"/>
            <a:chExt cx="2463468" cy="513919"/>
          </a:xfrm>
        </p:grpSpPr>
        <p:cxnSp>
          <p:nvCxnSpPr>
            <p:cNvPr id="100" name="直接连接符 99"/>
            <p:cNvCxnSpPr/>
            <p:nvPr/>
          </p:nvCxnSpPr>
          <p:spPr>
            <a:xfrm flipH="1" flipV="1">
              <a:off x="3571620" y="1889760"/>
              <a:ext cx="568248" cy="5139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H="1">
              <a:off x="1676400" y="1897691"/>
              <a:ext cx="190315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2" name="TextBox 1"/>
          <p:cNvSpPr txBox="1">
            <a:spLocks noChangeArrowheads="1"/>
          </p:cNvSpPr>
          <p:nvPr/>
        </p:nvSpPr>
        <p:spPr bwMode="auto">
          <a:xfrm>
            <a:off x="1399120" y="1323284"/>
            <a:ext cx="1701699" cy="253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单击此处添加标题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3" name="TextBox 2"/>
          <p:cNvSpPr txBox="1"/>
          <p:nvPr/>
        </p:nvSpPr>
        <p:spPr>
          <a:xfrm>
            <a:off x="1386022" y="1534089"/>
            <a:ext cx="1602860" cy="416855"/>
          </a:xfrm>
          <a:prstGeom prst="rect">
            <a:avLst/>
          </a:prstGeom>
          <a:noFill/>
        </p:spPr>
        <p:txBody>
          <a:bodyPr lIns="68589" tIns="34295" rIns="68589" bIns="34295">
            <a:spAutoFit/>
          </a:bodyPr>
          <a:lstStyle/>
          <a:p>
            <a:pPr>
              <a:lnSpc>
                <a:spcPct val="15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此处添加详细文本描述，建议与标题相关并符合整体语言风格</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1" name="组合 45"/>
          <p:cNvGrpSpPr/>
          <p:nvPr/>
        </p:nvGrpSpPr>
        <p:grpSpPr bwMode="auto">
          <a:xfrm flipH="1">
            <a:off x="5995731" y="1545999"/>
            <a:ext cx="1846980" cy="385882"/>
            <a:chOff x="1676400" y="1889760"/>
            <a:chExt cx="2463468" cy="513919"/>
          </a:xfrm>
        </p:grpSpPr>
        <p:cxnSp>
          <p:nvCxnSpPr>
            <p:cNvPr id="105" name="直接连接符 104"/>
            <p:cNvCxnSpPr/>
            <p:nvPr/>
          </p:nvCxnSpPr>
          <p:spPr>
            <a:xfrm flipH="1" flipV="1">
              <a:off x="3572841" y="1889760"/>
              <a:ext cx="567027" cy="5139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flipH="1">
              <a:off x="1676400" y="1897691"/>
              <a:ext cx="1904383"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7" name="TextBox 1"/>
          <p:cNvSpPr txBox="1">
            <a:spLocks noChangeArrowheads="1"/>
          </p:cNvSpPr>
          <p:nvPr/>
        </p:nvSpPr>
        <p:spPr bwMode="auto">
          <a:xfrm>
            <a:off x="6481591" y="1323284"/>
            <a:ext cx="1361121" cy="253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9" tIns="34295" rIns="68589" bIns="3429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单击此处添加标题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8" name="TextBox 2"/>
          <p:cNvSpPr txBox="1"/>
          <p:nvPr/>
        </p:nvSpPr>
        <p:spPr>
          <a:xfrm>
            <a:off x="6468492" y="1534089"/>
            <a:ext cx="1602860" cy="438592"/>
          </a:xfrm>
          <a:prstGeom prst="rect">
            <a:avLst/>
          </a:prstGeom>
          <a:noFill/>
        </p:spPr>
        <p:txBody>
          <a:bodyPr lIns="68589" tIns="34295" rIns="68589" bIns="34295">
            <a:spAutoFit/>
          </a:bodyPr>
          <a:lstStyle/>
          <a:p>
            <a:pPr algn="r">
              <a:lnSpc>
                <a:spcPct val="150000"/>
              </a:lnSpc>
            </a:pPr>
            <a:r>
              <a:rPr lang="zh-CN" altLang="en-US" sz="800" dirty="0" smtClean="0">
                <a:latin typeface="微软雅黑" panose="020B0503020204020204" pitchFamily="34" charset="-122"/>
                <a:ea typeface="微软雅黑" panose="020B0503020204020204" pitchFamily="34" charset="-122"/>
              </a:rPr>
              <a:t>此处添加详细文本描述，建议与标题相关并符合整体语言风格</a:t>
            </a:r>
            <a:endParaRPr lang="zh-CN" altLang="en-US" sz="800" dirty="0">
              <a:latin typeface="微软雅黑" panose="020B0503020204020204" pitchFamily="34" charset="-122"/>
              <a:ea typeface="微软雅黑" panose="020B0503020204020204" pitchFamily="34" charset="-122"/>
            </a:endParaRPr>
          </a:p>
        </p:txBody>
      </p:sp>
      <p:grpSp>
        <p:nvGrpSpPr>
          <p:cNvPr id="12" name="组合 50"/>
          <p:cNvGrpSpPr/>
          <p:nvPr/>
        </p:nvGrpSpPr>
        <p:grpSpPr bwMode="auto">
          <a:xfrm flipV="1">
            <a:off x="1394357" y="3401565"/>
            <a:ext cx="1848171" cy="385882"/>
            <a:chOff x="1676400" y="1889760"/>
            <a:chExt cx="2463468" cy="513919"/>
          </a:xfrm>
        </p:grpSpPr>
        <p:cxnSp>
          <p:nvCxnSpPr>
            <p:cNvPr id="110" name="直接连接符 109"/>
            <p:cNvCxnSpPr/>
            <p:nvPr/>
          </p:nvCxnSpPr>
          <p:spPr>
            <a:xfrm flipH="1" flipV="1">
              <a:off x="3571620" y="1889760"/>
              <a:ext cx="568248" cy="513919"/>
            </a:xfrm>
            <a:prstGeom prst="line">
              <a:avLst/>
            </a:prstGeom>
            <a:ln>
              <a:solidFill>
                <a:srgbClr val="37B1E3"/>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flipH="1">
              <a:off x="1676400" y="1897690"/>
              <a:ext cx="1903157" cy="0"/>
            </a:xfrm>
            <a:prstGeom prst="line">
              <a:avLst/>
            </a:prstGeom>
            <a:ln>
              <a:solidFill>
                <a:srgbClr val="37B1E3"/>
              </a:solidFill>
            </a:ln>
          </p:spPr>
          <p:style>
            <a:lnRef idx="1">
              <a:schemeClr val="accent1"/>
            </a:lnRef>
            <a:fillRef idx="0">
              <a:schemeClr val="accent1"/>
            </a:fillRef>
            <a:effectRef idx="0">
              <a:schemeClr val="accent1"/>
            </a:effectRef>
            <a:fontRef idx="minor">
              <a:schemeClr val="tx1"/>
            </a:fontRef>
          </p:style>
        </p:cxnSp>
      </p:grpSp>
      <p:grpSp>
        <p:nvGrpSpPr>
          <p:cNvPr id="13" name="组合 53"/>
          <p:cNvGrpSpPr/>
          <p:nvPr/>
        </p:nvGrpSpPr>
        <p:grpSpPr bwMode="auto">
          <a:xfrm flipH="1" flipV="1">
            <a:off x="5995731" y="3440869"/>
            <a:ext cx="1846980" cy="384690"/>
            <a:chOff x="1676400" y="1889760"/>
            <a:chExt cx="2463468" cy="513919"/>
          </a:xfrm>
        </p:grpSpPr>
        <p:cxnSp>
          <p:nvCxnSpPr>
            <p:cNvPr id="113" name="直接连接符 112"/>
            <p:cNvCxnSpPr/>
            <p:nvPr/>
          </p:nvCxnSpPr>
          <p:spPr>
            <a:xfrm flipH="1" flipV="1">
              <a:off x="3572841" y="1889760"/>
              <a:ext cx="567027" cy="5139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flipH="1">
              <a:off x="1676400" y="1897715"/>
              <a:ext cx="1904383"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15" name="TextBox 1"/>
          <p:cNvSpPr txBox="1">
            <a:spLocks noChangeArrowheads="1"/>
          </p:cNvSpPr>
          <p:nvPr/>
        </p:nvSpPr>
        <p:spPr bwMode="auto">
          <a:xfrm>
            <a:off x="6481590" y="3614754"/>
            <a:ext cx="1383747" cy="253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9" tIns="34295" rIns="68589" bIns="3429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单击此处添加标题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16" name="TextBox 2"/>
          <p:cNvSpPr txBox="1"/>
          <p:nvPr/>
        </p:nvSpPr>
        <p:spPr>
          <a:xfrm>
            <a:off x="6468492" y="3825559"/>
            <a:ext cx="1602860" cy="438592"/>
          </a:xfrm>
          <a:prstGeom prst="rect">
            <a:avLst/>
          </a:prstGeom>
          <a:noFill/>
        </p:spPr>
        <p:txBody>
          <a:bodyPr lIns="68589" tIns="34295" rIns="68589" bIns="34295">
            <a:spAutoFit/>
          </a:bodyPr>
          <a:lstStyle/>
          <a:p>
            <a:pPr algn="r">
              <a:lnSpc>
                <a:spcPct val="150000"/>
              </a:lnSpc>
            </a:pPr>
            <a:r>
              <a:rPr lang="zh-CN" altLang="en-US" sz="800" dirty="0" smtClean="0">
                <a:latin typeface="微软雅黑" panose="020B0503020204020204" pitchFamily="34" charset="-122"/>
                <a:ea typeface="微软雅黑" panose="020B0503020204020204" pitchFamily="34" charset="-122"/>
              </a:rPr>
              <a:t>此处添加详细文本描述，建议与标题相关并符合整体语言风格</a:t>
            </a:r>
            <a:endParaRPr lang="zh-CN" altLang="en-US" sz="800" dirty="0">
              <a:latin typeface="微软雅黑" panose="020B0503020204020204" pitchFamily="34" charset="-122"/>
              <a:ea typeface="微软雅黑" panose="020B0503020204020204" pitchFamily="34" charset="-122"/>
            </a:endParaRPr>
          </a:p>
        </p:txBody>
      </p:sp>
      <p:sp>
        <p:nvSpPr>
          <p:cNvPr id="117" name="TextBox 1"/>
          <p:cNvSpPr txBox="1">
            <a:spLocks noChangeArrowheads="1"/>
          </p:cNvSpPr>
          <p:nvPr/>
        </p:nvSpPr>
        <p:spPr bwMode="auto">
          <a:xfrm>
            <a:off x="1345534" y="3593316"/>
            <a:ext cx="1701698" cy="253926"/>
          </a:xfrm>
          <a:prstGeom prst="rect">
            <a:avLst/>
          </a:prstGeom>
          <a:noFill/>
          <a:ln w="9525">
            <a:solidFill>
              <a:schemeClr val="bg1">
                <a:lumMod val="75000"/>
              </a:schemeClr>
            </a:solidFill>
            <a:miter lim="800000"/>
          </a:ln>
          <a:extLst>
            <a:ext uri="{909E8E84-426E-40DD-AFC4-6F175D3DCCD1}">
              <a14:hiddenFill xmlns:a14="http://schemas.microsoft.com/office/drawing/2010/main">
                <a:solidFill>
                  <a:srgbClr val="FFFFFF"/>
                </a:solidFill>
              </a14:hiddenFill>
            </a:ext>
          </a:extLst>
        </p:spPr>
        <p:txBody>
          <a:bodyPr lIns="68589" tIns="34295" rIns="68589" bIns="3429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单击此处添加标题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18" name="TextBox 2"/>
          <p:cNvSpPr txBox="1"/>
          <p:nvPr/>
        </p:nvSpPr>
        <p:spPr>
          <a:xfrm>
            <a:off x="1332434" y="3804121"/>
            <a:ext cx="1602860" cy="416855"/>
          </a:xfrm>
          <a:prstGeom prst="rect">
            <a:avLst/>
          </a:prstGeom>
          <a:noFill/>
        </p:spPr>
        <p:txBody>
          <a:bodyPr lIns="68589" tIns="34295" rIns="68589" bIns="34295">
            <a:spAutoFit/>
          </a:bodyPr>
          <a:lstStyle/>
          <a:p>
            <a:pPr>
              <a:lnSpc>
                <a:spcPct val="15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此处添加详细文本描述，建议与标题相关并符合整体语言风格</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500"/>
                                        <p:tgtEl>
                                          <p:spTgt spid="98"/>
                                        </p:tgtEl>
                                      </p:cBhvr>
                                    </p:animEffect>
                                  </p:childTnLst>
                                </p:cTn>
                              </p:par>
                            </p:childTnLst>
                          </p:cTn>
                        </p:par>
                        <p:par>
                          <p:cTn id="8" fill="hold">
                            <p:stCondLst>
                              <p:cond delay="500"/>
                            </p:stCondLst>
                            <p:childTnLst>
                              <p:par>
                                <p:cTn id="9" presetID="17" presetClass="entr" presetSubtype="1"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ppt_x</p:attrName>
                                        </p:attrNameLst>
                                      </p:cBhvr>
                                      <p:tavLst>
                                        <p:tav tm="0">
                                          <p:val>
                                            <p:strVal val="#ppt_x"/>
                                          </p:val>
                                        </p:tav>
                                        <p:tav tm="100000">
                                          <p:val>
                                            <p:strVal val="#ppt_x"/>
                                          </p:val>
                                        </p:tav>
                                      </p:tavLst>
                                    </p:anim>
                                    <p:anim calcmode="lin" valueType="num">
                                      <p:cBhvr>
                                        <p:cTn id="12" dur="500" fill="hold"/>
                                        <p:tgtEl>
                                          <p:spTgt spid="9"/>
                                        </p:tgtEl>
                                        <p:attrNameLst>
                                          <p:attrName>ppt_y</p:attrName>
                                        </p:attrNameLst>
                                      </p:cBhvr>
                                      <p:tavLst>
                                        <p:tav tm="0">
                                          <p:val>
                                            <p:strVal val="#ppt_y-#ppt_h/2"/>
                                          </p:val>
                                        </p:tav>
                                        <p:tav tm="100000">
                                          <p:val>
                                            <p:strVal val="#ppt_y"/>
                                          </p:val>
                                        </p:tav>
                                      </p:tavLst>
                                    </p:anim>
                                    <p:anim calcmode="lin" valueType="num">
                                      <p:cBhvr>
                                        <p:cTn id="13" dur="500" fill="hold"/>
                                        <p:tgtEl>
                                          <p:spTgt spid="9"/>
                                        </p:tgtEl>
                                        <p:attrNameLst>
                                          <p:attrName>ppt_w</p:attrName>
                                        </p:attrNameLst>
                                      </p:cBhvr>
                                      <p:tavLst>
                                        <p:tav tm="0">
                                          <p:val>
                                            <p:strVal val="#ppt_w"/>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childTnLst>
                                </p:cTn>
                              </p:par>
                              <p:par>
                                <p:cTn id="15" presetID="9"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dissolve">
                                      <p:cBhvr>
                                        <p:cTn id="17" dur="500"/>
                                        <p:tgtEl>
                                          <p:spTgt spid="2"/>
                                        </p:tgtEl>
                                      </p:cBhvr>
                                    </p:animEffect>
                                  </p:childTnLst>
                                </p:cTn>
                              </p:par>
                            </p:childTnLst>
                          </p:cTn>
                        </p:par>
                        <p:par>
                          <p:cTn id="18" fill="hold">
                            <p:stCondLst>
                              <p:cond delay="1000"/>
                            </p:stCondLst>
                            <p:childTnLst>
                              <p:par>
                                <p:cTn id="19" presetID="17" presetClass="entr" presetSubtype="8"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ppt_x</p:attrName>
                                        </p:attrNameLst>
                                      </p:cBhvr>
                                      <p:tavLst>
                                        <p:tav tm="0">
                                          <p:val>
                                            <p:strVal val="#ppt_x-#ppt_w/2"/>
                                          </p:val>
                                        </p:tav>
                                        <p:tav tm="100000">
                                          <p:val>
                                            <p:strVal val="#ppt_x"/>
                                          </p:val>
                                        </p:tav>
                                      </p:tavLst>
                                    </p:anim>
                                    <p:anim calcmode="lin" valueType="num">
                                      <p:cBhvr>
                                        <p:cTn id="22" dur="500" fill="hold"/>
                                        <p:tgtEl>
                                          <p:spTgt spid="6"/>
                                        </p:tgtEl>
                                        <p:attrNameLst>
                                          <p:attrName>ppt_y</p:attrName>
                                        </p:attrNameLst>
                                      </p:cBhvr>
                                      <p:tavLst>
                                        <p:tav tm="0">
                                          <p:val>
                                            <p:strVal val="#ppt_y"/>
                                          </p:val>
                                        </p:tav>
                                        <p:tav tm="100000">
                                          <p:val>
                                            <p:strVal val="#ppt_y"/>
                                          </p:val>
                                        </p:tav>
                                      </p:tavLst>
                                    </p:anim>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strVal val="#ppt_h"/>
                                          </p:val>
                                        </p:tav>
                                        <p:tav tm="100000">
                                          <p:val>
                                            <p:strVal val="#ppt_h"/>
                                          </p:val>
                                        </p:tav>
                                      </p:tavLst>
                                    </p:anim>
                                  </p:childTnLst>
                                </p:cTn>
                              </p:par>
                              <p:par>
                                <p:cTn id="25" presetID="9" presetClass="entr" presetSubtype="0"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dissolve">
                                      <p:cBhvr>
                                        <p:cTn id="27" dur="500"/>
                                        <p:tgtEl>
                                          <p:spTgt spid="5"/>
                                        </p:tgtEl>
                                      </p:cBhvr>
                                    </p:animEffect>
                                  </p:childTnLst>
                                </p:cTn>
                              </p:par>
                            </p:childTnLst>
                          </p:cTn>
                        </p:par>
                        <p:par>
                          <p:cTn id="28" fill="hold">
                            <p:stCondLst>
                              <p:cond delay="1500"/>
                            </p:stCondLst>
                            <p:childTnLst>
                              <p:par>
                                <p:cTn id="29" presetID="17" presetClass="entr" presetSubtype="4"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ppt_x</p:attrName>
                                        </p:attrNameLst>
                                      </p:cBhvr>
                                      <p:tavLst>
                                        <p:tav tm="0">
                                          <p:val>
                                            <p:strVal val="#ppt_x"/>
                                          </p:val>
                                        </p:tav>
                                        <p:tav tm="100000">
                                          <p:val>
                                            <p:strVal val="#ppt_x"/>
                                          </p:val>
                                        </p:tav>
                                      </p:tavLst>
                                    </p:anim>
                                    <p:anim calcmode="lin" valueType="num">
                                      <p:cBhvr>
                                        <p:cTn id="32" dur="500" fill="hold"/>
                                        <p:tgtEl>
                                          <p:spTgt spid="8"/>
                                        </p:tgtEl>
                                        <p:attrNameLst>
                                          <p:attrName>ppt_y</p:attrName>
                                        </p:attrNameLst>
                                      </p:cBhvr>
                                      <p:tavLst>
                                        <p:tav tm="0">
                                          <p:val>
                                            <p:strVal val="#ppt_y+#ppt_h/2"/>
                                          </p:val>
                                        </p:tav>
                                        <p:tav tm="100000">
                                          <p:val>
                                            <p:strVal val="#ppt_y"/>
                                          </p:val>
                                        </p:tav>
                                      </p:tavLst>
                                    </p:anim>
                                    <p:anim calcmode="lin" valueType="num">
                                      <p:cBhvr>
                                        <p:cTn id="33" dur="500" fill="hold"/>
                                        <p:tgtEl>
                                          <p:spTgt spid="8"/>
                                        </p:tgtEl>
                                        <p:attrNameLst>
                                          <p:attrName>ppt_w</p:attrName>
                                        </p:attrNameLst>
                                      </p:cBhvr>
                                      <p:tavLst>
                                        <p:tav tm="0">
                                          <p:val>
                                            <p:strVal val="#ppt_w"/>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childTnLst>
                                </p:cTn>
                              </p:par>
                              <p:par>
                                <p:cTn id="35" presetID="9" presetClass="entr" presetSubtype="0"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dissolve">
                                      <p:cBhvr>
                                        <p:cTn id="37" dur="500"/>
                                        <p:tgtEl>
                                          <p:spTgt spid="4"/>
                                        </p:tgtEl>
                                      </p:cBhvr>
                                    </p:animEffect>
                                  </p:childTnLst>
                                </p:cTn>
                              </p:par>
                            </p:childTnLst>
                          </p:cTn>
                        </p:par>
                        <p:par>
                          <p:cTn id="38" fill="hold">
                            <p:stCondLst>
                              <p:cond delay="2000"/>
                            </p:stCondLst>
                            <p:childTnLst>
                              <p:par>
                                <p:cTn id="39" presetID="17" presetClass="entr" presetSubtype="2"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ppt_x</p:attrName>
                                        </p:attrNameLst>
                                      </p:cBhvr>
                                      <p:tavLst>
                                        <p:tav tm="0">
                                          <p:val>
                                            <p:strVal val="#ppt_x+#ppt_w/2"/>
                                          </p:val>
                                        </p:tav>
                                        <p:tav tm="100000">
                                          <p:val>
                                            <p:strVal val="#ppt_x"/>
                                          </p:val>
                                        </p:tav>
                                      </p:tavLst>
                                    </p:anim>
                                    <p:anim calcmode="lin" valueType="num">
                                      <p:cBhvr>
                                        <p:cTn id="42" dur="500" fill="hold"/>
                                        <p:tgtEl>
                                          <p:spTgt spid="7"/>
                                        </p:tgtEl>
                                        <p:attrNameLst>
                                          <p:attrName>ppt_y</p:attrName>
                                        </p:attrNameLst>
                                      </p:cBhvr>
                                      <p:tavLst>
                                        <p:tav tm="0">
                                          <p:val>
                                            <p:strVal val="#ppt_y"/>
                                          </p:val>
                                        </p:tav>
                                        <p:tav tm="100000">
                                          <p:val>
                                            <p:strVal val="#ppt_y"/>
                                          </p:val>
                                        </p:tav>
                                      </p:tavLst>
                                    </p:anim>
                                    <p:anim calcmode="lin" valueType="num">
                                      <p:cBhvr>
                                        <p:cTn id="43" dur="500" fill="hold"/>
                                        <p:tgtEl>
                                          <p:spTgt spid="7"/>
                                        </p:tgtEl>
                                        <p:attrNameLst>
                                          <p:attrName>ppt_w</p:attrName>
                                        </p:attrNameLst>
                                      </p:cBhvr>
                                      <p:tavLst>
                                        <p:tav tm="0">
                                          <p:val>
                                            <p:fltVal val="0"/>
                                          </p:val>
                                        </p:tav>
                                        <p:tav tm="100000">
                                          <p:val>
                                            <p:strVal val="#ppt_w"/>
                                          </p:val>
                                        </p:tav>
                                      </p:tavLst>
                                    </p:anim>
                                    <p:anim calcmode="lin" valueType="num">
                                      <p:cBhvr>
                                        <p:cTn id="44" dur="500" fill="hold"/>
                                        <p:tgtEl>
                                          <p:spTgt spid="7"/>
                                        </p:tgtEl>
                                        <p:attrNameLst>
                                          <p:attrName>ppt_h</p:attrName>
                                        </p:attrNameLst>
                                      </p:cBhvr>
                                      <p:tavLst>
                                        <p:tav tm="0">
                                          <p:val>
                                            <p:strVal val="#ppt_h"/>
                                          </p:val>
                                        </p:tav>
                                        <p:tav tm="100000">
                                          <p:val>
                                            <p:strVal val="#ppt_h"/>
                                          </p:val>
                                        </p:tav>
                                      </p:tavLst>
                                    </p:anim>
                                  </p:childTnLst>
                                </p:cTn>
                              </p:par>
                              <p:par>
                                <p:cTn id="45" presetID="9" presetClass="entr" presetSubtype="0" fill="hold" nodeType="with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dissolve">
                                      <p:cBhvr>
                                        <p:cTn id="47" dur="500"/>
                                        <p:tgtEl>
                                          <p:spTgt spid="3"/>
                                        </p:tgtEl>
                                      </p:cBhvr>
                                    </p:animEffect>
                                  </p:childTnLst>
                                </p:cTn>
                              </p:par>
                            </p:childTnLst>
                          </p:cTn>
                        </p:par>
                        <p:par>
                          <p:cTn id="48" fill="hold">
                            <p:stCondLst>
                              <p:cond delay="2500"/>
                            </p:stCondLst>
                            <p:childTnLst>
                              <p:par>
                                <p:cTn id="49" presetID="2" presetClass="entr" presetSubtype="4" accel="64000" decel="36000" fill="hold" grpId="0" nodeType="afterEffect">
                                  <p:stCondLst>
                                    <p:cond delay="0"/>
                                  </p:stCondLst>
                                  <p:childTnLst>
                                    <p:set>
                                      <p:cBhvr>
                                        <p:cTn id="50" dur="1" fill="hold">
                                          <p:stCondLst>
                                            <p:cond delay="0"/>
                                          </p:stCondLst>
                                        </p:cTn>
                                        <p:tgtEl>
                                          <p:spTgt spid="102"/>
                                        </p:tgtEl>
                                        <p:attrNameLst>
                                          <p:attrName>style.visibility</p:attrName>
                                        </p:attrNameLst>
                                      </p:cBhvr>
                                      <p:to>
                                        <p:strVal val="visible"/>
                                      </p:to>
                                    </p:set>
                                    <p:anim calcmode="lin" valueType="num">
                                      <p:cBhvr additive="base">
                                        <p:cTn id="51" dur="650" fill="hold"/>
                                        <p:tgtEl>
                                          <p:spTgt spid="102"/>
                                        </p:tgtEl>
                                        <p:attrNameLst>
                                          <p:attrName>ppt_x</p:attrName>
                                        </p:attrNameLst>
                                      </p:cBhvr>
                                      <p:tavLst>
                                        <p:tav tm="0">
                                          <p:val>
                                            <p:strVal val="#ppt_x"/>
                                          </p:val>
                                        </p:tav>
                                        <p:tav tm="100000">
                                          <p:val>
                                            <p:strVal val="#ppt_x"/>
                                          </p:val>
                                        </p:tav>
                                      </p:tavLst>
                                    </p:anim>
                                    <p:anim calcmode="lin" valueType="num">
                                      <p:cBhvr additive="base">
                                        <p:cTn id="52" dur="650" fill="hold"/>
                                        <p:tgtEl>
                                          <p:spTgt spid="102"/>
                                        </p:tgtEl>
                                        <p:attrNameLst>
                                          <p:attrName>ppt_y</p:attrName>
                                        </p:attrNameLst>
                                      </p:cBhvr>
                                      <p:tavLst>
                                        <p:tav tm="0">
                                          <p:val>
                                            <p:strVal val="1+#ppt_h/2"/>
                                          </p:val>
                                        </p:tav>
                                        <p:tav tm="100000">
                                          <p:val>
                                            <p:strVal val="#ppt_y"/>
                                          </p:val>
                                        </p:tav>
                                      </p:tavLst>
                                    </p:anim>
                                  </p:childTnLst>
                                </p:cTn>
                              </p:par>
                              <p:par>
                                <p:cTn id="53" presetID="2" presetClass="entr" presetSubtype="4" accel="64000" decel="36000" fill="hold" grpId="0" nodeType="withEffect">
                                  <p:stCondLst>
                                    <p:cond delay="200"/>
                                  </p:stCondLst>
                                  <p:childTnLst>
                                    <p:set>
                                      <p:cBhvr>
                                        <p:cTn id="54" dur="1" fill="hold">
                                          <p:stCondLst>
                                            <p:cond delay="0"/>
                                          </p:stCondLst>
                                        </p:cTn>
                                        <p:tgtEl>
                                          <p:spTgt spid="103"/>
                                        </p:tgtEl>
                                        <p:attrNameLst>
                                          <p:attrName>style.visibility</p:attrName>
                                        </p:attrNameLst>
                                      </p:cBhvr>
                                      <p:to>
                                        <p:strVal val="visible"/>
                                      </p:to>
                                    </p:set>
                                    <p:anim calcmode="lin" valueType="num">
                                      <p:cBhvr additive="base">
                                        <p:cTn id="55" dur="650" fill="hold"/>
                                        <p:tgtEl>
                                          <p:spTgt spid="103"/>
                                        </p:tgtEl>
                                        <p:attrNameLst>
                                          <p:attrName>ppt_x</p:attrName>
                                        </p:attrNameLst>
                                      </p:cBhvr>
                                      <p:tavLst>
                                        <p:tav tm="0">
                                          <p:val>
                                            <p:strVal val="#ppt_x"/>
                                          </p:val>
                                        </p:tav>
                                        <p:tav tm="100000">
                                          <p:val>
                                            <p:strVal val="#ppt_x"/>
                                          </p:val>
                                        </p:tav>
                                      </p:tavLst>
                                    </p:anim>
                                    <p:anim calcmode="lin" valueType="num">
                                      <p:cBhvr additive="base">
                                        <p:cTn id="56" dur="650" fill="hold"/>
                                        <p:tgtEl>
                                          <p:spTgt spid="103"/>
                                        </p:tgtEl>
                                        <p:attrNameLst>
                                          <p:attrName>ppt_y</p:attrName>
                                        </p:attrNameLst>
                                      </p:cBhvr>
                                      <p:tavLst>
                                        <p:tav tm="0">
                                          <p:val>
                                            <p:strVal val="1+#ppt_h/2"/>
                                          </p:val>
                                        </p:tav>
                                        <p:tav tm="100000">
                                          <p:val>
                                            <p:strVal val="#ppt_y"/>
                                          </p:val>
                                        </p:tav>
                                      </p:tavLst>
                                    </p:anim>
                                  </p:childTnLst>
                                </p:cTn>
                              </p:par>
                            </p:childTnLst>
                          </p:cTn>
                        </p:par>
                        <p:par>
                          <p:cTn id="57" fill="hold">
                            <p:stCondLst>
                              <p:cond delay="3500"/>
                            </p:stCondLst>
                            <p:childTnLst>
                              <p:par>
                                <p:cTn id="58" presetID="2" presetClass="entr" presetSubtype="4" accel="64000" decel="36000" fill="hold" grpId="0" nodeType="afterEffect">
                                  <p:stCondLst>
                                    <p:cond delay="0"/>
                                  </p:stCondLst>
                                  <p:childTnLst>
                                    <p:set>
                                      <p:cBhvr>
                                        <p:cTn id="59" dur="1" fill="hold">
                                          <p:stCondLst>
                                            <p:cond delay="0"/>
                                          </p:stCondLst>
                                        </p:cTn>
                                        <p:tgtEl>
                                          <p:spTgt spid="107"/>
                                        </p:tgtEl>
                                        <p:attrNameLst>
                                          <p:attrName>style.visibility</p:attrName>
                                        </p:attrNameLst>
                                      </p:cBhvr>
                                      <p:to>
                                        <p:strVal val="visible"/>
                                      </p:to>
                                    </p:set>
                                    <p:anim calcmode="lin" valueType="num">
                                      <p:cBhvr additive="base">
                                        <p:cTn id="60" dur="650" fill="hold"/>
                                        <p:tgtEl>
                                          <p:spTgt spid="107"/>
                                        </p:tgtEl>
                                        <p:attrNameLst>
                                          <p:attrName>ppt_x</p:attrName>
                                        </p:attrNameLst>
                                      </p:cBhvr>
                                      <p:tavLst>
                                        <p:tav tm="0">
                                          <p:val>
                                            <p:strVal val="#ppt_x"/>
                                          </p:val>
                                        </p:tav>
                                        <p:tav tm="100000">
                                          <p:val>
                                            <p:strVal val="#ppt_x"/>
                                          </p:val>
                                        </p:tav>
                                      </p:tavLst>
                                    </p:anim>
                                    <p:anim calcmode="lin" valueType="num">
                                      <p:cBhvr additive="base">
                                        <p:cTn id="61" dur="650" fill="hold"/>
                                        <p:tgtEl>
                                          <p:spTgt spid="107"/>
                                        </p:tgtEl>
                                        <p:attrNameLst>
                                          <p:attrName>ppt_y</p:attrName>
                                        </p:attrNameLst>
                                      </p:cBhvr>
                                      <p:tavLst>
                                        <p:tav tm="0">
                                          <p:val>
                                            <p:strVal val="1+#ppt_h/2"/>
                                          </p:val>
                                        </p:tav>
                                        <p:tav tm="100000">
                                          <p:val>
                                            <p:strVal val="#ppt_y"/>
                                          </p:val>
                                        </p:tav>
                                      </p:tavLst>
                                    </p:anim>
                                  </p:childTnLst>
                                </p:cTn>
                              </p:par>
                              <p:par>
                                <p:cTn id="62" presetID="2" presetClass="entr" presetSubtype="4" accel="64000" decel="36000" fill="hold" grpId="0" nodeType="withEffect">
                                  <p:stCondLst>
                                    <p:cond delay="200"/>
                                  </p:stCondLst>
                                  <p:childTnLst>
                                    <p:set>
                                      <p:cBhvr>
                                        <p:cTn id="63" dur="1" fill="hold">
                                          <p:stCondLst>
                                            <p:cond delay="0"/>
                                          </p:stCondLst>
                                        </p:cTn>
                                        <p:tgtEl>
                                          <p:spTgt spid="108"/>
                                        </p:tgtEl>
                                        <p:attrNameLst>
                                          <p:attrName>style.visibility</p:attrName>
                                        </p:attrNameLst>
                                      </p:cBhvr>
                                      <p:to>
                                        <p:strVal val="visible"/>
                                      </p:to>
                                    </p:set>
                                    <p:anim calcmode="lin" valueType="num">
                                      <p:cBhvr additive="base">
                                        <p:cTn id="64" dur="650" fill="hold"/>
                                        <p:tgtEl>
                                          <p:spTgt spid="108"/>
                                        </p:tgtEl>
                                        <p:attrNameLst>
                                          <p:attrName>ppt_x</p:attrName>
                                        </p:attrNameLst>
                                      </p:cBhvr>
                                      <p:tavLst>
                                        <p:tav tm="0">
                                          <p:val>
                                            <p:strVal val="#ppt_x"/>
                                          </p:val>
                                        </p:tav>
                                        <p:tav tm="100000">
                                          <p:val>
                                            <p:strVal val="#ppt_x"/>
                                          </p:val>
                                        </p:tav>
                                      </p:tavLst>
                                    </p:anim>
                                    <p:anim calcmode="lin" valueType="num">
                                      <p:cBhvr additive="base">
                                        <p:cTn id="65" dur="650" fill="hold"/>
                                        <p:tgtEl>
                                          <p:spTgt spid="108"/>
                                        </p:tgtEl>
                                        <p:attrNameLst>
                                          <p:attrName>ppt_y</p:attrName>
                                        </p:attrNameLst>
                                      </p:cBhvr>
                                      <p:tavLst>
                                        <p:tav tm="0">
                                          <p:val>
                                            <p:strVal val="1+#ppt_h/2"/>
                                          </p:val>
                                        </p:tav>
                                        <p:tav tm="100000">
                                          <p:val>
                                            <p:strVal val="#ppt_y"/>
                                          </p:val>
                                        </p:tav>
                                      </p:tavLst>
                                    </p:anim>
                                  </p:childTnLst>
                                </p:cTn>
                              </p:par>
                            </p:childTnLst>
                          </p:cTn>
                        </p:par>
                        <p:par>
                          <p:cTn id="66" fill="hold">
                            <p:stCondLst>
                              <p:cond delay="4500"/>
                            </p:stCondLst>
                            <p:childTnLst>
                              <p:par>
                                <p:cTn id="67" presetID="2" presetClass="entr" presetSubtype="4" accel="64000" decel="36000" fill="hold" grpId="0" nodeType="afterEffect">
                                  <p:stCondLst>
                                    <p:cond delay="0"/>
                                  </p:stCondLst>
                                  <p:childTnLst>
                                    <p:set>
                                      <p:cBhvr>
                                        <p:cTn id="68" dur="1" fill="hold">
                                          <p:stCondLst>
                                            <p:cond delay="0"/>
                                          </p:stCondLst>
                                        </p:cTn>
                                        <p:tgtEl>
                                          <p:spTgt spid="115"/>
                                        </p:tgtEl>
                                        <p:attrNameLst>
                                          <p:attrName>style.visibility</p:attrName>
                                        </p:attrNameLst>
                                      </p:cBhvr>
                                      <p:to>
                                        <p:strVal val="visible"/>
                                      </p:to>
                                    </p:set>
                                    <p:anim calcmode="lin" valueType="num">
                                      <p:cBhvr additive="base">
                                        <p:cTn id="69" dur="650" fill="hold"/>
                                        <p:tgtEl>
                                          <p:spTgt spid="115"/>
                                        </p:tgtEl>
                                        <p:attrNameLst>
                                          <p:attrName>ppt_x</p:attrName>
                                        </p:attrNameLst>
                                      </p:cBhvr>
                                      <p:tavLst>
                                        <p:tav tm="0">
                                          <p:val>
                                            <p:strVal val="#ppt_x"/>
                                          </p:val>
                                        </p:tav>
                                        <p:tav tm="100000">
                                          <p:val>
                                            <p:strVal val="#ppt_x"/>
                                          </p:val>
                                        </p:tav>
                                      </p:tavLst>
                                    </p:anim>
                                    <p:anim calcmode="lin" valueType="num">
                                      <p:cBhvr additive="base">
                                        <p:cTn id="70" dur="650" fill="hold"/>
                                        <p:tgtEl>
                                          <p:spTgt spid="115"/>
                                        </p:tgtEl>
                                        <p:attrNameLst>
                                          <p:attrName>ppt_y</p:attrName>
                                        </p:attrNameLst>
                                      </p:cBhvr>
                                      <p:tavLst>
                                        <p:tav tm="0">
                                          <p:val>
                                            <p:strVal val="1+#ppt_h/2"/>
                                          </p:val>
                                        </p:tav>
                                        <p:tav tm="100000">
                                          <p:val>
                                            <p:strVal val="#ppt_y"/>
                                          </p:val>
                                        </p:tav>
                                      </p:tavLst>
                                    </p:anim>
                                  </p:childTnLst>
                                </p:cTn>
                              </p:par>
                              <p:par>
                                <p:cTn id="71" presetID="2" presetClass="entr" presetSubtype="4" accel="64000" decel="36000" fill="hold" grpId="0" nodeType="withEffect">
                                  <p:stCondLst>
                                    <p:cond delay="200"/>
                                  </p:stCondLst>
                                  <p:childTnLst>
                                    <p:set>
                                      <p:cBhvr>
                                        <p:cTn id="72" dur="1" fill="hold">
                                          <p:stCondLst>
                                            <p:cond delay="0"/>
                                          </p:stCondLst>
                                        </p:cTn>
                                        <p:tgtEl>
                                          <p:spTgt spid="116"/>
                                        </p:tgtEl>
                                        <p:attrNameLst>
                                          <p:attrName>style.visibility</p:attrName>
                                        </p:attrNameLst>
                                      </p:cBhvr>
                                      <p:to>
                                        <p:strVal val="visible"/>
                                      </p:to>
                                    </p:set>
                                    <p:anim calcmode="lin" valueType="num">
                                      <p:cBhvr additive="base">
                                        <p:cTn id="73" dur="650" fill="hold"/>
                                        <p:tgtEl>
                                          <p:spTgt spid="116"/>
                                        </p:tgtEl>
                                        <p:attrNameLst>
                                          <p:attrName>ppt_x</p:attrName>
                                        </p:attrNameLst>
                                      </p:cBhvr>
                                      <p:tavLst>
                                        <p:tav tm="0">
                                          <p:val>
                                            <p:strVal val="#ppt_x"/>
                                          </p:val>
                                        </p:tav>
                                        <p:tav tm="100000">
                                          <p:val>
                                            <p:strVal val="#ppt_x"/>
                                          </p:val>
                                        </p:tav>
                                      </p:tavLst>
                                    </p:anim>
                                    <p:anim calcmode="lin" valueType="num">
                                      <p:cBhvr additive="base">
                                        <p:cTn id="74" dur="650" fill="hold"/>
                                        <p:tgtEl>
                                          <p:spTgt spid="116"/>
                                        </p:tgtEl>
                                        <p:attrNameLst>
                                          <p:attrName>ppt_y</p:attrName>
                                        </p:attrNameLst>
                                      </p:cBhvr>
                                      <p:tavLst>
                                        <p:tav tm="0">
                                          <p:val>
                                            <p:strVal val="1+#ppt_h/2"/>
                                          </p:val>
                                        </p:tav>
                                        <p:tav tm="100000">
                                          <p:val>
                                            <p:strVal val="#ppt_y"/>
                                          </p:val>
                                        </p:tav>
                                      </p:tavLst>
                                    </p:anim>
                                  </p:childTnLst>
                                </p:cTn>
                              </p:par>
                            </p:childTnLst>
                          </p:cTn>
                        </p:par>
                        <p:par>
                          <p:cTn id="75" fill="hold">
                            <p:stCondLst>
                              <p:cond delay="5500"/>
                            </p:stCondLst>
                            <p:childTnLst>
                              <p:par>
                                <p:cTn id="76" presetID="2" presetClass="entr" presetSubtype="4" accel="64000" decel="36000" fill="hold" grpId="0" nodeType="afterEffect">
                                  <p:stCondLst>
                                    <p:cond delay="0"/>
                                  </p:stCondLst>
                                  <p:childTnLst>
                                    <p:set>
                                      <p:cBhvr>
                                        <p:cTn id="77" dur="1" fill="hold">
                                          <p:stCondLst>
                                            <p:cond delay="0"/>
                                          </p:stCondLst>
                                        </p:cTn>
                                        <p:tgtEl>
                                          <p:spTgt spid="117"/>
                                        </p:tgtEl>
                                        <p:attrNameLst>
                                          <p:attrName>style.visibility</p:attrName>
                                        </p:attrNameLst>
                                      </p:cBhvr>
                                      <p:to>
                                        <p:strVal val="visible"/>
                                      </p:to>
                                    </p:set>
                                    <p:anim calcmode="lin" valueType="num">
                                      <p:cBhvr additive="base">
                                        <p:cTn id="78" dur="650" fill="hold"/>
                                        <p:tgtEl>
                                          <p:spTgt spid="117"/>
                                        </p:tgtEl>
                                        <p:attrNameLst>
                                          <p:attrName>ppt_x</p:attrName>
                                        </p:attrNameLst>
                                      </p:cBhvr>
                                      <p:tavLst>
                                        <p:tav tm="0">
                                          <p:val>
                                            <p:strVal val="#ppt_x"/>
                                          </p:val>
                                        </p:tav>
                                        <p:tav tm="100000">
                                          <p:val>
                                            <p:strVal val="#ppt_x"/>
                                          </p:val>
                                        </p:tav>
                                      </p:tavLst>
                                    </p:anim>
                                    <p:anim calcmode="lin" valueType="num">
                                      <p:cBhvr additive="base">
                                        <p:cTn id="79" dur="650" fill="hold"/>
                                        <p:tgtEl>
                                          <p:spTgt spid="117"/>
                                        </p:tgtEl>
                                        <p:attrNameLst>
                                          <p:attrName>ppt_y</p:attrName>
                                        </p:attrNameLst>
                                      </p:cBhvr>
                                      <p:tavLst>
                                        <p:tav tm="0">
                                          <p:val>
                                            <p:strVal val="1+#ppt_h/2"/>
                                          </p:val>
                                        </p:tav>
                                        <p:tav tm="100000">
                                          <p:val>
                                            <p:strVal val="#ppt_y"/>
                                          </p:val>
                                        </p:tav>
                                      </p:tavLst>
                                    </p:anim>
                                  </p:childTnLst>
                                </p:cTn>
                              </p:par>
                              <p:par>
                                <p:cTn id="80" presetID="2" presetClass="entr" presetSubtype="4" accel="64000" decel="36000" fill="hold" grpId="0" nodeType="withEffect">
                                  <p:stCondLst>
                                    <p:cond delay="200"/>
                                  </p:stCondLst>
                                  <p:childTnLst>
                                    <p:set>
                                      <p:cBhvr>
                                        <p:cTn id="81" dur="1" fill="hold">
                                          <p:stCondLst>
                                            <p:cond delay="0"/>
                                          </p:stCondLst>
                                        </p:cTn>
                                        <p:tgtEl>
                                          <p:spTgt spid="118"/>
                                        </p:tgtEl>
                                        <p:attrNameLst>
                                          <p:attrName>style.visibility</p:attrName>
                                        </p:attrNameLst>
                                      </p:cBhvr>
                                      <p:to>
                                        <p:strVal val="visible"/>
                                      </p:to>
                                    </p:set>
                                    <p:anim calcmode="lin" valueType="num">
                                      <p:cBhvr additive="base">
                                        <p:cTn id="82" dur="650" fill="hold"/>
                                        <p:tgtEl>
                                          <p:spTgt spid="118"/>
                                        </p:tgtEl>
                                        <p:attrNameLst>
                                          <p:attrName>ppt_x</p:attrName>
                                        </p:attrNameLst>
                                      </p:cBhvr>
                                      <p:tavLst>
                                        <p:tav tm="0">
                                          <p:val>
                                            <p:strVal val="#ppt_x"/>
                                          </p:val>
                                        </p:tav>
                                        <p:tav tm="100000">
                                          <p:val>
                                            <p:strVal val="#ppt_x"/>
                                          </p:val>
                                        </p:tav>
                                      </p:tavLst>
                                    </p:anim>
                                    <p:anim calcmode="lin" valueType="num">
                                      <p:cBhvr additive="base">
                                        <p:cTn id="83" dur="650" fill="hold"/>
                                        <p:tgtEl>
                                          <p:spTgt spid="1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102" grpId="0"/>
      <p:bldP spid="103" grpId="0"/>
      <p:bldP spid="107" grpId="0"/>
      <p:bldP spid="108" grpId="0"/>
      <p:bldP spid="115" grpId="0"/>
      <p:bldP spid="116" grpId="0"/>
      <p:bldP spid="117" grpId="0" animBg="1"/>
      <p:bldP spid="11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0"/>
          <p:cNvGrpSpPr/>
          <p:nvPr/>
        </p:nvGrpSpPr>
        <p:grpSpPr>
          <a:xfrm>
            <a:off x="4880778" y="2654872"/>
            <a:ext cx="582104" cy="582183"/>
            <a:chOff x="6253939" y="2516220"/>
            <a:chExt cx="831273" cy="831273"/>
          </a:xfrm>
        </p:grpSpPr>
        <p:sp>
          <p:nvSpPr>
            <p:cNvPr id="27" name="Oval 11"/>
            <p:cNvSpPr/>
            <p:nvPr/>
          </p:nvSpPr>
          <p:spPr>
            <a:xfrm>
              <a:off x="6253939" y="2516220"/>
              <a:ext cx="831273" cy="83127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65000"/>
                    <a:lumOff val="35000"/>
                  </a:schemeClr>
                </a:solidFill>
              </a:endParaRPr>
            </a:p>
          </p:txBody>
        </p:sp>
        <p:sp>
          <p:nvSpPr>
            <p:cNvPr id="28" name="AutoShape 117"/>
            <p:cNvSpPr/>
            <p:nvPr/>
          </p:nvSpPr>
          <p:spPr bwMode="auto">
            <a:xfrm>
              <a:off x="6437403" y="2772142"/>
              <a:ext cx="464344" cy="34845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28270" hangingPunct="0"/>
              <a:endParaRPr lang="en-US" sz="8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nvGrpSpPr>
          <p:cNvPr id="3" name="Group 13"/>
          <p:cNvGrpSpPr/>
          <p:nvPr/>
        </p:nvGrpSpPr>
        <p:grpSpPr>
          <a:xfrm>
            <a:off x="4880778" y="3334745"/>
            <a:ext cx="582104" cy="582183"/>
            <a:chOff x="5716910" y="3464598"/>
            <a:chExt cx="831273" cy="831273"/>
          </a:xfrm>
        </p:grpSpPr>
        <p:sp>
          <p:nvSpPr>
            <p:cNvPr id="30" name="Oval 14"/>
            <p:cNvSpPr/>
            <p:nvPr/>
          </p:nvSpPr>
          <p:spPr>
            <a:xfrm>
              <a:off x="5716910" y="3464598"/>
              <a:ext cx="831273" cy="83127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65000"/>
                    <a:lumOff val="35000"/>
                  </a:schemeClr>
                </a:solidFill>
              </a:endParaRPr>
            </a:p>
          </p:txBody>
        </p:sp>
        <p:grpSp>
          <p:nvGrpSpPr>
            <p:cNvPr id="4" name="Group 15"/>
            <p:cNvGrpSpPr/>
            <p:nvPr/>
          </p:nvGrpSpPr>
          <p:grpSpPr>
            <a:xfrm>
              <a:off x="5900374" y="3655628"/>
              <a:ext cx="464344" cy="464344"/>
              <a:chOff x="4439444" y="2582069"/>
              <a:chExt cx="464344" cy="464344"/>
            </a:xfrm>
            <a:solidFill>
              <a:schemeClr val="bg1"/>
            </a:solidFill>
          </p:grpSpPr>
          <p:sp>
            <p:nvSpPr>
              <p:cNvPr id="32" name="AutoShape 123"/>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28270" hangingPunct="0"/>
                <a:endParaRPr lang="en-US" sz="8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33" name="AutoShape 124"/>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28270" hangingPunct="0"/>
                <a:endParaRPr lang="en-US" sz="8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34"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28270" hangingPunct="0"/>
                <a:endParaRPr lang="en-US" sz="8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grpSp>
        <p:nvGrpSpPr>
          <p:cNvPr id="5" name="Group 19"/>
          <p:cNvGrpSpPr/>
          <p:nvPr/>
        </p:nvGrpSpPr>
        <p:grpSpPr>
          <a:xfrm>
            <a:off x="4880778" y="1976072"/>
            <a:ext cx="582104" cy="582183"/>
            <a:chOff x="6678551" y="1578185"/>
            <a:chExt cx="831273" cy="831273"/>
          </a:xfrm>
        </p:grpSpPr>
        <p:sp>
          <p:nvSpPr>
            <p:cNvPr id="36" name="Oval 20"/>
            <p:cNvSpPr/>
            <p:nvPr/>
          </p:nvSpPr>
          <p:spPr>
            <a:xfrm>
              <a:off x="6678551" y="1578185"/>
              <a:ext cx="831273" cy="83127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65000"/>
                    <a:lumOff val="35000"/>
                  </a:schemeClr>
                </a:solidFill>
              </a:endParaRPr>
            </a:p>
          </p:txBody>
        </p:sp>
        <p:sp>
          <p:nvSpPr>
            <p:cNvPr id="37" name="AutoShape 139"/>
            <p:cNvSpPr/>
            <p:nvPr/>
          </p:nvSpPr>
          <p:spPr bwMode="auto">
            <a:xfrm>
              <a:off x="6862015" y="1768792"/>
              <a:ext cx="464344" cy="450057"/>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28270" hangingPunct="0"/>
              <a:endParaRPr lang="en-US" sz="8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sp>
        <p:nvSpPr>
          <p:cNvPr id="38" name="TextBox 37"/>
          <p:cNvSpPr txBox="1"/>
          <p:nvPr/>
        </p:nvSpPr>
        <p:spPr>
          <a:xfrm>
            <a:off x="5414770" y="1946446"/>
            <a:ext cx="1321872" cy="423199"/>
          </a:xfrm>
          <a:prstGeom prst="rect">
            <a:avLst/>
          </a:prstGeom>
          <a:noFill/>
        </p:spPr>
        <p:txBody>
          <a:bodyPr wrap="square" lIns="68586" tIns="34293" rIns="68586" bIns="34293"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点击添加文本</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a:p>
            <a:endParaRPr lang="en-GB" sz="1100" b="1" dirty="0">
              <a:solidFill>
                <a:schemeClr val="bg1">
                  <a:lumMod val="50000"/>
                </a:schemeClr>
              </a:solidFill>
            </a:endParaRPr>
          </a:p>
        </p:txBody>
      </p:sp>
      <p:sp>
        <p:nvSpPr>
          <p:cNvPr id="39" name="Rectangle 24"/>
          <p:cNvSpPr/>
          <p:nvPr/>
        </p:nvSpPr>
        <p:spPr>
          <a:xfrm>
            <a:off x="5414771" y="2159658"/>
            <a:ext cx="2713713" cy="315477"/>
          </a:xfrm>
          <a:prstGeom prst="rect">
            <a:avLst/>
          </a:prstGeom>
        </p:spPr>
        <p:txBody>
          <a:bodyPr wrap="square" lIns="68586" tIns="34293" rIns="68586" bIns="34293">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点击输入简要文本内容，文字内容需概况精炼的说明专业设计</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TextBox 39"/>
          <p:cNvSpPr txBox="1"/>
          <p:nvPr/>
        </p:nvSpPr>
        <p:spPr>
          <a:xfrm>
            <a:off x="5414770" y="2629509"/>
            <a:ext cx="1321872" cy="423199"/>
          </a:xfrm>
          <a:prstGeom prst="rect">
            <a:avLst/>
          </a:prstGeom>
          <a:noFill/>
        </p:spPr>
        <p:txBody>
          <a:bodyPr wrap="square" lIns="68586" tIns="34293" rIns="68586" bIns="34293"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点击添加文本</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a:p>
            <a:endParaRPr lang="en-GB" sz="1100" b="1" dirty="0">
              <a:solidFill>
                <a:schemeClr val="bg1">
                  <a:lumMod val="50000"/>
                </a:schemeClr>
              </a:solidFill>
            </a:endParaRPr>
          </a:p>
        </p:txBody>
      </p:sp>
      <p:sp>
        <p:nvSpPr>
          <p:cNvPr id="41" name="Rectangle 24"/>
          <p:cNvSpPr/>
          <p:nvPr/>
        </p:nvSpPr>
        <p:spPr>
          <a:xfrm>
            <a:off x="5414771" y="2814136"/>
            <a:ext cx="2713713" cy="315477"/>
          </a:xfrm>
          <a:prstGeom prst="rect">
            <a:avLst/>
          </a:prstGeom>
        </p:spPr>
        <p:txBody>
          <a:bodyPr wrap="square" lIns="68586" tIns="34293" rIns="68586" bIns="34293">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点击输入简要文本内容，文字内容需概况精炼的说明专业设计</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TextBox 41"/>
          <p:cNvSpPr txBox="1"/>
          <p:nvPr/>
        </p:nvSpPr>
        <p:spPr>
          <a:xfrm>
            <a:off x="5414770" y="3283115"/>
            <a:ext cx="1321872" cy="423199"/>
          </a:xfrm>
          <a:prstGeom prst="rect">
            <a:avLst/>
          </a:prstGeom>
          <a:noFill/>
        </p:spPr>
        <p:txBody>
          <a:bodyPr wrap="square" lIns="68586" tIns="34293" rIns="68586" bIns="34293"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点击添加文本</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a:p>
            <a:endParaRPr lang="en-GB" sz="1100" b="1" dirty="0">
              <a:solidFill>
                <a:schemeClr val="bg1">
                  <a:lumMod val="50000"/>
                </a:schemeClr>
              </a:solidFill>
            </a:endParaRPr>
          </a:p>
        </p:txBody>
      </p:sp>
      <p:sp>
        <p:nvSpPr>
          <p:cNvPr id="43" name="Rectangle 24"/>
          <p:cNvSpPr/>
          <p:nvPr/>
        </p:nvSpPr>
        <p:spPr>
          <a:xfrm>
            <a:off x="5414771" y="3496325"/>
            <a:ext cx="2713713" cy="315477"/>
          </a:xfrm>
          <a:prstGeom prst="rect">
            <a:avLst/>
          </a:prstGeom>
        </p:spPr>
        <p:txBody>
          <a:bodyPr wrap="square" lIns="68586" tIns="34293" rIns="68586" bIns="34293">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点击输入简要文本内容，文字内容需概况精炼的说明专业设计</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4" name="矩形 43"/>
          <p:cNvSpPr/>
          <p:nvPr/>
        </p:nvSpPr>
        <p:spPr>
          <a:xfrm>
            <a:off x="1099903" y="1952756"/>
            <a:ext cx="3243216" cy="2005587"/>
          </a:xfrm>
          <a:prstGeom prst="rect">
            <a:avLst/>
          </a:prstGeom>
          <a:blipFill dpi="0" rotWithShape="1">
            <a:blip r:embed="rId1"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6" tIns="34293" rIns="68586" bIns="34293" rtlCol="0" anchor="ctr"/>
          <a:lstStyle/>
          <a:p>
            <a:pPr algn="ctr"/>
            <a:endParaRPr lang="zh-CN" altLang="en-US" dirty="0"/>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ppt_w</p:attrName>
                                        </p:attrNameLst>
                                      </p:cBhvr>
                                      <p:tavLst>
                                        <p:tav tm="0">
                                          <p:val>
                                            <p:fltVal val="0"/>
                                          </p:val>
                                        </p:tav>
                                        <p:tav tm="100000">
                                          <p:val>
                                            <p:strVal val="#ppt_w"/>
                                          </p:val>
                                        </p:tav>
                                      </p:tavLst>
                                    </p:anim>
                                    <p:anim calcmode="lin" valueType="num">
                                      <p:cBhvr>
                                        <p:cTn id="24" dur="500" fill="hold"/>
                                        <p:tgtEl>
                                          <p:spTgt spid="3"/>
                                        </p:tgtEl>
                                        <p:attrNameLst>
                                          <p:attrName>ppt_h</p:attrName>
                                        </p:attrNameLst>
                                      </p:cBhvr>
                                      <p:tavLst>
                                        <p:tav tm="0">
                                          <p:val>
                                            <p:fltVal val="0"/>
                                          </p:val>
                                        </p:tav>
                                        <p:tav tm="100000">
                                          <p:val>
                                            <p:strVal val="#ppt_h"/>
                                          </p:val>
                                        </p:tav>
                                      </p:tavLst>
                                    </p:anim>
                                    <p:animEffect transition="in" filter="fade">
                                      <p:cBhvr>
                                        <p:cTn id="25" dur="500"/>
                                        <p:tgtEl>
                                          <p:spTgt spid="3"/>
                                        </p:tgtEl>
                                      </p:cBhvr>
                                    </p:animEffect>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wipe(left)">
                                      <p:cBhvr>
                                        <p:cTn id="29" dur="500"/>
                                        <p:tgtEl>
                                          <p:spTgt spid="38"/>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left)">
                                      <p:cBhvr>
                                        <p:cTn id="32" dur="500"/>
                                        <p:tgtEl>
                                          <p:spTgt spid="3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wipe(left)">
                                      <p:cBhvr>
                                        <p:cTn id="35" dur="500"/>
                                        <p:tgtEl>
                                          <p:spTgt spid="4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wipe(left)">
                                      <p:cBhvr>
                                        <p:cTn id="38" dur="500"/>
                                        <p:tgtEl>
                                          <p:spTgt spid="41"/>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wipe(left)">
                                      <p:cBhvr>
                                        <p:cTn id="41" dur="500"/>
                                        <p:tgtEl>
                                          <p:spTgt spid="4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43"/>
                                        </p:tgtEl>
                                        <p:attrNameLst>
                                          <p:attrName>style.visibility</p:attrName>
                                        </p:attrNameLst>
                                      </p:cBhvr>
                                      <p:to>
                                        <p:strVal val="visible"/>
                                      </p:to>
                                    </p:set>
                                    <p:animEffect transition="in" filter="wipe(left)">
                                      <p:cBhvr>
                                        <p:cTn id="44"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P spid="42" grpId="0"/>
      <p:bldP spid="43" grpId="0"/>
      <p:bldP spid="4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24003" y="2625367"/>
            <a:ext cx="1627865" cy="1386141"/>
            <a:chOff x="4208894" y="3762612"/>
            <a:chExt cx="1822450" cy="1551623"/>
          </a:xfrm>
        </p:grpSpPr>
        <p:sp>
          <p:nvSpPr>
            <p:cNvPr id="3" name="等腰三角形 2"/>
            <p:cNvSpPr/>
            <p:nvPr/>
          </p:nvSpPr>
          <p:spPr>
            <a:xfrm rot="10800000">
              <a:off x="4208894" y="3762612"/>
              <a:ext cx="1822450" cy="1551623"/>
            </a:xfrm>
            <a:prstGeom prst="triangle">
              <a:avLst/>
            </a:prstGeom>
            <a:solidFill>
              <a:schemeClr val="accent2"/>
            </a:solidFill>
            <a:ln w="3175" cap="flat" cmpd="sng" algn="ctr">
              <a:noFill/>
              <a:prstDash val="solid"/>
            </a:ln>
            <a:effectLst/>
          </p:spPr>
          <p:txBody>
            <a:bodyPr anchor="ctr"/>
            <a:lstStyle/>
            <a:p>
              <a:pPr algn="ctr">
                <a:defRPr/>
              </a:pPr>
              <a:endParaRPr lang="zh-CN" altLang="en-US" sz="1600" kern="0" dirty="0" smtClean="0">
                <a:solidFill>
                  <a:srgbClr val="F8F8F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4" name="TextBox 3"/>
            <p:cNvSpPr txBox="1"/>
            <p:nvPr/>
          </p:nvSpPr>
          <p:spPr>
            <a:xfrm>
              <a:off x="4711452" y="3969357"/>
              <a:ext cx="824027" cy="654790"/>
            </a:xfrm>
            <a:prstGeom prst="rect">
              <a:avLst/>
            </a:prstGeom>
          </p:spPr>
          <p:txBody>
            <a:bodyPr wrap="square" rtlCol="0">
              <a:spAutoFit/>
            </a:bodyPr>
            <a:lstStyle/>
            <a:p>
              <a:pPr algn="ctr">
                <a:defRPr/>
              </a:pPr>
              <a:r>
                <a:rPr lang="zh-CN" altLang="en-US" sz="1600" kern="0" dirty="0" smtClean="0">
                  <a:solidFill>
                    <a:srgbClr val="F8F8F8"/>
                  </a:solidFill>
                  <a:latin typeface="微软雅黑" panose="020B0503020204020204" pitchFamily="34" charset="-122"/>
                  <a:ea typeface="微软雅黑" panose="020B0503020204020204" pitchFamily="34" charset="-122"/>
                </a:rPr>
                <a:t>标题</a:t>
              </a:r>
              <a:endParaRPr lang="en-US" altLang="zh-CN" sz="1600" kern="0" dirty="0" smtClean="0">
                <a:solidFill>
                  <a:srgbClr val="F8F8F8"/>
                </a:solidFill>
                <a:latin typeface="微软雅黑" panose="020B0503020204020204" pitchFamily="34" charset="-122"/>
                <a:ea typeface="微软雅黑" panose="020B0503020204020204" pitchFamily="34" charset="-122"/>
              </a:endParaRPr>
            </a:p>
            <a:p>
              <a:pPr algn="ctr">
                <a:defRPr/>
              </a:pPr>
              <a:r>
                <a:rPr lang="zh-CN" altLang="en-US" sz="1600" kern="0" dirty="0" smtClean="0">
                  <a:solidFill>
                    <a:srgbClr val="F8F8F8"/>
                  </a:solidFill>
                  <a:latin typeface="微软雅黑" panose="020B0503020204020204" pitchFamily="34" charset="-122"/>
                  <a:ea typeface="微软雅黑" panose="020B0503020204020204" pitchFamily="34" charset="-122"/>
                </a:rPr>
                <a:t>文字</a:t>
              </a:r>
              <a:endParaRPr lang="zh-CN" altLang="en-US" sz="1600" kern="0" dirty="0" smtClean="0">
                <a:solidFill>
                  <a:srgbClr val="F8F8F8"/>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4644815" y="2728174"/>
            <a:ext cx="1576595" cy="1340563"/>
            <a:chOff x="5237842" y="4004098"/>
            <a:chExt cx="1765052" cy="1500603"/>
          </a:xfrm>
        </p:grpSpPr>
        <p:sp>
          <p:nvSpPr>
            <p:cNvPr id="6" name="等腰三角形 7"/>
            <p:cNvSpPr/>
            <p:nvPr/>
          </p:nvSpPr>
          <p:spPr>
            <a:xfrm>
              <a:off x="5237842" y="4004098"/>
              <a:ext cx="1765052" cy="1500603"/>
            </a:xfrm>
            <a:custGeom>
              <a:avLst/>
              <a:gdLst/>
              <a:ahLst/>
              <a:cxnLst/>
              <a:rect l="l" t="t" r="r" b="b"/>
              <a:pathLst>
                <a:path w="1765052" h="1500603">
                  <a:moveTo>
                    <a:pt x="882526" y="0"/>
                  </a:moveTo>
                  <a:lnTo>
                    <a:pt x="1765052" y="1500603"/>
                  </a:lnTo>
                  <a:lnTo>
                    <a:pt x="0" y="1500603"/>
                  </a:lnTo>
                  <a:lnTo>
                    <a:pt x="375894" y="861452"/>
                  </a:lnTo>
                  <a:lnTo>
                    <a:pt x="464514" y="915388"/>
                  </a:lnTo>
                  <a:lnTo>
                    <a:pt x="392059" y="1034436"/>
                  </a:lnTo>
                  <a:lnTo>
                    <a:pt x="748236" y="924919"/>
                  </a:lnTo>
                  <a:lnTo>
                    <a:pt x="681880" y="558240"/>
                  </a:lnTo>
                  <a:lnTo>
                    <a:pt x="609424" y="677289"/>
                  </a:lnTo>
                  <a:lnTo>
                    <a:pt x="517210" y="621166"/>
                  </a:lnTo>
                  <a:close/>
                </a:path>
              </a:pathLst>
            </a:custGeom>
            <a:solidFill>
              <a:schemeClr val="accent4"/>
            </a:solidFill>
            <a:ln w="3175" cap="flat" cmpd="sng" algn="ctr">
              <a:noFill/>
              <a:prstDash val="solid"/>
            </a:ln>
            <a:effectLst/>
          </p:spPr>
          <p:txBody>
            <a:bodyPr anchor="ctr"/>
            <a:lstStyle/>
            <a:p>
              <a:pPr algn="ctr">
                <a:defRPr/>
              </a:pPr>
              <a:endParaRPr lang="zh-CN" altLang="en-US" sz="1600" kern="0" dirty="0" smtClean="0">
                <a:solidFill>
                  <a:srgbClr val="F8F8F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 name="TextBox 6"/>
            <p:cNvSpPr txBox="1"/>
            <p:nvPr/>
          </p:nvSpPr>
          <p:spPr>
            <a:xfrm>
              <a:off x="5997759" y="4958700"/>
              <a:ext cx="666278" cy="379089"/>
            </a:xfrm>
            <a:prstGeom prst="rect">
              <a:avLst/>
            </a:prstGeom>
            <a:noFill/>
          </p:spPr>
          <p:txBody>
            <a:bodyPr wrap="none" rtlCol="0">
              <a:spAutoFit/>
            </a:bodyPr>
            <a:lstStyle/>
            <a:p>
              <a:pPr algn="ctr">
                <a:defRPr/>
              </a:pPr>
              <a:r>
                <a:rPr lang="zh-CN" altLang="en-US" sz="1600" kern="0" dirty="0" smtClean="0">
                  <a:solidFill>
                    <a:schemeClr val="bg1"/>
                  </a:solidFill>
                  <a:latin typeface="微软雅黑" panose="020B0503020204020204" pitchFamily="34" charset="-122"/>
                  <a:ea typeface="微软雅黑" panose="020B0503020204020204" pitchFamily="34" charset="-122"/>
                </a:rPr>
                <a:t>标题</a:t>
              </a:r>
              <a:endParaRPr lang="zh-CN" altLang="en-US" sz="1600" kern="0" dirty="0" smtClean="0">
                <a:solidFill>
                  <a:schemeClr val="bg1"/>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3659179" y="1116088"/>
            <a:ext cx="1604953" cy="1312396"/>
            <a:chOff x="4244067" y="2343574"/>
            <a:chExt cx="1796802" cy="1469072"/>
          </a:xfrm>
        </p:grpSpPr>
        <p:sp>
          <p:nvSpPr>
            <p:cNvPr id="9" name="等腰三角形 6"/>
            <p:cNvSpPr/>
            <p:nvPr/>
          </p:nvSpPr>
          <p:spPr>
            <a:xfrm>
              <a:off x="4244067" y="2343574"/>
              <a:ext cx="1796802" cy="1469072"/>
            </a:xfrm>
            <a:custGeom>
              <a:avLst/>
              <a:gdLst/>
              <a:ahLst/>
              <a:cxnLst/>
              <a:rect l="l" t="t" r="r" b="b"/>
              <a:pathLst>
                <a:path w="1796802" h="1469072">
                  <a:moveTo>
                    <a:pt x="898401" y="0"/>
                  </a:moveTo>
                  <a:lnTo>
                    <a:pt x="1796802" y="1469072"/>
                  </a:lnTo>
                  <a:lnTo>
                    <a:pt x="1015417" y="1469072"/>
                  </a:lnTo>
                  <a:lnTo>
                    <a:pt x="1015417" y="1372637"/>
                  </a:lnTo>
                  <a:lnTo>
                    <a:pt x="1154781" y="1372637"/>
                  </a:lnTo>
                  <a:lnTo>
                    <a:pt x="876052" y="1125318"/>
                  </a:lnTo>
                  <a:lnTo>
                    <a:pt x="597323" y="1372637"/>
                  </a:lnTo>
                  <a:lnTo>
                    <a:pt x="736688" y="1372637"/>
                  </a:lnTo>
                  <a:lnTo>
                    <a:pt x="736688" y="1469072"/>
                  </a:lnTo>
                  <a:lnTo>
                    <a:pt x="0" y="1469072"/>
                  </a:lnTo>
                  <a:close/>
                </a:path>
              </a:pathLst>
            </a:custGeom>
            <a:solidFill>
              <a:schemeClr val="accent1"/>
            </a:solidFill>
            <a:ln w="3175" cap="flat" cmpd="sng" algn="ctr">
              <a:noFill/>
              <a:prstDash val="solid"/>
            </a:ln>
            <a:effectLst/>
          </p:spPr>
          <p:txBody>
            <a:bodyPr anchor="ctr"/>
            <a:lstStyle/>
            <a:p>
              <a:pPr algn="ctr">
                <a:defRPr/>
              </a:pPr>
              <a:endParaRPr lang="zh-CN" altLang="en-US" sz="1600" kern="0" dirty="0" smtClean="0">
                <a:solidFill>
                  <a:srgbClr val="F8F8F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0" name="TextBox 9"/>
            <p:cNvSpPr txBox="1"/>
            <p:nvPr/>
          </p:nvSpPr>
          <p:spPr>
            <a:xfrm>
              <a:off x="4801423" y="3047006"/>
              <a:ext cx="666279" cy="379088"/>
            </a:xfrm>
            <a:prstGeom prst="rect">
              <a:avLst/>
            </a:prstGeom>
            <a:noFill/>
          </p:spPr>
          <p:txBody>
            <a:bodyPr wrap="none" rtlCol="0">
              <a:spAutoFit/>
            </a:bodyPr>
            <a:lstStyle/>
            <a:p>
              <a:pPr algn="ctr">
                <a:defRPr/>
              </a:pPr>
              <a:r>
                <a:rPr lang="zh-CN" altLang="en-US" sz="1600" kern="0" dirty="0" smtClean="0">
                  <a:solidFill>
                    <a:schemeClr val="bg1"/>
                  </a:solidFill>
                  <a:latin typeface="微软雅黑" panose="020B0503020204020204" pitchFamily="34" charset="-122"/>
                  <a:ea typeface="微软雅黑" panose="020B0503020204020204" pitchFamily="34" charset="-122"/>
                </a:rPr>
                <a:t>标题</a:t>
              </a:r>
              <a:endParaRPr lang="zh-CN" altLang="en-US" sz="1600" kern="0" dirty="0" smtClean="0">
                <a:solidFill>
                  <a:schemeClr val="bg1"/>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2690639" y="2728174"/>
            <a:ext cx="1576595" cy="1340563"/>
            <a:chOff x="3275692" y="4004098"/>
            <a:chExt cx="1765052" cy="1500603"/>
          </a:xfrm>
        </p:grpSpPr>
        <p:sp>
          <p:nvSpPr>
            <p:cNvPr id="12" name="等腰三角形 11"/>
            <p:cNvSpPr/>
            <p:nvPr/>
          </p:nvSpPr>
          <p:spPr>
            <a:xfrm>
              <a:off x="3275692" y="4004098"/>
              <a:ext cx="1765052" cy="1500603"/>
            </a:xfrm>
            <a:custGeom>
              <a:avLst/>
              <a:gdLst/>
              <a:ahLst/>
              <a:cxnLst/>
              <a:rect l="l" t="t" r="r" b="b"/>
              <a:pathLst>
                <a:path w="1765052" h="1500603">
                  <a:moveTo>
                    <a:pt x="882526" y="0"/>
                  </a:moveTo>
                  <a:lnTo>
                    <a:pt x="1236032" y="601083"/>
                  </a:lnTo>
                  <a:lnTo>
                    <a:pt x="1121186" y="667974"/>
                  </a:lnTo>
                  <a:lnTo>
                    <a:pt x="1051045" y="547547"/>
                  </a:lnTo>
                  <a:lnTo>
                    <a:pt x="977616" y="912876"/>
                  </a:lnTo>
                  <a:lnTo>
                    <a:pt x="1331611" y="1029255"/>
                  </a:lnTo>
                  <a:lnTo>
                    <a:pt x="1261469" y="908828"/>
                  </a:lnTo>
                  <a:lnTo>
                    <a:pt x="1377332" y="841344"/>
                  </a:lnTo>
                  <a:lnTo>
                    <a:pt x="1765052" y="1500603"/>
                  </a:lnTo>
                  <a:lnTo>
                    <a:pt x="0" y="1500603"/>
                  </a:lnTo>
                  <a:close/>
                </a:path>
              </a:pathLst>
            </a:custGeom>
            <a:solidFill>
              <a:schemeClr val="accent3"/>
            </a:solidFill>
            <a:ln w="3175" cap="flat" cmpd="sng" algn="ctr">
              <a:noFill/>
              <a:prstDash val="solid"/>
            </a:ln>
            <a:effectLst/>
          </p:spPr>
          <p:txBody>
            <a:bodyPr anchor="ctr"/>
            <a:lstStyle/>
            <a:p>
              <a:pPr algn="ctr">
                <a:defRPr/>
              </a:pPr>
              <a:endParaRPr lang="zh-CN" altLang="en-US" sz="1600" kern="0" dirty="0" smtClean="0">
                <a:solidFill>
                  <a:srgbClr val="F8F8F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3" name="TextBox 12"/>
            <p:cNvSpPr txBox="1"/>
            <p:nvPr/>
          </p:nvSpPr>
          <p:spPr>
            <a:xfrm>
              <a:off x="3622960" y="4936591"/>
              <a:ext cx="666278" cy="379089"/>
            </a:xfrm>
            <a:prstGeom prst="rect">
              <a:avLst/>
            </a:prstGeom>
            <a:noFill/>
          </p:spPr>
          <p:txBody>
            <a:bodyPr wrap="none" rtlCol="0">
              <a:spAutoFit/>
            </a:bodyPr>
            <a:lstStyle/>
            <a:p>
              <a:pPr algn="ctr">
                <a:defRPr/>
              </a:pPr>
              <a:r>
                <a:rPr lang="zh-CN" altLang="en-US" sz="1600" kern="0" dirty="0" smtClean="0">
                  <a:solidFill>
                    <a:schemeClr val="bg1"/>
                  </a:solidFill>
                  <a:latin typeface="微软雅黑" panose="020B0503020204020204" pitchFamily="34" charset="-122"/>
                  <a:ea typeface="微软雅黑" panose="020B0503020204020204" pitchFamily="34" charset="-122"/>
                </a:rPr>
                <a:t>标题</a:t>
              </a:r>
              <a:endParaRPr lang="zh-CN" altLang="en-US" sz="1600" kern="0" dirty="0" smtClean="0">
                <a:solidFill>
                  <a:schemeClr val="bg1"/>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5076938" y="1396978"/>
            <a:ext cx="2548512" cy="808510"/>
            <a:chOff x="5740568" y="2797139"/>
            <a:chExt cx="2548069" cy="808260"/>
          </a:xfrm>
        </p:grpSpPr>
        <p:grpSp>
          <p:nvGrpSpPr>
            <p:cNvPr id="15" name="组合 44"/>
            <p:cNvGrpSpPr/>
            <p:nvPr/>
          </p:nvGrpSpPr>
          <p:grpSpPr bwMode="auto">
            <a:xfrm flipH="1">
              <a:off x="6042252" y="3141849"/>
              <a:ext cx="2184400" cy="400110"/>
              <a:chOff x="-362770" y="3102960"/>
              <a:chExt cx="2183514" cy="400110"/>
            </a:xfrm>
          </p:grpSpPr>
          <p:sp>
            <p:nvSpPr>
              <p:cNvPr id="18" name="TextBox 11"/>
              <p:cNvSpPr txBox="1">
                <a:spLocks noChangeArrowheads="1"/>
              </p:cNvSpPr>
              <p:nvPr/>
            </p:nvSpPr>
            <p:spPr bwMode="auto">
              <a:xfrm>
                <a:off x="675034" y="3102960"/>
                <a:ext cx="1145710" cy="40011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kern="0" dirty="0" smtClean="0">
                    <a:solidFill>
                      <a:schemeClr val="bg1">
                        <a:lumMod val="50000"/>
                      </a:schemeClr>
                    </a:solidFill>
                    <a:latin typeface="微软雅黑" panose="020B0503020204020204" pitchFamily="34" charset="-122"/>
                    <a:ea typeface="微软雅黑" panose="020B0503020204020204" pitchFamily="34" charset="-122"/>
                  </a:rPr>
                  <a:t>点击添加文本    </a:t>
                </a:r>
                <a:endParaRPr lang="en-US" altLang="zh-CN" sz="1000" kern="0" dirty="0" smtClean="0">
                  <a:solidFill>
                    <a:schemeClr val="bg1">
                      <a:lumMod val="50000"/>
                    </a:schemeClr>
                  </a:solidFill>
                  <a:latin typeface="微软雅黑" panose="020B0503020204020204" pitchFamily="34" charset="-122"/>
                  <a:ea typeface="微软雅黑" panose="020B0503020204020204" pitchFamily="34" charset="-122"/>
                </a:endParaRPr>
              </a:p>
              <a:p>
                <a:pPr eaLnBrk="1" hangingPunct="1">
                  <a:defRPr/>
                </a:pPr>
                <a:r>
                  <a:rPr lang="zh-CN" altLang="en-US" sz="1000" kern="0" dirty="0" smtClean="0">
                    <a:solidFill>
                      <a:schemeClr val="bg1">
                        <a:lumMod val="50000"/>
                      </a:schemeClr>
                    </a:solidFill>
                    <a:latin typeface="微软雅黑" panose="020B0503020204020204" pitchFamily="34" charset="-122"/>
                    <a:ea typeface="微软雅黑" panose="020B0503020204020204" pitchFamily="34" charset="-122"/>
                  </a:rPr>
                  <a:t>点击添加文本</a:t>
                </a:r>
                <a:endParaRPr lang="en-US" altLang="zh-CN" sz="1000" kern="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TextBox 11"/>
              <p:cNvSpPr txBox="1">
                <a:spLocks noChangeArrowheads="1"/>
              </p:cNvSpPr>
              <p:nvPr/>
            </p:nvSpPr>
            <p:spPr bwMode="auto">
              <a:xfrm>
                <a:off x="-362770" y="3102960"/>
                <a:ext cx="1145710" cy="399986"/>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kern="0" dirty="0" smtClean="0">
                    <a:solidFill>
                      <a:schemeClr val="bg1">
                        <a:lumMod val="50000"/>
                      </a:schemeClr>
                    </a:solidFill>
                    <a:latin typeface="微软雅黑" panose="020B0503020204020204" pitchFamily="34" charset="-122"/>
                    <a:ea typeface="微软雅黑" panose="020B0503020204020204" pitchFamily="34" charset="-122"/>
                  </a:rPr>
                  <a:t>点击添加文本    </a:t>
                </a:r>
                <a:endParaRPr lang="en-US" altLang="zh-CN" sz="1000" kern="0" dirty="0" smtClean="0">
                  <a:solidFill>
                    <a:schemeClr val="bg1">
                      <a:lumMod val="50000"/>
                    </a:schemeClr>
                  </a:solidFill>
                  <a:latin typeface="微软雅黑" panose="020B0503020204020204" pitchFamily="34" charset="-122"/>
                  <a:ea typeface="微软雅黑" panose="020B0503020204020204" pitchFamily="34" charset="-122"/>
                </a:endParaRPr>
              </a:p>
              <a:p>
                <a:pPr eaLnBrk="1" hangingPunct="1">
                  <a:defRPr/>
                </a:pPr>
                <a:r>
                  <a:rPr lang="zh-CN" altLang="en-US" sz="1000" kern="0" dirty="0" smtClean="0">
                    <a:solidFill>
                      <a:schemeClr val="bg1">
                        <a:lumMod val="50000"/>
                      </a:schemeClr>
                    </a:solidFill>
                    <a:latin typeface="微软雅黑" panose="020B0503020204020204" pitchFamily="34" charset="-122"/>
                    <a:ea typeface="微软雅黑" panose="020B0503020204020204" pitchFamily="34" charset="-122"/>
                  </a:rPr>
                  <a:t>点击添加文本</a:t>
                </a:r>
                <a:endParaRPr lang="en-US" altLang="zh-CN" sz="1000" kern="0" dirty="0" smtClean="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16" name="TextBox 11"/>
            <p:cNvSpPr txBox="1">
              <a:spLocks noChangeArrowheads="1"/>
            </p:cNvSpPr>
            <p:nvPr/>
          </p:nvSpPr>
          <p:spPr bwMode="auto">
            <a:xfrm flipH="1">
              <a:off x="6028600" y="2797139"/>
              <a:ext cx="1456585" cy="276913"/>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b="1" kern="0" dirty="0" smtClean="0">
                  <a:solidFill>
                    <a:schemeClr val="bg1">
                      <a:lumMod val="50000"/>
                    </a:schemeClr>
                  </a:solidFill>
                  <a:latin typeface="微软雅黑" panose="020B0503020204020204" pitchFamily="34" charset="-122"/>
                  <a:ea typeface="微软雅黑" panose="020B0503020204020204" pitchFamily="34" charset="-122"/>
                </a:rPr>
                <a:t>标题文字</a:t>
              </a:r>
              <a:endParaRPr lang="en-US" altLang="zh-CN" sz="1200" b="1" kern="0" dirty="0" smtClean="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17" name="直接连接符 16"/>
            <p:cNvCxnSpPr/>
            <p:nvPr/>
          </p:nvCxnSpPr>
          <p:spPr>
            <a:xfrm flipH="1">
              <a:off x="5740568" y="3605399"/>
              <a:ext cx="2548069" cy="0"/>
            </a:xfrm>
            <a:prstGeom prst="line">
              <a:avLst/>
            </a:prstGeom>
            <a:noFill/>
            <a:ln w="12700" cap="flat" cmpd="sng" algn="ctr">
              <a:solidFill>
                <a:schemeClr val="bg1"/>
              </a:solidFill>
              <a:prstDash val="sysDot"/>
              <a:headEnd type="oval"/>
              <a:tailEnd type="oval"/>
            </a:ln>
            <a:effectLst/>
          </p:spPr>
        </p:cxnSp>
      </p:grpSp>
      <p:grpSp>
        <p:nvGrpSpPr>
          <p:cNvPr id="20" name="组合 19"/>
          <p:cNvGrpSpPr/>
          <p:nvPr/>
        </p:nvGrpSpPr>
        <p:grpSpPr>
          <a:xfrm>
            <a:off x="641608" y="2594037"/>
            <a:ext cx="2640441" cy="794488"/>
            <a:chOff x="821899" y="3802559"/>
            <a:chExt cx="2639983" cy="794243"/>
          </a:xfrm>
        </p:grpSpPr>
        <p:grpSp>
          <p:nvGrpSpPr>
            <p:cNvPr id="21" name="组合 44"/>
            <p:cNvGrpSpPr/>
            <p:nvPr/>
          </p:nvGrpSpPr>
          <p:grpSpPr bwMode="auto">
            <a:xfrm flipH="1">
              <a:off x="821899" y="4133252"/>
              <a:ext cx="2184400" cy="400110"/>
              <a:chOff x="-362770" y="3102960"/>
              <a:chExt cx="2183514" cy="400110"/>
            </a:xfrm>
          </p:grpSpPr>
          <p:sp>
            <p:nvSpPr>
              <p:cNvPr id="24" name="TextBox 11"/>
              <p:cNvSpPr txBox="1">
                <a:spLocks noChangeArrowheads="1"/>
              </p:cNvSpPr>
              <p:nvPr/>
            </p:nvSpPr>
            <p:spPr bwMode="auto">
              <a:xfrm>
                <a:off x="675034" y="3102960"/>
                <a:ext cx="1145710" cy="40011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kern="0" dirty="0" smtClean="0">
                    <a:solidFill>
                      <a:schemeClr val="bg1">
                        <a:lumMod val="50000"/>
                      </a:schemeClr>
                    </a:solidFill>
                    <a:latin typeface="微软雅黑" panose="020B0503020204020204" pitchFamily="34" charset="-122"/>
                    <a:ea typeface="微软雅黑" panose="020B0503020204020204" pitchFamily="34" charset="-122"/>
                  </a:rPr>
                  <a:t>点击添加文本    </a:t>
                </a:r>
                <a:endParaRPr lang="en-US" altLang="zh-CN" sz="1000" kern="0" dirty="0" smtClean="0">
                  <a:solidFill>
                    <a:schemeClr val="bg1">
                      <a:lumMod val="50000"/>
                    </a:schemeClr>
                  </a:solidFill>
                  <a:latin typeface="微软雅黑" panose="020B0503020204020204" pitchFamily="34" charset="-122"/>
                  <a:ea typeface="微软雅黑" panose="020B0503020204020204" pitchFamily="34" charset="-122"/>
                </a:endParaRPr>
              </a:p>
              <a:p>
                <a:pPr eaLnBrk="1" hangingPunct="1">
                  <a:defRPr/>
                </a:pPr>
                <a:r>
                  <a:rPr lang="zh-CN" altLang="en-US" sz="1000" kern="0" dirty="0" smtClean="0">
                    <a:solidFill>
                      <a:schemeClr val="bg1">
                        <a:lumMod val="50000"/>
                      </a:schemeClr>
                    </a:solidFill>
                    <a:latin typeface="微软雅黑" panose="020B0503020204020204" pitchFamily="34" charset="-122"/>
                    <a:ea typeface="微软雅黑" panose="020B0503020204020204" pitchFamily="34" charset="-122"/>
                  </a:rPr>
                  <a:t>点击添加文本</a:t>
                </a:r>
                <a:endParaRPr lang="en-US" altLang="zh-CN" sz="1000" kern="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TextBox 11"/>
              <p:cNvSpPr txBox="1">
                <a:spLocks noChangeArrowheads="1"/>
              </p:cNvSpPr>
              <p:nvPr/>
            </p:nvSpPr>
            <p:spPr bwMode="auto">
              <a:xfrm>
                <a:off x="-362770" y="3102960"/>
                <a:ext cx="1145710" cy="40011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kern="0" dirty="0" smtClean="0">
                    <a:solidFill>
                      <a:schemeClr val="bg1">
                        <a:lumMod val="50000"/>
                      </a:schemeClr>
                    </a:solidFill>
                    <a:latin typeface="微软雅黑" panose="020B0503020204020204" pitchFamily="34" charset="-122"/>
                    <a:ea typeface="微软雅黑" panose="020B0503020204020204" pitchFamily="34" charset="-122"/>
                  </a:rPr>
                  <a:t>点击添加文本    </a:t>
                </a:r>
                <a:endParaRPr lang="en-US" altLang="zh-CN" sz="1000" kern="0" dirty="0" smtClean="0">
                  <a:solidFill>
                    <a:schemeClr val="bg1">
                      <a:lumMod val="50000"/>
                    </a:schemeClr>
                  </a:solidFill>
                  <a:latin typeface="微软雅黑" panose="020B0503020204020204" pitchFamily="34" charset="-122"/>
                  <a:ea typeface="微软雅黑" panose="020B0503020204020204" pitchFamily="34" charset="-122"/>
                </a:endParaRPr>
              </a:p>
              <a:p>
                <a:pPr eaLnBrk="1" hangingPunct="1">
                  <a:defRPr/>
                </a:pPr>
                <a:r>
                  <a:rPr lang="zh-CN" altLang="en-US" sz="1000" kern="0" dirty="0" smtClean="0">
                    <a:solidFill>
                      <a:schemeClr val="bg1">
                        <a:lumMod val="50000"/>
                      </a:schemeClr>
                    </a:solidFill>
                    <a:latin typeface="微软雅黑" panose="020B0503020204020204" pitchFamily="34" charset="-122"/>
                    <a:ea typeface="微软雅黑" panose="020B0503020204020204" pitchFamily="34" charset="-122"/>
                  </a:rPr>
                  <a:t>点击添加文本</a:t>
                </a:r>
                <a:endParaRPr lang="en-US" altLang="zh-CN" sz="1000" kern="0" dirty="0" smtClean="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22" name="TextBox 11"/>
            <p:cNvSpPr txBox="1">
              <a:spLocks noChangeArrowheads="1"/>
            </p:cNvSpPr>
            <p:nvPr/>
          </p:nvSpPr>
          <p:spPr bwMode="auto">
            <a:xfrm flipH="1">
              <a:off x="844254" y="3802559"/>
              <a:ext cx="1456585" cy="27691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b="1" kern="0" dirty="0" smtClean="0">
                  <a:solidFill>
                    <a:schemeClr val="bg1">
                      <a:lumMod val="50000"/>
                    </a:schemeClr>
                  </a:solidFill>
                  <a:latin typeface="微软雅黑" panose="020B0503020204020204" pitchFamily="34" charset="-122"/>
                  <a:ea typeface="微软雅黑" panose="020B0503020204020204" pitchFamily="34" charset="-122"/>
                </a:rPr>
                <a:t>标题文字</a:t>
              </a:r>
              <a:endParaRPr lang="en-US" altLang="zh-CN" sz="1200" b="1" kern="0" dirty="0" smtClean="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23" name="直接连接符 22"/>
            <p:cNvCxnSpPr/>
            <p:nvPr/>
          </p:nvCxnSpPr>
          <p:spPr>
            <a:xfrm flipH="1">
              <a:off x="868640" y="4596802"/>
              <a:ext cx="2593242" cy="0"/>
            </a:xfrm>
            <a:prstGeom prst="line">
              <a:avLst/>
            </a:prstGeom>
            <a:noFill/>
            <a:ln w="12700" cap="flat" cmpd="sng" algn="ctr">
              <a:solidFill>
                <a:schemeClr val="tx1"/>
              </a:solidFill>
              <a:prstDash val="sysDot"/>
              <a:headEnd type="oval"/>
              <a:tailEnd type="oval"/>
            </a:ln>
            <a:effectLst/>
          </p:spPr>
        </p:cxnSp>
      </p:grpSp>
      <p:grpSp>
        <p:nvGrpSpPr>
          <p:cNvPr id="26" name="组合 25"/>
          <p:cNvGrpSpPr/>
          <p:nvPr/>
        </p:nvGrpSpPr>
        <p:grpSpPr>
          <a:xfrm>
            <a:off x="6004890" y="3057005"/>
            <a:ext cx="2572822" cy="784682"/>
            <a:chOff x="5654277" y="2820959"/>
            <a:chExt cx="2572375" cy="784440"/>
          </a:xfrm>
        </p:grpSpPr>
        <p:grpSp>
          <p:nvGrpSpPr>
            <p:cNvPr id="27" name="组合 44"/>
            <p:cNvGrpSpPr/>
            <p:nvPr/>
          </p:nvGrpSpPr>
          <p:grpSpPr bwMode="auto">
            <a:xfrm flipH="1">
              <a:off x="6042252" y="3141849"/>
              <a:ext cx="2184400" cy="400110"/>
              <a:chOff x="-362770" y="3102960"/>
              <a:chExt cx="2183514" cy="400110"/>
            </a:xfrm>
          </p:grpSpPr>
          <p:sp>
            <p:nvSpPr>
              <p:cNvPr id="30" name="TextBox 11"/>
              <p:cNvSpPr txBox="1">
                <a:spLocks noChangeArrowheads="1"/>
              </p:cNvSpPr>
              <p:nvPr/>
            </p:nvSpPr>
            <p:spPr bwMode="auto">
              <a:xfrm>
                <a:off x="675034" y="3102960"/>
                <a:ext cx="1145710" cy="40011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kern="0" dirty="0" smtClean="0">
                    <a:solidFill>
                      <a:schemeClr val="bg1">
                        <a:lumMod val="50000"/>
                      </a:schemeClr>
                    </a:solidFill>
                    <a:latin typeface="微软雅黑" panose="020B0503020204020204" pitchFamily="34" charset="-122"/>
                    <a:ea typeface="微软雅黑" panose="020B0503020204020204" pitchFamily="34" charset="-122"/>
                  </a:rPr>
                  <a:t>点击添加文本    </a:t>
                </a:r>
                <a:endParaRPr lang="en-US" altLang="zh-CN" sz="1000" kern="0" dirty="0" smtClean="0">
                  <a:solidFill>
                    <a:schemeClr val="bg1">
                      <a:lumMod val="50000"/>
                    </a:schemeClr>
                  </a:solidFill>
                  <a:latin typeface="微软雅黑" panose="020B0503020204020204" pitchFamily="34" charset="-122"/>
                  <a:ea typeface="微软雅黑" panose="020B0503020204020204" pitchFamily="34" charset="-122"/>
                </a:endParaRPr>
              </a:p>
              <a:p>
                <a:pPr eaLnBrk="1" hangingPunct="1">
                  <a:defRPr/>
                </a:pPr>
                <a:r>
                  <a:rPr lang="zh-CN" altLang="en-US" sz="1000" kern="0" dirty="0" smtClean="0">
                    <a:solidFill>
                      <a:schemeClr val="bg1">
                        <a:lumMod val="50000"/>
                      </a:schemeClr>
                    </a:solidFill>
                    <a:latin typeface="微软雅黑" panose="020B0503020204020204" pitchFamily="34" charset="-122"/>
                    <a:ea typeface="微软雅黑" panose="020B0503020204020204" pitchFamily="34" charset="-122"/>
                  </a:rPr>
                  <a:t>点击添加文本</a:t>
                </a:r>
                <a:endParaRPr lang="en-US" altLang="zh-CN" sz="1000" kern="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31" name="TextBox 11"/>
              <p:cNvSpPr txBox="1">
                <a:spLocks noChangeArrowheads="1"/>
              </p:cNvSpPr>
              <p:nvPr/>
            </p:nvSpPr>
            <p:spPr bwMode="auto">
              <a:xfrm>
                <a:off x="-362770" y="3102960"/>
                <a:ext cx="1145710" cy="40011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kern="0" dirty="0" smtClean="0">
                    <a:solidFill>
                      <a:schemeClr val="bg1">
                        <a:lumMod val="50000"/>
                      </a:schemeClr>
                    </a:solidFill>
                    <a:latin typeface="微软雅黑" panose="020B0503020204020204" pitchFamily="34" charset="-122"/>
                    <a:ea typeface="微软雅黑" panose="020B0503020204020204" pitchFamily="34" charset="-122"/>
                  </a:rPr>
                  <a:t>点击添加文本    </a:t>
                </a:r>
                <a:endParaRPr lang="en-US" altLang="zh-CN" sz="1000" kern="0" dirty="0" smtClean="0">
                  <a:solidFill>
                    <a:schemeClr val="bg1">
                      <a:lumMod val="50000"/>
                    </a:schemeClr>
                  </a:solidFill>
                  <a:latin typeface="微软雅黑" panose="020B0503020204020204" pitchFamily="34" charset="-122"/>
                  <a:ea typeface="微软雅黑" panose="020B0503020204020204" pitchFamily="34" charset="-122"/>
                </a:endParaRPr>
              </a:p>
              <a:p>
                <a:pPr eaLnBrk="1" hangingPunct="1">
                  <a:defRPr/>
                </a:pPr>
                <a:r>
                  <a:rPr lang="zh-CN" altLang="en-US" sz="1000" kern="0" dirty="0" smtClean="0">
                    <a:solidFill>
                      <a:schemeClr val="bg1">
                        <a:lumMod val="50000"/>
                      </a:schemeClr>
                    </a:solidFill>
                    <a:latin typeface="微软雅黑" panose="020B0503020204020204" pitchFamily="34" charset="-122"/>
                    <a:ea typeface="微软雅黑" panose="020B0503020204020204" pitchFamily="34" charset="-122"/>
                  </a:rPr>
                  <a:t>点击添加文本</a:t>
                </a:r>
                <a:endParaRPr lang="en-US" altLang="zh-CN" sz="1000" kern="0" dirty="0" smtClean="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28" name="TextBox 11"/>
            <p:cNvSpPr txBox="1">
              <a:spLocks noChangeArrowheads="1"/>
            </p:cNvSpPr>
            <p:nvPr/>
          </p:nvSpPr>
          <p:spPr bwMode="auto">
            <a:xfrm flipH="1">
              <a:off x="6014317" y="2820959"/>
              <a:ext cx="1456585" cy="27691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b="1" kern="0" dirty="0" smtClean="0">
                  <a:solidFill>
                    <a:schemeClr val="bg1">
                      <a:lumMod val="50000"/>
                    </a:schemeClr>
                  </a:solidFill>
                  <a:latin typeface="微软雅黑" panose="020B0503020204020204" pitchFamily="34" charset="-122"/>
                  <a:ea typeface="微软雅黑" panose="020B0503020204020204" pitchFamily="34" charset="-122"/>
                </a:rPr>
                <a:t>标题文字</a:t>
              </a:r>
              <a:endParaRPr lang="en-US" altLang="zh-CN" sz="1200" b="1" kern="0" dirty="0" smtClean="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29" name="直接连接符 28"/>
            <p:cNvCxnSpPr/>
            <p:nvPr/>
          </p:nvCxnSpPr>
          <p:spPr>
            <a:xfrm flipH="1">
              <a:off x="5654277" y="3605399"/>
              <a:ext cx="2548069" cy="0"/>
            </a:xfrm>
            <a:prstGeom prst="line">
              <a:avLst/>
            </a:prstGeom>
            <a:noFill/>
            <a:ln w="12700" cap="flat" cmpd="sng" algn="ctr">
              <a:solidFill>
                <a:schemeClr val="bg2"/>
              </a:solidFill>
              <a:prstDash val="sysDot"/>
              <a:headEnd type="oval"/>
              <a:tailEnd type="oval"/>
            </a:ln>
            <a:effectLst/>
          </p:spPr>
        </p:cxnSp>
      </p:grpSp>
    </p:spTree>
  </p:cSld>
  <p:clrMapOvr>
    <a:masterClrMapping/>
  </p:clrMapOvr>
  <p:transition spd="med"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8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childTnLst>
                                </p:cTn>
                              </p:par>
                              <p:par>
                                <p:cTn id="20" presetID="49" presetClass="path" presetSubtype="0" accel="50000" decel="50000" fill="hold" nodeType="withEffect">
                                  <p:stCondLst>
                                    <p:cond delay="0"/>
                                  </p:stCondLst>
                                  <p:childTnLst>
                                    <p:animMotion origin="layout" path="M 0.00031 0.00023 L -0.09464 -0.04669 " pathEditMode="relative" rAng="0" ptsTypes="AA">
                                      <p:cBhvr>
                                        <p:cTn id="21" dur="1000" spd="-100000" fill="hold"/>
                                        <p:tgtEl>
                                          <p:spTgt spid="5"/>
                                        </p:tgtEl>
                                        <p:attrNameLst>
                                          <p:attrName>ppt_x</p:attrName>
                                          <p:attrName>ppt_y</p:attrName>
                                        </p:attrNameLst>
                                      </p:cBhvr>
                                      <p:rCtr x="-4755" y="-2358"/>
                                    </p:animMotion>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childTnLst>
                                </p:cTn>
                              </p:par>
                              <p:par>
                                <p:cTn id="27" presetID="49" presetClass="path" presetSubtype="0" accel="50000" decel="50000" fill="hold" nodeType="withEffect">
                                  <p:stCondLst>
                                    <p:cond delay="0"/>
                                  </p:stCondLst>
                                  <p:childTnLst>
                                    <p:animMotion origin="layout" path="M 0.00061 0.00046 L 0.09618 -0.04669 " pathEditMode="relative" rAng="0" ptsTypes="AA">
                                      <p:cBhvr>
                                        <p:cTn id="28" dur="1000" spd="-100000" fill="hold"/>
                                        <p:tgtEl>
                                          <p:spTgt spid="11"/>
                                        </p:tgtEl>
                                        <p:attrNameLst>
                                          <p:attrName>ppt_x</p:attrName>
                                          <p:attrName>ppt_y</p:attrName>
                                        </p:attrNameLst>
                                      </p:cBhvr>
                                      <p:rCtr x="4771" y="-2358"/>
                                    </p:animMotion>
                                  </p:childTnLst>
                                </p:cTn>
                              </p:par>
                            </p:childTnLst>
                          </p:cTn>
                        </p:par>
                        <p:par>
                          <p:cTn id="29" fill="hold">
                            <p:stCondLst>
                              <p:cond delay="1000"/>
                            </p:stCondLst>
                            <p:childTnLst>
                              <p:par>
                                <p:cTn id="30" presetID="12" presetClass="entr" presetSubtype="2"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slide(fromRight)">
                                      <p:cBhvr>
                                        <p:cTn id="32" dur="1000"/>
                                        <p:tgtEl>
                                          <p:spTgt spid="14"/>
                                        </p:tgtEl>
                                      </p:cBhvr>
                                    </p:animEffect>
                                  </p:childTnLst>
                                </p:cTn>
                              </p:par>
                              <p:par>
                                <p:cTn id="33" presetID="12" presetClass="entr" presetSubtype="8"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slide(fromLeft)">
                                      <p:cBhvr>
                                        <p:cTn id="35" dur="1000"/>
                                        <p:tgtEl>
                                          <p:spTgt spid="20"/>
                                        </p:tgtEl>
                                      </p:cBhvr>
                                    </p:animEffect>
                                  </p:childTnLst>
                                </p:cTn>
                              </p:par>
                            </p:childTnLst>
                          </p:cTn>
                        </p:par>
                        <p:par>
                          <p:cTn id="36" fill="hold">
                            <p:stCondLst>
                              <p:cond delay="2000"/>
                            </p:stCondLst>
                            <p:childTnLst>
                              <p:par>
                                <p:cTn id="37" presetID="12" presetClass="entr" presetSubtype="2" fill="hold"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slide(fromRight)">
                                      <p:cBhvr>
                                        <p:cTn id="39"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3883"/>
          <p:cNvSpPr/>
          <p:nvPr/>
        </p:nvSpPr>
        <p:spPr>
          <a:xfrm>
            <a:off x="1066437" y="1131940"/>
            <a:ext cx="7004621" cy="452041"/>
          </a:xfrm>
          <a:prstGeom prst="roundRect">
            <a:avLst>
              <a:gd name="adj" fmla="val 50000"/>
            </a:avLst>
          </a:prstGeom>
          <a:solidFill>
            <a:schemeClr val="accent1"/>
          </a:solidFill>
          <a:ln w="12700" cap="flat">
            <a:noFill/>
            <a:miter lim="400000"/>
          </a:ln>
          <a:effectLst/>
        </p:spPr>
        <p:txBody>
          <a:bodyPr wrap="square" lIns="14291" tIns="14291" rIns="14291" bIns="14291" numCol="1" anchor="ctr">
            <a:noAutofit/>
          </a:bodyPr>
          <a:lstStyle/>
          <a:p>
            <a:pPr lvl="0"/>
            <a:endParaRPr sz="1300" dirty="0"/>
          </a:p>
        </p:txBody>
      </p:sp>
      <p:sp>
        <p:nvSpPr>
          <p:cNvPr id="3" name="Shape 3885"/>
          <p:cNvSpPr/>
          <p:nvPr/>
        </p:nvSpPr>
        <p:spPr>
          <a:xfrm>
            <a:off x="1785106" y="1706649"/>
            <a:ext cx="5584905" cy="282963"/>
          </a:xfrm>
          <a:prstGeom prst="rect">
            <a:avLst/>
          </a:prstGeom>
          <a:noFill/>
          <a:ln w="12700" cap="flat">
            <a:noFill/>
            <a:miter lim="400000"/>
          </a:ln>
          <a:effectLst/>
        </p:spPr>
        <p:txBody>
          <a:bodyPr wrap="square" lIns="0" tIns="0" rIns="0" bIns="0" numCol="1" anchor="t">
            <a:spAutoFit/>
          </a:bodyPr>
          <a:lstStyle>
            <a:lvl1pPr>
              <a:lnSpc>
                <a:spcPct val="120000"/>
              </a:lnSpc>
              <a:spcBef>
                <a:spcPts val="4500"/>
              </a:spcBef>
              <a:defRPr sz="2000">
                <a:solidFill>
                  <a:srgbClr val="53585F"/>
                </a:solidFill>
              </a:defRPr>
            </a:lvl1pPr>
          </a:lstStyle>
          <a:p>
            <a:pPr algn="just"/>
            <a:r>
              <a:rPr lang="zh-CN" altLang="en-US" sz="800" dirty="0">
                <a:solidFill>
                  <a:schemeClr val="bg1">
                    <a:lumMod val="50000"/>
                  </a:schemeClr>
                </a:solidFill>
                <a:latin typeface="微软雅黑" panose="020B0503020204020204" pitchFamily="34" charset="-122"/>
                <a:ea typeface="微软雅黑" panose="020B0503020204020204" pitchFamily="34" charset="-122"/>
              </a:rPr>
              <a:t>详写内容</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。点击</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输入本栏的具体文字，简明扼要的说明分项内容，此为概念图解，请根据您的具体内容酌情修改</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 name="Shape 3886"/>
          <p:cNvSpPr/>
          <p:nvPr/>
        </p:nvSpPr>
        <p:spPr>
          <a:xfrm>
            <a:off x="1066437" y="2363160"/>
            <a:ext cx="7004621" cy="452041"/>
          </a:xfrm>
          <a:prstGeom prst="roundRect">
            <a:avLst>
              <a:gd name="adj" fmla="val 50000"/>
            </a:avLst>
          </a:prstGeom>
          <a:solidFill>
            <a:schemeClr val="accent2"/>
          </a:solidFill>
          <a:ln w="12700" cap="flat">
            <a:noFill/>
            <a:miter lim="400000"/>
          </a:ln>
          <a:effectLst/>
        </p:spPr>
        <p:txBody>
          <a:bodyPr wrap="square" lIns="14291" tIns="14291" rIns="14291" bIns="14291" numCol="1" anchor="ctr">
            <a:noAutofit/>
          </a:bodyPr>
          <a:lstStyle/>
          <a:p>
            <a:pPr lvl="0"/>
            <a:endParaRPr sz="1300" dirty="0"/>
          </a:p>
        </p:txBody>
      </p:sp>
      <p:sp>
        <p:nvSpPr>
          <p:cNvPr id="5" name="Shape 3888"/>
          <p:cNvSpPr/>
          <p:nvPr/>
        </p:nvSpPr>
        <p:spPr>
          <a:xfrm>
            <a:off x="1785106" y="2937868"/>
            <a:ext cx="5584905" cy="282963"/>
          </a:xfrm>
          <a:prstGeom prst="rect">
            <a:avLst/>
          </a:prstGeom>
          <a:noFill/>
          <a:ln w="12700" cap="flat">
            <a:noFill/>
            <a:miter lim="400000"/>
          </a:ln>
          <a:effectLst/>
        </p:spPr>
        <p:txBody>
          <a:bodyPr wrap="square" lIns="0" tIns="0" rIns="0" bIns="0" numCol="1" anchor="t">
            <a:spAutoFit/>
          </a:bodyPr>
          <a:lstStyle>
            <a:lvl1pPr>
              <a:lnSpc>
                <a:spcPct val="120000"/>
              </a:lnSpc>
              <a:spcBef>
                <a:spcPts val="4500"/>
              </a:spcBef>
              <a:defRPr sz="2000">
                <a:solidFill>
                  <a:srgbClr val="53585F"/>
                </a:solidFill>
              </a:defRPr>
            </a:lvl1pPr>
          </a:lstStyle>
          <a:p>
            <a:pPr algn="just"/>
            <a:r>
              <a:rPr lang="zh-CN" altLang="en-US" sz="800" dirty="0">
                <a:solidFill>
                  <a:schemeClr val="bg1">
                    <a:lumMod val="50000"/>
                  </a:schemeClr>
                </a:solidFill>
                <a:latin typeface="微软雅黑" panose="020B0503020204020204" pitchFamily="34" charset="-122"/>
                <a:ea typeface="微软雅黑" panose="020B0503020204020204" pitchFamily="34" charset="-122"/>
              </a:rPr>
              <a:t>详写内容</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。点击</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输入本栏的具体文字，简明扼要的说明分项内容，此为概念图解，请根据您的具体内容酌情修改。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Shape 3889"/>
          <p:cNvSpPr/>
          <p:nvPr/>
        </p:nvSpPr>
        <p:spPr>
          <a:xfrm>
            <a:off x="1066437" y="3561929"/>
            <a:ext cx="7004621" cy="452041"/>
          </a:xfrm>
          <a:prstGeom prst="roundRect">
            <a:avLst>
              <a:gd name="adj" fmla="val 50000"/>
            </a:avLst>
          </a:prstGeom>
          <a:solidFill>
            <a:schemeClr val="accent3"/>
          </a:solidFill>
          <a:ln w="12700" cap="flat">
            <a:noFill/>
            <a:miter lim="400000"/>
          </a:ln>
          <a:effectLst/>
        </p:spPr>
        <p:txBody>
          <a:bodyPr wrap="square" lIns="14291" tIns="14291" rIns="14291" bIns="14291" numCol="1" anchor="ctr">
            <a:noAutofit/>
          </a:bodyPr>
          <a:lstStyle/>
          <a:p>
            <a:pPr lvl="0"/>
            <a:endParaRPr sz="1300" dirty="0"/>
          </a:p>
        </p:txBody>
      </p:sp>
      <p:sp>
        <p:nvSpPr>
          <p:cNvPr id="7" name="Shape 3891"/>
          <p:cNvSpPr/>
          <p:nvPr/>
        </p:nvSpPr>
        <p:spPr>
          <a:xfrm>
            <a:off x="1785106" y="4136638"/>
            <a:ext cx="5584905" cy="332399"/>
          </a:xfrm>
          <a:prstGeom prst="rect">
            <a:avLst/>
          </a:prstGeom>
          <a:noFill/>
          <a:ln w="12700" cap="flat">
            <a:noFill/>
            <a:miter lim="400000"/>
          </a:ln>
          <a:effectLst/>
        </p:spPr>
        <p:txBody>
          <a:bodyPr wrap="square" lIns="0" tIns="0" rIns="0" bIns="0" numCol="1" anchor="t">
            <a:spAutoFit/>
          </a:bodyPr>
          <a:lstStyle>
            <a:lvl1pPr>
              <a:lnSpc>
                <a:spcPct val="120000"/>
              </a:lnSpc>
              <a:spcBef>
                <a:spcPts val="4500"/>
              </a:spcBef>
              <a:defRPr sz="2000">
                <a:solidFill>
                  <a:srgbClr val="53585F"/>
                </a:solidFill>
              </a:defRPr>
            </a:lvl1pPr>
          </a:lstStyle>
          <a:p>
            <a:pPr algn="just"/>
            <a:r>
              <a:rPr lang="zh-CN" altLang="en-US" sz="800" dirty="0">
                <a:solidFill>
                  <a:schemeClr val="bg1">
                    <a:lumMod val="50000"/>
                  </a:schemeClr>
                </a:solidFill>
                <a:latin typeface="微软雅黑" panose="020B0503020204020204" pitchFamily="34" charset="-122"/>
                <a:ea typeface="微软雅黑" panose="020B0503020204020204" pitchFamily="34" charset="-122"/>
              </a:rPr>
              <a:t>详写内容</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。点击</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输入本栏的具体文字，简明扼要的说明分项内容，此为概念图解，请根据您的具体内容酌情修改</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Text Placeholder 5"/>
          <p:cNvSpPr txBox="1"/>
          <p:nvPr/>
        </p:nvSpPr>
        <p:spPr>
          <a:xfrm>
            <a:off x="3064180" y="1204633"/>
            <a:ext cx="3026755" cy="306654"/>
          </a:xfrm>
          <a:prstGeom prst="rect">
            <a:avLst/>
          </a:prstGeom>
        </p:spPr>
        <p:txBody>
          <a:bodyPr lIns="91458" tIns="45729" rIns="91458" bIns="45729" anchor="ctr">
            <a:normAutofit fontScale="85000"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US" altLang="zh-CN" sz="1400" b="1" dirty="0" smtClean="0">
                <a:solidFill>
                  <a:srgbClr val="FCFCFC"/>
                </a:solidFill>
                <a:latin typeface="微软雅黑" panose="020B0503020204020204" pitchFamily="34" charset="-122"/>
                <a:ea typeface="微软雅黑" panose="020B0503020204020204" pitchFamily="34" charset="-122"/>
              </a:rPr>
              <a:t>Q1       </a:t>
            </a:r>
            <a:r>
              <a:rPr lang="zh-CN" altLang="en-US" sz="1400" b="1" dirty="0" smtClean="0">
                <a:solidFill>
                  <a:srgbClr val="FCFCFC"/>
                </a:solidFill>
                <a:latin typeface="微软雅黑" panose="020B0503020204020204" pitchFamily="34" charset="-122"/>
                <a:ea typeface="微软雅黑" panose="020B0503020204020204" pitchFamily="34" charset="-122"/>
              </a:rPr>
              <a:t>点击输入您的问题标题文本内容</a:t>
            </a:r>
            <a:r>
              <a:rPr lang="en-US" sz="1400" b="1" dirty="0" smtClean="0">
                <a:solidFill>
                  <a:srgbClr val="FCFCFC"/>
                </a:solidFill>
                <a:latin typeface="微软雅黑" panose="020B0503020204020204" pitchFamily="34" charset="-122"/>
                <a:ea typeface="微软雅黑" panose="020B0503020204020204" pitchFamily="34" charset="-122"/>
              </a:rPr>
              <a:t> ?</a:t>
            </a:r>
            <a:endParaRPr lang="en-US" sz="1400" b="1" dirty="0">
              <a:solidFill>
                <a:srgbClr val="FCFCFC"/>
              </a:solidFill>
              <a:latin typeface="微软雅黑" panose="020B0503020204020204" pitchFamily="34" charset="-122"/>
              <a:ea typeface="微软雅黑" panose="020B0503020204020204" pitchFamily="34" charset="-122"/>
            </a:endParaRPr>
          </a:p>
        </p:txBody>
      </p:sp>
      <p:sp>
        <p:nvSpPr>
          <p:cNvPr id="9" name="Text Placeholder 5"/>
          <p:cNvSpPr txBox="1"/>
          <p:nvPr/>
        </p:nvSpPr>
        <p:spPr>
          <a:xfrm>
            <a:off x="3064180" y="3634622"/>
            <a:ext cx="3026755" cy="306654"/>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panose="020B0606030504020204"/>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panose="020B0606030504020204"/>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altLang="zh-CN" sz="1200" b="1" dirty="0" smtClean="0">
                <a:solidFill>
                  <a:srgbClr val="FCFCFC"/>
                </a:solidFill>
                <a:latin typeface="微软雅黑" panose="020B0503020204020204" pitchFamily="34" charset="-122"/>
                <a:ea typeface="微软雅黑" panose="020B0503020204020204" pitchFamily="34" charset="-122"/>
              </a:rPr>
              <a:t>Q3       </a:t>
            </a:r>
            <a:r>
              <a:rPr lang="zh-CN" altLang="en-US" sz="1200" b="1" dirty="0" smtClean="0">
                <a:solidFill>
                  <a:srgbClr val="FCFCFC"/>
                </a:solidFill>
                <a:latin typeface="微软雅黑" panose="020B0503020204020204" pitchFamily="34" charset="-122"/>
                <a:ea typeface="微软雅黑" panose="020B0503020204020204" pitchFamily="34" charset="-122"/>
              </a:rPr>
              <a:t>点击</a:t>
            </a:r>
            <a:r>
              <a:rPr lang="zh-CN" altLang="en-US" sz="1200" b="1" dirty="0">
                <a:solidFill>
                  <a:srgbClr val="FCFCFC"/>
                </a:solidFill>
                <a:latin typeface="微软雅黑" panose="020B0503020204020204" pitchFamily="34" charset="-122"/>
                <a:ea typeface="微软雅黑" panose="020B0503020204020204" pitchFamily="34" charset="-122"/>
              </a:rPr>
              <a:t>输入您的问题标题文本内容</a:t>
            </a:r>
            <a:r>
              <a:rPr lang="en-US" altLang="zh-CN" sz="1200" b="1" dirty="0">
                <a:solidFill>
                  <a:srgbClr val="FCFCFC"/>
                </a:solidFill>
                <a:latin typeface="微软雅黑" panose="020B0503020204020204" pitchFamily="34" charset="-122"/>
                <a:ea typeface="微软雅黑" panose="020B0503020204020204" pitchFamily="34" charset="-122"/>
              </a:rPr>
              <a:t> ?</a:t>
            </a:r>
            <a:endParaRPr lang="en-US" altLang="zh-CN" sz="1200" b="1" dirty="0">
              <a:solidFill>
                <a:srgbClr val="FCFCFC"/>
              </a:solidFill>
              <a:latin typeface="微软雅黑" panose="020B0503020204020204" pitchFamily="34" charset="-122"/>
              <a:ea typeface="微软雅黑" panose="020B0503020204020204" pitchFamily="34" charset="-122"/>
            </a:endParaRPr>
          </a:p>
        </p:txBody>
      </p:sp>
      <p:sp>
        <p:nvSpPr>
          <p:cNvPr id="11" name="Text Placeholder 5"/>
          <p:cNvSpPr txBox="1"/>
          <p:nvPr/>
        </p:nvSpPr>
        <p:spPr>
          <a:xfrm>
            <a:off x="3064180" y="2435853"/>
            <a:ext cx="3026755" cy="306654"/>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panose="020B0606030504020204"/>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panose="020B0606030504020204"/>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altLang="zh-CN" sz="1200" b="1" dirty="0" smtClean="0">
                <a:solidFill>
                  <a:srgbClr val="FCFCFC"/>
                </a:solidFill>
                <a:latin typeface="微软雅黑" panose="020B0503020204020204" pitchFamily="34" charset="-122"/>
                <a:ea typeface="微软雅黑" panose="020B0503020204020204" pitchFamily="34" charset="-122"/>
              </a:rPr>
              <a:t>Q2       </a:t>
            </a:r>
            <a:r>
              <a:rPr lang="zh-CN" altLang="en-US" sz="1200" b="1" dirty="0" smtClean="0">
                <a:solidFill>
                  <a:srgbClr val="FCFCFC"/>
                </a:solidFill>
                <a:latin typeface="微软雅黑" panose="020B0503020204020204" pitchFamily="34" charset="-122"/>
                <a:ea typeface="微软雅黑" panose="020B0503020204020204" pitchFamily="34" charset="-122"/>
              </a:rPr>
              <a:t>点击</a:t>
            </a:r>
            <a:r>
              <a:rPr lang="zh-CN" altLang="en-US" sz="1200" b="1" dirty="0">
                <a:solidFill>
                  <a:srgbClr val="FCFCFC"/>
                </a:solidFill>
                <a:latin typeface="微软雅黑" panose="020B0503020204020204" pitchFamily="34" charset="-122"/>
                <a:ea typeface="微软雅黑" panose="020B0503020204020204" pitchFamily="34" charset="-122"/>
              </a:rPr>
              <a:t>输入您的问题标题文本内容</a:t>
            </a:r>
            <a:r>
              <a:rPr lang="en-US" altLang="zh-CN" sz="1200" b="1" dirty="0">
                <a:solidFill>
                  <a:srgbClr val="FCFCFC"/>
                </a:solidFill>
                <a:latin typeface="微软雅黑" panose="020B0503020204020204" pitchFamily="34" charset="-122"/>
                <a:ea typeface="微软雅黑" panose="020B0503020204020204" pitchFamily="34" charset="-122"/>
              </a:rPr>
              <a:t> ?</a:t>
            </a:r>
            <a:endParaRPr lang="en-US" altLang="zh-CN" sz="1200" b="1" dirty="0">
              <a:solidFill>
                <a:srgbClr val="FCFCFC"/>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Effect transition="in" filter="fade">
                                      <p:cBhvr>
                                        <p:cTn id="11" dur="500"/>
                                        <p:tgtEl>
                                          <p:spTgt spid="8">
                                            <p:txEl>
                                              <p:pRg st="0" end="0"/>
                                            </p:txEl>
                                          </p:spTgt>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500"/>
                                        <p:tgtEl>
                                          <p:spTgt spid="3"/>
                                        </p:tgtEl>
                                      </p:cBhvr>
                                    </p:animEffect>
                                  </p:childTnLst>
                                </p:cTn>
                              </p:par>
                            </p:childTnLst>
                          </p:cTn>
                        </p:par>
                        <p:par>
                          <p:cTn id="16" fill="hold">
                            <p:stCondLst>
                              <p:cond delay="1500"/>
                            </p:stCondLst>
                            <p:childTnLst>
                              <p:par>
                                <p:cTn id="17" presetID="16" presetClass="entr" presetSubtype="37"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Vertical)">
                                      <p:cBhvr>
                                        <p:cTn id="19" dur="500"/>
                                        <p:tgtEl>
                                          <p:spTgt spid="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up)">
                                      <p:cBhvr>
                                        <p:cTn id="27" dur="500"/>
                                        <p:tgtEl>
                                          <p:spTgt spid="5"/>
                                        </p:tgtEl>
                                      </p:cBhvr>
                                    </p:animEffect>
                                  </p:childTnLst>
                                </p:cTn>
                              </p:par>
                            </p:childTnLst>
                          </p:cTn>
                        </p:par>
                        <p:par>
                          <p:cTn id="28" fill="hold">
                            <p:stCondLst>
                              <p:cond delay="3000"/>
                            </p:stCondLst>
                            <p:childTnLst>
                              <p:par>
                                <p:cTn id="29" presetID="16" presetClass="entr" presetSubtype="37"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barn(outVertical)">
                                      <p:cBhvr>
                                        <p:cTn id="31" dur="500"/>
                                        <p:tgtEl>
                                          <p:spTgt spid="6"/>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childTnLst>
                          </p:cTn>
                        </p:par>
                        <p:par>
                          <p:cTn id="36" fill="hold">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up)">
                                      <p:cBhvr>
                                        <p:cTn id="3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p:bldP spid="6" grpId="0" animBg="1"/>
      <p:bldP spid="7" grpId="0"/>
      <p:bldP spid="8" grpId="0" build="p"/>
      <p:bldP spid="9"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reeform 8"/>
          <p:cNvSpPr/>
          <p:nvPr/>
        </p:nvSpPr>
        <p:spPr bwMode="auto">
          <a:xfrm>
            <a:off x="1434267" y="1278996"/>
            <a:ext cx="2537012" cy="2534761"/>
          </a:xfrm>
          <a:custGeom>
            <a:avLst/>
            <a:gdLst>
              <a:gd name="T0" fmla="*/ 929 w 1857"/>
              <a:gd name="T1" fmla="*/ 0 h 1855"/>
              <a:gd name="T2" fmla="*/ 1857 w 1857"/>
              <a:gd name="T3" fmla="*/ 928 h 1855"/>
              <a:gd name="T4" fmla="*/ 929 w 1857"/>
              <a:gd name="T5" fmla="*/ 1855 h 1855"/>
              <a:gd name="T6" fmla="*/ 0 w 1857"/>
              <a:gd name="T7" fmla="*/ 928 h 1855"/>
              <a:gd name="T8" fmla="*/ 929 w 1857"/>
              <a:gd name="T9" fmla="*/ 0 h 1855"/>
            </a:gdLst>
            <a:ahLst/>
            <a:cxnLst>
              <a:cxn ang="0">
                <a:pos x="T0" y="T1"/>
              </a:cxn>
              <a:cxn ang="0">
                <a:pos x="T2" y="T3"/>
              </a:cxn>
              <a:cxn ang="0">
                <a:pos x="T4" y="T5"/>
              </a:cxn>
              <a:cxn ang="0">
                <a:pos x="T6" y="T7"/>
              </a:cxn>
              <a:cxn ang="0">
                <a:pos x="T8" y="T9"/>
              </a:cxn>
            </a:cxnLst>
            <a:rect l="0" t="0" r="r" b="b"/>
            <a:pathLst>
              <a:path w="1857" h="1855">
                <a:moveTo>
                  <a:pt x="929" y="0"/>
                </a:moveTo>
                <a:lnTo>
                  <a:pt x="1857" y="928"/>
                </a:lnTo>
                <a:lnTo>
                  <a:pt x="929" y="1855"/>
                </a:lnTo>
                <a:lnTo>
                  <a:pt x="0" y="928"/>
                </a:lnTo>
                <a:lnTo>
                  <a:pt x="929" y="0"/>
                </a:lnTo>
                <a:close/>
              </a:path>
            </a:pathLst>
          </a:custGeom>
          <a:solidFill>
            <a:schemeClr val="accent1"/>
          </a:solidFill>
          <a:ln w="0">
            <a:noFill/>
            <a:prstDash val="solid"/>
            <a:round/>
          </a:ln>
        </p:spPr>
        <p:txBody>
          <a:bodyPr vert="horz" wrap="square" lIns="91446" tIns="45723" rIns="91446" bIns="45723" numCol="1" anchor="t" anchorCtr="0" compatLnSpc="1"/>
          <a:lstStyle/>
          <a:p>
            <a:endParaRPr lang="zh-CN" altLang="en-US"/>
          </a:p>
        </p:txBody>
      </p:sp>
      <p:sp>
        <p:nvSpPr>
          <p:cNvPr id="2050" name="文本框 2"/>
          <p:cNvSpPr txBox="1">
            <a:spLocks noChangeArrowheads="1"/>
          </p:cNvSpPr>
          <p:nvPr>
            <p:custDataLst>
              <p:tags r:id="rId1"/>
            </p:custDataLst>
          </p:nvPr>
        </p:nvSpPr>
        <p:spPr bwMode="auto">
          <a:xfrm>
            <a:off x="2099585" y="1742064"/>
            <a:ext cx="1206376" cy="1116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7300" b="1" dirty="0" smtClean="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03</a:t>
            </a:r>
            <a:endParaRPr lang="zh-CN" altLang="en-US" sz="73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7" name="直接连接符 6"/>
          <p:cNvCxnSpPr/>
          <p:nvPr>
            <p:custDataLst>
              <p:tags r:id="rId2"/>
            </p:custDataLst>
          </p:nvPr>
        </p:nvCxnSpPr>
        <p:spPr>
          <a:xfrm>
            <a:off x="4413434" y="2572544"/>
            <a:ext cx="2947040" cy="0"/>
          </a:xfrm>
          <a:prstGeom prst="line">
            <a:avLst/>
          </a:prstGeom>
          <a:ln w="12700">
            <a:solidFill>
              <a:schemeClr val="accent1"/>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052" name="文本框 11"/>
          <p:cNvSpPr txBox="1">
            <a:spLocks noChangeArrowheads="1"/>
          </p:cNvSpPr>
          <p:nvPr>
            <p:custDataLst>
              <p:tags r:id="rId3"/>
            </p:custDataLst>
          </p:nvPr>
        </p:nvSpPr>
        <p:spPr bwMode="auto">
          <a:xfrm>
            <a:off x="1469949" y="2752040"/>
            <a:ext cx="2465648" cy="307777"/>
          </a:xfrm>
          <a:prstGeom prst="rect">
            <a:avLst/>
          </a:prstGeom>
          <a:noFill/>
          <a:ln>
            <a:noFill/>
          </a:ln>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章节 </a:t>
            </a:r>
            <a:r>
              <a:rPr lang="en-US" altLang="zh-CN" sz="20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PART</a:t>
            </a:r>
            <a:endParaRPr lang="zh-CN" altLang="en-US" sz="20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8" name="矩形 7"/>
          <p:cNvSpPr/>
          <p:nvPr/>
        </p:nvSpPr>
        <p:spPr>
          <a:xfrm>
            <a:off x="4413434" y="1955231"/>
            <a:ext cx="3178239" cy="615553"/>
          </a:xfrm>
          <a:prstGeom prst="rect">
            <a:avLst/>
          </a:prstGeom>
        </p:spPr>
        <p:txBody>
          <a:bodyPr wrap="square" lIns="0" tIns="0" rIns="0" bIns="0">
            <a:spAutoFit/>
          </a:bodyPr>
          <a:lstStyle/>
          <a:p>
            <a:pPr lvl="0">
              <a:buNone/>
            </a:pPr>
            <a:r>
              <a:rPr lang="zh-CN" altLang="zh-CN" sz="4000" b="1" dirty="0" smtClean="0">
                <a:solidFill>
                  <a:schemeClr val="bg1">
                    <a:lumMod val="50000"/>
                  </a:schemeClr>
                </a:solidFill>
                <a:latin typeface="微软雅黑" panose="020B0503020204020204" pitchFamily="34" charset="-122"/>
                <a:ea typeface="微软雅黑" panose="020B0503020204020204" pitchFamily="34" charset="-122"/>
              </a:rPr>
              <a:t>成功项目展示</a:t>
            </a:r>
            <a:endParaRPr lang="zh-CN" altLang="zh-CN" sz="4000" b="1"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TextBox 11"/>
          <p:cNvSpPr txBox="1"/>
          <p:nvPr/>
        </p:nvSpPr>
        <p:spPr>
          <a:xfrm>
            <a:off x="4413434" y="2629323"/>
            <a:ext cx="1421946" cy="240837"/>
          </a:xfrm>
          <a:prstGeom prst="rect">
            <a:avLst/>
          </a:prstGeom>
          <a:noFill/>
        </p:spPr>
        <p:txBody>
          <a:bodyPr wrap="none" lIns="65032" tIns="32516" rIns="65032" bIns="32516" rtlCol="0">
            <a:spAutoFit/>
          </a:bodyPr>
          <a:lstStyle/>
          <a:p>
            <a:pPr marL="121920" lvl="1" indent="-121920">
              <a:buFont typeface="Arial" panose="020B0604020202020204" pitchFamily="34" charset="0"/>
              <a:buChar char="•"/>
            </a:pP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5938527" y="2629323"/>
            <a:ext cx="1421946" cy="240837"/>
          </a:xfrm>
          <a:prstGeom prst="rect">
            <a:avLst/>
          </a:prstGeom>
          <a:noFill/>
        </p:spPr>
        <p:txBody>
          <a:bodyPr wrap="none" lIns="65032" tIns="32516" rIns="65032" bIns="32516" rtlCol="0">
            <a:spAutoFit/>
          </a:bodyPr>
          <a:lstStyle/>
          <a:p>
            <a:pPr marL="121920" lvl="1" indent="-121920">
              <a:buFont typeface="Arial" panose="020B0604020202020204" pitchFamily="34" charset="0"/>
              <a:buChar char="•"/>
            </a:pP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4413434" y="2895668"/>
            <a:ext cx="1421946" cy="240837"/>
          </a:xfrm>
          <a:prstGeom prst="rect">
            <a:avLst/>
          </a:prstGeom>
          <a:noFill/>
        </p:spPr>
        <p:txBody>
          <a:bodyPr wrap="none" lIns="65032" tIns="32516" rIns="65032" bIns="32516" rtlCol="0">
            <a:spAutoFit/>
          </a:bodyPr>
          <a:lstStyle/>
          <a:p>
            <a:pPr marL="121920" lvl="1" indent="-121920">
              <a:buFont typeface="Arial" panose="020B0604020202020204" pitchFamily="34" charset="0"/>
              <a:buChar char="•"/>
            </a:pP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5938527" y="2895668"/>
            <a:ext cx="1421946" cy="240837"/>
          </a:xfrm>
          <a:prstGeom prst="rect">
            <a:avLst/>
          </a:prstGeom>
          <a:noFill/>
        </p:spPr>
        <p:txBody>
          <a:bodyPr wrap="none" lIns="65032" tIns="32516" rIns="65032" bIns="32516" rtlCol="0">
            <a:spAutoFit/>
          </a:bodyPr>
          <a:lstStyle/>
          <a:p>
            <a:pPr marL="121920" lvl="1" indent="-121920">
              <a:buFont typeface="Arial" panose="020B0604020202020204" pitchFamily="34" charset="0"/>
              <a:buChar char="•"/>
            </a:pP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4"/>
    </p:custData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4000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500" fill="hold"/>
                                        <p:tgtEl>
                                          <p:spTgt spid="15"/>
                                        </p:tgtEl>
                                        <p:attrNameLst>
                                          <p:attrName>ppt_x</p:attrName>
                                        </p:attrNameLst>
                                      </p:cBhvr>
                                      <p:tavLst>
                                        <p:tav tm="0">
                                          <p:val>
                                            <p:strVal val="0-#ppt_w/2"/>
                                          </p:val>
                                        </p:tav>
                                        <p:tav tm="100000">
                                          <p:val>
                                            <p:strVal val="#ppt_x"/>
                                          </p:val>
                                        </p:tav>
                                      </p:tavLst>
                                    </p:anim>
                                    <p:anim calcmode="lin" valueType="num">
                                      <p:cBhvr additive="base">
                                        <p:cTn id="8" dur="1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fade">
                                      <p:cBhvr>
                                        <p:cTn id="13" dur="500"/>
                                        <p:tgtEl>
                                          <p:spTgt spid="205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2052"/>
                                        </p:tgtEl>
                                        <p:attrNameLst>
                                          <p:attrName>style.visibility</p:attrName>
                                        </p:attrNameLst>
                                      </p:cBhvr>
                                      <p:to>
                                        <p:strVal val="visible"/>
                                      </p:to>
                                    </p:set>
                                    <p:anim calcmode="lin" valueType="num">
                                      <p:cBhvr additive="base">
                                        <p:cTn id="18" dur="500" fill="hold"/>
                                        <p:tgtEl>
                                          <p:spTgt spid="2052"/>
                                        </p:tgtEl>
                                        <p:attrNameLst>
                                          <p:attrName>ppt_x</p:attrName>
                                        </p:attrNameLst>
                                      </p:cBhvr>
                                      <p:tavLst>
                                        <p:tav tm="0">
                                          <p:val>
                                            <p:strVal val="0-#ppt_w/2"/>
                                          </p:val>
                                        </p:tav>
                                        <p:tav tm="100000">
                                          <p:val>
                                            <p:strVal val="#ppt_x"/>
                                          </p:val>
                                        </p:tav>
                                      </p:tavLst>
                                    </p:anim>
                                    <p:anim calcmode="lin" valueType="num">
                                      <p:cBhvr additive="base">
                                        <p:cTn id="19" dur="500" fill="hold"/>
                                        <p:tgtEl>
                                          <p:spTgt spid="2052"/>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3" presetClass="entr" presetSubtype="32"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strVal val="4*#ppt_w"/>
                                          </p:val>
                                        </p:tav>
                                        <p:tav tm="100000">
                                          <p:val>
                                            <p:strVal val="#ppt_w"/>
                                          </p:val>
                                        </p:tav>
                                      </p:tavLst>
                                    </p:anim>
                                    <p:anim calcmode="lin" valueType="num">
                                      <p:cBhvr>
                                        <p:cTn id="25"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par>
                          <p:cTn id="31" fill="hold">
                            <p:stCondLst>
                              <p:cond delay="500"/>
                            </p:stCondLst>
                            <p:childTnLst>
                              <p:par>
                                <p:cTn id="32" presetID="12" presetClass="entr" presetSubtype="8"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p:tgtEl>
                                          <p:spTgt spid="11"/>
                                        </p:tgtEl>
                                        <p:attrNameLst>
                                          <p:attrName>ppt_x</p:attrName>
                                        </p:attrNameLst>
                                      </p:cBhvr>
                                      <p:tavLst>
                                        <p:tav tm="0">
                                          <p:val>
                                            <p:strVal val="#ppt_x-#ppt_w*1.125000"/>
                                          </p:val>
                                        </p:tav>
                                        <p:tav tm="100000">
                                          <p:val>
                                            <p:strVal val="#ppt_x"/>
                                          </p:val>
                                        </p:tav>
                                      </p:tavLst>
                                    </p:anim>
                                    <p:animEffect transition="in" filter="wipe(right)">
                                      <p:cBhvr>
                                        <p:cTn id="35" dur="500"/>
                                        <p:tgtEl>
                                          <p:spTgt spid="11"/>
                                        </p:tgtEl>
                                      </p:cBhvr>
                                    </p:animEffect>
                                  </p:childTnLst>
                                </p:cTn>
                              </p:par>
                            </p:childTnLst>
                          </p:cTn>
                        </p:par>
                        <p:par>
                          <p:cTn id="36" fill="hold">
                            <p:stCondLst>
                              <p:cond delay="1000"/>
                            </p:stCondLst>
                            <p:childTnLst>
                              <p:par>
                                <p:cTn id="37" presetID="12" presetClass="entr" presetSubtype="8"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p:tgtEl>
                                          <p:spTgt spid="12"/>
                                        </p:tgtEl>
                                        <p:attrNameLst>
                                          <p:attrName>ppt_x</p:attrName>
                                        </p:attrNameLst>
                                      </p:cBhvr>
                                      <p:tavLst>
                                        <p:tav tm="0">
                                          <p:val>
                                            <p:strVal val="#ppt_x-#ppt_w*1.125000"/>
                                          </p:val>
                                        </p:tav>
                                        <p:tav tm="100000">
                                          <p:val>
                                            <p:strVal val="#ppt_x"/>
                                          </p:val>
                                        </p:tav>
                                      </p:tavLst>
                                    </p:anim>
                                    <p:animEffect transition="in" filter="wipe(right)">
                                      <p:cBhvr>
                                        <p:cTn id="40" dur="500"/>
                                        <p:tgtEl>
                                          <p:spTgt spid="12"/>
                                        </p:tgtEl>
                                      </p:cBhvr>
                                    </p:animEffect>
                                  </p:childTnLst>
                                </p:cTn>
                              </p:par>
                            </p:childTnLst>
                          </p:cTn>
                        </p:par>
                        <p:par>
                          <p:cTn id="41" fill="hold">
                            <p:stCondLst>
                              <p:cond delay="1500"/>
                            </p:stCondLst>
                            <p:childTnLst>
                              <p:par>
                                <p:cTn id="42" presetID="12" presetClass="entr" presetSubtype="8"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p:tgtEl>
                                          <p:spTgt spid="13"/>
                                        </p:tgtEl>
                                        <p:attrNameLst>
                                          <p:attrName>ppt_x</p:attrName>
                                        </p:attrNameLst>
                                      </p:cBhvr>
                                      <p:tavLst>
                                        <p:tav tm="0">
                                          <p:val>
                                            <p:strVal val="#ppt_x-#ppt_w*1.125000"/>
                                          </p:val>
                                        </p:tav>
                                        <p:tav tm="100000">
                                          <p:val>
                                            <p:strVal val="#ppt_x"/>
                                          </p:val>
                                        </p:tav>
                                      </p:tavLst>
                                    </p:anim>
                                    <p:animEffect transition="in" filter="wipe(right)">
                                      <p:cBhvr>
                                        <p:cTn id="45" dur="500"/>
                                        <p:tgtEl>
                                          <p:spTgt spid="13"/>
                                        </p:tgtEl>
                                      </p:cBhvr>
                                    </p:animEffect>
                                  </p:childTnLst>
                                </p:cTn>
                              </p:par>
                            </p:childTnLst>
                          </p:cTn>
                        </p:par>
                        <p:par>
                          <p:cTn id="46" fill="hold">
                            <p:stCondLst>
                              <p:cond delay="2000"/>
                            </p:stCondLst>
                            <p:childTnLst>
                              <p:par>
                                <p:cTn id="47" presetID="12" presetClass="entr" presetSubtype="8"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p:tgtEl>
                                          <p:spTgt spid="14"/>
                                        </p:tgtEl>
                                        <p:attrNameLst>
                                          <p:attrName>ppt_x</p:attrName>
                                        </p:attrNameLst>
                                      </p:cBhvr>
                                      <p:tavLst>
                                        <p:tav tm="0">
                                          <p:val>
                                            <p:strVal val="#ppt_x-#ppt_w*1.125000"/>
                                          </p:val>
                                        </p:tav>
                                        <p:tav tm="100000">
                                          <p:val>
                                            <p:strVal val="#ppt_x"/>
                                          </p:val>
                                        </p:tav>
                                      </p:tavLst>
                                    </p:anim>
                                    <p:animEffect transition="in" filter="wipe(right)">
                                      <p:cBhvr>
                                        <p:cTn id="5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050" grpId="0"/>
      <p:bldP spid="2052" grpId="0"/>
      <p:bldP spid="8" grpId="0"/>
      <p:bldP spid="11" grpId="0"/>
      <p:bldP spid="12" grpId="0"/>
      <p:bldP spid="13"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H_Other_1"/>
          <p:cNvSpPr/>
          <p:nvPr>
            <p:custDataLst>
              <p:tags r:id="rId1"/>
            </p:custDataLst>
          </p:nvPr>
        </p:nvSpPr>
        <p:spPr>
          <a:xfrm>
            <a:off x="3017137" y="1562809"/>
            <a:ext cx="793517" cy="2356348"/>
          </a:xfrm>
          <a:custGeom>
            <a:avLst/>
            <a:gdLst>
              <a:gd name="connsiteX0" fmla="*/ 242455 w 1502447"/>
              <a:gd name="connsiteY0" fmla="*/ 0 h 4463446"/>
              <a:gd name="connsiteX1" fmla="*/ 484909 w 1502447"/>
              <a:gd name="connsiteY1" fmla="*/ 519546 h 4463446"/>
              <a:gd name="connsiteX2" fmla="*/ 363682 w 1502447"/>
              <a:gd name="connsiteY2" fmla="*/ 519546 h 4463446"/>
              <a:gd name="connsiteX3" fmla="*/ 363682 w 1502447"/>
              <a:gd name="connsiteY3" fmla="*/ 1837719 h 4463446"/>
              <a:gd name="connsiteX4" fmla="*/ 1373845 w 1502447"/>
              <a:gd name="connsiteY4" fmla="*/ 1837719 h 4463446"/>
              <a:gd name="connsiteX5" fmla="*/ 1373845 w 1502447"/>
              <a:gd name="connsiteY5" fmla="*/ 1838928 h 4463446"/>
              <a:gd name="connsiteX6" fmla="*/ 1378610 w 1502447"/>
              <a:gd name="connsiteY6" fmla="*/ 1837781 h 4463446"/>
              <a:gd name="connsiteX7" fmla="*/ 1443150 w 1502447"/>
              <a:gd name="connsiteY7" fmla="*/ 1857630 h 4463446"/>
              <a:gd name="connsiteX8" fmla="*/ 1502182 w 1502447"/>
              <a:gd name="connsiteY8" fmla="*/ 1973732 h 4463446"/>
              <a:gd name="connsiteX9" fmla="*/ 1500846 w 1502447"/>
              <a:gd name="connsiteY9" fmla="*/ 1973646 h 4463446"/>
              <a:gd name="connsiteX10" fmla="*/ 1500846 w 1502447"/>
              <a:gd name="connsiteY10" fmla="*/ 4463446 h 4463446"/>
              <a:gd name="connsiteX11" fmla="*/ 1246846 w 1502447"/>
              <a:gd name="connsiteY11" fmla="*/ 4463446 h 4463446"/>
              <a:gd name="connsiteX12" fmla="*/ 1246846 w 1502447"/>
              <a:gd name="connsiteY12" fmla="*/ 2093320 h 4463446"/>
              <a:gd name="connsiteX13" fmla="*/ 243256 w 1502447"/>
              <a:gd name="connsiteY13" fmla="*/ 2093320 h 4463446"/>
              <a:gd name="connsiteX14" fmla="*/ 243256 w 1502447"/>
              <a:gd name="connsiteY14" fmla="*/ 2091375 h 4463446"/>
              <a:gd name="connsiteX15" fmla="*/ 231327 w 1502447"/>
              <a:gd name="connsiteY15" fmla="*/ 2091983 h 4463446"/>
              <a:gd name="connsiteX16" fmla="*/ 122858 w 1502447"/>
              <a:gd name="connsiteY16" fmla="*/ 1950478 h 4463446"/>
              <a:gd name="connsiteX17" fmla="*/ 124618 w 1502447"/>
              <a:gd name="connsiteY17" fmla="*/ 1945055 h 4463446"/>
              <a:gd name="connsiteX18" fmla="*/ 121227 w 1502447"/>
              <a:gd name="connsiteY18" fmla="*/ 1945055 h 4463446"/>
              <a:gd name="connsiteX19" fmla="*/ 121227 w 1502447"/>
              <a:gd name="connsiteY19" fmla="*/ 519546 h 4463446"/>
              <a:gd name="connsiteX20" fmla="*/ 0 w 1502447"/>
              <a:gd name="connsiteY20" fmla="*/ 519546 h 446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502447" h="4463446">
                <a:moveTo>
                  <a:pt x="242455" y="0"/>
                </a:moveTo>
                <a:lnTo>
                  <a:pt x="484909" y="519546"/>
                </a:lnTo>
                <a:lnTo>
                  <a:pt x="363682" y="519546"/>
                </a:lnTo>
                <a:lnTo>
                  <a:pt x="363682" y="1837719"/>
                </a:lnTo>
                <a:lnTo>
                  <a:pt x="1373845" y="1837719"/>
                </a:lnTo>
                <a:lnTo>
                  <a:pt x="1373845" y="1838928"/>
                </a:lnTo>
                <a:lnTo>
                  <a:pt x="1378610" y="1837781"/>
                </a:lnTo>
                <a:cubicBezTo>
                  <a:pt x="1401122" y="1838479"/>
                  <a:pt x="1423449" y="1845121"/>
                  <a:pt x="1443150" y="1857630"/>
                </a:cubicBezTo>
                <a:cubicBezTo>
                  <a:pt x="1482552" y="1882648"/>
                  <a:pt x="1505182" y="1927156"/>
                  <a:pt x="1502182" y="1973732"/>
                </a:cubicBezTo>
                <a:lnTo>
                  <a:pt x="1500846" y="1973646"/>
                </a:lnTo>
                <a:lnTo>
                  <a:pt x="1500846" y="4463446"/>
                </a:lnTo>
                <a:lnTo>
                  <a:pt x="1246846" y="4463446"/>
                </a:lnTo>
                <a:lnTo>
                  <a:pt x="1246846" y="2093320"/>
                </a:lnTo>
                <a:lnTo>
                  <a:pt x="243256" y="2093320"/>
                </a:lnTo>
                <a:lnTo>
                  <a:pt x="243256" y="2091375"/>
                </a:lnTo>
                <a:lnTo>
                  <a:pt x="231327" y="2091983"/>
                </a:lnTo>
                <a:cubicBezTo>
                  <a:pt x="162805" y="2081990"/>
                  <a:pt x="114707" y="2019243"/>
                  <a:pt x="122858" y="1950478"/>
                </a:cubicBezTo>
                <a:lnTo>
                  <a:pt x="124618" y="1945055"/>
                </a:lnTo>
                <a:lnTo>
                  <a:pt x="121227" y="1945055"/>
                </a:lnTo>
                <a:lnTo>
                  <a:pt x="121227" y="519546"/>
                </a:lnTo>
                <a:lnTo>
                  <a:pt x="0" y="519546"/>
                </a:lnTo>
                <a:close/>
              </a:path>
            </a:pathLst>
          </a:custGeom>
          <a:solidFill>
            <a:schemeClr val="accent2"/>
          </a:solidFill>
          <a:ln w="28575" cap="flat" cmpd="sng" algn="ctr">
            <a:noFill/>
            <a:prstDash val="solid"/>
          </a:ln>
          <a:effectLst>
            <a:outerShdw blurRad="317500" dist="165100" dir="2700000" algn="tl" rotWithShape="0">
              <a:prstClr val="black">
                <a:alpha val="40000"/>
              </a:prstClr>
            </a:outerShdw>
          </a:effectLst>
        </p:spPr>
        <p:txBody>
          <a:bodyPr lIns="91458" tIns="45729" rIns="91458" bIns="45729" anchor="ctr"/>
          <a:lstStyle/>
          <a:p>
            <a:pPr algn="ctr">
              <a:defRPr/>
            </a:pPr>
            <a:endParaRPr lang="zh-CN" altLang="en-US" sz="1000" kern="0" dirty="0">
              <a:solidFill>
                <a:schemeClr val="tx2"/>
              </a:solidFill>
              <a:latin typeface="微软雅黑" panose="020B0503020204020204" pitchFamily="34" charset="-122"/>
              <a:ea typeface="微软雅黑" panose="020B0503020204020204" pitchFamily="34" charset="-122"/>
            </a:endParaRPr>
          </a:p>
        </p:txBody>
      </p:sp>
      <p:sp>
        <p:nvSpPr>
          <p:cNvPr id="5" name="MH_Other_2"/>
          <p:cNvSpPr/>
          <p:nvPr>
            <p:custDataLst>
              <p:tags r:id="rId2"/>
            </p:custDataLst>
          </p:nvPr>
        </p:nvSpPr>
        <p:spPr>
          <a:xfrm>
            <a:off x="2339360" y="1905174"/>
            <a:ext cx="793518" cy="2013982"/>
          </a:xfrm>
          <a:custGeom>
            <a:avLst/>
            <a:gdLst>
              <a:gd name="connsiteX0" fmla="*/ 242455 w 1502447"/>
              <a:gd name="connsiteY0" fmla="*/ 0 h 3815746"/>
              <a:gd name="connsiteX1" fmla="*/ 484909 w 1502447"/>
              <a:gd name="connsiteY1" fmla="*/ 519546 h 3815746"/>
              <a:gd name="connsiteX2" fmla="*/ 363682 w 1502447"/>
              <a:gd name="connsiteY2" fmla="*/ 519546 h 3815746"/>
              <a:gd name="connsiteX3" fmla="*/ 363682 w 1502447"/>
              <a:gd name="connsiteY3" fmla="*/ 1837719 h 3815746"/>
              <a:gd name="connsiteX4" fmla="*/ 1373845 w 1502447"/>
              <a:gd name="connsiteY4" fmla="*/ 1837719 h 3815746"/>
              <a:gd name="connsiteX5" fmla="*/ 1373845 w 1502447"/>
              <a:gd name="connsiteY5" fmla="*/ 1838928 h 3815746"/>
              <a:gd name="connsiteX6" fmla="*/ 1378610 w 1502447"/>
              <a:gd name="connsiteY6" fmla="*/ 1837781 h 3815746"/>
              <a:gd name="connsiteX7" fmla="*/ 1443150 w 1502447"/>
              <a:gd name="connsiteY7" fmla="*/ 1857630 h 3815746"/>
              <a:gd name="connsiteX8" fmla="*/ 1502182 w 1502447"/>
              <a:gd name="connsiteY8" fmla="*/ 1973732 h 3815746"/>
              <a:gd name="connsiteX9" fmla="*/ 1500846 w 1502447"/>
              <a:gd name="connsiteY9" fmla="*/ 1973646 h 3815746"/>
              <a:gd name="connsiteX10" fmla="*/ 1500846 w 1502447"/>
              <a:gd name="connsiteY10" fmla="*/ 3815746 h 3815746"/>
              <a:gd name="connsiteX11" fmla="*/ 1246846 w 1502447"/>
              <a:gd name="connsiteY11" fmla="*/ 3815746 h 3815746"/>
              <a:gd name="connsiteX12" fmla="*/ 1246846 w 1502447"/>
              <a:gd name="connsiteY12" fmla="*/ 2093320 h 3815746"/>
              <a:gd name="connsiteX13" fmla="*/ 243256 w 1502447"/>
              <a:gd name="connsiteY13" fmla="*/ 2093320 h 3815746"/>
              <a:gd name="connsiteX14" fmla="*/ 243256 w 1502447"/>
              <a:gd name="connsiteY14" fmla="*/ 2091375 h 3815746"/>
              <a:gd name="connsiteX15" fmla="*/ 231327 w 1502447"/>
              <a:gd name="connsiteY15" fmla="*/ 2091983 h 3815746"/>
              <a:gd name="connsiteX16" fmla="*/ 122858 w 1502447"/>
              <a:gd name="connsiteY16" fmla="*/ 1950478 h 3815746"/>
              <a:gd name="connsiteX17" fmla="*/ 124618 w 1502447"/>
              <a:gd name="connsiteY17" fmla="*/ 1945055 h 3815746"/>
              <a:gd name="connsiteX18" fmla="*/ 121227 w 1502447"/>
              <a:gd name="connsiteY18" fmla="*/ 1945055 h 3815746"/>
              <a:gd name="connsiteX19" fmla="*/ 121227 w 1502447"/>
              <a:gd name="connsiteY19" fmla="*/ 519546 h 3815746"/>
              <a:gd name="connsiteX20" fmla="*/ 0 w 1502447"/>
              <a:gd name="connsiteY20" fmla="*/ 519546 h 3815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502447" h="3815746">
                <a:moveTo>
                  <a:pt x="242455" y="0"/>
                </a:moveTo>
                <a:lnTo>
                  <a:pt x="484909" y="519546"/>
                </a:lnTo>
                <a:lnTo>
                  <a:pt x="363682" y="519546"/>
                </a:lnTo>
                <a:lnTo>
                  <a:pt x="363682" y="1837719"/>
                </a:lnTo>
                <a:lnTo>
                  <a:pt x="1373845" y="1837719"/>
                </a:lnTo>
                <a:lnTo>
                  <a:pt x="1373845" y="1838928"/>
                </a:lnTo>
                <a:lnTo>
                  <a:pt x="1378610" y="1837781"/>
                </a:lnTo>
                <a:cubicBezTo>
                  <a:pt x="1401122" y="1838479"/>
                  <a:pt x="1423449" y="1845121"/>
                  <a:pt x="1443150" y="1857630"/>
                </a:cubicBezTo>
                <a:cubicBezTo>
                  <a:pt x="1482552" y="1882648"/>
                  <a:pt x="1505182" y="1927156"/>
                  <a:pt x="1502182" y="1973732"/>
                </a:cubicBezTo>
                <a:lnTo>
                  <a:pt x="1500846" y="1973646"/>
                </a:lnTo>
                <a:lnTo>
                  <a:pt x="1500846" y="3815746"/>
                </a:lnTo>
                <a:lnTo>
                  <a:pt x="1246846" y="3815746"/>
                </a:lnTo>
                <a:lnTo>
                  <a:pt x="1246846" y="2093320"/>
                </a:lnTo>
                <a:lnTo>
                  <a:pt x="243256" y="2093320"/>
                </a:lnTo>
                <a:lnTo>
                  <a:pt x="243256" y="2091375"/>
                </a:lnTo>
                <a:lnTo>
                  <a:pt x="231327" y="2091983"/>
                </a:lnTo>
                <a:cubicBezTo>
                  <a:pt x="162805" y="2081990"/>
                  <a:pt x="114707" y="2019243"/>
                  <a:pt x="122858" y="1950478"/>
                </a:cubicBezTo>
                <a:lnTo>
                  <a:pt x="124618" y="1945055"/>
                </a:lnTo>
                <a:lnTo>
                  <a:pt x="121227" y="1945055"/>
                </a:lnTo>
                <a:lnTo>
                  <a:pt x="121227" y="519546"/>
                </a:lnTo>
                <a:lnTo>
                  <a:pt x="0" y="519546"/>
                </a:lnTo>
                <a:close/>
              </a:path>
            </a:pathLst>
          </a:custGeom>
          <a:solidFill>
            <a:schemeClr val="accent3"/>
          </a:solidFill>
          <a:ln w="28575" cap="flat" cmpd="sng" algn="ctr">
            <a:noFill/>
            <a:prstDash val="solid"/>
          </a:ln>
          <a:effectLst>
            <a:outerShdw blurRad="317500" dist="165100" dir="2700000" algn="tl" rotWithShape="0">
              <a:prstClr val="black">
                <a:alpha val="40000"/>
              </a:prstClr>
            </a:outerShdw>
          </a:effectLst>
        </p:spPr>
        <p:txBody>
          <a:bodyPr lIns="91458" tIns="45729" rIns="91458" bIns="45729" anchor="ctr"/>
          <a:lstStyle/>
          <a:p>
            <a:pPr algn="ctr">
              <a:defRPr/>
            </a:pPr>
            <a:endParaRPr lang="zh-CN" altLang="en-US" sz="1000" kern="0" dirty="0">
              <a:solidFill>
                <a:schemeClr val="tx2"/>
              </a:solidFill>
              <a:latin typeface="微软雅黑" panose="020B0503020204020204" pitchFamily="34" charset="-122"/>
              <a:ea typeface="微软雅黑" panose="020B0503020204020204" pitchFamily="34" charset="-122"/>
            </a:endParaRPr>
          </a:p>
        </p:txBody>
      </p:sp>
      <p:sp>
        <p:nvSpPr>
          <p:cNvPr id="6" name="MH_Other_3"/>
          <p:cNvSpPr/>
          <p:nvPr>
            <p:custDataLst>
              <p:tags r:id="rId3"/>
            </p:custDataLst>
          </p:nvPr>
        </p:nvSpPr>
        <p:spPr>
          <a:xfrm>
            <a:off x="1661585" y="2246561"/>
            <a:ext cx="792537" cy="1672595"/>
          </a:xfrm>
          <a:custGeom>
            <a:avLst/>
            <a:gdLst>
              <a:gd name="connsiteX0" fmla="*/ 242455 w 1502447"/>
              <a:gd name="connsiteY0" fmla="*/ 0 h 3168045"/>
              <a:gd name="connsiteX1" fmla="*/ 484909 w 1502447"/>
              <a:gd name="connsiteY1" fmla="*/ 519546 h 3168045"/>
              <a:gd name="connsiteX2" fmla="*/ 363682 w 1502447"/>
              <a:gd name="connsiteY2" fmla="*/ 519546 h 3168045"/>
              <a:gd name="connsiteX3" fmla="*/ 363682 w 1502447"/>
              <a:gd name="connsiteY3" fmla="*/ 1837719 h 3168045"/>
              <a:gd name="connsiteX4" fmla="*/ 1373845 w 1502447"/>
              <a:gd name="connsiteY4" fmla="*/ 1837719 h 3168045"/>
              <a:gd name="connsiteX5" fmla="*/ 1373845 w 1502447"/>
              <a:gd name="connsiteY5" fmla="*/ 1838928 h 3168045"/>
              <a:gd name="connsiteX6" fmla="*/ 1378610 w 1502447"/>
              <a:gd name="connsiteY6" fmla="*/ 1837781 h 3168045"/>
              <a:gd name="connsiteX7" fmla="*/ 1443150 w 1502447"/>
              <a:gd name="connsiteY7" fmla="*/ 1857630 h 3168045"/>
              <a:gd name="connsiteX8" fmla="*/ 1502182 w 1502447"/>
              <a:gd name="connsiteY8" fmla="*/ 1973732 h 3168045"/>
              <a:gd name="connsiteX9" fmla="*/ 1500846 w 1502447"/>
              <a:gd name="connsiteY9" fmla="*/ 1973646 h 3168045"/>
              <a:gd name="connsiteX10" fmla="*/ 1500846 w 1502447"/>
              <a:gd name="connsiteY10" fmla="*/ 3168045 h 3168045"/>
              <a:gd name="connsiteX11" fmla="*/ 1246846 w 1502447"/>
              <a:gd name="connsiteY11" fmla="*/ 3168045 h 3168045"/>
              <a:gd name="connsiteX12" fmla="*/ 1246846 w 1502447"/>
              <a:gd name="connsiteY12" fmla="*/ 2093320 h 3168045"/>
              <a:gd name="connsiteX13" fmla="*/ 243256 w 1502447"/>
              <a:gd name="connsiteY13" fmla="*/ 2093320 h 3168045"/>
              <a:gd name="connsiteX14" fmla="*/ 243256 w 1502447"/>
              <a:gd name="connsiteY14" fmla="*/ 2091375 h 3168045"/>
              <a:gd name="connsiteX15" fmla="*/ 231327 w 1502447"/>
              <a:gd name="connsiteY15" fmla="*/ 2091983 h 3168045"/>
              <a:gd name="connsiteX16" fmla="*/ 122858 w 1502447"/>
              <a:gd name="connsiteY16" fmla="*/ 1950478 h 3168045"/>
              <a:gd name="connsiteX17" fmla="*/ 124618 w 1502447"/>
              <a:gd name="connsiteY17" fmla="*/ 1945055 h 3168045"/>
              <a:gd name="connsiteX18" fmla="*/ 121227 w 1502447"/>
              <a:gd name="connsiteY18" fmla="*/ 1945055 h 3168045"/>
              <a:gd name="connsiteX19" fmla="*/ 121227 w 1502447"/>
              <a:gd name="connsiteY19" fmla="*/ 519546 h 3168045"/>
              <a:gd name="connsiteX20" fmla="*/ 0 w 1502447"/>
              <a:gd name="connsiteY20" fmla="*/ 519546 h 3168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502447" h="3168045">
                <a:moveTo>
                  <a:pt x="242455" y="0"/>
                </a:moveTo>
                <a:lnTo>
                  <a:pt x="484909" y="519546"/>
                </a:lnTo>
                <a:lnTo>
                  <a:pt x="363682" y="519546"/>
                </a:lnTo>
                <a:lnTo>
                  <a:pt x="363682" y="1837719"/>
                </a:lnTo>
                <a:lnTo>
                  <a:pt x="1373845" y="1837719"/>
                </a:lnTo>
                <a:lnTo>
                  <a:pt x="1373845" y="1838928"/>
                </a:lnTo>
                <a:lnTo>
                  <a:pt x="1378610" y="1837781"/>
                </a:lnTo>
                <a:cubicBezTo>
                  <a:pt x="1401122" y="1838479"/>
                  <a:pt x="1423449" y="1845121"/>
                  <a:pt x="1443150" y="1857630"/>
                </a:cubicBezTo>
                <a:cubicBezTo>
                  <a:pt x="1482552" y="1882648"/>
                  <a:pt x="1505182" y="1927156"/>
                  <a:pt x="1502182" y="1973732"/>
                </a:cubicBezTo>
                <a:lnTo>
                  <a:pt x="1500846" y="1973646"/>
                </a:lnTo>
                <a:lnTo>
                  <a:pt x="1500846" y="3168045"/>
                </a:lnTo>
                <a:lnTo>
                  <a:pt x="1246846" y="3168045"/>
                </a:lnTo>
                <a:lnTo>
                  <a:pt x="1246846" y="2093320"/>
                </a:lnTo>
                <a:lnTo>
                  <a:pt x="243256" y="2093320"/>
                </a:lnTo>
                <a:lnTo>
                  <a:pt x="243256" y="2091375"/>
                </a:lnTo>
                <a:lnTo>
                  <a:pt x="231327" y="2091983"/>
                </a:lnTo>
                <a:cubicBezTo>
                  <a:pt x="162805" y="2081990"/>
                  <a:pt x="114707" y="2019243"/>
                  <a:pt x="122858" y="1950478"/>
                </a:cubicBezTo>
                <a:lnTo>
                  <a:pt x="124618" y="1945055"/>
                </a:lnTo>
                <a:lnTo>
                  <a:pt x="121227" y="1945055"/>
                </a:lnTo>
                <a:lnTo>
                  <a:pt x="121227" y="519546"/>
                </a:lnTo>
                <a:lnTo>
                  <a:pt x="0" y="519546"/>
                </a:lnTo>
                <a:close/>
              </a:path>
            </a:pathLst>
          </a:custGeom>
          <a:solidFill>
            <a:schemeClr val="accent4"/>
          </a:solidFill>
          <a:ln w="28575" cap="flat" cmpd="sng" algn="ctr">
            <a:noFill/>
            <a:prstDash val="solid"/>
          </a:ln>
          <a:effectLst>
            <a:outerShdw blurRad="317500" dist="165100" dir="2700000" algn="tl" rotWithShape="0">
              <a:prstClr val="black">
                <a:alpha val="40000"/>
              </a:prstClr>
            </a:outerShdw>
          </a:effectLst>
        </p:spPr>
        <p:txBody>
          <a:bodyPr lIns="91458" tIns="45729" rIns="91458" bIns="45729" anchor="ctr"/>
          <a:lstStyle/>
          <a:p>
            <a:pPr algn="ctr">
              <a:defRPr/>
            </a:pPr>
            <a:endParaRPr lang="zh-CN" altLang="en-US" sz="1000" kern="0" dirty="0">
              <a:solidFill>
                <a:schemeClr val="tx2"/>
              </a:solidFill>
              <a:latin typeface="微软雅黑" panose="020B0503020204020204" pitchFamily="34" charset="-122"/>
              <a:ea typeface="微软雅黑" panose="020B0503020204020204" pitchFamily="34" charset="-122"/>
            </a:endParaRPr>
          </a:p>
        </p:txBody>
      </p:sp>
      <p:sp>
        <p:nvSpPr>
          <p:cNvPr id="7" name="MH_Other_4"/>
          <p:cNvSpPr/>
          <p:nvPr>
            <p:custDataLst>
              <p:tags r:id="rId4"/>
            </p:custDataLst>
          </p:nvPr>
        </p:nvSpPr>
        <p:spPr>
          <a:xfrm>
            <a:off x="983809" y="2607566"/>
            <a:ext cx="792537" cy="1330229"/>
          </a:xfrm>
          <a:custGeom>
            <a:avLst/>
            <a:gdLst>
              <a:gd name="connsiteX0" fmla="*/ 242455 w 1502447"/>
              <a:gd name="connsiteY0" fmla="*/ 0 h 2520345"/>
              <a:gd name="connsiteX1" fmla="*/ 484909 w 1502447"/>
              <a:gd name="connsiteY1" fmla="*/ 519546 h 2520345"/>
              <a:gd name="connsiteX2" fmla="*/ 363682 w 1502447"/>
              <a:gd name="connsiteY2" fmla="*/ 519546 h 2520345"/>
              <a:gd name="connsiteX3" fmla="*/ 363682 w 1502447"/>
              <a:gd name="connsiteY3" fmla="*/ 1837719 h 2520345"/>
              <a:gd name="connsiteX4" fmla="*/ 1373845 w 1502447"/>
              <a:gd name="connsiteY4" fmla="*/ 1837719 h 2520345"/>
              <a:gd name="connsiteX5" fmla="*/ 1373845 w 1502447"/>
              <a:gd name="connsiteY5" fmla="*/ 1838928 h 2520345"/>
              <a:gd name="connsiteX6" fmla="*/ 1378610 w 1502447"/>
              <a:gd name="connsiteY6" fmla="*/ 1837781 h 2520345"/>
              <a:gd name="connsiteX7" fmla="*/ 1443150 w 1502447"/>
              <a:gd name="connsiteY7" fmla="*/ 1857630 h 2520345"/>
              <a:gd name="connsiteX8" fmla="*/ 1502182 w 1502447"/>
              <a:gd name="connsiteY8" fmla="*/ 1973732 h 2520345"/>
              <a:gd name="connsiteX9" fmla="*/ 1500846 w 1502447"/>
              <a:gd name="connsiteY9" fmla="*/ 1973646 h 2520345"/>
              <a:gd name="connsiteX10" fmla="*/ 1500846 w 1502447"/>
              <a:gd name="connsiteY10" fmla="*/ 2520345 h 2520345"/>
              <a:gd name="connsiteX11" fmla="*/ 1246846 w 1502447"/>
              <a:gd name="connsiteY11" fmla="*/ 2520345 h 2520345"/>
              <a:gd name="connsiteX12" fmla="*/ 1246846 w 1502447"/>
              <a:gd name="connsiteY12" fmla="*/ 2093320 h 2520345"/>
              <a:gd name="connsiteX13" fmla="*/ 243256 w 1502447"/>
              <a:gd name="connsiteY13" fmla="*/ 2093320 h 2520345"/>
              <a:gd name="connsiteX14" fmla="*/ 243256 w 1502447"/>
              <a:gd name="connsiteY14" fmla="*/ 2091375 h 2520345"/>
              <a:gd name="connsiteX15" fmla="*/ 231327 w 1502447"/>
              <a:gd name="connsiteY15" fmla="*/ 2091983 h 2520345"/>
              <a:gd name="connsiteX16" fmla="*/ 122858 w 1502447"/>
              <a:gd name="connsiteY16" fmla="*/ 1950478 h 2520345"/>
              <a:gd name="connsiteX17" fmla="*/ 124618 w 1502447"/>
              <a:gd name="connsiteY17" fmla="*/ 1945055 h 2520345"/>
              <a:gd name="connsiteX18" fmla="*/ 121227 w 1502447"/>
              <a:gd name="connsiteY18" fmla="*/ 1945055 h 2520345"/>
              <a:gd name="connsiteX19" fmla="*/ 121227 w 1502447"/>
              <a:gd name="connsiteY19" fmla="*/ 519546 h 2520345"/>
              <a:gd name="connsiteX20" fmla="*/ 0 w 1502447"/>
              <a:gd name="connsiteY20" fmla="*/ 519546 h 2520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502447" h="2520345">
                <a:moveTo>
                  <a:pt x="242455" y="0"/>
                </a:moveTo>
                <a:lnTo>
                  <a:pt x="484909" y="519546"/>
                </a:lnTo>
                <a:lnTo>
                  <a:pt x="363682" y="519546"/>
                </a:lnTo>
                <a:lnTo>
                  <a:pt x="363682" y="1837719"/>
                </a:lnTo>
                <a:lnTo>
                  <a:pt x="1373845" y="1837719"/>
                </a:lnTo>
                <a:lnTo>
                  <a:pt x="1373845" y="1838928"/>
                </a:lnTo>
                <a:lnTo>
                  <a:pt x="1378610" y="1837781"/>
                </a:lnTo>
                <a:cubicBezTo>
                  <a:pt x="1401122" y="1838479"/>
                  <a:pt x="1423449" y="1845121"/>
                  <a:pt x="1443150" y="1857630"/>
                </a:cubicBezTo>
                <a:cubicBezTo>
                  <a:pt x="1482552" y="1882648"/>
                  <a:pt x="1505182" y="1927156"/>
                  <a:pt x="1502182" y="1973732"/>
                </a:cubicBezTo>
                <a:lnTo>
                  <a:pt x="1500846" y="1973646"/>
                </a:lnTo>
                <a:lnTo>
                  <a:pt x="1500846" y="2520345"/>
                </a:lnTo>
                <a:lnTo>
                  <a:pt x="1246846" y="2520345"/>
                </a:lnTo>
                <a:lnTo>
                  <a:pt x="1246846" y="2093320"/>
                </a:lnTo>
                <a:lnTo>
                  <a:pt x="243256" y="2093320"/>
                </a:lnTo>
                <a:lnTo>
                  <a:pt x="243256" y="2091375"/>
                </a:lnTo>
                <a:lnTo>
                  <a:pt x="231327" y="2091983"/>
                </a:lnTo>
                <a:cubicBezTo>
                  <a:pt x="162805" y="2081990"/>
                  <a:pt x="114707" y="2019243"/>
                  <a:pt x="122858" y="1950478"/>
                </a:cubicBezTo>
                <a:lnTo>
                  <a:pt x="124618" y="1945055"/>
                </a:lnTo>
                <a:lnTo>
                  <a:pt x="121227" y="1945055"/>
                </a:lnTo>
                <a:lnTo>
                  <a:pt x="121227" y="519546"/>
                </a:lnTo>
                <a:lnTo>
                  <a:pt x="0" y="519546"/>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lIns="91458" tIns="45729" rIns="91458" bIns="45729" anchor="ctr"/>
          <a:lstStyle/>
          <a:p>
            <a:pPr algn="ctr">
              <a:defRPr/>
            </a:pPr>
            <a:endParaRPr lang="zh-CN" altLang="en-US" sz="1000" kern="0" dirty="0">
              <a:solidFill>
                <a:schemeClr val="tx2"/>
              </a:solidFill>
              <a:latin typeface="微软雅黑" panose="020B0503020204020204" pitchFamily="34" charset="-122"/>
              <a:ea typeface="微软雅黑" panose="020B0503020204020204" pitchFamily="34" charset="-122"/>
            </a:endParaRPr>
          </a:p>
        </p:txBody>
      </p:sp>
      <p:sp>
        <p:nvSpPr>
          <p:cNvPr id="8" name="MH_Other_5"/>
          <p:cNvSpPr/>
          <p:nvPr>
            <p:custDataLst>
              <p:tags r:id="rId5"/>
            </p:custDataLst>
          </p:nvPr>
        </p:nvSpPr>
        <p:spPr>
          <a:xfrm>
            <a:off x="3694911" y="1221422"/>
            <a:ext cx="793518" cy="2697734"/>
          </a:xfrm>
          <a:custGeom>
            <a:avLst/>
            <a:gdLst>
              <a:gd name="connsiteX0" fmla="*/ 242455 w 1502447"/>
              <a:gd name="connsiteY0" fmla="*/ 0 h 5111146"/>
              <a:gd name="connsiteX1" fmla="*/ 484909 w 1502447"/>
              <a:gd name="connsiteY1" fmla="*/ 519546 h 5111146"/>
              <a:gd name="connsiteX2" fmla="*/ 363682 w 1502447"/>
              <a:gd name="connsiteY2" fmla="*/ 519546 h 5111146"/>
              <a:gd name="connsiteX3" fmla="*/ 363682 w 1502447"/>
              <a:gd name="connsiteY3" fmla="*/ 1837719 h 5111146"/>
              <a:gd name="connsiteX4" fmla="*/ 1373845 w 1502447"/>
              <a:gd name="connsiteY4" fmla="*/ 1837719 h 5111146"/>
              <a:gd name="connsiteX5" fmla="*/ 1373845 w 1502447"/>
              <a:gd name="connsiteY5" fmla="*/ 1838928 h 5111146"/>
              <a:gd name="connsiteX6" fmla="*/ 1378610 w 1502447"/>
              <a:gd name="connsiteY6" fmla="*/ 1837781 h 5111146"/>
              <a:gd name="connsiteX7" fmla="*/ 1443150 w 1502447"/>
              <a:gd name="connsiteY7" fmla="*/ 1857630 h 5111146"/>
              <a:gd name="connsiteX8" fmla="*/ 1502182 w 1502447"/>
              <a:gd name="connsiteY8" fmla="*/ 1973732 h 5111146"/>
              <a:gd name="connsiteX9" fmla="*/ 1500846 w 1502447"/>
              <a:gd name="connsiteY9" fmla="*/ 1973646 h 5111146"/>
              <a:gd name="connsiteX10" fmla="*/ 1500846 w 1502447"/>
              <a:gd name="connsiteY10" fmla="*/ 4528702 h 5111146"/>
              <a:gd name="connsiteX11" fmla="*/ 1502447 w 1502447"/>
              <a:gd name="connsiteY11" fmla="*/ 4528702 h 5111146"/>
              <a:gd name="connsiteX12" fmla="*/ 1502447 w 1502447"/>
              <a:gd name="connsiteY12" fmla="*/ 5111146 h 5111146"/>
              <a:gd name="connsiteX13" fmla="*/ 1246847 w 1502447"/>
              <a:gd name="connsiteY13" fmla="*/ 5111146 h 5111146"/>
              <a:gd name="connsiteX14" fmla="*/ 1246847 w 1502447"/>
              <a:gd name="connsiteY14" fmla="*/ 4809520 h 5111146"/>
              <a:gd name="connsiteX15" fmla="*/ 1246846 w 1502447"/>
              <a:gd name="connsiteY15" fmla="*/ 4809520 h 5111146"/>
              <a:gd name="connsiteX16" fmla="*/ 1246846 w 1502447"/>
              <a:gd name="connsiteY16" fmla="*/ 2093320 h 5111146"/>
              <a:gd name="connsiteX17" fmla="*/ 243256 w 1502447"/>
              <a:gd name="connsiteY17" fmla="*/ 2093320 h 5111146"/>
              <a:gd name="connsiteX18" fmla="*/ 243256 w 1502447"/>
              <a:gd name="connsiteY18" fmla="*/ 2091375 h 5111146"/>
              <a:gd name="connsiteX19" fmla="*/ 231327 w 1502447"/>
              <a:gd name="connsiteY19" fmla="*/ 2091983 h 5111146"/>
              <a:gd name="connsiteX20" fmla="*/ 122858 w 1502447"/>
              <a:gd name="connsiteY20" fmla="*/ 1950478 h 5111146"/>
              <a:gd name="connsiteX21" fmla="*/ 124618 w 1502447"/>
              <a:gd name="connsiteY21" fmla="*/ 1945055 h 5111146"/>
              <a:gd name="connsiteX22" fmla="*/ 121227 w 1502447"/>
              <a:gd name="connsiteY22" fmla="*/ 1945055 h 5111146"/>
              <a:gd name="connsiteX23" fmla="*/ 121227 w 1502447"/>
              <a:gd name="connsiteY23" fmla="*/ 519546 h 5111146"/>
              <a:gd name="connsiteX24" fmla="*/ 0 w 1502447"/>
              <a:gd name="connsiteY24" fmla="*/ 519546 h 51111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502447" h="5111146">
                <a:moveTo>
                  <a:pt x="242455" y="0"/>
                </a:moveTo>
                <a:lnTo>
                  <a:pt x="484909" y="519546"/>
                </a:lnTo>
                <a:lnTo>
                  <a:pt x="363682" y="519546"/>
                </a:lnTo>
                <a:lnTo>
                  <a:pt x="363682" y="1837719"/>
                </a:lnTo>
                <a:lnTo>
                  <a:pt x="1373845" y="1837719"/>
                </a:lnTo>
                <a:lnTo>
                  <a:pt x="1373845" y="1838928"/>
                </a:lnTo>
                <a:lnTo>
                  <a:pt x="1378610" y="1837781"/>
                </a:lnTo>
                <a:cubicBezTo>
                  <a:pt x="1401122" y="1838479"/>
                  <a:pt x="1423449" y="1845121"/>
                  <a:pt x="1443150" y="1857630"/>
                </a:cubicBezTo>
                <a:cubicBezTo>
                  <a:pt x="1482552" y="1882648"/>
                  <a:pt x="1505182" y="1927156"/>
                  <a:pt x="1502182" y="1973732"/>
                </a:cubicBezTo>
                <a:lnTo>
                  <a:pt x="1500846" y="1973646"/>
                </a:lnTo>
                <a:lnTo>
                  <a:pt x="1500846" y="4528702"/>
                </a:lnTo>
                <a:lnTo>
                  <a:pt x="1502447" y="4528702"/>
                </a:lnTo>
                <a:lnTo>
                  <a:pt x="1502447" y="5111146"/>
                </a:lnTo>
                <a:lnTo>
                  <a:pt x="1246847" y="5111146"/>
                </a:lnTo>
                <a:lnTo>
                  <a:pt x="1246847" y="4809520"/>
                </a:lnTo>
                <a:lnTo>
                  <a:pt x="1246846" y="4809520"/>
                </a:lnTo>
                <a:lnTo>
                  <a:pt x="1246846" y="2093320"/>
                </a:lnTo>
                <a:lnTo>
                  <a:pt x="243256" y="2093320"/>
                </a:lnTo>
                <a:lnTo>
                  <a:pt x="243256" y="2091375"/>
                </a:lnTo>
                <a:lnTo>
                  <a:pt x="231327" y="2091983"/>
                </a:lnTo>
                <a:cubicBezTo>
                  <a:pt x="162805" y="2081990"/>
                  <a:pt x="114707" y="2019243"/>
                  <a:pt x="122858" y="1950478"/>
                </a:cubicBezTo>
                <a:lnTo>
                  <a:pt x="124618" y="1945055"/>
                </a:lnTo>
                <a:lnTo>
                  <a:pt x="121227" y="1945055"/>
                </a:lnTo>
                <a:lnTo>
                  <a:pt x="121227" y="519546"/>
                </a:lnTo>
                <a:lnTo>
                  <a:pt x="0" y="519546"/>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lIns="91458" tIns="45729" rIns="91458" bIns="45729" anchor="ctr"/>
          <a:lstStyle/>
          <a:p>
            <a:pPr algn="ctr">
              <a:defRPr/>
            </a:pPr>
            <a:endParaRPr lang="zh-CN" altLang="en-US" sz="1000" kern="0" dirty="0">
              <a:solidFill>
                <a:schemeClr val="tx2"/>
              </a:solidFill>
              <a:latin typeface="微软雅黑" panose="020B0503020204020204" pitchFamily="34" charset="-122"/>
              <a:ea typeface="微软雅黑" panose="020B0503020204020204" pitchFamily="34" charset="-122"/>
            </a:endParaRPr>
          </a:p>
        </p:txBody>
      </p:sp>
      <p:pic>
        <p:nvPicPr>
          <p:cNvPr id="9" name="MH_Other_6"/>
          <p:cNvPicPr>
            <a:picLocks noChangeAspect="1"/>
          </p:cNvPicPr>
          <p:nvPr>
            <p:custDataLst>
              <p:tags r:id="rId6"/>
            </p:custDataLst>
          </p:nvPr>
        </p:nvPicPr>
        <p:blipFill>
          <a:blip r:embed="rId7" cstate="email"/>
          <a:srcRect/>
          <a:stretch>
            <a:fillRect/>
          </a:stretch>
        </p:blipFill>
        <p:spPr bwMode="auto">
          <a:xfrm>
            <a:off x="908284" y="3879917"/>
            <a:ext cx="3929332" cy="205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MH_Other_7"/>
          <p:cNvSpPr txBox="1"/>
          <p:nvPr>
            <p:custDataLst>
              <p:tags r:id="rId8"/>
            </p:custDataLst>
          </p:nvPr>
        </p:nvSpPr>
        <p:spPr>
          <a:xfrm>
            <a:off x="3948829" y="1873523"/>
            <a:ext cx="489321" cy="404082"/>
          </a:xfrm>
          <a:prstGeom prst="rect">
            <a:avLst/>
          </a:prstGeom>
          <a:noFill/>
          <a:effectLst>
            <a:outerShdw blurRad="139700" dist="114300" dir="2700000" algn="tl" rotWithShape="0">
              <a:prstClr val="black">
                <a:alpha val="29000"/>
              </a:prstClr>
            </a:outerShdw>
          </a:effectLst>
        </p:spPr>
        <p:txBody>
          <a:bodyPr wrap="none" lIns="91458" tIns="45729" rIns="91458" bIns="45729">
            <a:spAutoFit/>
          </a:bodyPr>
          <a:lstStyle>
            <a:defPPr>
              <a:defRPr lang="zh-CN"/>
            </a:defPPr>
            <a:lvl1pPr>
              <a:defRPr sz="5400">
                <a:solidFill>
                  <a:schemeClr val="bg1"/>
                </a:solidFill>
                <a:effectLst>
                  <a:innerShdw blurRad="63500" dist="50800" dir="13500000">
                    <a:prstClr val="black">
                      <a:alpha val="50000"/>
                    </a:prstClr>
                  </a:innerShdw>
                </a:effectLst>
                <a:latin typeface="方正正中黑简体" panose="02000000000000000000" pitchFamily="2" charset="-122"/>
                <a:ea typeface="方正正中黑简体" panose="02000000000000000000" pitchFamily="2" charset="-122"/>
              </a:defRPr>
            </a:lvl1pPr>
          </a:lstStyle>
          <a:p>
            <a:pPr>
              <a:defRPr/>
            </a:pPr>
            <a:r>
              <a:rPr lang="en-US" altLang="zh-CN" sz="2000" dirty="0">
                <a:solidFill>
                  <a:schemeClr val="tx2"/>
                </a:solidFill>
                <a:latin typeface="微软雅黑" panose="020B0503020204020204" pitchFamily="34" charset="-122"/>
                <a:ea typeface="微软雅黑" panose="020B0503020204020204" pitchFamily="34" charset="-122"/>
              </a:rPr>
              <a:t>01</a:t>
            </a: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1" name="MH_Other_8"/>
          <p:cNvSpPr txBox="1"/>
          <p:nvPr>
            <p:custDataLst>
              <p:tags r:id="rId9"/>
            </p:custDataLst>
          </p:nvPr>
        </p:nvSpPr>
        <p:spPr>
          <a:xfrm>
            <a:off x="3243910" y="2231489"/>
            <a:ext cx="489321" cy="404082"/>
          </a:xfrm>
          <a:prstGeom prst="rect">
            <a:avLst/>
          </a:prstGeom>
          <a:noFill/>
          <a:effectLst>
            <a:outerShdw blurRad="139700" dist="114300" dir="2700000" algn="tl" rotWithShape="0">
              <a:prstClr val="black">
                <a:alpha val="29000"/>
              </a:prstClr>
            </a:outerShdw>
          </a:effectLst>
        </p:spPr>
        <p:txBody>
          <a:bodyPr wrap="none" lIns="91458" tIns="45729" rIns="91458" bIns="45729">
            <a:spAutoFit/>
          </a:bodyPr>
          <a:lstStyle>
            <a:defPPr>
              <a:defRPr lang="zh-CN"/>
            </a:defPPr>
            <a:lvl1pPr>
              <a:defRPr sz="3600">
                <a:solidFill>
                  <a:srgbClr val="71E600"/>
                </a:solidFill>
                <a:effectLst>
                  <a:innerShdw blurRad="63500" dist="50800" dir="13500000">
                    <a:prstClr val="black">
                      <a:alpha val="50000"/>
                    </a:prstClr>
                  </a:innerShdw>
                </a:effectLst>
                <a:latin typeface="方正正中黑简体" panose="02000000000000000000" pitchFamily="2" charset="-122"/>
                <a:ea typeface="方正正中黑简体" panose="02000000000000000000" pitchFamily="2" charset="-122"/>
              </a:defRPr>
            </a:lvl1pPr>
          </a:lstStyle>
          <a:p>
            <a:pPr>
              <a:defRPr/>
            </a:pPr>
            <a:r>
              <a:rPr lang="en-US" altLang="zh-CN" sz="2000" dirty="0">
                <a:solidFill>
                  <a:schemeClr val="tx2"/>
                </a:solidFill>
                <a:latin typeface="微软雅黑" panose="020B0503020204020204" pitchFamily="34" charset="-122"/>
                <a:ea typeface="微软雅黑" panose="020B0503020204020204" pitchFamily="34" charset="-122"/>
              </a:rPr>
              <a:t>02</a:t>
            </a: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2" name="MH_Other_9"/>
          <p:cNvSpPr txBox="1"/>
          <p:nvPr>
            <p:custDataLst>
              <p:tags r:id="rId10"/>
            </p:custDataLst>
          </p:nvPr>
        </p:nvSpPr>
        <p:spPr>
          <a:xfrm>
            <a:off x="2563957" y="2569225"/>
            <a:ext cx="489321" cy="404082"/>
          </a:xfrm>
          <a:prstGeom prst="rect">
            <a:avLst/>
          </a:prstGeom>
          <a:noFill/>
          <a:effectLst>
            <a:outerShdw blurRad="139700" dist="114300" dir="2700000" algn="tl" rotWithShape="0">
              <a:prstClr val="black">
                <a:alpha val="29000"/>
              </a:prstClr>
            </a:outerShdw>
          </a:effectLst>
        </p:spPr>
        <p:txBody>
          <a:bodyPr wrap="none" lIns="91458" tIns="45729" rIns="91458" bIns="45729">
            <a:spAutoFit/>
          </a:bodyPr>
          <a:lstStyle>
            <a:defPPr>
              <a:defRPr lang="zh-CN"/>
            </a:defPPr>
            <a:lvl1pPr>
              <a:defRPr sz="3600">
                <a:solidFill>
                  <a:srgbClr val="71E600"/>
                </a:solidFill>
                <a:effectLst>
                  <a:innerShdw blurRad="63500" dist="50800" dir="13500000">
                    <a:prstClr val="black">
                      <a:alpha val="50000"/>
                    </a:prstClr>
                  </a:innerShdw>
                </a:effectLst>
                <a:latin typeface="方正正中黑简体" panose="02000000000000000000" pitchFamily="2" charset="-122"/>
                <a:ea typeface="方正正中黑简体" panose="02000000000000000000" pitchFamily="2" charset="-122"/>
              </a:defRPr>
            </a:lvl1pPr>
          </a:lstStyle>
          <a:p>
            <a:pPr>
              <a:defRPr/>
            </a:pPr>
            <a:r>
              <a:rPr lang="en-US" altLang="zh-CN" sz="2000" dirty="0">
                <a:solidFill>
                  <a:schemeClr val="tx2"/>
                </a:solidFill>
                <a:latin typeface="微软雅黑" panose="020B0503020204020204" pitchFamily="34" charset="-122"/>
                <a:ea typeface="微软雅黑" panose="020B0503020204020204" pitchFamily="34" charset="-122"/>
              </a:rPr>
              <a:t>03</a:t>
            </a: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3" name="MH_Other_10"/>
          <p:cNvSpPr txBox="1"/>
          <p:nvPr>
            <p:custDataLst>
              <p:tags r:id="rId11"/>
            </p:custDataLst>
          </p:nvPr>
        </p:nvSpPr>
        <p:spPr>
          <a:xfrm>
            <a:off x="1899653" y="2912000"/>
            <a:ext cx="489321" cy="404082"/>
          </a:xfrm>
          <a:prstGeom prst="rect">
            <a:avLst/>
          </a:prstGeom>
          <a:noFill/>
          <a:effectLst>
            <a:outerShdw blurRad="139700" dist="114300" dir="2700000" algn="tl" rotWithShape="0">
              <a:prstClr val="black">
                <a:alpha val="29000"/>
              </a:prstClr>
            </a:outerShdw>
          </a:effectLst>
        </p:spPr>
        <p:txBody>
          <a:bodyPr wrap="none" lIns="91458" tIns="45729" rIns="91458" bIns="45729">
            <a:spAutoFit/>
          </a:bodyPr>
          <a:lstStyle>
            <a:defPPr>
              <a:defRPr lang="zh-CN"/>
            </a:defPPr>
            <a:lvl1pPr>
              <a:defRPr sz="3600">
                <a:solidFill>
                  <a:srgbClr val="71E600"/>
                </a:solidFill>
                <a:effectLst>
                  <a:innerShdw blurRad="63500" dist="50800" dir="13500000">
                    <a:prstClr val="black">
                      <a:alpha val="50000"/>
                    </a:prstClr>
                  </a:innerShdw>
                </a:effectLst>
                <a:latin typeface="方正正中黑简体" panose="02000000000000000000" pitchFamily="2" charset="-122"/>
                <a:ea typeface="方正正中黑简体" panose="02000000000000000000" pitchFamily="2" charset="-122"/>
              </a:defRPr>
            </a:lvl1pPr>
          </a:lstStyle>
          <a:p>
            <a:pPr>
              <a:defRPr/>
            </a:pPr>
            <a:r>
              <a:rPr lang="en-US" altLang="zh-CN" sz="2000" dirty="0">
                <a:solidFill>
                  <a:schemeClr val="tx2"/>
                </a:solidFill>
                <a:latin typeface="微软雅黑" panose="020B0503020204020204" pitchFamily="34" charset="-122"/>
                <a:ea typeface="微软雅黑" panose="020B0503020204020204" pitchFamily="34" charset="-122"/>
              </a:rPr>
              <a:t>04</a:t>
            </a: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4" name="MH_Other_11"/>
          <p:cNvSpPr txBox="1"/>
          <p:nvPr>
            <p:custDataLst>
              <p:tags r:id="rId12"/>
            </p:custDataLst>
          </p:nvPr>
        </p:nvSpPr>
        <p:spPr>
          <a:xfrm>
            <a:off x="1229436" y="3261717"/>
            <a:ext cx="489321" cy="404082"/>
          </a:xfrm>
          <a:prstGeom prst="rect">
            <a:avLst/>
          </a:prstGeom>
          <a:noFill/>
          <a:effectLst>
            <a:outerShdw blurRad="139700" dist="114300" dir="2700000" algn="tl" rotWithShape="0">
              <a:prstClr val="black">
                <a:alpha val="29000"/>
              </a:prstClr>
            </a:outerShdw>
          </a:effectLst>
        </p:spPr>
        <p:txBody>
          <a:bodyPr wrap="none" lIns="91458" tIns="45729" rIns="91458" bIns="45729">
            <a:spAutoFit/>
          </a:bodyPr>
          <a:lstStyle>
            <a:defPPr>
              <a:defRPr lang="zh-CN"/>
            </a:defPPr>
            <a:lvl1pPr>
              <a:defRPr sz="3600">
                <a:solidFill>
                  <a:srgbClr val="71E600"/>
                </a:solidFill>
                <a:effectLst>
                  <a:innerShdw blurRad="63500" dist="50800" dir="13500000">
                    <a:prstClr val="black">
                      <a:alpha val="50000"/>
                    </a:prstClr>
                  </a:innerShdw>
                </a:effectLst>
                <a:latin typeface="方正正中黑简体" panose="02000000000000000000" pitchFamily="2" charset="-122"/>
                <a:ea typeface="方正正中黑简体" panose="02000000000000000000" pitchFamily="2" charset="-122"/>
              </a:defRPr>
            </a:lvl1pPr>
          </a:lstStyle>
          <a:p>
            <a:pPr>
              <a:defRPr/>
            </a:pPr>
            <a:r>
              <a:rPr lang="en-US" altLang="zh-CN" sz="2000" dirty="0">
                <a:solidFill>
                  <a:schemeClr val="tx2"/>
                </a:solidFill>
                <a:latin typeface="微软雅黑" panose="020B0503020204020204" pitchFamily="34" charset="-122"/>
                <a:ea typeface="微软雅黑" panose="020B0503020204020204" pitchFamily="34" charset="-122"/>
              </a:rPr>
              <a:t>05</a:t>
            </a: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5" name="MH_SubTitle_1"/>
          <p:cNvSpPr txBox="1"/>
          <p:nvPr>
            <p:custDataLst>
              <p:tags r:id="rId13"/>
            </p:custDataLst>
          </p:nvPr>
        </p:nvSpPr>
        <p:spPr>
          <a:xfrm>
            <a:off x="3838750" y="1482445"/>
            <a:ext cx="645407" cy="399264"/>
          </a:xfrm>
          <a:prstGeom prst="rect">
            <a:avLst/>
          </a:prstGeom>
          <a:noFill/>
          <a:effectLst>
            <a:outerShdw blurRad="330200" dist="165100" dir="2700000" algn="tl" rotWithShape="0">
              <a:prstClr val="black">
                <a:alpha val="40000"/>
              </a:prstClr>
            </a:outerShdw>
          </a:effectLst>
        </p:spPr>
        <p:txBody>
          <a:bodyPr lIns="91458" tIns="45729" rIns="91458" bIns="45729">
            <a:noAutofit/>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sz="1050" dirty="0">
                <a:solidFill>
                  <a:schemeClr val="accent1"/>
                </a:solidFill>
              </a:rPr>
              <a:t>单击编辑标题</a:t>
            </a:r>
            <a:endParaRPr lang="zh-CN" altLang="en-US" sz="1050" dirty="0">
              <a:solidFill>
                <a:schemeClr val="accent1"/>
              </a:solidFill>
            </a:endParaRPr>
          </a:p>
        </p:txBody>
      </p:sp>
      <p:sp>
        <p:nvSpPr>
          <p:cNvPr id="16" name="MH_SubTitle_2"/>
          <p:cNvSpPr txBox="1"/>
          <p:nvPr>
            <p:custDataLst>
              <p:tags r:id="rId14"/>
            </p:custDataLst>
          </p:nvPr>
        </p:nvSpPr>
        <p:spPr>
          <a:xfrm>
            <a:off x="3129587" y="1854242"/>
            <a:ext cx="645407" cy="399265"/>
          </a:xfrm>
          <a:prstGeom prst="rect">
            <a:avLst/>
          </a:prstGeom>
          <a:noFill/>
          <a:effectLst>
            <a:outerShdw blurRad="330200" dist="165100" dir="2700000" algn="tl" rotWithShape="0">
              <a:prstClr val="black">
                <a:alpha val="40000"/>
              </a:prstClr>
            </a:outerShdw>
          </a:effectLst>
        </p:spPr>
        <p:txBody>
          <a:bodyPr lIns="91458" tIns="45729" rIns="91458" bIns="45729">
            <a:noAutofit/>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sz="1000" dirty="0">
                <a:solidFill>
                  <a:schemeClr val="accent2"/>
                </a:solidFill>
              </a:rPr>
              <a:t>单击编辑标题</a:t>
            </a:r>
            <a:endParaRPr lang="zh-CN" altLang="en-US" sz="1000" dirty="0">
              <a:solidFill>
                <a:schemeClr val="accent2"/>
              </a:solidFill>
            </a:endParaRPr>
          </a:p>
        </p:txBody>
      </p:sp>
      <p:sp>
        <p:nvSpPr>
          <p:cNvPr id="17" name="MH_SubTitle_3"/>
          <p:cNvSpPr txBox="1"/>
          <p:nvPr>
            <p:custDataLst>
              <p:tags r:id="rId15"/>
            </p:custDataLst>
          </p:nvPr>
        </p:nvSpPr>
        <p:spPr>
          <a:xfrm>
            <a:off x="2446907" y="2208381"/>
            <a:ext cx="645407" cy="399264"/>
          </a:xfrm>
          <a:prstGeom prst="rect">
            <a:avLst/>
          </a:prstGeom>
          <a:noFill/>
          <a:effectLst>
            <a:outerShdw blurRad="330200" dist="165100" dir="2700000" algn="tl" rotWithShape="0">
              <a:prstClr val="black">
                <a:alpha val="40000"/>
              </a:prstClr>
            </a:outerShdw>
          </a:effectLst>
        </p:spPr>
        <p:txBody>
          <a:bodyPr lIns="91458" tIns="45729" rIns="91458" bIns="45729">
            <a:noAutofit/>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sz="1000" dirty="0">
                <a:solidFill>
                  <a:schemeClr val="accent3"/>
                </a:solidFill>
              </a:rPr>
              <a:t>单击编辑标题</a:t>
            </a:r>
            <a:endParaRPr lang="zh-CN" altLang="en-US" sz="1000" dirty="0">
              <a:solidFill>
                <a:schemeClr val="accent3"/>
              </a:solidFill>
            </a:endParaRPr>
          </a:p>
        </p:txBody>
      </p:sp>
      <p:sp>
        <p:nvSpPr>
          <p:cNvPr id="18" name="MH_SubTitle_4"/>
          <p:cNvSpPr txBox="1"/>
          <p:nvPr>
            <p:custDataLst>
              <p:tags r:id="rId16"/>
            </p:custDataLst>
          </p:nvPr>
        </p:nvSpPr>
        <p:spPr>
          <a:xfrm>
            <a:off x="1797577" y="2509547"/>
            <a:ext cx="644290" cy="399265"/>
          </a:xfrm>
          <a:prstGeom prst="rect">
            <a:avLst/>
          </a:prstGeom>
          <a:noFill/>
          <a:effectLst>
            <a:outerShdw blurRad="330200" dist="165100" dir="2700000" algn="tl" rotWithShape="0">
              <a:prstClr val="black">
                <a:alpha val="40000"/>
              </a:prstClr>
            </a:outerShdw>
          </a:effectLst>
        </p:spPr>
        <p:txBody>
          <a:bodyPr lIns="91458" tIns="45729" rIns="91458" bIns="45729">
            <a:noAutofit/>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sz="1000" dirty="0">
                <a:solidFill>
                  <a:schemeClr val="accent4"/>
                </a:solidFill>
              </a:rPr>
              <a:t>单击编辑标题</a:t>
            </a:r>
            <a:endParaRPr lang="zh-CN" altLang="en-US" sz="1000" dirty="0">
              <a:solidFill>
                <a:schemeClr val="accent4"/>
              </a:solidFill>
            </a:endParaRPr>
          </a:p>
        </p:txBody>
      </p:sp>
      <p:sp>
        <p:nvSpPr>
          <p:cNvPr id="19" name="MH_SubTitle_5"/>
          <p:cNvSpPr txBox="1"/>
          <p:nvPr>
            <p:custDataLst>
              <p:tags r:id="rId17"/>
            </p:custDataLst>
          </p:nvPr>
        </p:nvSpPr>
        <p:spPr>
          <a:xfrm>
            <a:off x="1121762" y="2873496"/>
            <a:ext cx="645407" cy="399264"/>
          </a:xfrm>
          <a:prstGeom prst="rect">
            <a:avLst/>
          </a:prstGeom>
          <a:noFill/>
          <a:effectLst>
            <a:outerShdw blurRad="330200" dist="165100" dir="2700000" algn="tl" rotWithShape="0">
              <a:prstClr val="black">
                <a:alpha val="40000"/>
              </a:prstClr>
            </a:outerShdw>
          </a:effectLst>
        </p:spPr>
        <p:txBody>
          <a:bodyPr lIns="91458" tIns="45729" rIns="91458" bIns="45729">
            <a:noAutofit/>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sz="1000" dirty="0">
                <a:solidFill>
                  <a:schemeClr val="accent1"/>
                </a:solidFill>
              </a:rPr>
              <a:t>单击编辑标题</a:t>
            </a:r>
            <a:endParaRPr lang="zh-CN" altLang="en-US" sz="1000" dirty="0">
              <a:solidFill>
                <a:schemeClr val="accent1"/>
              </a:solidFill>
            </a:endParaRPr>
          </a:p>
        </p:txBody>
      </p:sp>
      <p:sp>
        <p:nvSpPr>
          <p:cNvPr id="20" name="MH_Other_41"/>
          <p:cNvSpPr>
            <a:spLocks noChangeAspect="1" noEditPoints="1"/>
          </p:cNvSpPr>
          <p:nvPr>
            <p:custDataLst>
              <p:tags r:id="rId18"/>
            </p:custDataLst>
          </p:nvPr>
        </p:nvSpPr>
        <p:spPr bwMode="auto">
          <a:xfrm>
            <a:off x="2668930" y="1875744"/>
            <a:ext cx="243253" cy="227590"/>
          </a:xfrm>
          <a:custGeom>
            <a:avLst/>
            <a:gdLst>
              <a:gd name="T0" fmla="*/ 7 w 66"/>
              <a:gd name="T1" fmla="*/ 51 h 62"/>
              <a:gd name="T2" fmla="*/ 30 w 66"/>
              <a:gd name="T3" fmla="*/ 47 h 62"/>
              <a:gd name="T4" fmla="*/ 36 w 66"/>
              <a:gd name="T5" fmla="*/ 53 h 62"/>
              <a:gd name="T6" fmla="*/ 59 w 66"/>
              <a:gd name="T7" fmla="*/ 14 h 62"/>
              <a:gd name="T8" fmla="*/ 61 w 66"/>
              <a:gd name="T9" fmla="*/ 12 h 62"/>
              <a:gd name="T10" fmla="*/ 62 w 66"/>
              <a:gd name="T11" fmla="*/ 17 h 62"/>
              <a:gd name="T12" fmla="*/ 37 w 66"/>
              <a:gd name="T13" fmla="*/ 59 h 62"/>
              <a:gd name="T14" fmla="*/ 29 w 66"/>
              <a:gd name="T15" fmla="*/ 59 h 62"/>
              <a:gd name="T16" fmla="*/ 5 w 66"/>
              <a:gd name="T17" fmla="*/ 17 h 62"/>
              <a:gd name="T18" fmla="*/ 6 w 66"/>
              <a:gd name="T19" fmla="*/ 12 h 62"/>
              <a:gd name="T20" fmla="*/ 25 w 66"/>
              <a:gd name="T21" fmla="*/ 30 h 62"/>
              <a:gd name="T22" fmla="*/ 33 w 66"/>
              <a:gd name="T23" fmla="*/ 41 h 62"/>
              <a:gd name="T24" fmla="*/ 41 w 66"/>
              <a:gd name="T25" fmla="*/ 30 h 62"/>
              <a:gd name="T26" fmla="*/ 31 w 66"/>
              <a:gd name="T27" fmla="*/ 27 h 62"/>
              <a:gd name="T28" fmla="*/ 31 w 66"/>
              <a:gd name="T29" fmla="*/ 17 h 62"/>
              <a:gd name="T30" fmla="*/ 33 w 66"/>
              <a:gd name="T31" fmla="*/ 17 h 62"/>
              <a:gd name="T32" fmla="*/ 35 w 66"/>
              <a:gd name="T33" fmla="*/ 17 h 62"/>
              <a:gd name="T34" fmla="*/ 36 w 66"/>
              <a:gd name="T35" fmla="*/ 27 h 62"/>
              <a:gd name="T36" fmla="*/ 38 w 66"/>
              <a:gd name="T37" fmla="*/ 16 h 62"/>
              <a:gd name="T38" fmla="*/ 31 w 66"/>
              <a:gd name="T39" fmla="*/ 16 h 62"/>
              <a:gd name="T40" fmla="*/ 27 w 66"/>
              <a:gd name="T41" fmla="*/ 16 h 62"/>
              <a:gd name="T42" fmla="*/ 24 w 66"/>
              <a:gd name="T43" fmla="*/ 27 h 62"/>
              <a:gd name="T44" fmla="*/ 23 w 66"/>
              <a:gd name="T45" fmla="*/ 11 h 62"/>
              <a:gd name="T46" fmla="*/ 38 w 66"/>
              <a:gd name="T47" fmla="*/ 5 h 62"/>
              <a:gd name="T48" fmla="*/ 38 w 66"/>
              <a:gd name="T49" fmla="*/ 27 h 62"/>
              <a:gd name="T50" fmla="*/ 47 w 66"/>
              <a:gd name="T51" fmla="*/ 10 h 62"/>
              <a:gd name="T52" fmla="*/ 26 w 66"/>
              <a:gd name="T53" fmla="*/ 1 h 62"/>
              <a:gd name="T54" fmla="*/ 24 w 66"/>
              <a:gd name="T55" fmla="*/ 27 h 62"/>
              <a:gd name="T56" fmla="*/ 57 w 66"/>
              <a:gd name="T57" fmla="*/ 20 h 62"/>
              <a:gd name="T58" fmla="*/ 43 w 66"/>
              <a:gd name="T59" fmla="*/ 44 h 62"/>
              <a:gd name="T60" fmla="*/ 57 w 66"/>
              <a:gd name="T61" fmla="*/ 45 h 62"/>
              <a:gd name="T62" fmla="*/ 43 w 66"/>
              <a:gd name="T63" fmla="*/ 44 h 62"/>
              <a:gd name="T64" fmla="*/ 49 w 66"/>
              <a:gd name="T65" fmla="*/ 41 h 62"/>
              <a:gd name="T66" fmla="*/ 49 w 66"/>
              <a:gd name="T67" fmla="*/ 40 h 62"/>
              <a:gd name="T68" fmla="*/ 47 w 66"/>
              <a:gd name="T69" fmla="*/ 27 h 62"/>
              <a:gd name="T70" fmla="*/ 49 w 66"/>
              <a:gd name="T71" fmla="*/ 28 h 62"/>
              <a:gd name="T72" fmla="*/ 49 w 66"/>
              <a:gd name="T73" fmla="*/ 27 h 62"/>
              <a:gd name="T74" fmla="*/ 48 w 66"/>
              <a:gd name="T75" fmla="*/ 24 h 62"/>
              <a:gd name="T76" fmla="*/ 57 w 66"/>
              <a:gd name="T77" fmla="*/ 23 h 62"/>
              <a:gd name="T78" fmla="*/ 10 w 66"/>
              <a:gd name="T79" fmla="*/ 18 h 62"/>
              <a:gd name="T80" fmla="*/ 15 w 66"/>
              <a:gd name="T81" fmla="*/ 18 h 62"/>
              <a:gd name="T82" fmla="*/ 10 w 66"/>
              <a:gd name="T83" fmla="*/ 43 h 62"/>
              <a:gd name="T84" fmla="*/ 23 w 66"/>
              <a:gd name="T85" fmla="*/ 46 h 62"/>
              <a:gd name="T86" fmla="*/ 18 w 66"/>
              <a:gd name="T87" fmla="*/ 40 h 62"/>
              <a:gd name="T88" fmla="*/ 17 w 66"/>
              <a:gd name="T89" fmla="*/ 41 h 62"/>
              <a:gd name="T90" fmla="*/ 19 w 66"/>
              <a:gd name="T91" fmla="*/ 27 h 62"/>
              <a:gd name="T92" fmla="*/ 10 w 66"/>
              <a:gd name="T93" fmla="*/ 28 h 62"/>
              <a:gd name="T94" fmla="*/ 19 w 66"/>
              <a:gd name="T95" fmla="*/ 27 h 62"/>
              <a:gd name="T96" fmla="*/ 10 w 66"/>
              <a:gd name="T97" fmla="*/ 24 h 62"/>
              <a:gd name="T98" fmla="*/ 17 w 66"/>
              <a:gd name="T99" fmla="*/ 2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 h="62">
                <a:moveTo>
                  <a:pt x="14" y="14"/>
                </a:moveTo>
                <a:cubicBezTo>
                  <a:pt x="11" y="14"/>
                  <a:pt x="9" y="14"/>
                  <a:pt x="7" y="14"/>
                </a:cubicBezTo>
                <a:cubicBezTo>
                  <a:pt x="7" y="51"/>
                  <a:pt x="7" y="51"/>
                  <a:pt x="7" y="51"/>
                </a:cubicBezTo>
                <a:cubicBezTo>
                  <a:pt x="15" y="49"/>
                  <a:pt x="22" y="51"/>
                  <a:pt x="29" y="52"/>
                </a:cubicBezTo>
                <a:cubicBezTo>
                  <a:pt x="30" y="53"/>
                  <a:pt x="30" y="53"/>
                  <a:pt x="30" y="53"/>
                </a:cubicBezTo>
                <a:cubicBezTo>
                  <a:pt x="30" y="47"/>
                  <a:pt x="30" y="47"/>
                  <a:pt x="30" y="47"/>
                </a:cubicBezTo>
                <a:cubicBezTo>
                  <a:pt x="31" y="48"/>
                  <a:pt x="32" y="48"/>
                  <a:pt x="33" y="48"/>
                </a:cubicBezTo>
                <a:cubicBezTo>
                  <a:pt x="34" y="48"/>
                  <a:pt x="35" y="48"/>
                  <a:pt x="36" y="47"/>
                </a:cubicBezTo>
                <a:cubicBezTo>
                  <a:pt x="36" y="53"/>
                  <a:pt x="36" y="53"/>
                  <a:pt x="36" y="53"/>
                </a:cubicBezTo>
                <a:cubicBezTo>
                  <a:pt x="37" y="52"/>
                  <a:pt x="37" y="52"/>
                  <a:pt x="37" y="52"/>
                </a:cubicBezTo>
                <a:cubicBezTo>
                  <a:pt x="44" y="51"/>
                  <a:pt x="52" y="49"/>
                  <a:pt x="59" y="51"/>
                </a:cubicBezTo>
                <a:cubicBezTo>
                  <a:pt x="59" y="14"/>
                  <a:pt x="59" y="14"/>
                  <a:pt x="59" y="14"/>
                </a:cubicBezTo>
                <a:cubicBezTo>
                  <a:pt x="57" y="14"/>
                  <a:pt x="55" y="14"/>
                  <a:pt x="52" y="14"/>
                </a:cubicBezTo>
                <a:cubicBezTo>
                  <a:pt x="52" y="13"/>
                  <a:pt x="52" y="12"/>
                  <a:pt x="52" y="11"/>
                </a:cubicBezTo>
                <a:cubicBezTo>
                  <a:pt x="55" y="11"/>
                  <a:pt x="58" y="11"/>
                  <a:pt x="61" y="12"/>
                </a:cubicBezTo>
                <a:cubicBezTo>
                  <a:pt x="62" y="13"/>
                  <a:pt x="62" y="13"/>
                  <a:pt x="62" y="13"/>
                </a:cubicBezTo>
                <a:cubicBezTo>
                  <a:pt x="62" y="14"/>
                  <a:pt x="62" y="14"/>
                  <a:pt x="62" y="14"/>
                </a:cubicBezTo>
                <a:cubicBezTo>
                  <a:pt x="62" y="17"/>
                  <a:pt x="62" y="17"/>
                  <a:pt x="62" y="17"/>
                </a:cubicBezTo>
                <a:cubicBezTo>
                  <a:pt x="66" y="18"/>
                  <a:pt x="66" y="18"/>
                  <a:pt x="66" y="18"/>
                </a:cubicBezTo>
                <a:cubicBezTo>
                  <a:pt x="66" y="59"/>
                  <a:pt x="66" y="59"/>
                  <a:pt x="66" y="59"/>
                </a:cubicBezTo>
                <a:cubicBezTo>
                  <a:pt x="59" y="58"/>
                  <a:pt x="53" y="56"/>
                  <a:pt x="37" y="59"/>
                </a:cubicBezTo>
                <a:cubicBezTo>
                  <a:pt x="37" y="60"/>
                  <a:pt x="37" y="60"/>
                  <a:pt x="37" y="60"/>
                </a:cubicBezTo>
                <a:cubicBezTo>
                  <a:pt x="32" y="62"/>
                  <a:pt x="34" y="62"/>
                  <a:pt x="29" y="60"/>
                </a:cubicBezTo>
                <a:cubicBezTo>
                  <a:pt x="29" y="59"/>
                  <a:pt x="29" y="59"/>
                  <a:pt x="29" y="59"/>
                </a:cubicBezTo>
                <a:cubicBezTo>
                  <a:pt x="14" y="56"/>
                  <a:pt x="7" y="58"/>
                  <a:pt x="0" y="59"/>
                </a:cubicBezTo>
                <a:cubicBezTo>
                  <a:pt x="0" y="18"/>
                  <a:pt x="0" y="18"/>
                  <a:pt x="0" y="18"/>
                </a:cubicBezTo>
                <a:cubicBezTo>
                  <a:pt x="5" y="17"/>
                  <a:pt x="5" y="17"/>
                  <a:pt x="5" y="17"/>
                </a:cubicBezTo>
                <a:cubicBezTo>
                  <a:pt x="5" y="14"/>
                  <a:pt x="5" y="14"/>
                  <a:pt x="5" y="14"/>
                </a:cubicBezTo>
                <a:cubicBezTo>
                  <a:pt x="5" y="13"/>
                  <a:pt x="5" y="13"/>
                  <a:pt x="5" y="13"/>
                </a:cubicBezTo>
                <a:cubicBezTo>
                  <a:pt x="6" y="12"/>
                  <a:pt x="6" y="12"/>
                  <a:pt x="6" y="12"/>
                </a:cubicBezTo>
                <a:cubicBezTo>
                  <a:pt x="8" y="11"/>
                  <a:pt x="11" y="11"/>
                  <a:pt x="14" y="11"/>
                </a:cubicBezTo>
                <a:cubicBezTo>
                  <a:pt x="14" y="12"/>
                  <a:pt x="14" y="13"/>
                  <a:pt x="14" y="14"/>
                </a:cubicBezTo>
                <a:close/>
                <a:moveTo>
                  <a:pt x="25" y="30"/>
                </a:moveTo>
                <a:cubicBezTo>
                  <a:pt x="27" y="39"/>
                  <a:pt x="27" y="39"/>
                  <a:pt x="27" y="39"/>
                </a:cubicBezTo>
                <a:cubicBezTo>
                  <a:pt x="30" y="39"/>
                  <a:pt x="30" y="39"/>
                  <a:pt x="30" y="39"/>
                </a:cubicBezTo>
                <a:cubicBezTo>
                  <a:pt x="30" y="40"/>
                  <a:pt x="32" y="41"/>
                  <a:pt x="33" y="41"/>
                </a:cubicBezTo>
                <a:cubicBezTo>
                  <a:pt x="35" y="41"/>
                  <a:pt x="36" y="40"/>
                  <a:pt x="36" y="39"/>
                </a:cubicBezTo>
                <a:cubicBezTo>
                  <a:pt x="39" y="39"/>
                  <a:pt x="39" y="39"/>
                  <a:pt x="39" y="39"/>
                </a:cubicBezTo>
                <a:cubicBezTo>
                  <a:pt x="41" y="30"/>
                  <a:pt x="41" y="30"/>
                  <a:pt x="41" y="30"/>
                </a:cubicBezTo>
                <a:cubicBezTo>
                  <a:pt x="25" y="30"/>
                  <a:pt x="25" y="30"/>
                  <a:pt x="25" y="30"/>
                </a:cubicBezTo>
                <a:close/>
                <a:moveTo>
                  <a:pt x="30" y="27"/>
                </a:moveTo>
                <a:cubicBezTo>
                  <a:pt x="31" y="27"/>
                  <a:pt x="31" y="27"/>
                  <a:pt x="31" y="27"/>
                </a:cubicBezTo>
                <a:cubicBezTo>
                  <a:pt x="29" y="17"/>
                  <a:pt x="29" y="17"/>
                  <a:pt x="29" y="17"/>
                </a:cubicBezTo>
                <a:cubicBezTo>
                  <a:pt x="29" y="17"/>
                  <a:pt x="29" y="17"/>
                  <a:pt x="30" y="17"/>
                </a:cubicBezTo>
                <a:cubicBezTo>
                  <a:pt x="30" y="17"/>
                  <a:pt x="31" y="17"/>
                  <a:pt x="31" y="17"/>
                </a:cubicBezTo>
                <a:cubicBezTo>
                  <a:pt x="32" y="17"/>
                  <a:pt x="32" y="17"/>
                  <a:pt x="32" y="17"/>
                </a:cubicBezTo>
                <a:cubicBezTo>
                  <a:pt x="32" y="17"/>
                  <a:pt x="32" y="17"/>
                  <a:pt x="32" y="17"/>
                </a:cubicBezTo>
                <a:cubicBezTo>
                  <a:pt x="32" y="17"/>
                  <a:pt x="33" y="17"/>
                  <a:pt x="33" y="17"/>
                </a:cubicBezTo>
                <a:cubicBezTo>
                  <a:pt x="33" y="17"/>
                  <a:pt x="34" y="17"/>
                  <a:pt x="34" y="17"/>
                </a:cubicBezTo>
                <a:cubicBezTo>
                  <a:pt x="35" y="17"/>
                  <a:pt x="35" y="17"/>
                  <a:pt x="35" y="17"/>
                </a:cubicBezTo>
                <a:cubicBezTo>
                  <a:pt x="35" y="17"/>
                  <a:pt x="35" y="17"/>
                  <a:pt x="35" y="17"/>
                </a:cubicBezTo>
                <a:cubicBezTo>
                  <a:pt x="36" y="17"/>
                  <a:pt x="36" y="17"/>
                  <a:pt x="37" y="17"/>
                </a:cubicBezTo>
                <a:cubicBezTo>
                  <a:pt x="35" y="27"/>
                  <a:pt x="35" y="27"/>
                  <a:pt x="35" y="27"/>
                </a:cubicBezTo>
                <a:cubicBezTo>
                  <a:pt x="36" y="27"/>
                  <a:pt x="36" y="27"/>
                  <a:pt x="36" y="27"/>
                </a:cubicBezTo>
                <a:cubicBezTo>
                  <a:pt x="39" y="17"/>
                  <a:pt x="39" y="17"/>
                  <a:pt x="39" y="17"/>
                </a:cubicBezTo>
                <a:cubicBezTo>
                  <a:pt x="39" y="16"/>
                  <a:pt x="39" y="16"/>
                  <a:pt x="39" y="16"/>
                </a:cubicBezTo>
                <a:cubicBezTo>
                  <a:pt x="38" y="16"/>
                  <a:pt x="38" y="16"/>
                  <a:pt x="38" y="16"/>
                </a:cubicBezTo>
                <a:cubicBezTo>
                  <a:pt x="37" y="15"/>
                  <a:pt x="36" y="15"/>
                  <a:pt x="35" y="16"/>
                </a:cubicBezTo>
                <a:cubicBezTo>
                  <a:pt x="34" y="15"/>
                  <a:pt x="34" y="15"/>
                  <a:pt x="33" y="15"/>
                </a:cubicBezTo>
                <a:cubicBezTo>
                  <a:pt x="33" y="15"/>
                  <a:pt x="32" y="15"/>
                  <a:pt x="31" y="16"/>
                </a:cubicBezTo>
                <a:cubicBezTo>
                  <a:pt x="31" y="15"/>
                  <a:pt x="30" y="15"/>
                  <a:pt x="30" y="15"/>
                </a:cubicBezTo>
                <a:cubicBezTo>
                  <a:pt x="29" y="15"/>
                  <a:pt x="28" y="16"/>
                  <a:pt x="28" y="16"/>
                </a:cubicBezTo>
                <a:cubicBezTo>
                  <a:pt x="27" y="16"/>
                  <a:pt x="27" y="16"/>
                  <a:pt x="27" y="16"/>
                </a:cubicBezTo>
                <a:cubicBezTo>
                  <a:pt x="27" y="17"/>
                  <a:pt x="27" y="17"/>
                  <a:pt x="27" y="17"/>
                </a:cubicBezTo>
                <a:cubicBezTo>
                  <a:pt x="30" y="27"/>
                  <a:pt x="30" y="27"/>
                  <a:pt x="30" y="27"/>
                </a:cubicBezTo>
                <a:close/>
                <a:moveTo>
                  <a:pt x="24" y="27"/>
                </a:moveTo>
                <a:cubicBezTo>
                  <a:pt x="28" y="27"/>
                  <a:pt x="28" y="27"/>
                  <a:pt x="28" y="27"/>
                </a:cubicBezTo>
                <a:cubicBezTo>
                  <a:pt x="28" y="24"/>
                  <a:pt x="26" y="21"/>
                  <a:pt x="25" y="18"/>
                </a:cubicBezTo>
                <a:cubicBezTo>
                  <a:pt x="24" y="15"/>
                  <a:pt x="23" y="13"/>
                  <a:pt x="23" y="11"/>
                </a:cubicBezTo>
                <a:cubicBezTo>
                  <a:pt x="24" y="8"/>
                  <a:pt x="25" y="6"/>
                  <a:pt x="28" y="5"/>
                </a:cubicBezTo>
                <a:cubicBezTo>
                  <a:pt x="29" y="4"/>
                  <a:pt x="31" y="3"/>
                  <a:pt x="33" y="4"/>
                </a:cubicBezTo>
                <a:cubicBezTo>
                  <a:pt x="35" y="4"/>
                  <a:pt x="37" y="4"/>
                  <a:pt x="38" y="5"/>
                </a:cubicBezTo>
                <a:cubicBezTo>
                  <a:pt x="41" y="6"/>
                  <a:pt x="42" y="8"/>
                  <a:pt x="43" y="11"/>
                </a:cubicBezTo>
                <a:cubicBezTo>
                  <a:pt x="43" y="13"/>
                  <a:pt x="42" y="15"/>
                  <a:pt x="41" y="18"/>
                </a:cubicBezTo>
                <a:cubicBezTo>
                  <a:pt x="39" y="21"/>
                  <a:pt x="38" y="24"/>
                  <a:pt x="38" y="27"/>
                </a:cubicBezTo>
                <a:cubicBezTo>
                  <a:pt x="41" y="27"/>
                  <a:pt x="41" y="27"/>
                  <a:pt x="41" y="27"/>
                </a:cubicBezTo>
                <a:cubicBezTo>
                  <a:pt x="42" y="25"/>
                  <a:pt x="43" y="22"/>
                  <a:pt x="44" y="20"/>
                </a:cubicBezTo>
                <a:cubicBezTo>
                  <a:pt x="46" y="17"/>
                  <a:pt x="47" y="13"/>
                  <a:pt x="47" y="10"/>
                </a:cubicBezTo>
                <a:cubicBezTo>
                  <a:pt x="46" y="6"/>
                  <a:pt x="43" y="3"/>
                  <a:pt x="40" y="1"/>
                </a:cubicBezTo>
                <a:cubicBezTo>
                  <a:pt x="38" y="0"/>
                  <a:pt x="36" y="0"/>
                  <a:pt x="33" y="0"/>
                </a:cubicBezTo>
                <a:cubicBezTo>
                  <a:pt x="31" y="0"/>
                  <a:pt x="28" y="0"/>
                  <a:pt x="26" y="1"/>
                </a:cubicBezTo>
                <a:cubicBezTo>
                  <a:pt x="23" y="3"/>
                  <a:pt x="20" y="6"/>
                  <a:pt x="19" y="10"/>
                </a:cubicBezTo>
                <a:cubicBezTo>
                  <a:pt x="18" y="13"/>
                  <a:pt x="20" y="17"/>
                  <a:pt x="22" y="20"/>
                </a:cubicBezTo>
                <a:cubicBezTo>
                  <a:pt x="23" y="22"/>
                  <a:pt x="24" y="25"/>
                  <a:pt x="24" y="27"/>
                </a:cubicBezTo>
                <a:close/>
                <a:moveTo>
                  <a:pt x="51" y="18"/>
                </a:moveTo>
                <a:cubicBezTo>
                  <a:pt x="50" y="19"/>
                  <a:pt x="50" y="19"/>
                  <a:pt x="50" y="20"/>
                </a:cubicBezTo>
                <a:cubicBezTo>
                  <a:pt x="53" y="19"/>
                  <a:pt x="55" y="19"/>
                  <a:pt x="57" y="20"/>
                </a:cubicBezTo>
                <a:cubicBezTo>
                  <a:pt x="57" y="18"/>
                  <a:pt x="57" y="18"/>
                  <a:pt x="57" y="18"/>
                </a:cubicBezTo>
                <a:cubicBezTo>
                  <a:pt x="55" y="18"/>
                  <a:pt x="53" y="18"/>
                  <a:pt x="51" y="18"/>
                </a:cubicBezTo>
                <a:close/>
                <a:moveTo>
                  <a:pt x="43" y="44"/>
                </a:moveTo>
                <a:cubicBezTo>
                  <a:pt x="43" y="46"/>
                  <a:pt x="43" y="46"/>
                  <a:pt x="43" y="46"/>
                </a:cubicBezTo>
                <a:cubicBezTo>
                  <a:pt x="45" y="45"/>
                  <a:pt x="47" y="45"/>
                  <a:pt x="49" y="45"/>
                </a:cubicBezTo>
                <a:cubicBezTo>
                  <a:pt x="52" y="44"/>
                  <a:pt x="55" y="44"/>
                  <a:pt x="57" y="45"/>
                </a:cubicBezTo>
                <a:cubicBezTo>
                  <a:pt x="57" y="43"/>
                  <a:pt x="57" y="43"/>
                  <a:pt x="57" y="43"/>
                </a:cubicBezTo>
                <a:cubicBezTo>
                  <a:pt x="54" y="43"/>
                  <a:pt x="52" y="43"/>
                  <a:pt x="49" y="43"/>
                </a:cubicBezTo>
                <a:cubicBezTo>
                  <a:pt x="47" y="44"/>
                  <a:pt x="45" y="44"/>
                  <a:pt x="43" y="44"/>
                </a:cubicBezTo>
                <a:close/>
                <a:moveTo>
                  <a:pt x="44" y="40"/>
                </a:moveTo>
                <a:cubicBezTo>
                  <a:pt x="44" y="42"/>
                  <a:pt x="44" y="42"/>
                  <a:pt x="44" y="42"/>
                </a:cubicBezTo>
                <a:cubicBezTo>
                  <a:pt x="45" y="42"/>
                  <a:pt x="47" y="41"/>
                  <a:pt x="49" y="41"/>
                </a:cubicBezTo>
                <a:cubicBezTo>
                  <a:pt x="52" y="41"/>
                  <a:pt x="55" y="41"/>
                  <a:pt x="57" y="41"/>
                </a:cubicBezTo>
                <a:cubicBezTo>
                  <a:pt x="57" y="40"/>
                  <a:pt x="57" y="40"/>
                  <a:pt x="57" y="40"/>
                </a:cubicBezTo>
                <a:cubicBezTo>
                  <a:pt x="54" y="39"/>
                  <a:pt x="52" y="39"/>
                  <a:pt x="49" y="40"/>
                </a:cubicBezTo>
                <a:cubicBezTo>
                  <a:pt x="47" y="40"/>
                  <a:pt x="46" y="40"/>
                  <a:pt x="44" y="40"/>
                </a:cubicBezTo>
                <a:close/>
                <a:moveTo>
                  <a:pt x="47" y="27"/>
                </a:moveTo>
                <a:cubicBezTo>
                  <a:pt x="47" y="27"/>
                  <a:pt x="47" y="27"/>
                  <a:pt x="47" y="27"/>
                </a:cubicBezTo>
                <a:cubicBezTo>
                  <a:pt x="47" y="27"/>
                  <a:pt x="47" y="27"/>
                  <a:pt x="47" y="27"/>
                </a:cubicBezTo>
                <a:cubicBezTo>
                  <a:pt x="47" y="28"/>
                  <a:pt x="47" y="28"/>
                  <a:pt x="47" y="28"/>
                </a:cubicBezTo>
                <a:cubicBezTo>
                  <a:pt x="47" y="28"/>
                  <a:pt x="48" y="28"/>
                  <a:pt x="49" y="28"/>
                </a:cubicBezTo>
                <a:cubicBezTo>
                  <a:pt x="52" y="28"/>
                  <a:pt x="55" y="28"/>
                  <a:pt x="57" y="28"/>
                </a:cubicBezTo>
                <a:cubicBezTo>
                  <a:pt x="57" y="27"/>
                  <a:pt x="57" y="27"/>
                  <a:pt x="57" y="27"/>
                </a:cubicBezTo>
                <a:cubicBezTo>
                  <a:pt x="54" y="26"/>
                  <a:pt x="52" y="26"/>
                  <a:pt x="49" y="27"/>
                </a:cubicBezTo>
                <a:cubicBezTo>
                  <a:pt x="48" y="27"/>
                  <a:pt x="47" y="27"/>
                  <a:pt x="47" y="27"/>
                </a:cubicBezTo>
                <a:close/>
                <a:moveTo>
                  <a:pt x="49" y="22"/>
                </a:moveTo>
                <a:cubicBezTo>
                  <a:pt x="49" y="23"/>
                  <a:pt x="48" y="23"/>
                  <a:pt x="48" y="24"/>
                </a:cubicBezTo>
                <a:cubicBezTo>
                  <a:pt x="48" y="24"/>
                  <a:pt x="49" y="24"/>
                  <a:pt x="49" y="24"/>
                </a:cubicBezTo>
                <a:cubicBezTo>
                  <a:pt x="52" y="24"/>
                  <a:pt x="55" y="23"/>
                  <a:pt x="57" y="24"/>
                </a:cubicBezTo>
                <a:cubicBezTo>
                  <a:pt x="57" y="23"/>
                  <a:pt x="57" y="23"/>
                  <a:pt x="57" y="23"/>
                </a:cubicBezTo>
                <a:cubicBezTo>
                  <a:pt x="55" y="22"/>
                  <a:pt x="52" y="22"/>
                  <a:pt x="49" y="22"/>
                </a:cubicBezTo>
                <a:close/>
                <a:moveTo>
                  <a:pt x="15" y="18"/>
                </a:moveTo>
                <a:cubicBezTo>
                  <a:pt x="13" y="18"/>
                  <a:pt x="11" y="18"/>
                  <a:pt x="10" y="18"/>
                </a:cubicBezTo>
                <a:cubicBezTo>
                  <a:pt x="10" y="20"/>
                  <a:pt x="10" y="20"/>
                  <a:pt x="10" y="20"/>
                </a:cubicBezTo>
                <a:cubicBezTo>
                  <a:pt x="11" y="19"/>
                  <a:pt x="13" y="19"/>
                  <a:pt x="16" y="20"/>
                </a:cubicBezTo>
                <a:cubicBezTo>
                  <a:pt x="15" y="19"/>
                  <a:pt x="15" y="19"/>
                  <a:pt x="15" y="18"/>
                </a:cubicBezTo>
                <a:close/>
                <a:moveTo>
                  <a:pt x="23" y="44"/>
                </a:moveTo>
                <a:cubicBezTo>
                  <a:pt x="21" y="44"/>
                  <a:pt x="19" y="44"/>
                  <a:pt x="18" y="43"/>
                </a:cubicBezTo>
                <a:cubicBezTo>
                  <a:pt x="15" y="43"/>
                  <a:pt x="12" y="43"/>
                  <a:pt x="10" y="43"/>
                </a:cubicBezTo>
                <a:cubicBezTo>
                  <a:pt x="10" y="45"/>
                  <a:pt x="10" y="45"/>
                  <a:pt x="10" y="45"/>
                </a:cubicBezTo>
                <a:cubicBezTo>
                  <a:pt x="12" y="44"/>
                  <a:pt x="14" y="44"/>
                  <a:pt x="17" y="45"/>
                </a:cubicBezTo>
                <a:cubicBezTo>
                  <a:pt x="19" y="45"/>
                  <a:pt x="21" y="45"/>
                  <a:pt x="23" y="46"/>
                </a:cubicBezTo>
                <a:cubicBezTo>
                  <a:pt x="23" y="44"/>
                  <a:pt x="23" y="44"/>
                  <a:pt x="23" y="44"/>
                </a:cubicBezTo>
                <a:close/>
                <a:moveTo>
                  <a:pt x="22" y="40"/>
                </a:moveTo>
                <a:cubicBezTo>
                  <a:pt x="21" y="40"/>
                  <a:pt x="19" y="40"/>
                  <a:pt x="18" y="40"/>
                </a:cubicBezTo>
                <a:cubicBezTo>
                  <a:pt x="15" y="39"/>
                  <a:pt x="12" y="39"/>
                  <a:pt x="10" y="40"/>
                </a:cubicBezTo>
                <a:cubicBezTo>
                  <a:pt x="10" y="41"/>
                  <a:pt x="10" y="41"/>
                  <a:pt x="10" y="41"/>
                </a:cubicBezTo>
                <a:cubicBezTo>
                  <a:pt x="12" y="41"/>
                  <a:pt x="14" y="41"/>
                  <a:pt x="17" y="41"/>
                </a:cubicBezTo>
                <a:cubicBezTo>
                  <a:pt x="19" y="41"/>
                  <a:pt x="21" y="42"/>
                  <a:pt x="22" y="42"/>
                </a:cubicBezTo>
                <a:cubicBezTo>
                  <a:pt x="22" y="40"/>
                  <a:pt x="22" y="40"/>
                  <a:pt x="22" y="40"/>
                </a:cubicBezTo>
                <a:close/>
                <a:moveTo>
                  <a:pt x="19" y="27"/>
                </a:moveTo>
                <a:cubicBezTo>
                  <a:pt x="19" y="27"/>
                  <a:pt x="18" y="27"/>
                  <a:pt x="18" y="27"/>
                </a:cubicBezTo>
                <a:cubicBezTo>
                  <a:pt x="15" y="26"/>
                  <a:pt x="12" y="26"/>
                  <a:pt x="10" y="27"/>
                </a:cubicBezTo>
                <a:cubicBezTo>
                  <a:pt x="10" y="28"/>
                  <a:pt x="10" y="28"/>
                  <a:pt x="10" y="28"/>
                </a:cubicBezTo>
                <a:cubicBezTo>
                  <a:pt x="12" y="28"/>
                  <a:pt x="14" y="28"/>
                  <a:pt x="17" y="28"/>
                </a:cubicBezTo>
                <a:cubicBezTo>
                  <a:pt x="18" y="28"/>
                  <a:pt x="19" y="28"/>
                  <a:pt x="19" y="28"/>
                </a:cubicBezTo>
                <a:cubicBezTo>
                  <a:pt x="19" y="28"/>
                  <a:pt x="19" y="27"/>
                  <a:pt x="19" y="27"/>
                </a:cubicBezTo>
                <a:close/>
                <a:moveTo>
                  <a:pt x="17" y="22"/>
                </a:moveTo>
                <a:cubicBezTo>
                  <a:pt x="14" y="22"/>
                  <a:pt x="12" y="22"/>
                  <a:pt x="10" y="23"/>
                </a:cubicBezTo>
                <a:cubicBezTo>
                  <a:pt x="10" y="24"/>
                  <a:pt x="10" y="24"/>
                  <a:pt x="10" y="24"/>
                </a:cubicBezTo>
                <a:cubicBezTo>
                  <a:pt x="12" y="23"/>
                  <a:pt x="14" y="24"/>
                  <a:pt x="17" y="24"/>
                </a:cubicBezTo>
                <a:cubicBezTo>
                  <a:pt x="18" y="24"/>
                  <a:pt x="18" y="24"/>
                  <a:pt x="18" y="24"/>
                </a:cubicBezTo>
                <a:cubicBezTo>
                  <a:pt x="18" y="23"/>
                  <a:pt x="17" y="23"/>
                  <a:pt x="17" y="23"/>
                </a:cubicBezTo>
                <a:lnTo>
                  <a:pt x="17" y="22"/>
                </a:lnTo>
                <a:close/>
              </a:path>
            </a:pathLst>
          </a:custGeom>
          <a:solidFill>
            <a:schemeClr val="accent3"/>
          </a:solidFill>
          <a:ln w="28575" cap="flat" cmpd="sng" algn="ctr">
            <a:noFill/>
            <a:prstDash val="solid"/>
          </a:ln>
          <a:effectLst>
            <a:outerShdw blurRad="317500" dist="165100" dir="2700000" algn="tl" rotWithShape="0">
              <a:prstClr val="black">
                <a:alpha val="40000"/>
              </a:prstClr>
            </a:outerShdw>
          </a:effectLst>
        </p:spPr>
        <p:txBody>
          <a:bodyPr lIns="91458" tIns="45729" rIns="91458" bIns="45729" anchor="ctr"/>
          <a:lstStyle/>
          <a:p>
            <a:pPr algn="ctr">
              <a:defRPr/>
            </a:pPr>
            <a:endParaRPr lang="zh-CN" altLang="en-US" sz="1000" kern="0" dirty="0">
              <a:solidFill>
                <a:schemeClr val="tx2"/>
              </a:solidFill>
              <a:latin typeface="微软雅黑" panose="020B0503020204020204" pitchFamily="34" charset="-122"/>
              <a:ea typeface="微软雅黑" panose="020B0503020204020204" pitchFamily="34" charset="-122"/>
            </a:endParaRPr>
          </a:p>
        </p:txBody>
      </p:sp>
      <p:sp>
        <p:nvSpPr>
          <p:cNvPr id="21" name="MH_Other_42"/>
          <p:cNvSpPr>
            <a:spLocks noChangeAspect="1" noEditPoints="1"/>
          </p:cNvSpPr>
          <p:nvPr>
            <p:custDataLst>
              <p:tags r:id="rId19"/>
            </p:custDataLst>
          </p:nvPr>
        </p:nvSpPr>
        <p:spPr bwMode="auto">
          <a:xfrm>
            <a:off x="3323165" y="1576542"/>
            <a:ext cx="298182" cy="227590"/>
          </a:xfrm>
          <a:custGeom>
            <a:avLst/>
            <a:gdLst>
              <a:gd name="T0" fmla="*/ 55 w 77"/>
              <a:gd name="T1" fmla="*/ 14 h 59"/>
              <a:gd name="T2" fmla="*/ 4 w 77"/>
              <a:gd name="T3" fmla="*/ 18 h 59"/>
              <a:gd name="T4" fmla="*/ 65 w 77"/>
              <a:gd name="T5" fmla="*/ 55 h 59"/>
              <a:gd name="T6" fmla="*/ 67 w 77"/>
              <a:gd name="T7" fmla="*/ 34 h 59"/>
              <a:gd name="T8" fmla="*/ 68 w 77"/>
              <a:gd name="T9" fmla="*/ 32 h 59"/>
              <a:gd name="T10" fmla="*/ 68 w 77"/>
              <a:gd name="T11" fmla="*/ 31 h 59"/>
              <a:gd name="T12" fmla="*/ 68 w 77"/>
              <a:gd name="T13" fmla="*/ 59 h 59"/>
              <a:gd name="T14" fmla="*/ 2 w 77"/>
              <a:gd name="T15" fmla="*/ 59 h 59"/>
              <a:gd name="T16" fmla="*/ 0 w 77"/>
              <a:gd name="T17" fmla="*/ 57 h 59"/>
              <a:gd name="T18" fmla="*/ 0 w 77"/>
              <a:gd name="T19" fmla="*/ 14 h 59"/>
              <a:gd name="T20" fmla="*/ 10 w 77"/>
              <a:gd name="T21" fmla="*/ 38 h 59"/>
              <a:gd name="T22" fmla="*/ 29 w 77"/>
              <a:gd name="T23" fmla="*/ 41 h 59"/>
              <a:gd name="T24" fmla="*/ 10 w 77"/>
              <a:gd name="T25" fmla="*/ 38 h 59"/>
              <a:gd name="T26" fmla="*/ 10 w 77"/>
              <a:gd name="T27" fmla="*/ 33 h 59"/>
              <a:gd name="T28" fmla="*/ 43 w 77"/>
              <a:gd name="T29" fmla="*/ 30 h 59"/>
              <a:gd name="T30" fmla="*/ 10 w 77"/>
              <a:gd name="T31" fmla="*/ 22 h 59"/>
              <a:gd name="T32" fmla="*/ 43 w 77"/>
              <a:gd name="T33" fmla="*/ 25 h 59"/>
              <a:gd name="T34" fmla="*/ 10 w 77"/>
              <a:gd name="T35" fmla="*/ 22 h 59"/>
              <a:gd name="T36" fmla="*/ 71 w 77"/>
              <a:gd name="T37" fmla="*/ 9 h 59"/>
              <a:gd name="T38" fmla="*/ 67 w 77"/>
              <a:gd name="T39" fmla="*/ 25 h 59"/>
              <a:gd name="T40" fmla="*/ 70 w 77"/>
              <a:gd name="T41" fmla="*/ 24 h 59"/>
              <a:gd name="T42" fmla="*/ 76 w 77"/>
              <a:gd name="T43" fmla="*/ 10 h 59"/>
              <a:gd name="T44" fmla="*/ 75 w 77"/>
              <a:gd name="T45" fmla="*/ 8 h 59"/>
              <a:gd name="T46" fmla="*/ 61 w 77"/>
              <a:gd name="T47" fmla="*/ 9 h 59"/>
              <a:gd name="T48" fmla="*/ 65 w 77"/>
              <a:gd name="T49" fmla="*/ 29 h 59"/>
              <a:gd name="T50" fmla="*/ 52 w 77"/>
              <a:gd name="T51" fmla="*/ 40 h 59"/>
              <a:gd name="T52" fmla="*/ 50 w 77"/>
              <a:gd name="T53" fmla="*/ 49 h 59"/>
              <a:gd name="T54" fmla="*/ 53 w 77"/>
              <a:gd name="T55" fmla="*/ 45 h 59"/>
              <a:gd name="T56" fmla="*/ 54 w 77"/>
              <a:gd name="T57" fmla="*/ 43 h 59"/>
              <a:gd name="T58" fmla="*/ 54 w 77"/>
              <a:gd name="T59" fmla="*/ 46 h 59"/>
              <a:gd name="T60" fmla="*/ 53 w 77"/>
              <a:gd name="T61" fmla="*/ 50 h 59"/>
              <a:gd name="T62" fmla="*/ 59 w 77"/>
              <a:gd name="T63" fmla="*/ 42 h 59"/>
              <a:gd name="T64" fmla="*/ 64 w 77"/>
              <a:gd name="T65" fmla="*/ 30 h 59"/>
              <a:gd name="T66" fmla="*/ 51 w 77"/>
              <a:gd name="T67" fmla="*/ 38 h 59"/>
              <a:gd name="T68" fmla="*/ 64 w 77"/>
              <a:gd name="T69" fmla="*/ 30 h 59"/>
              <a:gd name="T70" fmla="*/ 24 w 77"/>
              <a:gd name="T71" fmla="*/ 52 h 59"/>
              <a:gd name="T72" fmla="*/ 29 w 77"/>
              <a:gd name="T73" fmla="*/ 48 h 59"/>
              <a:gd name="T74" fmla="*/ 30 w 77"/>
              <a:gd name="T75" fmla="*/ 52 h 59"/>
              <a:gd name="T76" fmla="*/ 37 w 77"/>
              <a:gd name="T77" fmla="*/ 50 h 59"/>
              <a:gd name="T78" fmla="*/ 40 w 77"/>
              <a:gd name="T79" fmla="*/ 51 h 59"/>
              <a:gd name="T80" fmla="*/ 40 w 77"/>
              <a:gd name="T81" fmla="*/ 51 h 59"/>
              <a:gd name="T82" fmla="*/ 40 w 77"/>
              <a:gd name="T83" fmla="*/ 54 h 59"/>
              <a:gd name="T84" fmla="*/ 46 w 77"/>
              <a:gd name="T85" fmla="*/ 55 h 59"/>
              <a:gd name="T86" fmla="*/ 43 w 77"/>
              <a:gd name="T87" fmla="*/ 52 h 59"/>
              <a:gd name="T88" fmla="*/ 43 w 77"/>
              <a:gd name="T89" fmla="*/ 52 h 59"/>
              <a:gd name="T90" fmla="*/ 42 w 77"/>
              <a:gd name="T91" fmla="*/ 48 h 59"/>
              <a:gd name="T92" fmla="*/ 39 w 77"/>
              <a:gd name="T93" fmla="*/ 49 h 59"/>
              <a:gd name="T94" fmla="*/ 31 w 77"/>
              <a:gd name="T95" fmla="*/ 49 h 59"/>
              <a:gd name="T96" fmla="*/ 23 w 77"/>
              <a:gd name="T97" fmla="*/ 5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7" h="59">
                <a:moveTo>
                  <a:pt x="2" y="14"/>
                </a:moveTo>
                <a:cubicBezTo>
                  <a:pt x="55" y="14"/>
                  <a:pt x="55" y="14"/>
                  <a:pt x="55" y="14"/>
                </a:cubicBezTo>
                <a:cubicBezTo>
                  <a:pt x="55" y="16"/>
                  <a:pt x="54" y="17"/>
                  <a:pt x="54" y="18"/>
                </a:cubicBezTo>
                <a:cubicBezTo>
                  <a:pt x="4" y="18"/>
                  <a:pt x="4" y="18"/>
                  <a:pt x="4" y="18"/>
                </a:cubicBezTo>
                <a:cubicBezTo>
                  <a:pt x="4" y="55"/>
                  <a:pt x="4" y="55"/>
                  <a:pt x="4" y="55"/>
                </a:cubicBezTo>
                <a:cubicBezTo>
                  <a:pt x="65" y="55"/>
                  <a:pt x="65" y="55"/>
                  <a:pt x="65" y="55"/>
                </a:cubicBezTo>
                <a:cubicBezTo>
                  <a:pt x="65" y="40"/>
                  <a:pt x="65" y="40"/>
                  <a:pt x="65" y="40"/>
                </a:cubicBezTo>
                <a:cubicBezTo>
                  <a:pt x="65" y="38"/>
                  <a:pt x="66" y="36"/>
                  <a:pt x="67" y="34"/>
                </a:cubicBezTo>
                <a:cubicBezTo>
                  <a:pt x="67" y="34"/>
                  <a:pt x="67" y="34"/>
                  <a:pt x="67" y="34"/>
                </a:cubicBezTo>
                <a:cubicBezTo>
                  <a:pt x="68" y="32"/>
                  <a:pt x="68" y="32"/>
                  <a:pt x="68" y="32"/>
                </a:cubicBezTo>
                <a:cubicBezTo>
                  <a:pt x="68" y="31"/>
                  <a:pt x="68" y="31"/>
                  <a:pt x="68" y="31"/>
                </a:cubicBezTo>
                <a:cubicBezTo>
                  <a:pt x="68" y="31"/>
                  <a:pt x="68" y="31"/>
                  <a:pt x="68" y="31"/>
                </a:cubicBezTo>
                <a:cubicBezTo>
                  <a:pt x="68" y="57"/>
                  <a:pt x="68" y="57"/>
                  <a:pt x="68" y="57"/>
                </a:cubicBezTo>
                <a:cubicBezTo>
                  <a:pt x="68" y="59"/>
                  <a:pt x="68" y="59"/>
                  <a:pt x="68" y="59"/>
                </a:cubicBezTo>
                <a:cubicBezTo>
                  <a:pt x="66" y="59"/>
                  <a:pt x="66" y="59"/>
                  <a:pt x="66" y="59"/>
                </a:cubicBezTo>
                <a:cubicBezTo>
                  <a:pt x="2" y="59"/>
                  <a:pt x="2" y="59"/>
                  <a:pt x="2" y="59"/>
                </a:cubicBezTo>
                <a:cubicBezTo>
                  <a:pt x="0" y="59"/>
                  <a:pt x="0" y="59"/>
                  <a:pt x="0" y="59"/>
                </a:cubicBezTo>
                <a:cubicBezTo>
                  <a:pt x="0" y="57"/>
                  <a:pt x="0" y="57"/>
                  <a:pt x="0" y="57"/>
                </a:cubicBezTo>
                <a:cubicBezTo>
                  <a:pt x="0" y="16"/>
                  <a:pt x="0" y="16"/>
                  <a:pt x="0" y="16"/>
                </a:cubicBezTo>
                <a:cubicBezTo>
                  <a:pt x="0" y="14"/>
                  <a:pt x="0" y="14"/>
                  <a:pt x="0" y="14"/>
                </a:cubicBezTo>
                <a:cubicBezTo>
                  <a:pt x="2" y="14"/>
                  <a:pt x="2" y="14"/>
                  <a:pt x="2" y="14"/>
                </a:cubicBezTo>
                <a:close/>
                <a:moveTo>
                  <a:pt x="10" y="38"/>
                </a:moveTo>
                <a:cubicBezTo>
                  <a:pt x="10" y="41"/>
                  <a:pt x="10" y="41"/>
                  <a:pt x="10" y="41"/>
                </a:cubicBezTo>
                <a:cubicBezTo>
                  <a:pt x="29" y="41"/>
                  <a:pt x="29" y="41"/>
                  <a:pt x="29" y="41"/>
                </a:cubicBezTo>
                <a:cubicBezTo>
                  <a:pt x="29" y="38"/>
                  <a:pt x="29" y="38"/>
                  <a:pt x="29" y="38"/>
                </a:cubicBezTo>
                <a:cubicBezTo>
                  <a:pt x="10" y="38"/>
                  <a:pt x="10" y="38"/>
                  <a:pt x="10" y="38"/>
                </a:cubicBezTo>
                <a:close/>
                <a:moveTo>
                  <a:pt x="10" y="30"/>
                </a:moveTo>
                <a:cubicBezTo>
                  <a:pt x="10" y="33"/>
                  <a:pt x="10" y="33"/>
                  <a:pt x="10" y="33"/>
                </a:cubicBezTo>
                <a:cubicBezTo>
                  <a:pt x="43" y="33"/>
                  <a:pt x="43" y="33"/>
                  <a:pt x="43" y="33"/>
                </a:cubicBezTo>
                <a:cubicBezTo>
                  <a:pt x="43" y="30"/>
                  <a:pt x="43" y="30"/>
                  <a:pt x="43" y="30"/>
                </a:cubicBezTo>
                <a:cubicBezTo>
                  <a:pt x="10" y="30"/>
                  <a:pt x="10" y="30"/>
                  <a:pt x="10" y="30"/>
                </a:cubicBezTo>
                <a:close/>
                <a:moveTo>
                  <a:pt x="10" y="22"/>
                </a:moveTo>
                <a:cubicBezTo>
                  <a:pt x="10" y="25"/>
                  <a:pt x="10" y="25"/>
                  <a:pt x="10" y="25"/>
                </a:cubicBezTo>
                <a:cubicBezTo>
                  <a:pt x="43" y="25"/>
                  <a:pt x="43" y="25"/>
                  <a:pt x="43" y="25"/>
                </a:cubicBezTo>
                <a:cubicBezTo>
                  <a:pt x="43" y="22"/>
                  <a:pt x="43" y="22"/>
                  <a:pt x="43" y="22"/>
                </a:cubicBezTo>
                <a:cubicBezTo>
                  <a:pt x="10" y="22"/>
                  <a:pt x="10" y="22"/>
                  <a:pt x="10" y="22"/>
                </a:cubicBezTo>
                <a:close/>
                <a:moveTo>
                  <a:pt x="70" y="12"/>
                </a:moveTo>
                <a:cubicBezTo>
                  <a:pt x="71" y="11"/>
                  <a:pt x="71" y="10"/>
                  <a:pt x="71" y="9"/>
                </a:cubicBezTo>
                <a:cubicBezTo>
                  <a:pt x="74" y="10"/>
                  <a:pt x="74" y="10"/>
                  <a:pt x="74" y="10"/>
                </a:cubicBezTo>
                <a:cubicBezTo>
                  <a:pt x="72" y="13"/>
                  <a:pt x="67" y="24"/>
                  <a:pt x="67" y="25"/>
                </a:cubicBezTo>
                <a:cubicBezTo>
                  <a:pt x="68" y="27"/>
                  <a:pt x="69" y="27"/>
                  <a:pt x="69" y="27"/>
                </a:cubicBezTo>
                <a:cubicBezTo>
                  <a:pt x="70" y="24"/>
                  <a:pt x="70" y="24"/>
                  <a:pt x="70" y="24"/>
                </a:cubicBezTo>
                <a:cubicBezTo>
                  <a:pt x="70" y="24"/>
                  <a:pt x="69" y="24"/>
                  <a:pt x="69" y="24"/>
                </a:cubicBezTo>
                <a:cubicBezTo>
                  <a:pt x="69" y="24"/>
                  <a:pt x="76" y="10"/>
                  <a:pt x="76" y="10"/>
                </a:cubicBezTo>
                <a:cubicBezTo>
                  <a:pt x="77" y="9"/>
                  <a:pt x="77" y="9"/>
                  <a:pt x="77" y="9"/>
                </a:cubicBezTo>
                <a:cubicBezTo>
                  <a:pt x="75" y="8"/>
                  <a:pt x="75" y="8"/>
                  <a:pt x="75" y="8"/>
                </a:cubicBezTo>
                <a:cubicBezTo>
                  <a:pt x="71" y="7"/>
                  <a:pt x="71" y="7"/>
                  <a:pt x="71" y="7"/>
                </a:cubicBezTo>
                <a:cubicBezTo>
                  <a:pt x="71" y="0"/>
                  <a:pt x="65" y="0"/>
                  <a:pt x="61" y="9"/>
                </a:cubicBezTo>
                <a:cubicBezTo>
                  <a:pt x="59" y="15"/>
                  <a:pt x="57" y="20"/>
                  <a:pt x="55" y="25"/>
                </a:cubicBezTo>
                <a:cubicBezTo>
                  <a:pt x="65" y="29"/>
                  <a:pt x="65" y="29"/>
                  <a:pt x="65" y="29"/>
                </a:cubicBezTo>
                <a:cubicBezTo>
                  <a:pt x="67" y="23"/>
                  <a:pt x="69" y="18"/>
                  <a:pt x="70" y="12"/>
                </a:cubicBezTo>
                <a:close/>
                <a:moveTo>
                  <a:pt x="52" y="40"/>
                </a:moveTo>
                <a:cubicBezTo>
                  <a:pt x="49" y="42"/>
                  <a:pt x="49" y="42"/>
                  <a:pt x="49" y="42"/>
                </a:cubicBezTo>
                <a:cubicBezTo>
                  <a:pt x="50" y="49"/>
                  <a:pt x="50" y="49"/>
                  <a:pt x="50" y="49"/>
                </a:cubicBezTo>
                <a:cubicBezTo>
                  <a:pt x="51" y="49"/>
                  <a:pt x="51" y="49"/>
                  <a:pt x="51" y="49"/>
                </a:cubicBezTo>
                <a:cubicBezTo>
                  <a:pt x="53" y="45"/>
                  <a:pt x="53" y="45"/>
                  <a:pt x="53" y="45"/>
                </a:cubicBezTo>
                <a:cubicBezTo>
                  <a:pt x="52" y="45"/>
                  <a:pt x="52" y="44"/>
                  <a:pt x="52" y="44"/>
                </a:cubicBezTo>
                <a:cubicBezTo>
                  <a:pt x="53" y="43"/>
                  <a:pt x="54" y="42"/>
                  <a:pt x="54" y="43"/>
                </a:cubicBezTo>
                <a:cubicBezTo>
                  <a:pt x="55" y="43"/>
                  <a:pt x="55" y="44"/>
                  <a:pt x="55" y="45"/>
                </a:cubicBezTo>
                <a:cubicBezTo>
                  <a:pt x="55" y="45"/>
                  <a:pt x="54" y="46"/>
                  <a:pt x="54" y="46"/>
                </a:cubicBezTo>
                <a:cubicBezTo>
                  <a:pt x="52" y="50"/>
                  <a:pt x="52" y="50"/>
                  <a:pt x="52" y="50"/>
                </a:cubicBezTo>
                <a:cubicBezTo>
                  <a:pt x="53" y="50"/>
                  <a:pt x="53" y="50"/>
                  <a:pt x="53" y="50"/>
                </a:cubicBezTo>
                <a:cubicBezTo>
                  <a:pt x="58" y="46"/>
                  <a:pt x="58" y="46"/>
                  <a:pt x="58" y="46"/>
                </a:cubicBezTo>
                <a:cubicBezTo>
                  <a:pt x="59" y="42"/>
                  <a:pt x="59" y="42"/>
                  <a:pt x="59" y="42"/>
                </a:cubicBezTo>
                <a:cubicBezTo>
                  <a:pt x="52" y="40"/>
                  <a:pt x="52" y="40"/>
                  <a:pt x="52" y="40"/>
                </a:cubicBezTo>
                <a:close/>
                <a:moveTo>
                  <a:pt x="64" y="30"/>
                </a:moveTo>
                <a:cubicBezTo>
                  <a:pt x="55" y="27"/>
                  <a:pt x="55" y="27"/>
                  <a:pt x="55" y="27"/>
                </a:cubicBezTo>
                <a:cubicBezTo>
                  <a:pt x="54" y="31"/>
                  <a:pt x="53" y="34"/>
                  <a:pt x="51" y="38"/>
                </a:cubicBezTo>
                <a:cubicBezTo>
                  <a:pt x="54" y="39"/>
                  <a:pt x="57" y="40"/>
                  <a:pt x="59" y="41"/>
                </a:cubicBezTo>
                <a:cubicBezTo>
                  <a:pt x="61" y="38"/>
                  <a:pt x="63" y="34"/>
                  <a:pt x="64" y="30"/>
                </a:cubicBezTo>
                <a:close/>
                <a:moveTo>
                  <a:pt x="23" y="50"/>
                </a:moveTo>
                <a:cubicBezTo>
                  <a:pt x="24" y="52"/>
                  <a:pt x="24" y="52"/>
                  <a:pt x="24" y="52"/>
                </a:cubicBezTo>
                <a:cubicBezTo>
                  <a:pt x="24" y="52"/>
                  <a:pt x="30" y="46"/>
                  <a:pt x="30" y="47"/>
                </a:cubicBezTo>
                <a:cubicBezTo>
                  <a:pt x="30" y="47"/>
                  <a:pt x="30" y="47"/>
                  <a:pt x="29" y="48"/>
                </a:cubicBezTo>
                <a:cubicBezTo>
                  <a:pt x="28" y="49"/>
                  <a:pt x="28" y="49"/>
                  <a:pt x="28" y="50"/>
                </a:cubicBezTo>
                <a:cubicBezTo>
                  <a:pt x="28" y="51"/>
                  <a:pt x="28" y="52"/>
                  <a:pt x="30" y="52"/>
                </a:cubicBezTo>
                <a:cubicBezTo>
                  <a:pt x="32" y="52"/>
                  <a:pt x="33" y="51"/>
                  <a:pt x="34" y="51"/>
                </a:cubicBezTo>
                <a:cubicBezTo>
                  <a:pt x="35" y="51"/>
                  <a:pt x="36" y="50"/>
                  <a:pt x="37" y="50"/>
                </a:cubicBezTo>
                <a:cubicBezTo>
                  <a:pt x="37" y="51"/>
                  <a:pt x="37" y="51"/>
                  <a:pt x="38" y="51"/>
                </a:cubicBezTo>
                <a:cubicBezTo>
                  <a:pt x="38" y="51"/>
                  <a:pt x="39" y="51"/>
                  <a:pt x="40" y="51"/>
                </a:cubicBezTo>
                <a:cubicBezTo>
                  <a:pt x="40" y="51"/>
                  <a:pt x="40" y="51"/>
                  <a:pt x="40" y="51"/>
                </a:cubicBezTo>
                <a:cubicBezTo>
                  <a:pt x="40" y="51"/>
                  <a:pt x="40" y="51"/>
                  <a:pt x="40" y="51"/>
                </a:cubicBezTo>
                <a:cubicBezTo>
                  <a:pt x="40" y="51"/>
                  <a:pt x="40" y="51"/>
                  <a:pt x="40" y="51"/>
                </a:cubicBezTo>
                <a:cubicBezTo>
                  <a:pt x="40" y="52"/>
                  <a:pt x="40" y="53"/>
                  <a:pt x="40" y="54"/>
                </a:cubicBezTo>
                <a:cubicBezTo>
                  <a:pt x="40" y="55"/>
                  <a:pt x="41" y="55"/>
                  <a:pt x="42" y="55"/>
                </a:cubicBezTo>
                <a:cubicBezTo>
                  <a:pt x="43" y="54"/>
                  <a:pt x="46" y="55"/>
                  <a:pt x="46" y="55"/>
                </a:cubicBezTo>
                <a:cubicBezTo>
                  <a:pt x="46" y="52"/>
                  <a:pt x="46" y="52"/>
                  <a:pt x="46" y="52"/>
                </a:cubicBezTo>
                <a:cubicBezTo>
                  <a:pt x="46" y="52"/>
                  <a:pt x="44" y="52"/>
                  <a:pt x="43" y="52"/>
                </a:cubicBezTo>
                <a:cubicBezTo>
                  <a:pt x="43" y="52"/>
                  <a:pt x="43" y="52"/>
                  <a:pt x="43" y="52"/>
                </a:cubicBezTo>
                <a:cubicBezTo>
                  <a:pt x="43" y="52"/>
                  <a:pt x="43" y="52"/>
                  <a:pt x="43" y="52"/>
                </a:cubicBezTo>
                <a:cubicBezTo>
                  <a:pt x="43" y="51"/>
                  <a:pt x="43" y="51"/>
                  <a:pt x="43" y="51"/>
                </a:cubicBezTo>
                <a:cubicBezTo>
                  <a:pt x="43" y="49"/>
                  <a:pt x="43" y="48"/>
                  <a:pt x="42" y="48"/>
                </a:cubicBezTo>
                <a:cubicBezTo>
                  <a:pt x="41" y="48"/>
                  <a:pt x="40" y="48"/>
                  <a:pt x="39" y="49"/>
                </a:cubicBezTo>
                <a:cubicBezTo>
                  <a:pt x="39" y="49"/>
                  <a:pt x="39" y="49"/>
                  <a:pt x="39" y="49"/>
                </a:cubicBezTo>
                <a:cubicBezTo>
                  <a:pt x="37" y="47"/>
                  <a:pt x="35" y="48"/>
                  <a:pt x="33" y="49"/>
                </a:cubicBezTo>
                <a:cubicBezTo>
                  <a:pt x="33" y="49"/>
                  <a:pt x="32" y="49"/>
                  <a:pt x="31" y="49"/>
                </a:cubicBezTo>
                <a:cubicBezTo>
                  <a:pt x="32" y="48"/>
                  <a:pt x="33" y="48"/>
                  <a:pt x="33" y="47"/>
                </a:cubicBezTo>
                <a:cubicBezTo>
                  <a:pt x="33" y="42"/>
                  <a:pt x="23" y="50"/>
                  <a:pt x="23" y="50"/>
                </a:cubicBezTo>
                <a:close/>
              </a:path>
            </a:pathLst>
          </a:custGeom>
          <a:solidFill>
            <a:schemeClr val="accent2"/>
          </a:solidFill>
          <a:ln w="28575" cap="flat" cmpd="sng" algn="ctr">
            <a:noFill/>
            <a:prstDash val="solid"/>
          </a:ln>
          <a:effectLst>
            <a:outerShdw blurRad="317500" dist="165100" dir="2700000" algn="tl" rotWithShape="0">
              <a:prstClr val="black">
                <a:alpha val="40000"/>
              </a:prstClr>
            </a:outerShdw>
          </a:effectLst>
        </p:spPr>
        <p:txBody>
          <a:bodyPr lIns="91458" tIns="45729" rIns="91458" bIns="45729" anchor="ctr"/>
          <a:lstStyle/>
          <a:p>
            <a:pPr algn="ctr">
              <a:defRPr/>
            </a:pPr>
            <a:endParaRPr lang="zh-CN" altLang="en-US" sz="1000" kern="0" dirty="0">
              <a:solidFill>
                <a:schemeClr val="tx2"/>
              </a:solidFill>
              <a:latin typeface="微软雅黑" panose="020B0503020204020204" pitchFamily="34" charset="-122"/>
              <a:ea typeface="微软雅黑" panose="020B0503020204020204" pitchFamily="34" charset="-122"/>
            </a:endParaRPr>
          </a:p>
        </p:txBody>
      </p:sp>
      <p:sp>
        <p:nvSpPr>
          <p:cNvPr id="22" name="MH_Other_43"/>
          <p:cNvSpPr>
            <a:spLocks noChangeAspect="1" noEditPoints="1"/>
          </p:cNvSpPr>
          <p:nvPr>
            <p:custDataLst>
              <p:tags r:id="rId20"/>
            </p:custDataLst>
          </p:nvPr>
        </p:nvSpPr>
        <p:spPr bwMode="auto">
          <a:xfrm>
            <a:off x="1379098" y="2636016"/>
            <a:ext cx="169688" cy="228572"/>
          </a:xfrm>
          <a:custGeom>
            <a:avLst/>
            <a:gdLst>
              <a:gd name="T0" fmla="*/ 42 w 47"/>
              <a:gd name="T1" fmla="*/ 5 h 63"/>
              <a:gd name="T2" fmla="*/ 42 w 47"/>
              <a:gd name="T3" fmla="*/ 5 h 63"/>
              <a:gd name="T4" fmla="*/ 47 w 47"/>
              <a:gd name="T5" fmla="*/ 16 h 63"/>
              <a:gd name="T6" fmla="*/ 42 w 47"/>
              <a:gd name="T7" fmla="*/ 27 h 63"/>
              <a:gd name="T8" fmla="*/ 32 w 47"/>
              <a:gd name="T9" fmla="*/ 37 h 63"/>
              <a:gd name="T10" fmla="*/ 21 w 47"/>
              <a:gd name="T11" fmla="*/ 42 h 63"/>
              <a:gd name="T12" fmla="*/ 14 w 47"/>
              <a:gd name="T13" fmla="*/ 41 h 63"/>
              <a:gd name="T14" fmla="*/ 22 w 47"/>
              <a:gd name="T15" fmla="*/ 33 h 63"/>
              <a:gd name="T16" fmla="*/ 26 w 47"/>
              <a:gd name="T17" fmla="*/ 31 h 63"/>
              <a:gd name="T18" fmla="*/ 36 w 47"/>
              <a:gd name="T19" fmla="*/ 21 h 63"/>
              <a:gd name="T20" fmla="*/ 38 w 47"/>
              <a:gd name="T21" fmla="*/ 16 h 63"/>
              <a:gd name="T22" fmla="*/ 36 w 47"/>
              <a:gd name="T23" fmla="*/ 11 h 63"/>
              <a:gd name="T24" fmla="*/ 36 w 47"/>
              <a:gd name="T25" fmla="*/ 11 h 63"/>
              <a:gd name="T26" fmla="*/ 31 w 47"/>
              <a:gd name="T27" fmla="*/ 9 h 63"/>
              <a:gd name="T28" fmla="*/ 26 w 47"/>
              <a:gd name="T29" fmla="*/ 11 h 63"/>
              <a:gd name="T30" fmla="*/ 16 w 47"/>
              <a:gd name="T31" fmla="*/ 21 h 63"/>
              <a:gd name="T32" fmla="*/ 15 w 47"/>
              <a:gd name="T33" fmla="*/ 22 h 63"/>
              <a:gd name="T34" fmla="*/ 5 w 47"/>
              <a:gd name="T35" fmla="*/ 31 h 63"/>
              <a:gd name="T36" fmla="*/ 5 w 47"/>
              <a:gd name="T37" fmla="*/ 26 h 63"/>
              <a:gd name="T38" fmla="*/ 9 w 47"/>
              <a:gd name="T39" fmla="*/ 15 h 63"/>
              <a:gd name="T40" fmla="*/ 19 w 47"/>
              <a:gd name="T41" fmla="*/ 5 h 63"/>
              <a:gd name="T42" fmla="*/ 31 w 47"/>
              <a:gd name="T43" fmla="*/ 0 h 63"/>
              <a:gd name="T44" fmla="*/ 42 w 47"/>
              <a:gd name="T45" fmla="*/ 5 h 63"/>
              <a:gd name="T46" fmla="*/ 41 w 47"/>
              <a:gd name="T47" fmla="*/ 32 h 63"/>
              <a:gd name="T48" fmla="*/ 31 w 47"/>
              <a:gd name="T49" fmla="*/ 42 h 63"/>
              <a:gd name="T50" fmla="*/ 23 w 47"/>
              <a:gd name="T51" fmla="*/ 50 h 63"/>
              <a:gd name="T52" fmla="*/ 21 w 47"/>
              <a:gd name="T53" fmla="*/ 52 h 63"/>
              <a:gd name="T54" fmla="*/ 16 w 47"/>
              <a:gd name="T55" fmla="*/ 54 h 63"/>
              <a:gd name="T56" fmla="*/ 11 w 47"/>
              <a:gd name="T57" fmla="*/ 52 h 63"/>
              <a:gd name="T58" fmla="*/ 11 w 47"/>
              <a:gd name="T59" fmla="*/ 52 h 63"/>
              <a:gd name="T60" fmla="*/ 8 w 47"/>
              <a:gd name="T61" fmla="*/ 47 h 63"/>
              <a:gd name="T62" fmla="*/ 11 w 47"/>
              <a:gd name="T63" fmla="*/ 41 h 63"/>
              <a:gd name="T64" fmla="*/ 21 w 47"/>
              <a:gd name="T65" fmla="*/ 31 h 63"/>
              <a:gd name="T66" fmla="*/ 25 w 47"/>
              <a:gd name="T67" fmla="*/ 29 h 63"/>
              <a:gd name="T68" fmla="*/ 32 w 47"/>
              <a:gd name="T69" fmla="*/ 22 h 63"/>
              <a:gd name="T70" fmla="*/ 26 w 47"/>
              <a:gd name="T71" fmla="*/ 21 h 63"/>
              <a:gd name="T72" fmla="*/ 14 w 47"/>
              <a:gd name="T73" fmla="*/ 25 h 63"/>
              <a:gd name="T74" fmla="*/ 4 w 47"/>
              <a:gd name="T75" fmla="*/ 35 h 63"/>
              <a:gd name="T76" fmla="*/ 0 w 47"/>
              <a:gd name="T77" fmla="*/ 47 h 63"/>
              <a:gd name="T78" fmla="*/ 4 w 47"/>
              <a:gd name="T79" fmla="*/ 58 h 63"/>
              <a:gd name="T80" fmla="*/ 4 w 47"/>
              <a:gd name="T81" fmla="*/ 58 h 63"/>
              <a:gd name="T82" fmla="*/ 16 w 47"/>
              <a:gd name="T83" fmla="*/ 63 h 63"/>
              <a:gd name="T84" fmla="*/ 27 w 47"/>
              <a:gd name="T85" fmla="*/ 58 h 63"/>
              <a:gd name="T86" fmla="*/ 37 w 47"/>
              <a:gd name="T87" fmla="*/ 48 h 63"/>
              <a:gd name="T88" fmla="*/ 42 w 47"/>
              <a:gd name="T89" fmla="*/ 37 h 63"/>
              <a:gd name="T90" fmla="*/ 41 w 47"/>
              <a:gd name="T91" fmla="*/ 3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 h="63">
                <a:moveTo>
                  <a:pt x="42" y="5"/>
                </a:moveTo>
                <a:cubicBezTo>
                  <a:pt x="42" y="5"/>
                  <a:pt x="42" y="5"/>
                  <a:pt x="42" y="5"/>
                </a:cubicBezTo>
                <a:cubicBezTo>
                  <a:pt x="45" y="8"/>
                  <a:pt x="47" y="12"/>
                  <a:pt x="47" y="16"/>
                </a:cubicBezTo>
                <a:cubicBezTo>
                  <a:pt x="47" y="20"/>
                  <a:pt x="45" y="24"/>
                  <a:pt x="42" y="27"/>
                </a:cubicBezTo>
                <a:cubicBezTo>
                  <a:pt x="32" y="37"/>
                  <a:pt x="32" y="37"/>
                  <a:pt x="32" y="37"/>
                </a:cubicBezTo>
                <a:cubicBezTo>
                  <a:pt x="29" y="41"/>
                  <a:pt x="25" y="42"/>
                  <a:pt x="21" y="42"/>
                </a:cubicBezTo>
                <a:cubicBezTo>
                  <a:pt x="19" y="42"/>
                  <a:pt x="16" y="42"/>
                  <a:pt x="14" y="41"/>
                </a:cubicBezTo>
                <a:cubicBezTo>
                  <a:pt x="22" y="33"/>
                  <a:pt x="22" y="33"/>
                  <a:pt x="22" y="33"/>
                </a:cubicBezTo>
                <a:cubicBezTo>
                  <a:pt x="23" y="33"/>
                  <a:pt x="25" y="33"/>
                  <a:pt x="26" y="31"/>
                </a:cubicBezTo>
                <a:cubicBezTo>
                  <a:pt x="36" y="21"/>
                  <a:pt x="36" y="21"/>
                  <a:pt x="36" y="21"/>
                </a:cubicBezTo>
                <a:cubicBezTo>
                  <a:pt x="38" y="20"/>
                  <a:pt x="38" y="18"/>
                  <a:pt x="38" y="16"/>
                </a:cubicBezTo>
                <a:cubicBezTo>
                  <a:pt x="38" y="14"/>
                  <a:pt x="38" y="12"/>
                  <a:pt x="36" y="11"/>
                </a:cubicBezTo>
                <a:cubicBezTo>
                  <a:pt x="36" y="11"/>
                  <a:pt x="36" y="11"/>
                  <a:pt x="36" y="11"/>
                </a:cubicBezTo>
                <a:cubicBezTo>
                  <a:pt x="35" y="9"/>
                  <a:pt x="33" y="9"/>
                  <a:pt x="31" y="9"/>
                </a:cubicBezTo>
                <a:cubicBezTo>
                  <a:pt x="29" y="9"/>
                  <a:pt x="27" y="9"/>
                  <a:pt x="26" y="11"/>
                </a:cubicBezTo>
                <a:cubicBezTo>
                  <a:pt x="16" y="21"/>
                  <a:pt x="16" y="21"/>
                  <a:pt x="16" y="21"/>
                </a:cubicBezTo>
                <a:cubicBezTo>
                  <a:pt x="15" y="21"/>
                  <a:pt x="15" y="21"/>
                  <a:pt x="15" y="22"/>
                </a:cubicBezTo>
                <a:cubicBezTo>
                  <a:pt x="5" y="31"/>
                  <a:pt x="5" y="31"/>
                  <a:pt x="5" y="31"/>
                </a:cubicBezTo>
                <a:cubicBezTo>
                  <a:pt x="5" y="29"/>
                  <a:pt x="5" y="28"/>
                  <a:pt x="5" y="26"/>
                </a:cubicBezTo>
                <a:cubicBezTo>
                  <a:pt x="5" y="22"/>
                  <a:pt x="6" y="18"/>
                  <a:pt x="9" y="15"/>
                </a:cubicBezTo>
                <a:cubicBezTo>
                  <a:pt x="19" y="5"/>
                  <a:pt x="19" y="5"/>
                  <a:pt x="19" y="5"/>
                </a:cubicBezTo>
                <a:cubicBezTo>
                  <a:pt x="23" y="1"/>
                  <a:pt x="27" y="0"/>
                  <a:pt x="31" y="0"/>
                </a:cubicBezTo>
                <a:cubicBezTo>
                  <a:pt x="35" y="0"/>
                  <a:pt x="39" y="1"/>
                  <a:pt x="42" y="5"/>
                </a:cubicBezTo>
                <a:close/>
                <a:moveTo>
                  <a:pt x="41" y="32"/>
                </a:moveTo>
                <a:cubicBezTo>
                  <a:pt x="31" y="42"/>
                  <a:pt x="31" y="42"/>
                  <a:pt x="31" y="42"/>
                </a:cubicBezTo>
                <a:cubicBezTo>
                  <a:pt x="23" y="50"/>
                  <a:pt x="23" y="50"/>
                  <a:pt x="23" y="50"/>
                </a:cubicBezTo>
                <a:cubicBezTo>
                  <a:pt x="21" y="52"/>
                  <a:pt x="21" y="52"/>
                  <a:pt x="21" y="52"/>
                </a:cubicBezTo>
                <a:cubicBezTo>
                  <a:pt x="20" y="53"/>
                  <a:pt x="18" y="54"/>
                  <a:pt x="16" y="54"/>
                </a:cubicBezTo>
                <a:cubicBezTo>
                  <a:pt x="14" y="54"/>
                  <a:pt x="12" y="53"/>
                  <a:pt x="11" y="52"/>
                </a:cubicBezTo>
                <a:cubicBezTo>
                  <a:pt x="11" y="52"/>
                  <a:pt x="11" y="52"/>
                  <a:pt x="11" y="52"/>
                </a:cubicBezTo>
                <a:cubicBezTo>
                  <a:pt x="9" y="51"/>
                  <a:pt x="8" y="49"/>
                  <a:pt x="8" y="47"/>
                </a:cubicBezTo>
                <a:cubicBezTo>
                  <a:pt x="8" y="45"/>
                  <a:pt x="9" y="43"/>
                  <a:pt x="11" y="41"/>
                </a:cubicBezTo>
                <a:cubicBezTo>
                  <a:pt x="21" y="31"/>
                  <a:pt x="21" y="31"/>
                  <a:pt x="21" y="31"/>
                </a:cubicBezTo>
                <a:cubicBezTo>
                  <a:pt x="22" y="30"/>
                  <a:pt x="23" y="30"/>
                  <a:pt x="25" y="29"/>
                </a:cubicBezTo>
                <a:cubicBezTo>
                  <a:pt x="32" y="22"/>
                  <a:pt x="32" y="22"/>
                  <a:pt x="32" y="22"/>
                </a:cubicBezTo>
                <a:cubicBezTo>
                  <a:pt x="30" y="21"/>
                  <a:pt x="28" y="21"/>
                  <a:pt x="26" y="21"/>
                </a:cubicBezTo>
                <a:cubicBezTo>
                  <a:pt x="22" y="21"/>
                  <a:pt x="18" y="22"/>
                  <a:pt x="14" y="25"/>
                </a:cubicBezTo>
                <a:cubicBezTo>
                  <a:pt x="4" y="35"/>
                  <a:pt x="4" y="35"/>
                  <a:pt x="4" y="35"/>
                </a:cubicBezTo>
                <a:cubicBezTo>
                  <a:pt x="1" y="38"/>
                  <a:pt x="0" y="43"/>
                  <a:pt x="0" y="47"/>
                </a:cubicBezTo>
                <a:cubicBezTo>
                  <a:pt x="0" y="51"/>
                  <a:pt x="1" y="55"/>
                  <a:pt x="4" y="58"/>
                </a:cubicBezTo>
                <a:cubicBezTo>
                  <a:pt x="4" y="58"/>
                  <a:pt x="4" y="58"/>
                  <a:pt x="4" y="58"/>
                </a:cubicBezTo>
                <a:cubicBezTo>
                  <a:pt x="8" y="61"/>
                  <a:pt x="12" y="63"/>
                  <a:pt x="16" y="63"/>
                </a:cubicBezTo>
                <a:cubicBezTo>
                  <a:pt x="20" y="63"/>
                  <a:pt x="24" y="61"/>
                  <a:pt x="27" y="58"/>
                </a:cubicBezTo>
                <a:cubicBezTo>
                  <a:pt x="37" y="48"/>
                  <a:pt x="37" y="48"/>
                  <a:pt x="37" y="48"/>
                </a:cubicBezTo>
                <a:cubicBezTo>
                  <a:pt x="41" y="45"/>
                  <a:pt x="42" y="41"/>
                  <a:pt x="42" y="37"/>
                </a:cubicBezTo>
                <a:cubicBezTo>
                  <a:pt x="42" y="35"/>
                  <a:pt x="42" y="33"/>
                  <a:pt x="41" y="32"/>
                </a:cubicBez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lIns="91458" tIns="45729" rIns="91458" bIns="45729" anchor="ctr"/>
          <a:lstStyle/>
          <a:p>
            <a:pPr algn="ctr">
              <a:defRPr/>
            </a:pPr>
            <a:endParaRPr lang="zh-CN" altLang="en-US" sz="1000" kern="0" dirty="0">
              <a:solidFill>
                <a:schemeClr val="tx2"/>
              </a:solidFill>
              <a:latin typeface="微软雅黑" panose="020B0503020204020204" pitchFamily="34" charset="-122"/>
              <a:ea typeface="微软雅黑" panose="020B0503020204020204" pitchFamily="34" charset="-122"/>
            </a:endParaRPr>
          </a:p>
        </p:txBody>
      </p:sp>
      <p:sp>
        <p:nvSpPr>
          <p:cNvPr id="23" name="MH_Other_44"/>
          <p:cNvSpPr>
            <a:spLocks noChangeAspect="1"/>
          </p:cNvSpPr>
          <p:nvPr>
            <p:custDataLst>
              <p:tags r:id="rId21"/>
            </p:custDataLst>
          </p:nvPr>
        </p:nvSpPr>
        <p:spPr bwMode="auto">
          <a:xfrm>
            <a:off x="1990174" y="2251465"/>
            <a:ext cx="299163" cy="227590"/>
          </a:xfrm>
          <a:custGeom>
            <a:avLst/>
            <a:gdLst>
              <a:gd name="T0" fmla="*/ 7 w 139"/>
              <a:gd name="T1" fmla="*/ 99 h 106"/>
              <a:gd name="T2" fmla="*/ 14 w 139"/>
              <a:gd name="T3" fmla="*/ 99 h 106"/>
              <a:gd name="T4" fmla="*/ 14 w 139"/>
              <a:gd name="T5" fmla="*/ 59 h 106"/>
              <a:gd name="T6" fmla="*/ 21 w 139"/>
              <a:gd name="T7" fmla="*/ 56 h 106"/>
              <a:gd name="T8" fmla="*/ 21 w 139"/>
              <a:gd name="T9" fmla="*/ 99 h 106"/>
              <a:gd name="T10" fmla="*/ 26 w 139"/>
              <a:gd name="T11" fmla="*/ 99 h 106"/>
              <a:gd name="T12" fmla="*/ 26 w 139"/>
              <a:gd name="T13" fmla="*/ 54 h 106"/>
              <a:gd name="T14" fmla="*/ 33 w 139"/>
              <a:gd name="T15" fmla="*/ 52 h 106"/>
              <a:gd name="T16" fmla="*/ 33 w 139"/>
              <a:gd name="T17" fmla="*/ 99 h 106"/>
              <a:gd name="T18" fmla="*/ 40 w 139"/>
              <a:gd name="T19" fmla="*/ 99 h 106"/>
              <a:gd name="T20" fmla="*/ 40 w 139"/>
              <a:gd name="T21" fmla="*/ 49 h 106"/>
              <a:gd name="T22" fmla="*/ 40 w 139"/>
              <a:gd name="T23" fmla="*/ 49 h 106"/>
              <a:gd name="T24" fmla="*/ 47 w 139"/>
              <a:gd name="T25" fmla="*/ 56 h 106"/>
              <a:gd name="T26" fmla="*/ 47 w 139"/>
              <a:gd name="T27" fmla="*/ 99 h 106"/>
              <a:gd name="T28" fmla="*/ 52 w 139"/>
              <a:gd name="T29" fmla="*/ 99 h 106"/>
              <a:gd name="T30" fmla="*/ 52 w 139"/>
              <a:gd name="T31" fmla="*/ 61 h 106"/>
              <a:gd name="T32" fmla="*/ 59 w 139"/>
              <a:gd name="T33" fmla="*/ 59 h 106"/>
              <a:gd name="T34" fmla="*/ 59 w 139"/>
              <a:gd name="T35" fmla="*/ 99 h 106"/>
              <a:gd name="T36" fmla="*/ 64 w 139"/>
              <a:gd name="T37" fmla="*/ 99 h 106"/>
              <a:gd name="T38" fmla="*/ 64 w 139"/>
              <a:gd name="T39" fmla="*/ 56 h 106"/>
              <a:gd name="T40" fmla="*/ 71 w 139"/>
              <a:gd name="T41" fmla="*/ 52 h 106"/>
              <a:gd name="T42" fmla="*/ 71 w 139"/>
              <a:gd name="T43" fmla="*/ 99 h 106"/>
              <a:gd name="T44" fmla="*/ 76 w 139"/>
              <a:gd name="T45" fmla="*/ 99 h 106"/>
              <a:gd name="T46" fmla="*/ 76 w 139"/>
              <a:gd name="T47" fmla="*/ 49 h 106"/>
              <a:gd name="T48" fmla="*/ 83 w 139"/>
              <a:gd name="T49" fmla="*/ 45 h 106"/>
              <a:gd name="T50" fmla="*/ 83 w 139"/>
              <a:gd name="T51" fmla="*/ 99 h 106"/>
              <a:gd name="T52" fmla="*/ 90 w 139"/>
              <a:gd name="T53" fmla="*/ 99 h 106"/>
              <a:gd name="T54" fmla="*/ 90 w 139"/>
              <a:gd name="T55" fmla="*/ 42 h 106"/>
              <a:gd name="T56" fmla="*/ 97 w 139"/>
              <a:gd name="T57" fmla="*/ 40 h 106"/>
              <a:gd name="T58" fmla="*/ 97 w 139"/>
              <a:gd name="T59" fmla="*/ 99 h 106"/>
              <a:gd name="T60" fmla="*/ 102 w 139"/>
              <a:gd name="T61" fmla="*/ 99 h 106"/>
              <a:gd name="T62" fmla="*/ 102 w 139"/>
              <a:gd name="T63" fmla="*/ 38 h 106"/>
              <a:gd name="T64" fmla="*/ 109 w 139"/>
              <a:gd name="T65" fmla="*/ 33 h 106"/>
              <a:gd name="T66" fmla="*/ 109 w 139"/>
              <a:gd name="T67" fmla="*/ 99 h 106"/>
              <a:gd name="T68" fmla="*/ 135 w 139"/>
              <a:gd name="T69" fmla="*/ 99 h 106"/>
              <a:gd name="T70" fmla="*/ 135 w 139"/>
              <a:gd name="T71" fmla="*/ 106 h 106"/>
              <a:gd name="T72" fmla="*/ 7 w 139"/>
              <a:gd name="T73" fmla="*/ 106 h 106"/>
              <a:gd name="T74" fmla="*/ 0 w 139"/>
              <a:gd name="T75" fmla="*/ 106 h 106"/>
              <a:gd name="T76" fmla="*/ 0 w 139"/>
              <a:gd name="T77" fmla="*/ 99 h 106"/>
              <a:gd name="T78" fmla="*/ 0 w 139"/>
              <a:gd name="T79" fmla="*/ 2 h 106"/>
              <a:gd name="T80" fmla="*/ 7 w 139"/>
              <a:gd name="T81" fmla="*/ 2 h 106"/>
              <a:gd name="T82" fmla="*/ 7 w 139"/>
              <a:gd name="T83" fmla="*/ 40 h 106"/>
              <a:gd name="T84" fmla="*/ 42 w 139"/>
              <a:gd name="T85" fmla="*/ 26 h 106"/>
              <a:gd name="T86" fmla="*/ 45 w 139"/>
              <a:gd name="T87" fmla="*/ 23 h 106"/>
              <a:gd name="T88" fmla="*/ 50 w 139"/>
              <a:gd name="T89" fmla="*/ 28 h 106"/>
              <a:gd name="T90" fmla="*/ 54 w 139"/>
              <a:gd name="T91" fmla="*/ 38 h 106"/>
              <a:gd name="T92" fmla="*/ 109 w 139"/>
              <a:gd name="T93" fmla="*/ 12 h 106"/>
              <a:gd name="T94" fmla="*/ 102 w 139"/>
              <a:gd name="T95" fmla="*/ 0 h 106"/>
              <a:gd name="T96" fmla="*/ 121 w 139"/>
              <a:gd name="T97" fmla="*/ 0 h 106"/>
              <a:gd name="T98" fmla="*/ 139 w 139"/>
              <a:gd name="T99" fmla="*/ 2 h 106"/>
              <a:gd name="T100" fmla="*/ 130 w 139"/>
              <a:gd name="T101" fmla="*/ 16 h 106"/>
              <a:gd name="T102" fmla="*/ 121 w 139"/>
              <a:gd name="T103" fmla="*/ 33 h 106"/>
              <a:gd name="T104" fmla="*/ 113 w 139"/>
              <a:gd name="T105" fmla="*/ 21 h 106"/>
              <a:gd name="T106" fmla="*/ 57 w 139"/>
              <a:gd name="T107" fmla="*/ 49 h 106"/>
              <a:gd name="T108" fmla="*/ 52 w 139"/>
              <a:gd name="T109" fmla="*/ 52 h 106"/>
              <a:gd name="T110" fmla="*/ 47 w 139"/>
              <a:gd name="T111" fmla="*/ 47 h 106"/>
              <a:gd name="T112" fmla="*/ 42 w 139"/>
              <a:gd name="T113" fmla="*/ 38 h 106"/>
              <a:gd name="T114" fmla="*/ 7 w 139"/>
              <a:gd name="T115" fmla="*/ 54 h 106"/>
              <a:gd name="T116" fmla="*/ 7 w 139"/>
              <a:gd name="T117" fmla="*/ 9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39" h="106">
                <a:moveTo>
                  <a:pt x="7" y="99"/>
                </a:moveTo>
                <a:lnTo>
                  <a:pt x="14" y="99"/>
                </a:lnTo>
                <a:lnTo>
                  <a:pt x="14" y="59"/>
                </a:lnTo>
                <a:lnTo>
                  <a:pt x="21" y="56"/>
                </a:lnTo>
                <a:lnTo>
                  <a:pt x="21" y="99"/>
                </a:lnTo>
                <a:lnTo>
                  <a:pt x="26" y="99"/>
                </a:lnTo>
                <a:lnTo>
                  <a:pt x="26" y="54"/>
                </a:lnTo>
                <a:lnTo>
                  <a:pt x="33" y="52"/>
                </a:lnTo>
                <a:lnTo>
                  <a:pt x="33" y="99"/>
                </a:lnTo>
                <a:lnTo>
                  <a:pt x="40" y="99"/>
                </a:lnTo>
                <a:lnTo>
                  <a:pt x="40" y="49"/>
                </a:lnTo>
                <a:lnTo>
                  <a:pt x="40" y="49"/>
                </a:lnTo>
                <a:lnTo>
                  <a:pt x="47" y="56"/>
                </a:lnTo>
                <a:lnTo>
                  <a:pt x="47" y="99"/>
                </a:lnTo>
                <a:lnTo>
                  <a:pt x="52" y="99"/>
                </a:lnTo>
                <a:lnTo>
                  <a:pt x="52" y="61"/>
                </a:lnTo>
                <a:lnTo>
                  <a:pt x="59" y="59"/>
                </a:lnTo>
                <a:lnTo>
                  <a:pt x="59" y="99"/>
                </a:lnTo>
                <a:lnTo>
                  <a:pt x="64" y="99"/>
                </a:lnTo>
                <a:lnTo>
                  <a:pt x="64" y="56"/>
                </a:lnTo>
                <a:lnTo>
                  <a:pt x="71" y="52"/>
                </a:lnTo>
                <a:lnTo>
                  <a:pt x="71" y="99"/>
                </a:lnTo>
                <a:lnTo>
                  <a:pt x="76" y="99"/>
                </a:lnTo>
                <a:lnTo>
                  <a:pt x="76" y="49"/>
                </a:lnTo>
                <a:lnTo>
                  <a:pt x="83" y="45"/>
                </a:lnTo>
                <a:lnTo>
                  <a:pt x="83" y="99"/>
                </a:lnTo>
                <a:lnTo>
                  <a:pt x="90" y="99"/>
                </a:lnTo>
                <a:lnTo>
                  <a:pt x="90" y="42"/>
                </a:lnTo>
                <a:lnTo>
                  <a:pt x="97" y="40"/>
                </a:lnTo>
                <a:lnTo>
                  <a:pt x="97" y="99"/>
                </a:lnTo>
                <a:lnTo>
                  <a:pt x="102" y="99"/>
                </a:lnTo>
                <a:lnTo>
                  <a:pt x="102" y="38"/>
                </a:lnTo>
                <a:lnTo>
                  <a:pt x="109" y="33"/>
                </a:lnTo>
                <a:lnTo>
                  <a:pt x="109" y="99"/>
                </a:lnTo>
                <a:lnTo>
                  <a:pt x="135" y="99"/>
                </a:lnTo>
                <a:lnTo>
                  <a:pt x="135" y="106"/>
                </a:lnTo>
                <a:lnTo>
                  <a:pt x="7" y="106"/>
                </a:lnTo>
                <a:lnTo>
                  <a:pt x="0" y="106"/>
                </a:lnTo>
                <a:lnTo>
                  <a:pt x="0" y="99"/>
                </a:lnTo>
                <a:lnTo>
                  <a:pt x="0" y="2"/>
                </a:lnTo>
                <a:lnTo>
                  <a:pt x="7" y="2"/>
                </a:lnTo>
                <a:lnTo>
                  <a:pt x="7" y="40"/>
                </a:lnTo>
                <a:lnTo>
                  <a:pt x="42" y="26"/>
                </a:lnTo>
                <a:lnTo>
                  <a:pt x="45" y="23"/>
                </a:lnTo>
                <a:lnTo>
                  <a:pt x="50" y="28"/>
                </a:lnTo>
                <a:lnTo>
                  <a:pt x="54" y="38"/>
                </a:lnTo>
                <a:lnTo>
                  <a:pt x="109" y="12"/>
                </a:lnTo>
                <a:lnTo>
                  <a:pt x="102" y="0"/>
                </a:lnTo>
                <a:lnTo>
                  <a:pt x="121" y="0"/>
                </a:lnTo>
                <a:lnTo>
                  <a:pt x="139" y="2"/>
                </a:lnTo>
                <a:lnTo>
                  <a:pt x="130" y="16"/>
                </a:lnTo>
                <a:lnTo>
                  <a:pt x="121" y="33"/>
                </a:lnTo>
                <a:lnTo>
                  <a:pt x="113" y="21"/>
                </a:lnTo>
                <a:lnTo>
                  <a:pt x="57" y="49"/>
                </a:lnTo>
                <a:lnTo>
                  <a:pt x="52" y="52"/>
                </a:lnTo>
                <a:lnTo>
                  <a:pt x="47" y="47"/>
                </a:lnTo>
                <a:lnTo>
                  <a:pt x="42" y="38"/>
                </a:lnTo>
                <a:lnTo>
                  <a:pt x="7" y="54"/>
                </a:lnTo>
                <a:lnTo>
                  <a:pt x="7" y="99"/>
                </a:lnTo>
                <a:close/>
              </a:path>
            </a:pathLst>
          </a:custGeom>
          <a:solidFill>
            <a:schemeClr val="accent4"/>
          </a:solidFill>
          <a:ln w="28575" cap="flat" cmpd="sng" algn="ctr">
            <a:noFill/>
            <a:prstDash val="solid"/>
          </a:ln>
          <a:effectLst>
            <a:outerShdw blurRad="317500" dist="165100" dir="2700000" algn="tl" rotWithShape="0">
              <a:prstClr val="black">
                <a:alpha val="40000"/>
              </a:prstClr>
            </a:outerShdw>
          </a:effectLst>
        </p:spPr>
        <p:txBody>
          <a:bodyPr lIns="91458" tIns="45729" rIns="91458" bIns="45729" anchor="ctr"/>
          <a:lstStyle/>
          <a:p>
            <a:pPr algn="ctr">
              <a:defRPr/>
            </a:pPr>
            <a:endParaRPr lang="zh-CN" altLang="en-US" sz="1000" kern="0" dirty="0">
              <a:solidFill>
                <a:schemeClr val="tx2"/>
              </a:solidFill>
              <a:latin typeface="微软雅黑" panose="020B0503020204020204" pitchFamily="34" charset="-122"/>
              <a:ea typeface="微软雅黑" panose="020B0503020204020204" pitchFamily="34" charset="-122"/>
            </a:endParaRPr>
          </a:p>
        </p:txBody>
      </p:sp>
      <p:sp>
        <p:nvSpPr>
          <p:cNvPr id="24" name="MH_Other_45"/>
          <p:cNvSpPr>
            <a:spLocks noChangeAspect="1" noEditPoints="1"/>
          </p:cNvSpPr>
          <p:nvPr>
            <p:custDataLst>
              <p:tags r:id="rId22"/>
            </p:custDataLst>
          </p:nvPr>
        </p:nvSpPr>
        <p:spPr bwMode="auto">
          <a:xfrm>
            <a:off x="4063716" y="1212592"/>
            <a:ext cx="235407" cy="227590"/>
          </a:xfrm>
          <a:custGeom>
            <a:avLst/>
            <a:gdLst>
              <a:gd name="T0" fmla="*/ 57 w 67"/>
              <a:gd name="T1" fmla="*/ 33 h 65"/>
              <a:gd name="T2" fmla="*/ 29 w 67"/>
              <a:gd name="T3" fmla="*/ 46 h 65"/>
              <a:gd name="T4" fmla="*/ 57 w 67"/>
              <a:gd name="T5" fmla="*/ 60 h 65"/>
              <a:gd name="T6" fmla="*/ 0 w 67"/>
              <a:gd name="T7" fmla="*/ 22 h 65"/>
              <a:gd name="T8" fmla="*/ 22 w 67"/>
              <a:gd name="T9" fmla="*/ 12 h 65"/>
              <a:gd name="T10" fmla="*/ 7 w 67"/>
              <a:gd name="T11" fmla="*/ 60 h 65"/>
              <a:gd name="T12" fmla="*/ 11 w 67"/>
              <a:gd name="T13" fmla="*/ 62 h 65"/>
              <a:gd name="T14" fmla="*/ 7 w 67"/>
              <a:gd name="T15" fmla="*/ 60 h 65"/>
              <a:gd name="T16" fmla="*/ 43 w 67"/>
              <a:gd name="T17" fmla="*/ 42 h 65"/>
              <a:gd name="T18" fmla="*/ 6 w 67"/>
              <a:gd name="T19" fmla="*/ 27 h 65"/>
              <a:gd name="T20" fmla="*/ 12 w 67"/>
              <a:gd name="T21" fmla="*/ 27 h 65"/>
              <a:gd name="T22" fmla="*/ 47 w 67"/>
              <a:gd name="T23" fmla="*/ 27 h 65"/>
              <a:gd name="T24" fmla="*/ 53 w 67"/>
              <a:gd name="T25" fmla="*/ 27 h 65"/>
              <a:gd name="T26" fmla="*/ 40 w 67"/>
              <a:gd name="T27" fmla="*/ 26 h 65"/>
              <a:gd name="T28" fmla="*/ 44 w 67"/>
              <a:gd name="T29" fmla="*/ 28 h 65"/>
              <a:gd name="T30" fmla="*/ 40 w 67"/>
              <a:gd name="T31" fmla="*/ 26 h 65"/>
              <a:gd name="T32" fmla="*/ 32 w 67"/>
              <a:gd name="T33" fmla="*/ 28 h 65"/>
              <a:gd name="T34" fmla="*/ 36 w 67"/>
              <a:gd name="T35" fmla="*/ 26 h 65"/>
              <a:gd name="T36" fmla="*/ 23 w 67"/>
              <a:gd name="T37" fmla="*/ 27 h 65"/>
              <a:gd name="T38" fmla="*/ 29 w 67"/>
              <a:gd name="T39" fmla="*/ 27 h 65"/>
              <a:gd name="T40" fmla="*/ 14 w 67"/>
              <a:gd name="T41" fmla="*/ 27 h 65"/>
              <a:gd name="T42" fmla="*/ 20 w 67"/>
              <a:gd name="T43" fmla="*/ 27 h 65"/>
              <a:gd name="T44" fmla="*/ 5 w 67"/>
              <a:gd name="T45" fmla="*/ 30 h 65"/>
              <a:gd name="T46" fmla="*/ 4 w 67"/>
              <a:gd name="T47" fmla="*/ 34 h 65"/>
              <a:gd name="T48" fmla="*/ 5 w 67"/>
              <a:gd name="T49" fmla="*/ 30 h 65"/>
              <a:gd name="T50" fmla="*/ 5 w 67"/>
              <a:gd name="T51" fmla="*/ 54 h 65"/>
              <a:gd name="T52" fmla="*/ 5 w 67"/>
              <a:gd name="T53" fmla="*/ 60 h 65"/>
              <a:gd name="T54" fmla="*/ 5 w 67"/>
              <a:gd name="T55" fmla="*/ 47 h 65"/>
              <a:gd name="T56" fmla="*/ 4 w 67"/>
              <a:gd name="T57" fmla="*/ 51 h 65"/>
              <a:gd name="T58" fmla="*/ 5 w 67"/>
              <a:gd name="T59" fmla="*/ 47 h 65"/>
              <a:gd name="T60" fmla="*/ 4 w 67"/>
              <a:gd name="T61" fmla="*/ 38 h 65"/>
              <a:gd name="T62" fmla="*/ 5 w 67"/>
              <a:gd name="T63" fmla="*/ 43 h 65"/>
              <a:gd name="T64" fmla="*/ 47 w 67"/>
              <a:gd name="T65" fmla="*/ 61 h 65"/>
              <a:gd name="T66" fmla="*/ 53 w 67"/>
              <a:gd name="T67" fmla="*/ 61 h 65"/>
              <a:gd name="T68" fmla="*/ 39 w 67"/>
              <a:gd name="T69" fmla="*/ 61 h 65"/>
              <a:gd name="T70" fmla="*/ 45 w 67"/>
              <a:gd name="T71" fmla="*/ 61 h 65"/>
              <a:gd name="T72" fmla="*/ 32 w 67"/>
              <a:gd name="T73" fmla="*/ 60 h 65"/>
              <a:gd name="T74" fmla="*/ 36 w 67"/>
              <a:gd name="T75" fmla="*/ 62 h 65"/>
              <a:gd name="T76" fmla="*/ 32 w 67"/>
              <a:gd name="T77" fmla="*/ 60 h 65"/>
              <a:gd name="T78" fmla="*/ 23 w 67"/>
              <a:gd name="T79" fmla="*/ 62 h 65"/>
              <a:gd name="T80" fmla="*/ 28 w 67"/>
              <a:gd name="T81" fmla="*/ 60 h 65"/>
              <a:gd name="T82" fmla="*/ 14 w 67"/>
              <a:gd name="T83" fmla="*/ 61 h 65"/>
              <a:gd name="T84" fmla="*/ 20 w 67"/>
              <a:gd name="T85" fmla="*/ 61 h 65"/>
              <a:gd name="T86" fmla="*/ 16 w 67"/>
              <a:gd name="T87" fmla="*/ 20 h 65"/>
              <a:gd name="T88" fmla="*/ 59 w 67"/>
              <a:gd name="T89" fmla="*/ 34 h 65"/>
              <a:gd name="T90" fmla="*/ 52 w 67"/>
              <a:gd name="T91" fmla="*/ 1 h 65"/>
              <a:gd name="T92" fmla="*/ 35 w 67"/>
              <a:gd name="T93" fmla="*/ 36 h 65"/>
              <a:gd name="T94" fmla="*/ 32 w 67"/>
              <a:gd name="T95" fmla="*/ 48 h 65"/>
              <a:gd name="T96" fmla="*/ 59 w 67"/>
              <a:gd name="T97" fmla="*/ 3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7" h="65">
                <a:moveTo>
                  <a:pt x="7" y="21"/>
                </a:moveTo>
                <a:cubicBezTo>
                  <a:pt x="52" y="21"/>
                  <a:pt x="52" y="21"/>
                  <a:pt x="52" y="21"/>
                </a:cubicBezTo>
                <a:cubicBezTo>
                  <a:pt x="55" y="21"/>
                  <a:pt x="57" y="24"/>
                  <a:pt x="57" y="27"/>
                </a:cubicBezTo>
                <a:cubicBezTo>
                  <a:pt x="57" y="33"/>
                  <a:pt x="57" y="33"/>
                  <a:pt x="57" y="33"/>
                </a:cubicBezTo>
                <a:cubicBezTo>
                  <a:pt x="35" y="33"/>
                  <a:pt x="35" y="33"/>
                  <a:pt x="35" y="33"/>
                </a:cubicBezTo>
                <a:cubicBezTo>
                  <a:pt x="33" y="33"/>
                  <a:pt x="32" y="34"/>
                  <a:pt x="31" y="35"/>
                </a:cubicBezTo>
                <a:cubicBezTo>
                  <a:pt x="29" y="36"/>
                  <a:pt x="29" y="38"/>
                  <a:pt x="29" y="39"/>
                </a:cubicBezTo>
                <a:cubicBezTo>
                  <a:pt x="29" y="46"/>
                  <a:pt x="29" y="46"/>
                  <a:pt x="29" y="46"/>
                </a:cubicBezTo>
                <a:cubicBezTo>
                  <a:pt x="29" y="47"/>
                  <a:pt x="29" y="49"/>
                  <a:pt x="31" y="50"/>
                </a:cubicBezTo>
                <a:cubicBezTo>
                  <a:pt x="32" y="51"/>
                  <a:pt x="33" y="51"/>
                  <a:pt x="35" y="51"/>
                </a:cubicBezTo>
                <a:cubicBezTo>
                  <a:pt x="57" y="51"/>
                  <a:pt x="57" y="51"/>
                  <a:pt x="57" y="51"/>
                </a:cubicBezTo>
                <a:cubicBezTo>
                  <a:pt x="57" y="60"/>
                  <a:pt x="57" y="60"/>
                  <a:pt x="57" y="60"/>
                </a:cubicBezTo>
                <a:cubicBezTo>
                  <a:pt x="57" y="63"/>
                  <a:pt x="55" y="65"/>
                  <a:pt x="52" y="65"/>
                </a:cubicBezTo>
                <a:cubicBezTo>
                  <a:pt x="7" y="65"/>
                  <a:pt x="7" y="65"/>
                  <a:pt x="7" y="65"/>
                </a:cubicBezTo>
                <a:cubicBezTo>
                  <a:pt x="3" y="65"/>
                  <a:pt x="0" y="64"/>
                  <a:pt x="0" y="60"/>
                </a:cubicBezTo>
                <a:cubicBezTo>
                  <a:pt x="0" y="22"/>
                  <a:pt x="0" y="22"/>
                  <a:pt x="0" y="22"/>
                </a:cubicBezTo>
                <a:cubicBezTo>
                  <a:pt x="0" y="17"/>
                  <a:pt x="2" y="12"/>
                  <a:pt x="5" y="12"/>
                </a:cubicBezTo>
                <a:cubicBezTo>
                  <a:pt x="6" y="12"/>
                  <a:pt x="6" y="12"/>
                  <a:pt x="6" y="12"/>
                </a:cubicBezTo>
                <a:cubicBezTo>
                  <a:pt x="6" y="12"/>
                  <a:pt x="6" y="12"/>
                  <a:pt x="6" y="12"/>
                </a:cubicBezTo>
                <a:cubicBezTo>
                  <a:pt x="22" y="12"/>
                  <a:pt x="22" y="12"/>
                  <a:pt x="22" y="12"/>
                </a:cubicBezTo>
                <a:cubicBezTo>
                  <a:pt x="10" y="17"/>
                  <a:pt x="10" y="17"/>
                  <a:pt x="10" y="17"/>
                </a:cubicBezTo>
                <a:cubicBezTo>
                  <a:pt x="6" y="17"/>
                  <a:pt x="6" y="17"/>
                  <a:pt x="6" y="17"/>
                </a:cubicBezTo>
                <a:cubicBezTo>
                  <a:pt x="5" y="17"/>
                  <a:pt x="5" y="21"/>
                  <a:pt x="7" y="21"/>
                </a:cubicBezTo>
                <a:close/>
                <a:moveTo>
                  <a:pt x="7" y="60"/>
                </a:moveTo>
                <a:cubicBezTo>
                  <a:pt x="6" y="60"/>
                  <a:pt x="6" y="61"/>
                  <a:pt x="6" y="61"/>
                </a:cubicBezTo>
                <a:cubicBezTo>
                  <a:pt x="6" y="61"/>
                  <a:pt x="6" y="61"/>
                  <a:pt x="6" y="61"/>
                </a:cubicBezTo>
                <a:cubicBezTo>
                  <a:pt x="6" y="62"/>
                  <a:pt x="6" y="62"/>
                  <a:pt x="7" y="62"/>
                </a:cubicBezTo>
                <a:cubicBezTo>
                  <a:pt x="11" y="62"/>
                  <a:pt x="11" y="62"/>
                  <a:pt x="11" y="62"/>
                </a:cubicBezTo>
                <a:cubicBezTo>
                  <a:pt x="12" y="62"/>
                  <a:pt x="12" y="62"/>
                  <a:pt x="12" y="61"/>
                </a:cubicBezTo>
                <a:cubicBezTo>
                  <a:pt x="12" y="61"/>
                  <a:pt x="12" y="61"/>
                  <a:pt x="12" y="61"/>
                </a:cubicBezTo>
                <a:cubicBezTo>
                  <a:pt x="12" y="61"/>
                  <a:pt x="12" y="60"/>
                  <a:pt x="11" y="60"/>
                </a:cubicBezTo>
                <a:cubicBezTo>
                  <a:pt x="7" y="60"/>
                  <a:pt x="7" y="60"/>
                  <a:pt x="7" y="60"/>
                </a:cubicBezTo>
                <a:close/>
                <a:moveTo>
                  <a:pt x="39" y="38"/>
                </a:moveTo>
                <a:cubicBezTo>
                  <a:pt x="36" y="38"/>
                  <a:pt x="35" y="40"/>
                  <a:pt x="35" y="42"/>
                </a:cubicBezTo>
                <a:cubicBezTo>
                  <a:pt x="35" y="45"/>
                  <a:pt x="36" y="46"/>
                  <a:pt x="39" y="46"/>
                </a:cubicBezTo>
                <a:cubicBezTo>
                  <a:pt x="41" y="46"/>
                  <a:pt x="43" y="45"/>
                  <a:pt x="43" y="42"/>
                </a:cubicBezTo>
                <a:cubicBezTo>
                  <a:pt x="43" y="40"/>
                  <a:pt x="41" y="38"/>
                  <a:pt x="39" y="38"/>
                </a:cubicBezTo>
                <a:close/>
                <a:moveTo>
                  <a:pt x="7" y="26"/>
                </a:moveTo>
                <a:cubicBezTo>
                  <a:pt x="6" y="26"/>
                  <a:pt x="6" y="27"/>
                  <a:pt x="6" y="27"/>
                </a:cubicBezTo>
                <a:cubicBezTo>
                  <a:pt x="6" y="27"/>
                  <a:pt x="6" y="27"/>
                  <a:pt x="6" y="27"/>
                </a:cubicBezTo>
                <a:cubicBezTo>
                  <a:pt x="6" y="27"/>
                  <a:pt x="6" y="28"/>
                  <a:pt x="7" y="28"/>
                </a:cubicBezTo>
                <a:cubicBezTo>
                  <a:pt x="11" y="28"/>
                  <a:pt x="11" y="28"/>
                  <a:pt x="11" y="28"/>
                </a:cubicBezTo>
                <a:cubicBezTo>
                  <a:pt x="12" y="28"/>
                  <a:pt x="12" y="27"/>
                  <a:pt x="12" y="27"/>
                </a:cubicBezTo>
                <a:cubicBezTo>
                  <a:pt x="12" y="27"/>
                  <a:pt x="12" y="27"/>
                  <a:pt x="12" y="27"/>
                </a:cubicBezTo>
                <a:cubicBezTo>
                  <a:pt x="12" y="27"/>
                  <a:pt x="12" y="26"/>
                  <a:pt x="11" y="26"/>
                </a:cubicBezTo>
                <a:cubicBezTo>
                  <a:pt x="7" y="26"/>
                  <a:pt x="7" y="26"/>
                  <a:pt x="7" y="26"/>
                </a:cubicBezTo>
                <a:close/>
                <a:moveTo>
                  <a:pt x="48" y="26"/>
                </a:moveTo>
                <a:cubicBezTo>
                  <a:pt x="47" y="26"/>
                  <a:pt x="47" y="27"/>
                  <a:pt x="47" y="27"/>
                </a:cubicBezTo>
                <a:cubicBezTo>
                  <a:pt x="47" y="27"/>
                  <a:pt x="47" y="27"/>
                  <a:pt x="47" y="27"/>
                </a:cubicBezTo>
                <a:cubicBezTo>
                  <a:pt x="47" y="27"/>
                  <a:pt x="47" y="28"/>
                  <a:pt x="48" y="28"/>
                </a:cubicBezTo>
                <a:cubicBezTo>
                  <a:pt x="52" y="28"/>
                  <a:pt x="52" y="28"/>
                  <a:pt x="52" y="28"/>
                </a:cubicBezTo>
                <a:cubicBezTo>
                  <a:pt x="53" y="28"/>
                  <a:pt x="53" y="27"/>
                  <a:pt x="53" y="27"/>
                </a:cubicBezTo>
                <a:cubicBezTo>
                  <a:pt x="53" y="27"/>
                  <a:pt x="53" y="27"/>
                  <a:pt x="53" y="27"/>
                </a:cubicBezTo>
                <a:cubicBezTo>
                  <a:pt x="53" y="27"/>
                  <a:pt x="53" y="26"/>
                  <a:pt x="52" y="26"/>
                </a:cubicBezTo>
                <a:cubicBezTo>
                  <a:pt x="48" y="26"/>
                  <a:pt x="48" y="26"/>
                  <a:pt x="48" y="26"/>
                </a:cubicBezTo>
                <a:close/>
                <a:moveTo>
                  <a:pt x="40" y="26"/>
                </a:moveTo>
                <a:cubicBezTo>
                  <a:pt x="39" y="26"/>
                  <a:pt x="39" y="27"/>
                  <a:pt x="39" y="27"/>
                </a:cubicBezTo>
                <a:cubicBezTo>
                  <a:pt x="39" y="27"/>
                  <a:pt x="39" y="27"/>
                  <a:pt x="39" y="27"/>
                </a:cubicBezTo>
                <a:cubicBezTo>
                  <a:pt x="39" y="27"/>
                  <a:pt x="39" y="28"/>
                  <a:pt x="40" y="28"/>
                </a:cubicBezTo>
                <a:cubicBezTo>
                  <a:pt x="44" y="28"/>
                  <a:pt x="44" y="28"/>
                  <a:pt x="44" y="28"/>
                </a:cubicBezTo>
                <a:cubicBezTo>
                  <a:pt x="44" y="28"/>
                  <a:pt x="45" y="27"/>
                  <a:pt x="45" y="27"/>
                </a:cubicBezTo>
                <a:cubicBezTo>
                  <a:pt x="45" y="27"/>
                  <a:pt x="45" y="27"/>
                  <a:pt x="45" y="27"/>
                </a:cubicBezTo>
                <a:cubicBezTo>
                  <a:pt x="45" y="27"/>
                  <a:pt x="44" y="26"/>
                  <a:pt x="44" y="26"/>
                </a:cubicBezTo>
                <a:cubicBezTo>
                  <a:pt x="40" y="26"/>
                  <a:pt x="40" y="26"/>
                  <a:pt x="40" y="26"/>
                </a:cubicBezTo>
                <a:close/>
                <a:moveTo>
                  <a:pt x="32" y="26"/>
                </a:moveTo>
                <a:cubicBezTo>
                  <a:pt x="31" y="26"/>
                  <a:pt x="31" y="27"/>
                  <a:pt x="31" y="27"/>
                </a:cubicBezTo>
                <a:cubicBezTo>
                  <a:pt x="31" y="27"/>
                  <a:pt x="31" y="27"/>
                  <a:pt x="31" y="27"/>
                </a:cubicBezTo>
                <a:cubicBezTo>
                  <a:pt x="31" y="27"/>
                  <a:pt x="31" y="28"/>
                  <a:pt x="32" y="28"/>
                </a:cubicBezTo>
                <a:cubicBezTo>
                  <a:pt x="36" y="28"/>
                  <a:pt x="36" y="28"/>
                  <a:pt x="36" y="28"/>
                </a:cubicBezTo>
                <a:cubicBezTo>
                  <a:pt x="37" y="28"/>
                  <a:pt x="37" y="27"/>
                  <a:pt x="37" y="27"/>
                </a:cubicBezTo>
                <a:cubicBezTo>
                  <a:pt x="37" y="27"/>
                  <a:pt x="37" y="27"/>
                  <a:pt x="37" y="27"/>
                </a:cubicBezTo>
                <a:cubicBezTo>
                  <a:pt x="37" y="27"/>
                  <a:pt x="37" y="26"/>
                  <a:pt x="36" y="26"/>
                </a:cubicBezTo>
                <a:cubicBezTo>
                  <a:pt x="32" y="26"/>
                  <a:pt x="32" y="26"/>
                  <a:pt x="32" y="26"/>
                </a:cubicBezTo>
                <a:close/>
                <a:moveTo>
                  <a:pt x="23" y="26"/>
                </a:moveTo>
                <a:cubicBezTo>
                  <a:pt x="23" y="26"/>
                  <a:pt x="23" y="27"/>
                  <a:pt x="23" y="27"/>
                </a:cubicBezTo>
                <a:cubicBezTo>
                  <a:pt x="23" y="27"/>
                  <a:pt x="23" y="27"/>
                  <a:pt x="23" y="27"/>
                </a:cubicBezTo>
                <a:cubicBezTo>
                  <a:pt x="23" y="27"/>
                  <a:pt x="23" y="28"/>
                  <a:pt x="23" y="28"/>
                </a:cubicBezTo>
                <a:cubicBezTo>
                  <a:pt x="28" y="28"/>
                  <a:pt x="28" y="28"/>
                  <a:pt x="28" y="28"/>
                </a:cubicBezTo>
                <a:cubicBezTo>
                  <a:pt x="28" y="28"/>
                  <a:pt x="29" y="27"/>
                  <a:pt x="29" y="27"/>
                </a:cubicBezTo>
                <a:cubicBezTo>
                  <a:pt x="29" y="27"/>
                  <a:pt x="29" y="27"/>
                  <a:pt x="29" y="27"/>
                </a:cubicBezTo>
                <a:cubicBezTo>
                  <a:pt x="29" y="27"/>
                  <a:pt x="28" y="26"/>
                  <a:pt x="28" y="26"/>
                </a:cubicBezTo>
                <a:cubicBezTo>
                  <a:pt x="23" y="26"/>
                  <a:pt x="23" y="26"/>
                  <a:pt x="23" y="26"/>
                </a:cubicBezTo>
                <a:close/>
                <a:moveTo>
                  <a:pt x="15" y="26"/>
                </a:moveTo>
                <a:cubicBezTo>
                  <a:pt x="14" y="26"/>
                  <a:pt x="14" y="27"/>
                  <a:pt x="14" y="27"/>
                </a:cubicBezTo>
                <a:cubicBezTo>
                  <a:pt x="14" y="27"/>
                  <a:pt x="14" y="27"/>
                  <a:pt x="14" y="27"/>
                </a:cubicBezTo>
                <a:cubicBezTo>
                  <a:pt x="14" y="27"/>
                  <a:pt x="14" y="28"/>
                  <a:pt x="15" y="28"/>
                </a:cubicBezTo>
                <a:cubicBezTo>
                  <a:pt x="19" y="28"/>
                  <a:pt x="19" y="28"/>
                  <a:pt x="19" y="28"/>
                </a:cubicBezTo>
                <a:cubicBezTo>
                  <a:pt x="20" y="28"/>
                  <a:pt x="20" y="27"/>
                  <a:pt x="20" y="27"/>
                </a:cubicBezTo>
                <a:cubicBezTo>
                  <a:pt x="20" y="27"/>
                  <a:pt x="20" y="27"/>
                  <a:pt x="20" y="27"/>
                </a:cubicBezTo>
                <a:cubicBezTo>
                  <a:pt x="20" y="27"/>
                  <a:pt x="20" y="26"/>
                  <a:pt x="19" y="26"/>
                </a:cubicBezTo>
                <a:cubicBezTo>
                  <a:pt x="15" y="26"/>
                  <a:pt x="15" y="26"/>
                  <a:pt x="15" y="26"/>
                </a:cubicBezTo>
                <a:close/>
                <a:moveTo>
                  <a:pt x="5" y="30"/>
                </a:moveTo>
                <a:cubicBezTo>
                  <a:pt x="5" y="30"/>
                  <a:pt x="5" y="29"/>
                  <a:pt x="5" y="29"/>
                </a:cubicBezTo>
                <a:cubicBezTo>
                  <a:pt x="5" y="29"/>
                  <a:pt x="5" y="29"/>
                  <a:pt x="5" y="29"/>
                </a:cubicBezTo>
                <a:cubicBezTo>
                  <a:pt x="4" y="29"/>
                  <a:pt x="4" y="30"/>
                  <a:pt x="4" y="30"/>
                </a:cubicBezTo>
                <a:cubicBezTo>
                  <a:pt x="4" y="34"/>
                  <a:pt x="4" y="34"/>
                  <a:pt x="4" y="34"/>
                </a:cubicBezTo>
                <a:cubicBezTo>
                  <a:pt x="4" y="35"/>
                  <a:pt x="4" y="35"/>
                  <a:pt x="5" y="35"/>
                </a:cubicBezTo>
                <a:cubicBezTo>
                  <a:pt x="5" y="35"/>
                  <a:pt x="5" y="35"/>
                  <a:pt x="5" y="35"/>
                </a:cubicBezTo>
                <a:cubicBezTo>
                  <a:pt x="5" y="35"/>
                  <a:pt x="5" y="35"/>
                  <a:pt x="5" y="34"/>
                </a:cubicBezTo>
                <a:cubicBezTo>
                  <a:pt x="5" y="30"/>
                  <a:pt x="5" y="30"/>
                  <a:pt x="5" y="30"/>
                </a:cubicBezTo>
                <a:close/>
                <a:moveTo>
                  <a:pt x="5" y="62"/>
                </a:moveTo>
                <a:cubicBezTo>
                  <a:pt x="8" y="62"/>
                  <a:pt x="1" y="62"/>
                  <a:pt x="5" y="62"/>
                </a:cubicBezTo>
                <a:close/>
                <a:moveTo>
                  <a:pt x="5" y="55"/>
                </a:moveTo>
                <a:cubicBezTo>
                  <a:pt x="5" y="55"/>
                  <a:pt x="5" y="54"/>
                  <a:pt x="5" y="54"/>
                </a:cubicBezTo>
                <a:cubicBezTo>
                  <a:pt x="5" y="54"/>
                  <a:pt x="5" y="54"/>
                  <a:pt x="5" y="54"/>
                </a:cubicBezTo>
                <a:cubicBezTo>
                  <a:pt x="4" y="54"/>
                  <a:pt x="4" y="55"/>
                  <a:pt x="4" y="55"/>
                </a:cubicBezTo>
                <a:cubicBezTo>
                  <a:pt x="4" y="59"/>
                  <a:pt x="4" y="59"/>
                  <a:pt x="4" y="59"/>
                </a:cubicBezTo>
                <a:cubicBezTo>
                  <a:pt x="4" y="60"/>
                  <a:pt x="4" y="60"/>
                  <a:pt x="5" y="60"/>
                </a:cubicBezTo>
                <a:cubicBezTo>
                  <a:pt x="5" y="60"/>
                  <a:pt x="5" y="60"/>
                  <a:pt x="5" y="60"/>
                </a:cubicBezTo>
                <a:cubicBezTo>
                  <a:pt x="5" y="60"/>
                  <a:pt x="5" y="60"/>
                  <a:pt x="5" y="59"/>
                </a:cubicBezTo>
                <a:cubicBezTo>
                  <a:pt x="5" y="55"/>
                  <a:pt x="5" y="55"/>
                  <a:pt x="5" y="55"/>
                </a:cubicBezTo>
                <a:close/>
                <a:moveTo>
                  <a:pt x="5" y="47"/>
                </a:moveTo>
                <a:cubicBezTo>
                  <a:pt x="5" y="46"/>
                  <a:pt x="5" y="46"/>
                  <a:pt x="5" y="46"/>
                </a:cubicBezTo>
                <a:cubicBezTo>
                  <a:pt x="5" y="46"/>
                  <a:pt x="5" y="46"/>
                  <a:pt x="5" y="46"/>
                </a:cubicBezTo>
                <a:cubicBezTo>
                  <a:pt x="4" y="46"/>
                  <a:pt x="4" y="46"/>
                  <a:pt x="4" y="47"/>
                </a:cubicBezTo>
                <a:cubicBezTo>
                  <a:pt x="4" y="51"/>
                  <a:pt x="4" y="51"/>
                  <a:pt x="4" y="51"/>
                </a:cubicBezTo>
                <a:cubicBezTo>
                  <a:pt x="4" y="52"/>
                  <a:pt x="4" y="52"/>
                  <a:pt x="5" y="52"/>
                </a:cubicBezTo>
                <a:cubicBezTo>
                  <a:pt x="5" y="52"/>
                  <a:pt x="5" y="52"/>
                  <a:pt x="5" y="52"/>
                </a:cubicBezTo>
                <a:cubicBezTo>
                  <a:pt x="5" y="52"/>
                  <a:pt x="5" y="52"/>
                  <a:pt x="5" y="51"/>
                </a:cubicBezTo>
                <a:cubicBezTo>
                  <a:pt x="5" y="47"/>
                  <a:pt x="5" y="47"/>
                  <a:pt x="5" y="47"/>
                </a:cubicBezTo>
                <a:close/>
                <a:moveTo>
                  <a:pt x="5" y="38"/>
                </a:moveTo>
                <a:cubicBezTo>
                  <a:pt x="5" y="38"/>
                  <a:pt x="5" y="37"/>
                  <a:pt x="5" y="37"/>
                </a:cubicBezTo>
                <a:cubicBezTo>
                  <a:pt x="5" y="37"/>
                  <a:pt x="5" y="37"/>
                  <a:pt x="5" y="37"/>
                </a:cubicBezTo>
                <a:cubicBezTo>
                  <a:pt x="4" y="37"/>
                  <a:pt x="4" y="38"/>
                  <a:pt x="4" y="38"/>
                </a:cubicBezTo>
                <a:cubicBezTo>
                  <a:pt x="4" y="43"/>
                  <a:pt x="4" y="43"/>
                  <a:pt x="4" y="43"/>
                </a:cubicBezTo>
                <a:cubicBezTo>
                  <a:pt x="4" y="43"/>
                  <a:pt x="4" y="43"/>
                  <a:pt x="5" y="43"/>
                </a:cubicBezTo>
                <a:cubicBezTo>
                  <a:pt x="5" y="43"/>
                  <a:pt x="5" y="43"/>
                  <a:pt x="5" y="43"/>
                </a:cubicBezTo>
                <a:cubicBezTo>
                  <a:pt x="5" y="43"/>
                  <a:pt x="5" y="43"/>
                  <a:pt x="5" y="43"/>
                </a:cubicBezTo>
                <a:cubicBezTo>
                  <a:pt x="5" y="38"/>
                  <a:pt x="5" y="38"/>
                  <a:pt x="5" y="38"/>
                </a:cubicBezTo>
                <a:close/>
                <a:moveTo>
                  <a:pt x="48" y="60"/>
                </a:moveTo>
                <a:cubicBezTo>
                  <a:pt x="47" y="60"/>
                  <a:pt x="47" y="61"/>
                  <a:pt x="47" y="61"/>
                </a:cubicBezTo>
                <a:cubicBezTo>
                  <a:pt x="47" y="61"/>
                  <a:pt x="47" y="61"/>
                  <a:pt x="47" y="61"/>
                </a:cubicBezTo>
                <a:cubicBezTo>
                  <a:pt x="47" y="62"/>
                  <a:pt x="47" y="62"/>
                  <a:pt x="48" y="62"/>
                </a:cubicBezTo>
                <a:cubicBezTo>
                  <a:pt x="52" y="62"/>
                  <a:pt x="52" y="62"/>
                  <a:pt x="52" y="62"/>
                </a:cubicBezTo>
                <a:cubicBezTo>
                  <a:pt x="53" y="62"/>
                  <a:pt x="53" y="62"/>
                  <a:pt x="53" y="61"/>
                </a:cubicBezTo>
                <a:cubicBezTo>
                  <a:pt x="53" y="61"/>
                  <a:pt x="53" y="61"/>
                  <a:pt x="53" y="61"/>
                </a:cubicBezTo>
                <a:cubicBezTo>
                  <a:pt x="53" y="61"/>
                  <a:pt x="53" y="60"/>
                  <a:pt x="52" y="60"/>
                </a:cubicBezTo>
                <a:cubicBezTo>
                  <a:pt x="48" y="60"/>
                  <a:pt x="48" y="60"/>
                  <a:pt x="48" y="60"/>
                </a:cubicBezTo>
                <a:close/>
                <a:moveTo>
                  <a:pt x="40" y="60"/>
                </a:moveTo>
                <a:cubicBezTo>
                  <a:pt x="39" y="60"/>
                  <a:pt x="39" y="61"/>
                  <a:pt x="39" y="61"/>
                </a:cubicBezTo>
                <a:cubicBezTo>
                  <a:pt x="39" y="61"/>
                  <a:pt x="39" y="61"/>
                  <a:pt x="39" y="61"/>
                </a:cubicBezTo>
                <a:cubicBezTo>
                  <a:pt x="39" y="62"/>
                  <a:pt x="39" y="62"/>
                  <a:pt x="40" y="62"/>
                </a:cubicBezTo>
                <a:cubicBezTo>
                  <a:pt x="44" y="62"/>
                  <a:pt x="44" y="62"/>
                  <a:pt x="44" y="62"/>
                </a:cubicBezTo>
                <a:cubicBezTo>
                  <a:pt x="44" y="62"/>
                  <a:pt x="45" y="62"/>
                  <a:pt x="45" y="61"/>
                </a:cubicBezTo>
                <a:cubicBezTo>
                  <a:pt x="45" y="61"/>
                  <a:pt x="45" y="61"/>
                  <a:pt x="45" y="61"/>
                </a:cubicBezTo>
                <a:cubicBezTo>
                  <a:pt x="45" y="61"/>
                  <a:pt x="44" y="60"/>
                  <a:pt x="44" y="60"/>
                </a:cubicBezTo>
                <a:cubicBezTo>
                  <a:pt x="40" y="60"/>
                  <a:pt x="40" y="60"/>
                  <a:pt x="40" y="60"/>
                </a:cubicBezTo>
                <a:close/>
                <a:moveTo>
                  <a:pt x="32" y="60"/>
                </a:moveTo>
                <a:cubicBezTo>
                  <a:pt x="31" y="60"/>
                  <a:pt x="31" y="61"/>
                  <a:pt x="31" y="61"/>
                </a:cubicBezTo>
                <a:cubicBezTo>
                  <a:pt x="31" y="61"/>
                  <a:pt x="31" y="61"/>
                  <a:pt x="31" y="61"/>
                </a:cubicBezTo>
                <a:cubicBezTo>
                  <a:pt x="31" y="62"/>
                  <a:pt x="31" y="62"/>
                  <a:pt x="32" y="62"/>
                </a:cubicBezTo>
                <a:cubicBezTo>
                  <a:pt x="36" y="62"/>
                  <a:pt x="36" y="62"/>
                  <a:pt x="36" y="62"/>
                </a:cubicBezTo>
                <a:cubicBezTo>
                  <a:pt x="37" y="62"/>
                  <a:pt x="37" y="62"/>
                  <a:pt x="37" y="61"/>
                </a:cubicBezTo>
                <a:cubicBezTo>
                  <a:pt x="37" y="61"/>
                  <a:pt x="37" y="61"/>
                  <a:pt x="37" y="61"/>
                </a:cubicBezTo>
                <a:cubicBezTo>
                  <a:pt x="37" y="61"/>
                  <a:pt x="37" y="60"/>
                  <a:pt x="36" y="60"/>
                </a:cubicBezTo>
                <a:cubicBezTo>
                  <a:pt x="32" y="60"/>
                  <a:pt x="32" y="60"/>
                  <a:pt x="32" y="60"/>
                </a:cubicBezTo>
                <a:close/>
                <a:moveTo>
                  <a:pt x="23" y="60"/>
                </a:moveTo>
                <a:cubicBezTo>
                  <a:pt x="23" y="60"/>
                  <a:pt x="23" y="61"/>
                  <a:pt x="23" y="61"/>
                </a:cubicBezTo>
                <a:cubicBezTo>
                  <a:pt x="23" y="61"/>
                  <a:pt x="23" y="61"/>
                  <a:pt x="23" y="61"/>
                </a:cubicBezTo>
                <a:cubicBezTo>
                  <a:pt x="23" y="62"/>
                  <a:pt x="23" y="62"/>
                  <a:pt x="23" y="62"/>
                </a:cubicBezTo>
                <a:cubicBezTo>
                  <a:pt x="28" y="62"/>
                  <a:pt x="28" y="62"/>
                  <a:pt x="28" y="62"/>
                </a:cubicBezTo>
                <a:cubicBezTo>
                  <a:pt x="28" y="62"/>
                  <a:pt x="29" y="62"/>
                  <a:pt x="29" y="61"/>
                </a:cubicBezTo>
                <a:cubicBezTo>
                  <a:pt x="29" y="61"/>
                  <a:pt x="29" y="61"/>
                  <a:pt x="29" y="61"/>
                </a:cubicBezTo>
                <a:cubicBezTo>
                  <a:pt x="29" y="61"/>
                  <a:pt x="28" y="60"/>
                  <a:pt x="28" y="60"/>
                </a:cubicBezTo>
                <a:cubicBezTo>
                  <a:pt x="23" y="60"/>
                  <a:pt x="23" y="60"/>
                  <a:pt x="23" y="60"/>
                </a:cubicBezTo>
                <a:close/>
                <a:moveTo>
                  <a:pt x="15" y="60"/>
                </a:moveTo>
                <a:cubicBezTo>
                  <a:pt x="14" y="60"/>
                  <a:pt x="14" y="61"/>
                  <a:pt x="14" y="61"/>
                </a:cubicBezTo>
                <a:cubicBezTo>
                  <a:pt x="14" y="61"/>
                  <a:pt x="14" y="61"/>
                  <a:pt x="14" y="61"/>
                </a:cubicBezTo>
                <a:cubicBezTo>
                  <a:pt x="14" y="62"/>
                  <a:pt x="14" y="62"/>
                  <a:pt x="15" y="62"/>
                </a:cubicBezTo>
                <a:cubicBezTo>
                  <a:pt x="19" y="62"/>
                  <a:pt x="19" y="62"/>
                  <a:pt x="19" y="62"/>
                </a:cubicBezTo>
                <a:cubicBezTo>
                  <a:pt x="20" y="62"/>
                  <a:pt x="20" y="62"/>
                  <a:pt x="20" y="61"/>
                </a:cubicBezTo>
                <a:cubicBezTo>
                  <a:pt x="20" y="61"/>
                  <a:pt x="20" y="61"/>
                  <a:pt x="20" y="61"/>
                </a:cubicBezTo>
                <a:cubicBezTo>
                  <a:pt x="20" y="61"/>
                  <a:pt x="20" y="60"/>
                  <a:pt x="19" y="60"/>
                </a:cubicBezTo>
                <a:cubicBezTo>
                  <a:pt x="15" y="60"/>
                  <a:pt x="15" y="60"/>
                  <a:pt x="15" y="60"/>
                </a:cubicBezTo>
                <a:close/>
                <a:moveTo>
                  <a:pt x="7" y="20"/>
                </a:moveTo>
                <a:cubicBezTo>
                  <a:pt x="16" y="20"/>
                  <a:pt x="16" y="20"/>
                  <a:pt x="16" y="20"/>
                </a:cubicBezTo>
                <a:cubicBezTo>
                  <a:pt x="51" y="5"/>
                  <a:pt x="51" y="5"/>
                  <a:pt x="51" y="5"/>
                </a:cubicBezTo>
                <a:cubicBezTo>
                  <a:pt x="62" y="28"/>
                  <a:pt x="62" y="28"/>
                  <a:pt x="62" y="28"/>
                </a:cubicBezTo>
                <a:cubicBezTo>
                  <a:pt x="59" y="30"/>
                  <a:pt x="59" y="30"/>
                  <a:pt x="59" y="30"/>
                </a:cubicBezTo>
                <a:cubicBezTo>
                  <a:pt x="59" y="34"/>
                  <a:pt x="59" y="34"/>
                  <a:pt x="59" y="34"/>
                </a:cubicBezTo>
                <a:cubicBezTo>
                  <a:pt x="67" y="30"/>
                  <a:pt x="67" y="30"/>
                  <a:pt x="67" y="30"/>
                </a:cubicBezTo>
                <a:cubicBezTo>
                  <a:pt x="54" y="2"/>
                  <a:pt x="54" y="2"/>
                  <a:pt x="54" y="2"/>
                </a:cubicBezTo>
                <a:cubicBezTo>
                  <a:pt x="53" y="0"/>
                  <a:pt x="53" y="0"/>
                  <a:pt x="53" y="0"/>
                </a:cubicBezTo>
                <a:cubicBezTo>
                  <a:pt x="52" y="1"/>
                  <a:pt x="52" y="1"/>
                  <a:pt x="52" y="1"/>
                </a:cubicBezTo>
                <a:cubicBezTo>
                  <a:pt x="7" y="20"/>
                  <a:pt x="7" y="20"/>
                  <a:pt x="7" y="20"/>
                </a:cubicBezTo>
                <a:close/>
                <a:moveTo>
                  <a:pt x="59" y="36"/>
                </a:moveTo>
                <a:cubicBezTo>
                  <a:pt x="57" y="36"/>
                  <a:pt x="57" y="36"/>
                  <a:pt x="57" y="36"/>
                </a:cubicBezTo>
                <a:cubicBezTo>
                  <a:pt x="35" y="36"/>
                  <a:pt x="35" y="36"/>
                  <a:pt x="35" y="36"/>
                </a:cubicBezTo>
                <a:cubicBezTo>
                  <a:pt x="34" y="36"/>
                  <a:pt x="33" y="36"/>
                  <a:pt x="32" y="37"/>
                </a:cubicBezTo>
                <a:cubicBezTo>
                  <a:pt x="32" y="38"/>
                  <a:pt x="31" y="38"/>
                  <a:pt x="31" y="39"/>
                </a:cubicBezTo>
                <a:cubicBezTo>
                  <a:pt x="31" y="46"/>
                  <a:pt x="31" y="46"/>
                  <a:pt x="31" y="46"/>
                </a:cubicBezTo>
                <a:cubicBezTo>
                  <a:pt x="31" y="47"/>
                  <a:pt x="32" y="47"/>
                  <a:pt x="32" y="48"/>
                </a:cubicBezTo>
                <a:cubicBezTo>
                  <a:pt x="33" y="49"/>
                  <a:pt x="34" y="49"/>
                  <a:pt x="35" y="49"/>
                </a:cubicBezTo>
                <a:cubicBezTo>
                  <a:pt x="57" y="49"/>
                  <a:pt x="57" y="49"/>
                  <a:pt x="57" y="49"/>
                </a:cubicBezTo>
                <a:cubicBezTo>
                  <a:pt x="59" y="49"/>
                  <a:pt x="59" y="49"/>
                  <a:pt x="59" y="49"/>
                </a:cubicBezTo>
                <a:lnTo>
                  <a:pt x="59" y="36"/>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lIns="91458" tIns="45729" rIns="91458" bIns="45729" anchor="ctr"/>
          <a:lstStyle/>
          <a:p>
            <a:pPr algn="ctr">
              <a:defRPr/>
            </a:pPr>
            <a:endParaRPr lang="zh-CN" altLang="en-US" sz="1000" kern="0" dirty="0">
              <a:solidFill>
                <a:schemeClr val="tx2"/>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5310761" y="2353840"/>
            <a:ext cx="3204368" cy="277085"/>
          </a:xfrm>
          <a:prstGeom prst="rect">
            <a:avLst/>
          </a:prstGeom>
          <a:noFill/>
        </p:spPr>
        <p:txBody>
          <a:bodyPr wrap="square" lIns="91458" tIns="45729" rIns="91458" bIns="45729"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6" name="TextBox 29"/>
          <p:cNvSpPr txBox="1"/>
          <p:nvPr/>
        </p:nvSpPr>
        <p:spPr>
          <a:xfrm>
            <a:off x="5275260" y="2690959"/>
            <a:ext cx="2499879" cy="701749"/>
          </a:xfrm>
          <a:prstGeom prst="rect">
            <a:avLst/>
          </a:prstGeom>
          <a:noFill/>
        </p:spPr>
        <p:txBody>
          <a:bodyPr wrap="square" lIns="91458" tIns="45729" rIns="91458" bIns="45729" rtlCol="0">
            <a:spAutoFit/>
          </a:bodyPr>
          <a:lstStyle/>
          <a:p>
            <a:pPr>
              <a:lnSpc>
                <a:spcPct val="120000"/>
              </a:lnSpc>
              <a:spcBef>
                <a:spcPct val="20000"/>
              </a:spcBef>
            </a:pPr>
            <a:r>
              <a:rPr lang="zh-CN" altLang="en-US" sz="800" dirty="0">
                <a:solidFill>
                  <a:schemeClr val="tx2"/>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r>
              <a:rPr lang="zh-CN" altLang="en-US"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rPr>
              <a:t>。</a:t>
            </a:r>
            <a:endParaRPr lang="en-US" altLang="zh-CN"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7" name="TextBox 29"/>
          <p:cNvSpPr txBox="1"/>
          <p:nvPr/>
        </p:nvSpPr>
        <p:spPr>
          <a:xfrm>
            <a:off x="5310762" y="3568393"/>
            <a:ext cx="2499879" cy="338572"/>
          </a:xfrm>
          <a:prstGeom prst="rect">
            <a:avLst/>
          </a:prstGeom>
          <a:noFill/>
        </p:spPr>
        <p:txBody>
          <a:bodyPr wrap="square" lIns="91458" tIns="45729" rIns="91458" bIns="45729" rtlCol="0">
            <a:spAutoFit/>
          </a:bodyPr>
          <a:lstStyle/>
          <a:p>
            <a:pPr defTabSz="912495">
              <a:spcBef>
                <a:spcPct val="20000"/>
              </a:spcBef>
              <a:defRPr/>
            </a:pP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Tree>
  </p:cSld>
  <p:clrMapOvr>
    <a:masterClrMapping/>
  </p:clrMapOvr>
  <p:transition spd="med" advClick="0" advTm="6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1000" fill="hold"/>
                                        <p:tgtEl>
                                          <p:spTgt spid="1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1000"/>
                                        <p:tgtEl>
                                          <p:spTgt spid="13"/>
                                        </p:tgtEl>
                                      </p:cBhvr>
                                    </p:animEffect>
                                    <p:anim calcmode="lin" valueType="num">
                                      <p:cBhvr>
                                        <p:cTn id="53" dur="1000" fill="hold"/>
                                        <p:tgtEl>
                                          <p:spTgt spid="13"/>
                                        </p:tgtEl>
                                        <p:attrNameLst>
                                          <p:attrName>ppt_x</p:attrName>
                                        </p:attrNameLst>
                                      </p:cBhvr>
                                      <p:tavLst>
                                        <p:tav tm="0">
                                          <p:val>
                                            <p:strVal val="#ppt_x"/>
                                          </p:val>
                                        </p:tav>
                                        <p:tav tm="100000">
                                          <p:val>
                                            <p:strVal val="#ppt_x"/>
                                          </p:val>
                                        </p:tav>
                                      </p:tavLst>
                                    </p:anim>
                                    <p:anim calcmode="lin" valueType="num">
                                      <p:cBhvr>
                                        <p:cTn id="54" dur="1000" fill="hold"/>
                                        <p:tgtEl>
                                          <p:spTgt spid="1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1000"/>
                                        <p:tgtEl>
                                          <p:spTgt spid="14"/>
                                        </p:tgtEl>
                                      </p:cBhvr>
                                    </p:animEffect>
                                    <p:anim calcmode="lin" valueType="num">
                                      <p:cBhvr>
                                        <p:cTn id="58" dur="1000" fill="hold"/>
                                        <p:tgtEl>
                                          <p:spTgt spid="14"/>
                                        </p:tgtEl>
                                        <p:attrNameLst>
                                          <p:attrName>ppt_x</p:attrName>
                                        </p:attrNameLst>
                                      </p:cBhvr>
                                      <p:tavLst>
                                        <p:tav tm="0">
                                          <p:val>
                                            <p:strVal val="#ppt_x"/>
                                          </p:val>
                                        </p:tav>
                                        <p:tav tm="100000">
                                          <p:val>
                                            <p:strVal val="#ppt_x"/>
                                          </p:val>
                                        </p:tav>
                                      </p:tavLst>
                                    </p:anim>
                                    <p:anim calcmode="lin" valueType="num">
                                      <p:cBhvr>
                                        <p:cTn id="59" dur="1000" fill="hold"/>
                                        <p:tgtEl>
                                          <p:spTgt spid="1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1000"/>
                                        <p:tgtEl>
                                          <p:spTgt spid="15"/>
                                        </p:tgtEl>
                                      </p:cBhvr>
                                    </p:animEffect>
                                    <p:anim calcmode="lin" valueType="num">
                                      <p:cBhvr>
                                        <p:cTn id="63" dur="1000" fill="hold"/>
                                        <p:tgtEl>
                                          <p:spTgt spid="15"/>
                                        </p:tgtEl>
                                        <p:attrNameLst>
                                          <p:attrName>ppt_x</p:attrName>
                                        </p:attrNameLst>
                                      </p:cBhvr>
                                      <p:tavLst>
                                        <p:tav tm="0">
                                          <p:val>
                                            <p:strVal val="#ppt_x"/>
                                          </p:val>
                                        </p:tav>
                                        <p:tav tm="100000">
                                          <p:val>
                                            <p:strVal val="#ppt_x"/>
                                          </p:val>
                                        </p:tav>
                                      </p:tavLst>
                                    </p:anim>
                                    <p:anim calcmode="lin" valueType="num">
                                      <p:cBhvr>
                                        <p:cTn id="64" dur="1000" fill="hold"/>
                                        <p:tgtEl>
                                          <p:spTgt spid="15"/>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1000"/>
                                        <p:tgtEl>
                                          <p:spTgt spid="16"/>
                                        </p:tgtEl>
                                      </p:cBhvr>
                                    </p:animEffect>
                                    <p:anim calcmode="lin" valueType="num">
                                      <p:cBhvr>
                                        <p:cTn id="68" dur="1000" fill="hold"/>
                                        <p:tgtEl>
                                          <p:spTgt spid="16"/>
                                        </p:tgtEl>
                                        <p:attrNameLst>
                                          <p:attrName>ppt_x</p:attrName>
                                        </p:attrNameLst>
                                      </p:cBhvr>
                                      <p:tavLst>
                                        <p:tav tm="0">
                                          <p:val>
                                            <p:strVal val="#ppt_x"/>
                                          </p:val>
                                        </p:tav>
                                        <p:tav tm="100000">
                                          <p:val>
                                            <p:strVal val="#ppt_x"/>
                                          </p:val>
                                        </p:tav>
                                      </p:tavLst>
                                    </p:anim>
                                    <p:anim calcmode="lin" valueType="num">
                                      <p:cBhvr>
                                        <p:cTn id="69" dur="1000" fill="hold"/>
                                        <p:tgtEl>
                                          <p:spTgt spid="16"/>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Effect transition="in" filter="fade">
                                      <p:cBhvr>
                                        <p:cTn id="72" dur="1000"/>
                                        <p:tgtEl>
                                          <p:spTgt spid="17"/>
                                        </p:tgtEl>
                                      </p:cBhvr>
                                    </p:animEffect>
                                    <p:anim calcmode="lin" valueType="num">
                                      <p:cBhvr>
                                        <p:cTn id="73" dur="1000" fill="hold"/>
                                        <p:tgtEl>
                                          <p:spTgt spid="17"/>
                                        </p:tgtEl>
                                        <p:attrNameLst>
                                          <p:attrName>ppt_x</p:attrName>
                                        </p:attrNameLst>
                                      </p:cBhvr>
                                      <p:tavLst>
                                        <p:tav tm="0">
                                          <p:val>
                                            <p:strVal val="#ppt_x"/>
                                          </p:val>
                                        </p:tav>
                                        <p:tav tm="100000">
                                          <p:val>
                                            <p:strVal val="#ppt_x"/>
                                          </p:val>
                                        </p:tav>
                                      </p:tavLst>
                                    </p:anim>
                                    <p:anim calcmode="lin" valueType="num">
                                      <p:cBhvr>
                                        <p:cTn id="74" dur="1000" fill="hold"/>
                                        <p:tgtEl>
                                          <p:spTgt spid="17"/>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Effect transition="in" filter="fade">
                                      <p:cBhvr>
                                        <p:cTn id="77" dur="1000"/>
                                        <p:tgtEl>
                                          <p:spTgt spid="18"/>
                                        </p:tgtEl>
                                      </p:cBhvr>
                                    </p:animEffect>
                                    <p:anim calcmode="lin" valueType="num">
                                      <p:cBhvr>
                                        <p:cTn id="78" dur="1000" fill="hold"/>
                                        <p:tgtEl>
                                          <p:spTgt spid="18"/>
                                        </p:tgtEl>
                                        <p:attrNameLst>
                                          <p:attrName>ppt_x</p:attrName>
                                        </p:attrNameLst>
                                      </p:cBhvr>
                                      <p:tavLst>
                                        <p:tav tm="0">
                                          <p:val>
                                            <p:strVal val="#ppt_x"/>
                                          </p:val>
                                        </p:tav>
                                        <p:tav tm="100000">
                                          <p:val>
                                            <p:strVal val="#ppt_x"/>
                                          </p:val>
                                        </p:tav>
                                      </p:tavLst>
                                    </p:anim>
                                    <p:anim calcmode="lin" valueType="num">
                                      <p:cBhvr>
                                        <p:cTn id="79" dur="1000" fill="hold"/>
                                        <p:tgtEl>
                                          <p:spTgt spid="18"/>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fade">
                                      <p:cBhvr>
                                        <p:cTn id="82" dur="1000"/>
                                        <p:tgtEl>
                                          <p:spTgt spid="19"/>
                                        </p:tgtEl>
                                      </p:cBhvr>
                                    </p:animEffect>
                                    <p:anim calcmode="lin" valueType="num">
                                      <p:cBhvr>
                                        <p:cTn id="83" dur="1000" fill="hold"/>
                                        <p:tgtEl>
                                          <p:spTgt spid="19"/>
                                        </p:tgtEl>
                                        <p:attrNameLst>
                                          <p:attrName>ppt_x</p:attrName>
                                        </p:attrNameLst>
                                      </p:cBhvr>
                                      <p:tavLst>
                                        <p:tav tm="0">
                                          <p:val>
                                            <p:strVal val="#ppt_x"/>
                                          </p:val>
                                        </p:tav>
                                        <p:tav tm="100000">
                                          <p:val>
                                            <p:strVal val="#ppt_x"/>
                                          </p:val>
                                        </p:tav>
                                      </p:tavLst>
                                    </p:anim>
                                    <p:anim calcmode="lin" valueType="num">
                                      <p:cBhvr>
                                        <p:cTn id="84" dur="1000" fill="hold"/>
                                        <p:tgtEl>
                                          <p:spTgt spid="19"/>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20"/>
                                        </p:tgtEl>
                                        <p:attrNameLst>
                                          <p:attrName>style.visibility</p:attrName>
                                        </p:attrNameLst>
                                      </p:cBhvr>
                                      <p:to>
                                        <p:strVal val="visible"/>
                                      </p:to>
                                    </p:set>
                                    <p:animEffect transition="in" filter="fade">
                                      <p:cBhvr>
                                        <p:cTn id="87" dur="1000"/>
                                        <p:tgtEl>
                                          <p:spTgt spid="20"/>
                                        </p:tgtEl>
                                      </p:cBhvr>
                                    </p:animEffect>
                                    <p:anim calcmode="lin" valueType="num">
                                      <p:cBhvr>
                                        <p:cTn id="88" dur="1000" fill="hold"/>
                                        <p:tgtEl>
                                          <p:spTgt spid="20"/>
                                        </p:tgtEl>
                                        <p:attrNameLst>
                                          <p:attrName>ppt_x</p:attrName>
                                        </p:attrNameLst>
                                      </p:cBhvr>
                                      <p:tavLst>
                                        <p:tav tm="0">
                                          <p:val>
                                            <p:strVal val="#ppt_x"/>
                                          </p:val>
                                        </p:tav>
                                        <p:tav tm="100000">
                                          <p:val>
                                            <p:strVal val="#ppt_x"/>
                                          </p:val>
                                        </p:tav>
                                      </p:tavLst>
                                    </p:anim>
                                    <p:anim calcmode="lin" valueType="num">
                                      <p:cBhvr>
                                        <p:cTn id="89" dur="1000" fill="hold"/>
                                        <p:tgtEl>
                                          <p:spTgt spid="2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1000"/>
                                        <p:tgtEl>
                                          <p:spTgt spid="21"/>
                                        </p:tgtEl>
                                      </p:cBhvr>
                                    </p:animEffect>
                                    <p:anim calcmode="lin" valueType="num">
                                      <p:cBhvr>
                                        <p:cTn id="93" dur="1000" fill="hold"/>
                                        <p:tgtEl>
                                          <p:spTgt spid="21"/>
                                        </p:tgtEl>
                                        <p:attrNameLst>
                                          <p:attrName>ppt_x</p:attrName>
                                        </p:attrNameLst>
                                      </p:cBhvr>
                                      <p:tavLst>
                                        <p:tav tm="0">
                                          <p:val>
                                            <p:strVal val="#ppt_x"/>
                                          </p:val>
                                        </p:tav>
                                        <p:tav tm="100000">
                                          <p:val>
                                            <p:strVal val="#ppt_x"/>
                                          </p:val>
                                        </p:tav>
                                      </p:tavLst>
                                    </p:anim>
                                    <p:anim calcmode="lin" valueType="num">
                                      <p:cBhvr>
                                        <p:cTn id="94" dur="1000" fill="hold"/>
                                        <p:tgtEl>
                                          <p:spTgt spid="21"/>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22"/>
                                        </p:tgtEl>
                                        <p:attrNameLst>
                                          <p:attrName>style.visibility</p:attrName>
                                        </p:attrNameLst>
                                      </p:cBhvr>
                                      <p:to>
                                        <p:strVal val="visible"/>
                                      </p:to>
                                    </p:set>
                                    <p:animEffect transition="in" filter="fade">
                                      <p:cBhvr>
                                        <p:cTn id="97" dur="1000"/>
                                        <p:tgtEl>
                                          <p:spTgt spid="22"/>
                                        </p:tgtEl>
                                      </p:cBhvr>
                                    </p:animEffect>
                                    <p:anim calcmode="lin" valueType="num">
                                      <p:cBhvr>
                                        <p:cTn id="98" dur="1000" fill="hold"/>
                                        <p:tgtEl>
                                          <p:spTgt spid="22"/>
                                        </p:tgtEl>
                                        <p:attrNameLst>
                                          <p:attrName>ppt_x</p:attrName>
                                        </p:attrNameLst>
                                      </p:cBhvr>
                                      <p:tavLst>
                                        <p:tav tm="0">
                                          <p:val>
                                            <p:strVal val="#ppt_x"/>
                                          </p:val>
                                        </p:tav>
                                        <p:tav tm="100000">
                                          <p:val>
                                            <p:strVal val="#ppt_x"/>
                                          </p:val>
                                        </p:tav>
                                      </p:tavLst>
                                    </p:anim>
                                    <p:anim calcmode="lin" valueType="num">
                                      <p:cBhvr>
                                        <p:cTn id="99" dur="1000" fill="hold"/>
                                        <p:tgtEl>
                                          <p:spTgt spid="22"/>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23"/>
                                        </p:tgtEl>
                                        <p:attrNameLst>
                                          <p:attrName>style.visibility</p:attrName>
                                        </p:attrNameLst>
                                      </p:cBhvr>
                                      <p:to>
                                        <p:strVal val="visible"/>
                                      </p:to>
                                    </p:set>
                                    <p:animEffect transition="in" filter="fade">
                                      <p:cBhvr>
                                        <p:cTn id="102" dur="1000"/>
                                        <p:tgtEl>
                                          <p:spTgt spid="23"/>
                                        </p:tgtEl>
                                      </p:cBhvr>
                                    </p:animEffect>
                                    <p:anim calcmode="lin" valueType="num">
                                      <p:cBhvr>
                                        <p:cTn id="103" dur="1000" fill="hold"/>
                                        <p:tgtEl>
                                          <p:spTgt spid="23"/>
                                        </p:tgtEl>
                                        <p:attrNameLst>
                                          <p:attrName>ppt_x</p:attrName>
                                        </p:attrNameLst>
                                      </p:cBhvr>
                                      <p:tavLst>
                                        <p:tav tm="0">
                                          <p:val>
                                            <p:strVal val="#ppt_x"/>
                                          </p:val>
                                        </p:tav>
                                        <p:tav tm="100000">
                                          <p:val>
                                            <p:strVal val="#ppt_x"/>
                                          </p:val>
                                        </p:tav>
                                      </p:tavLst>
                                    </p:anim>
                                    <p:anim calcmode="lin" valueType="num">
                                      <p:cBhvr>
                                        <p:cTn id="104" dur="1000" fill="hold"/>
                                        <p:tgtEl>
                                          <p:spTgt spid="23"/>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24"/>
                                        </p:tgtEl>
                                        <p:attrNameLst>
                                          <p:attrName>style.visibility</p:attrName>
                                        </p:attrNameLst>
                                      </p:cBhvr>
                                      <p:to>
                                        <p:strVal val="visible"/>
                                      </p:to>
                                    </p:set>
                                    <p:animEffect transition="in" filter="fade">
                                      <p:cBhvr>
                                        <p:cTn id="107" dur="1000"/>
                                        <p:tgtEl>
                                          <p:spTgt spid="24"/>
                                        </p:tgtEl>
                                      </p:cBhvr>
                                    </p:animEffect>
                                    <p:anim calcmode="lin" valueType="num">
                                      <p:cBhvr>
                                        <p:cTn id="108" dur="1000" fill="hold"/>
                                        <p:tgtEl>
                                          <p:spTgt spid="24"/>
                                        </p:tgtEl>
                                        <p:attrNameLst>
                                          <p:attrName>ppt_x</p:attrName>
                                        </p:attrNameLst>
                                      </p:cBhvr>
                                      <p:tavLst>
                                        <p:tav tm="0">
                                          <p:val>
                                            <p:strVal val="#ppt_x"/>
                                          </p:val>
                                        </p:tav>
                                        <p:tav tm="100000">
                                          <p:val>
                                            <p:strVal val="#ppt_x"/>
                                          </p:val>
                                        </p:tav>
                                      </p:tavLst>
                                    </p:anim>
                                    <p:anim calcmode="lin" valueType="num">
                                      <p:cBhvr>
                                        <p:cTn id="10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10" presetClass="entr" presetSubtype="0" fill="hold" grpId="0" nodeType="clickEffect">
                                  <p:stCondLst>
                                    <p:cond delay="0"/>
                                  </p:stCondLst>
                                  <p:childTnLst>
                                    <p:set>
                                      <p:cBhvr>
                                        <p:cTn id="113" dur="1" fill="hold">
                                          <p:stCondLst>
                                            <p:cond delay="0"/>
                                          </p:stCondLst>
                                        </p:cTn>
                                        <p:tgtEl>
                                          <p:spTgt spid="25"/>
                                        </p:tgtEl>
                                        <p:attrNameLst>
                                          <p:attrName>style.visibility</p:attrName>
                                        </p:attrNameLst>
                                      </p:cBhvr>
                                      <p:to>
                                        <p:strVal val="visible"/>
                                      </p:to>
                                    </p:set>
                                    <p:animEffect transition="in" filter="fade">
                                      <p:cBhvr>
                                        <p:cTn id="114" dur="500"/>
                                        <p:tgtEl>
                                          <p:spTgt spid="25"/>
                                        </p:tgtEl>
                                      </p:cBhvr>
                                    </p:animEffect>
                                  </p:childTnLst>
                                </p:cTn>
                              </p:par>
                            </p:childTnLst>
                          </p:cTn>
                        </p:par>
                        <p:par>
                          <p:cTn id="115" fill="hold">
                            <p:stCondLst>
                              <p:cond delay="500"/>
                            </p:stCondLst>
                            <p:childTnLst>
                              <p:par>
                                <p:cTn id="116" presetID="10" presetClass="entr" presetSubtype="0" fill="hold" grpId="0" nodeType="afterEffect">
                                  <p:stCondLst>
                                    <p:cond delay="0"/>
                                  </p:stCondLst>
                                  <p:childTnLst>
                                    <p:set>
                                      <p:cBhvr>
                                        <p:cTn id="117" dur="1" fill="hold">
                                          <p:stCondLst>
                                            <p:cond delay="0"/>
                                          </p:stCondLst>
                                        </p:cTn>
                                        <p:tgtEl>
                                          <p:spTgt spid="26"/>
                                        </p:tgtEl>
                                        <p:attrNameLst>
                                          <p:attrName>style.visibility</p:attrName>
                                        </p:attrNameLst>
                                      </p:cBhvr>
                                      <p:to>
                                        <p:strVal val="visible"/>
                                      </p:to>
                                    </p:set>
                                    <p:animEffect transition="in" filter="fade">
                                      <p:cBhvr>
                                        <p:cTn id="118" dur="500"/>
                                        <p:tgtEl>
                                          <p:spTgt spid="26"/>
                                        </p:tgtEl>
                                      </p:cBhvr>
                                    </p:animEffect>
                                  </p:childTnLst>
                                </p:cTn>
                              </p:par>
                            </p:childTnLst>
                          </p:cTn>
                        </p:par>
                        <p:par>
                          <p:cTn id="119" fill="hold">
                            <p:stCondLst>
                              <p:cond delay="1000"/>
                            </p:stCondLst>
                            <p:childTnLst>
                              <p:par>
                                <p:cTn id="120" presetID="10" presetClass="entr" presetSubtype="0" fill="hold" grpId="0" nodeType="afterEffect">
                                  <p:stCondLst>
                                    <p:cond delay="0"/>
                                  </p:stCondLst>
                                  <p:childTnLst>
                                    <p:set>
                                      <p:cBhvr>
                                        <p:cTn id="121" dur="1" fill="hold">
                                          <p:stCondLst>
                                            <p:cond delay="0"/>
                                          </p:stCondLst>
                                        </p:cTn>
                                        <p:tgtEl>
                                          <p:spTgt spid="27"/>
                                        </p:tgtEl>
                                        <p:attrNameLst>
                                          <p:attrName>style.visibility</p:attrName>
                                        </p:attrNameLst>
                                      </p:cBhvr>
                                      <p:to>
                                        <p:strVal val="visible"/>
                                      </p:to>
                                    </p:set>
                                    <p:animEffect transition="in" filter="fade">
                                      <p:cBhvr>
                                        <p:cTn id="12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10" grpId="0"/>
      <p:bldP spid="11" grpId="0"/>
      <p:bldP spid="12" grpId="0"/>
      <p:bldP spid="13" grpId="0"/>
      <p:bldP spid="14" grpId="0"/>
      <p:bldP spid="15" grpId="0"/>
      <p:bldP spid="16" grpId="0"/>
      <p:bldP spid="17" grpId="0"/>
      <p:bldP spid="18" grpId="0"/>
      <p:bldP spid="19" grpId="0"/>
      <p:bldP spid="20" grpId="0" animBg="1"/>
      <p:bldP spid="21" grpId="0" animBg="1"/>
      <p:bldP spid="22" grpId="0" animBg="1"/>
      <p:bldP spid="23" grpId="0" animBg="1"/>
      <p:bldP spid="24" grpId="0" animBg="1"/>
      <p:bldP spid="25" grpId="0"/>
      <p:bldP spid="26" grpId="0"/>
      <p:bldP spid="2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Oval 90"/>
          <p:cNvSpPr/>
          <p:nvPr/>
        </p:nvSpPr>
        <p:spPr>
          <a:xfrm>
            <a:off x="3209148" y="1448634"/>
            <a:ext cx="2233225" cy="2233526"/>
          </a:xfrm>
          <a:prstGeom prst="ellipse">
            <a:avLst/>
          </a:prstGeom>
          <a:noFill/>
          <a:ln w="127000">
            <a:solidFill>
              <a:schemeClr val="tx1">
                <a:lumMod val="65000"/>
                <a:lumOff val="3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en-US"/>
          </a:p>
        </p:txBody>
      </p:sp>
      <p:sp>
        <p:nvSpPr>
          <p:cNvPr id="20" name="Oval 91"/>
          <p:cNvSpPr/>
          <p:nvPr/>
        </p:nvSpPr>
        <p:spPr>
          <a:xfrm>
            <a:off x="3346067" y="1585571"/>
            <a:ext cx="1959389" cy="1959654"/>
          </a:xfrm>
          <a:prstGeom prst="ellipse">
            <a:avLst/>
          </a:prstGeom>
          <a:noFill/>
          <a:ln w="127000">
            <a:solidFill>
              <a:schemeClr val="tx1">
                <a:lumMod val="65000"/>
                <a:lumOff val="3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en-US"/>
          </a:p>
        </p:txBody>
      </p:sp>
      <p:sp>
        <p:nvSpPr>
          <p:cNvPr id="21" name="Oval 92"/>
          <p:cNvSpPr/>
          <p:nvPr/>
        </p:nvSpPr>
        <p:spPr>
          <a:xfrm>
            <a:off x="3482080" y="1721603"/>
            <a:ext cx="1687361" cy="1687589"/>
          </a:xfrm>
          <a:prstGeom prst="ellipse">
            <a:avLst/>
          </a:prstGeom>
          <a:noFill/>
          <a:ln w="127000">
            <a:solidFill>
              <a:schemeClr val="tx1">
                <a:lumMod val="65000"/>
                <a:lumOff val="3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en-US"/>
          </a:p>
        </p:txBody>
      </p:sp>
      <p:sp>
        <p:nvSpPr>
          <p:cNvPr id="22" name="Oval 93"/>
          <p:cNvSpPr/>
          <p:nvPr/>
        </p:nvSpPr>
        <p:spPr>
          <a:xfrm>
            <a:off x="3619264" y="1858805"/>
            <a:ext cx="1412993" cy="1413184"/>
          </a:xfrm>
          <a:prstGeom prst="ellipse">
            <a:avLst/>
          </a:prstGeom>
          <a:noFill/>
          <a:ln w="127000" cap="rnd">
            <a:solidFill>
              <a:schemeClr val="tx1">
                <a:lumMod val="65000"/>
                <a:lumOff val="3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en-US"/>
          </a:p>
        </p:txBody>
      </p:sp>
      <p:sp>
        <p:nvSpPr>
          <p:cNvPr id="23" name="Arc 94"/>
          <p:cNvSpPr/>
          <p:nvPr/>
        </p:nvSpPr>
        <p:spPr>
          <a:xfrm>
            <a:off x="3209148" y="1448634"/>
            <a:ext cx="2233225" cy="2233526"/>
          </a:xfrm>
          <a:prstGeom prst="arc">
            <a:avLst>
              <a:gd name="adj1" fmla="val 16200000"/>
              <a:gd name="adj2" fmla="val 20886546"/>
            </a:avLst>
          </a:prstGeom>
          <a:noFill/>
          <a:ln w="1270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en-US"/>
          </a:p>
        </p:txBody>
      </p:sp>
      <p:sp>
        <p:nvSpPr>
          <p:cNvPr id="24" name="Arc 95"/>
          <p:cNvSpPr/>
          <p:nvPr/>
        </p:nvSpPr>
        <p:spPr>
          <a:xfrm>
            <a:off x="3346067" y="1585570"/>
            <a:ext cx="1959389" cy="1959654"/>
          </a:xfrm>
          <a:prstGeom prst="arc">
            <a:avLst>
              <a:gd name="adj1" fmla="val 12350273"/>
              <a:gd name="adj2" fmla="val 15240146"/>
            </a:avLst>
          </a:prstGeom>
          <a:noFill/>
          <a:ln w="1270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en-US"/>
          </a:p>
        </p:txBody>
      </p:sp>
      <p:sp>
        <p:nvSpPr>
          <p:cNvPr id="25" name="Arc 96"/>
          <p:cNvSpPr/>
          <p:nvPr/>
        </p:nvSpPr>
        <p:spPr>
          <a:xfrm>
            <a:off x="3482080" y="1721603"/>
            <a:ext cx="1687361" cy="1687589"/>
          </a:xfrm>
          <a:prstGeom prst="arc">
            <a:avLst>
              <a:gd name="adj1" fmla="val 3842578"/>
              <a:gd name="adj2" fmla="val 9752989"/>
            </a:avLst>
          </a:prstGeom>
          <a:noFill/>
          <a:ln w="127000"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en-US"/>
          </a:p>
        </p:txBody>
      </p:sp>
      <p:sp>
        <p:nvSpPr>
          <p:cNvPr id="43" name="Arc 97"/>
          <p:cNvSpPr/>
          <p:nvPr/>
        </p:nvSpPr>
        <p:spPr>
          <a:xfrm>
            <a:off x="3619264" y="1858805"/>
            <a:ext cx="1412993" cy="1413184"/>
          </a:xfrm>
          <a:prstGeom prst="arc">
            <a:avLst>
              <a:gd name="adj1" fmla="val 21482739"/>
              <a:gd name="adj2" fmla="val 2573572"/>
            </a:avLst>
          </a:prstGeom>
          <a:noFill/>
          <a:ln w="127000"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en-US"/>
          </a:p>
        </p:txBody>
      </p:sp>
      <p:sp>
        <p:nvSpPr>
          <p:cNvPr id="44" name="TextBox 98"/>
          <p:cNvSpPr txBox="1"/>
          <p:nvPr/>
        </p:nvSpPr>
        <p:spPr>
          <a:xfrm>
            <a:off x="3754512" y="2253677"/>
            <a:ext cx="1142497" cy="500147"/>
          </a:xfrm>
          <a:prstGeom prst="rect">
            <a:avLst/>
          </a:prstGeom>
          <a:noFill/>
        </p:spPr>
        <p:txBody>
          <a:bodyPr wrap="square" lIns="68589" tIns="34295" rIns="68589" bIns="34295" rtlCol="0">
            <a:spAutoFit/>
          </a:bodyPr>
          <a:lstStyle/>
          <a:p>
            <a:pPr algn="ct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a:t>
            </a:r>
            <a:r>
              <a:rPr lang="zh-CN" altLang="en-US" sz="800" spc="225" dirty="0" smtClean="0">
                <a:solidFill>
                  <a:schemeClr val="bg1">
                    <a:lumMod val="50000"/>
                  </a:schemeClr>
                </a:solidFill>
                <a:latin typeface="微软雅黑" panose="020B0503020204020204" pitchFamily="34" charset="-122"/>
                <a:ea typeface="微软雅黑" panose="020B0503020204020204" pitchFamily="34" charset="-122"/>
              </a:rPr>
              <a:t>介绍</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cxnSp>
        <p:nvCxnSpPr>
          <p:cNvPr id="45" name="Straight Connector 100"/>
          <p:cNvCxnSpPr/>
          <p:nvPr/>
        </p:nvCxnSpPr>
        <p:spPr>
          <a:xfrm>
            <a:off x="5519472" y="2350021"/>
            <a:ext cx="685919" cy="0"/>
          </a:xfrm>
          <a:prstGeom prst="line">
            <a:avLst/>
          </a:prstGeom>
          <a:ln w="3175">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101"/>
          <p:cNvCxnSpPr/>
          <p:nvPr/>
        </p:nvCxnSpPr>
        <p:spPr>
          <a:xfrm>
            <a:off x="4842858" y="3099848"/>
            <a:ext cx="1028879" cy="0"/>
          </a:xfrm>
          <a:prstGeom prst="line">
            <a:avLst/>
          </a:prstGeom>
          <a:ln w="3175">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47" name="TextBox 103"/>
          <p:cNvSpPr txBox="1"/>
          <p:nvPr/>
        </p:nvSpPr>
        <p:spPr>
          <a:xfrm>
            <a:off x="6282490" y="2199933"/>
            <a:ext cx="530526" cy="300175"/>
          </a:xfrm>
          <a:prstGeom prst="rect">
            <a:avLst/>
          </a:prstGeom>
          <a:noFill/>
        </p:spPr>
        <p:txBody>
          <a:bodyPr wrap="none" lIns="68589" tIns="34295" rIns="68589" bIns="34295" rtlCol="0">
            <a:spAutoFit/>
          </a:bodyPr>
          <a:lstStyle/>
          <a:p>
            <a:r>
              <a:rPr lang="en-US" sz="1500" b="1" dirty="0" smtClean="0">
                <a:solidFill>
                  <a:schemeClr val="accent1"/>
                </a:solidFill>
                <a:latin typeface="Open Sans" panose="020B0606030504020204" pitchFamily="34" charset="0"/>
                <a:ea typeface="Open Sans" panose="020B0606030504020204" pitchFamily="34" charset="0"/>
                <a:cs typeface="Open Sans" panose="020B0606030504020204" pitchFamily="34" charset="0"/>
              </a:rPr>
              <a:t>55%</a:t>
            </a:r>
            <a:endParaRPr lang="en-US" sz="1500" b="1" dirty="0">
              <a:solidFill>
                <a:schemeClr val="accent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8" name="TextBox 104"/>
          <p:cNvSpPr txBox="1"/>
          <p:nvPr/>
        </p:nvSpPr>
        <p:spPr>
          <a:xfrm>
            <a:off x="6811306" y="2142208"/>
            <a:ext cx="1577912" cy="623258"/>
          </a:xfrm>
          <a:prstGeom prst="rect">
            <a:avLst/>
          </a:prstGeom>
          <a:noFill/>
        </p:spPr>
        <p:txBody>
          <a:bodyPr wrap="square" lIns="68589" tIns="34295" rIns="68589" bIns="3429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49" name="TextBox 105"/>
          <p:cNvSpPr txBox="1"/>
          <p:nvPr/>
        </p:nvSpPr>
        <p:spPr>
          <a:xfrm>
            <a:off x="5935130" y="2971814"/>
            <a:ext cx="524842" cy="300092"/>
          </a:xfrm>
          <a:prstGeom prst="rect">
            <a:avLst/>
          </a:prstGeom>
          <a:noFill/>
        </p:spPr>
        <p:txBody>
          <a:bodyPr wrap="none" lIns="68589" tIns="34295" rIns="68589" bIns="34295" rtlCol="0">
            <a:spAutoFit/>
          </a:bodyPr>
          <a:lstStyle/>
          <a:p>
            <a:r>
              <a:rPr lang="en-US" sz="1500" b="1" dirty="0" smtClean="0">
                <a:solidFill>
                  <a:schemeClr val="accent4"/>
                </a:solidFill>
                <a:latin typeface="Open Sans" panose="020B0606030504020204" pitchFamily="34" charset="0"/>
                <a:ea typeface="Open Sans" panose="020B0606030504020204" pitchFamily="34" charset="0"/>
                <a:cs typeface="Open Sans" panose="020B0606030504020204" pitchFamily="34" charset="0"/>
              </a:rPr>
              <a:t>15%</a:t>
            </a:r>
            <a:endParaRPr lang="en-US" sz="1500" b="1" dirty="0">
              <a:solidFill>
                <a:schemeClr val="accent4"/>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0" name="TextBox 106"/>
          <p:cNvSpPr txBox="1"/>
          <p:nvPr/>
        </p:nvSpPr>
        <p:spPr>
          <a:xfrm>
            <a:off x="6465656" y="2916598"/>
            <a:ext cx="1577912" cy="623258"/>
          </a:xfrm>
          <a:prstGeom prst="rect">
            <a:avLst/>
          </a:prstGeom>
          <a:noFill/>
        </p:spPr>
        <p:txBody>
          <a:bodyPr wrap="square" lIns="68589" tIns="34295" rIns="68589" bIns="3429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cxnSp>
        <p:nvCxnSpPr>
          <p:cNvPr id="51" name="Straight Connector 107"/>
          <p:cNvCxnSpPr/>
          <p:nvPr/>
        </p:nvCxnSpPr>
        <p:spPr>
          <a:xfrm>
            <a:off x="2723762" y="2199933"/>
            <a:ext cx="685919" cy="0"/>
          </a:xfrm>
          <a:prstGeom prst="line">
            <a:avLst/>
          </a:prstGeom>
          <a:ln w="3175">
            <a:solidFill>
              <a:srgbClr val="7F8C8D"/>
            </a:solidFill>
            <a:prstDash val="dash"/>
            <a:headEnd type="oval"/>
            <a:tailEnd type="none"/>
          </a:ln>
        </p:spPr>
        <p:style>
          <a:lnRef idx="1">
            <a:schemeClr val="accent1"/>
          </a:lnRef>
          <a:fillRef idx="0">
            <a:schemeClr val="accent1"/>
          </a:fillRef>
          <a:effectRef idx="0">
            <a:schemeClr val="accent1"/>
          </a:effectRef>
          <a:fontRef idx="minor">
            <a:schemeClr val="tx1"/>
          </a:fontRef>
        </p:style>
      </p:cxnSp>
      <p:sp>
        <p:nvSpPr>
          <p:cNvPr id="52" name="TextBox 108"/>
          <p:cNvSpPr txBox="1"/>
          <p:nvPr/>
        </p:nvSpPr>
        <p:spPr>
          <a:xfrm>
            <a:off x="2154636" y="2049846"/>
            <a:ext cx="524842" cy="300092"/>
          </a:xfrm>
          <a:prstGeom prst="rect">
            <a:avLst/>
          </a:prstGeom>
          <a:noFill/>
        </p:spPr>
        <p:txBody>
          <a:bodyPr wrap="none" lIns="68589" tIns="34295" rIns="68589" bIns="34295" rtlCol="0">
            <a:spAutoFit/>
          </a:bodyPr>
          <a:lstStyle/>
          <a:p>
            <a:pPr algn="r"/>
            <a:r>
              <a:rPr lang="en-US" sz="1500" b="1" dirty="0" smtClean="0">
                <a:solidFill>
                  <a:schemeClr val="accent2"/>
                </a:solidFill>
                <a:latin typeface="Open Sans" panose="020B0606030504020204" pitchFamily="34" charset="0"/>
                <a:ea typeface="Open Sans" panose="020B0606030504020204" pitchFamily="34" charset="0"/>
                <a:cs typeface="Open Sans" panose="020B0606030504020204" pitchFamily="34" charset="0"/>
              </a:rPr>
              <a:t>35%</a:t>
            </a:r>
            <a:endParaRPr lang="en-US" sz="1500" b="1" dirty="0">
              <a:solidFill>
                <a:schemeClr val="accent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3" name="TextBox 109"/>
          <p:cNvSpPr txBox="1"/>
          <p:nvPr/>
        </p:nvSpPr>
        <p:spPr>
          <a:xfrm>
            <a:off x="612778" y="1992120"/>
            <a:ext cx="1537883" cy="746368"/>
          </a:xfrm>
          <a:prstGeom prst="rect">
            <a:avLst/>
          </a:prstGeom>
          <a:noFill/>
        </p:spPr>
        <p:txBody>
          <a:bodyPr wrap="square" lIns="68589" tIns="34295" rIns="68589" bIns="34295"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cxnSp>
        <p:nvCxnSpPr>
          <p:cNvPr id="54" name="Straight Connector 110"/>
          <p:cNvCxnSpPr/>
          <p:nvPr/>
        </p:nvCxnSpPr>
        <p:spPr>
          <a:xfrm>
            <a:off x="2796161" y="2796110"/>
            <a:ext cx="685919" cy="0"/>
          </a:xfrm>
          <a:prstGeom prst="line">
            <a:avLst/>
          </a:prstGeom>
          <a:ln w="3175">
            <a:solidFill>
              <a:srgbClr val="7F8C8D"/>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55" name="Straight Connector 112"/>
          <p:cNvCxnSpPr/>
          <p:nvPr/>
        </p:nvCxnSpPr>
        <p:spPr>
          <a:xfrm>
            <a:off x="2796161" y="2796110"/>
            <a:ext cx="0" cy="245004"/>
          </a:xfrm>
          <a:prstGeom prst="line">
            <a:avLst/>
          </a:prstGeom>
          <a:ln w="3175">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56" name="TextBox 113"/>
          <p:cNvSpPr txBox="1"/>
          <p:nvPr/>
        </p:nvSpPr>
        <p:spPr>
          <a:xfrm>
            <a:off x="2514521" y="3182136"/>
            <a:ext cx="530526" cy="300175"/>
          </a:xfrm>
          <a:prstGeom prst="rect">
            <a:avLst/>
          </a:prstGeom>
          <a:noFill/>
        </p:spPr>
        <p:txBody>
          <a:bodyPr wrap="none" lIns="68589" tIns="34295" rIns="68589" bIns="34295" rtlCol="0">
            <a:spAutoFit/>
          </a:bodyPr>
          <a:lstStyle/>
          <a:p>
            <a:pPr algn="r"/>
            <a:r>
              <a:rPr lang="en-US" sz="1500" b="1" dirty="0" smtClean="0">
                <a:solidFill>
                  <a:schemeClr val="accent3"/>
                </a:solidFill>
                <a:latin typeface="Open Sans" panose="020B0606030504020204" pitchFamily="34" charset="0"/>
                <a:ea typeface="Open Sans" panose="020B0606030504020204" pitchFamily="34" charset="0"/>
                <a:cs typeface="Open Sans" panose="020B0606030504020204" pitchFamily="34" charset="0"/>
              </a:rPr>
              <a:t>45%</a:t>
            </a:r>
            <a:endParaRPr lang="en-US" sz="1500" b="1" dirty="0">
              <a:solidFill>
                <a:schemeClr val="accent3"/>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7" name="TextBox 114"/>
          <p:cNvSpPr txBox="1"/>
          <p:nvPr/>
        </p:nvSpPr>
        <p:spPr>
          <a:xfrm>
            <a:off x="1006174" y="3121073"/>
            <a:ext cx="1537883" cy="746368"/>
          </a:xfrm>
          <a:prstGeom prst="rect">
            <a:avLst/>
          </a:prstGeom>
          <a:noFill/>
        </p:spPr>
        <p:txBody>
          <a:bodyPr wrap="square" lIns="68589" tIns="34295" rIns="68589" bIns="34295"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1"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heel(1)">
                                      <p:cBhvr>
                                        <p:cTn id="13" dur="1000"/>
                                        <p:tgtEl>
                                          <p:spTgt spid="22"/>
                                        </p:tgtEl>
                                      </p:cBhvr>
                                    </p:animEffect>
                                  </p:childTnLst>
                                </p:cTn>
                              </p:par>
                              <p:par>
                                <p:cTn id="14" presetID="21" presetClass="entr" presetSubtype="1" fill="hold" grpId="0" nodeType="withEffect">
                                  <p:stCondLst>
                                    <p:cond delay="250"/>
                                  </p:stCondLst>
                                  <p:childTnLst>
                                    <p:set>
                                      <p:cBhvr>
                                        <p:cTn id="15" dur="1" fill="hold">
                                          <p:stCondLst>
                                            <p:cond delay="0"/>
                                          </p:stCondLst>
                                        </p:cTn>
                                        <p:tgtEl>
                                          <p:spTgt spid="21"/>
                                        </p:tgtEl>
                                        <p:attrNameLst>
                                          <p:attrName>style.visibility</p:attrName>
                                        </p:attrNameLst>
                                      </p:cBhvr>
                                      <p:to>
                                        <p:strVal val="visible"/>
                                      </p:to>
                                    </p:set>
                                    <p:animEffect transition="in" filter="wheel(1)">
                                      <p:cBhvr>
                                        <p:cTn id="16" dur="1000"/>
                                        <p:tgtEl>
                                          <p:spTgt spid="21"/>
                                        </p:tgtEl>
                                      </p:cBhvr>
                                    </p:animEffect>
                                  </p:childTnLst>
                                </p:cTn>
                              </p:par>
                              <p:par>
                                <p:cTn id="17" presetID="21" presetClass="entr" presetSubtype="1" fill="hold" grpId="0" nodeType="withEffect">
                                  <p:stCondLst>
                                    <p:cond delay="500"/>
                                  </p:stCondLst>
                                  <p:childTnLst>
                                    <p:set>
                                      <p:cBhvr>
                                        <p:cTn id="18" dur="1" fill="hold">
                                          <p:stCondLst>
                                            <p:cond delay="0"/>
                                          </p:stCondLst>
                                        </p:cTn>
                                        <p:tgtEl>
                                          <p:spTgt spid="20"/>
                                        </p:tgtEl>
                                        <p:attrNameLst>
                                          <p:attrName>style.visibility</p:attrName>
                                        </p:attrNameLst>
                                      </p:cBhvr>
                                      <p:to>
                                        <p:strVal val="visible"/>
                                      </p:to>
                                    </p:set>
                                    <p:animEffect transition="in" filter="wheel(1)">
                                      <p:cBhvr>
                                        <p:cTn id="19" dur="1000"/>
                                        <p:tgtEl>
                                          <p:spTgt spid="20"/>
                                        </p:tgtEl>
                                      </p:cBhvr>
                                    </p:animEffect>
                                  </p:childTnLst>
                                </p:cTn>
                              </p:par>
                              <p:par>
                                <p:cTn id="20" presetID="21" presetClass="entr" presetSubtype="1" fill="hold" grpId="0" nodeType="withEffect">
                                  <p:stCondLst>
                                    <p:cond delay="750"/>
                                  </p:stCondLst>
                                  <p:childTnLst>
                                    <p:set>
                                      <p:cBhvr>
                                        <p:cTn id="21" dur="1" fill="hold">
                                          <p:stCondLst>
                                            <p:cond delay="0"/>
                                          </p:stCondLst>
                                        </p:cTn>
                                        <p:tgtEl>
                                          <p:spTgt spid="19"/>
                                        </p:tgtEl>
                                        <p:attrNameLst>
                                          <p:attrName>style.visibility</p:attrName>
                                        </p:attrNameLst>
                                      </p:cBhvr>
                                      <p:to>
                                        <p:strVal val="visible"/>
                                      </p:to>
                                    </p:set>
                                    <p:animEffect transition="in" filter="wheel(1)">
                                      <p:cBhvr>
                                        <p:cTn id="22" dur="1000"/>
                                        <p:tgtEl>
                                          <p:spTgt spid="19"/>
                                        </p:tgtEl>
                                      </p:cBhvr>
                                    </p:animEffect>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childTnLst>
                          </p:cTn>
                        </p:par>
                        <p:par>
                          <p:cTn id="27" fill="hold">
                            <p:stCondLst>
                              <p:cond delay="2000"/>
                            </p:stCondLst>
                            <p:childTnLst>
                              <p:par>
                                <p:cTn id="28" presetID="22" presetClass="entr" presetSubtype="8" fill="hold"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wipe(left)">
                                      <p:cBhvr>
                                        <p:cTn id="30" dur="500"/>
                                        <p:tgtEl>
                                          <p:spTgt spid="45"/>
                                        </p:tgtEl>
                                      </p:cBhvr>
                                    </p:animEffect>
                                  </p:childTnLst>
                                </p:cTn>
                              </p:par>
                            </p:childTnLst>
                          </p:cTn>
                        </p:par>
                        <p:par>
                          <p:cTn id="31" fill="hold">
                            <p:stCondLst>
                              <p:cond delay="2500"/>
                            </p:stCondLst>
                            <p:childTnLst>
                              <p:par>
                                <p:cTn id="32" presetID="2" presetClass="entr" presetSubtype="2" fill="hold" grpId="0" nodeType="after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additive="base">
                                        <p:cTn id="34" dur="500" fill="hold"/>
                                        <p:tgtEl>
                                          <p:spTgt spid="47"/>
                                        </p:tgtEl>
                                        <p:attrNameLst>
                                          <p:attrName>ppt_x</p:attrName>
                                        </p:attrNameLst>
                                      </p:cBhvr>
                                      <p:tavLst>
                                        <p:tav tm="0">
                                          <p:val>
                                            <p:strVal val="1+#ppt_w/2"/>
                                          </p:val>
                                        </p:tav>
                                        <p:tav tm="100000">
                                          <p:val>
                                            <p:strVal val="#ppt_x"/>
                                          </p:val>
                                        </p:tav>
                                      </p:tavLst>
                                    </p:anim>
                                    <p:anim calcmode="lin" valueType="num">
                                      <p:cBhvr additive="base">
                                        <p:cTn id="35" dur="500" fill="hold"/>
                                        <p:tgtEl>
                                          <p:spTgt spid="47"/>
                                        </p:tgtEl>
                                        <p:attrNameLst>
                                          <p:attrName>ppt_y</p:attrName>
                                        </p:attrNameLst>
                                      </p:cBhvr>
                                      <p:tavLst>
                                        <p:tav tm="0">
                                          <p:val>
                                            <p:strVal val="#ppt_y"/>
                                          </p:val>
                                        </p:tav>
                                        <p:tav tm="100000">
                                          <p:val>
                                            <p:strVal val="#ppt_y"/>
                                          </p:val>
                                        </p:tav>
                                      </p:tavLst>
                                    </p:anim>
                                  </p:childTnLst>
                                </p:cTn>
                              </p:par>
                            </p:childTnLst>
                          </p:cTn>
                        </p:par>
                        <p:par>
                          <p:cTn id="36" fill="hold">
                            <p:stCondLst>
                              <p:cond delay="3000"/>
                            </p:stCondLst>
                            <p:childTnLst>
                              <p:par>
                                <p:cTn id="37" presetID="22" presetClass="entr" presetSubtype="8" fill="hold" grpId="0"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left)">
                                      <p:cBhvr>
                                        <p:cTn id="39" dur="500"/>
                                        <p:tgtEl>
                                          <p:spTgt spid="48"/>
                                        </p:tgtEl>
                                      </p:cBhvr>
                                    </p:animEffect>
                                  </p:childTnLst>
                                </p:cTn>
                              </p:par>
                            </p:childTnLst>
                          </p:cTn>
                        </p:par>
                        <p:par>
                          <p:cTn id="40" fill="hold">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43"/>
                                        </p:tgtEl>
                                        <p:attrNameLst>
                                          <p:attrName>style.visibility</p:attrName>
                                        </p:attrNameLst>
                                      </p:cBhvr>
                                      <p:to>
                                        <p:strVal val="visible"/>
                                      </p:to>
                                    </p:set>
                                    <p:animEffect transition="in" filter="fade">
                                      <p:cBhvr>
                                        <p:cTn id="43" dur="500"/>
                                        <p:tgtEl>
                                          <p:spTgt spid="43"/>
                                        </p:tgtEl>
                                      </p:cBhvr>
                                    </p:animEffect>
                                  </p:childTnLst>
                                </p:cTn>
                              </p:par>
                            </p:childTnLst>
                          </p:cTn>
                        </p:par>
                        <p:par>
                          <p:cTn id="44" fill="hold">
                            <p:stCondLst>
                              <p:cond delay="4000"/>
                            </p:stCondLst>
                            <p:childTnLst>
                              <p:par>
                                <p:cTn id="45" presetID="22" presetClass="entr" presetSubtype="8" fill="hold"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wipe(left)">
                                      <p:cBhvr>
                                        <p:cTn id="47" dur="500"/>
                                        <p:tgtEl>
                                          <p:spTgt spid="46"/>
                                        </p:tgtEl>
                                      </p:cBhvr>
                                    </p:animEffect>
                                  </p:childTnLst>
                                </p:cTn>
                              </p:par>
                            </p:childTnLst>
                          </p:cTn>
                        </p:par>
                        <p:par>
                          <p:cTn id="48" fill="hold">
                            <p:stCondLst>
                              <p:cond delay="4500"/>
                            </p:stCondLst>
                            <p:childTnLst>
                              <p:par>
                                <p:cTn id="49" presetID="2" presetClass="entr" presetSubtype="2" fill="hold" grpId="0" nodeType="after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50"/>
                                        </p:tgtEl>
                                        <p:attrNameLst>
                                          <p:attrName>style.visibility</p:attrName>
                                        </p:attrNameLst>
                                      </p:cBhvr>
                                      <p:to>
                                        <p:strVal val="visible"/>
                                      </p:to>
                                    </p:set>
                                    <p:animEffect transition="in" filter="wipe(left)">
                                      <p:cBhvr>
                                        <p:cTn id="56" dur="500"/>
                                        <p:tgtEl>
                                          <p:spTgt spid="50"/>
                                        </p:tgtEl>
                                      </p:cBhvr>
                                    </p:animEffect>
                                  </p:childTnLst>
                                </p:cTn>
                              </p:par>
                            </p:childTnLst>
                          </p:cTn>
                        </p:par>
                        <p:par>
                          <p:cTn id="57" fill="hold">
                            <p:stCondLst>
                              <p:cond delay="5500"/>
                            </p:stCondLst>
                            <p:childTnLst>
                              <p:par>
                                <p:cTn id="58" presetID="10" presetClass="entr" presetSubtype="0" fill="hold" grpId="0" nodeType="after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fade">
                                      <p:cBhvr>
                                        <p:cTn id="60" dur="500"/>
                                        <p:tgtEl>
                                          <p:spTgt spid="24"/>
                                        </p:tgtEl>
                                      </p:cBhvr>
                                    </p:animEffect>
                                  </p:childTnLst>
                                </p:cTn>
                              </p:par>
                            </p:childTnLst>
                          </p:cTn>
                        </p:par>
                        <p:par>
                          <p:cTn id="61" fill="hold">
                            <p:stCondLst>
                              <p:cond delay="6000"/>
                            </p:stCondLst>
                            <p:childTnLst>
                              <p:par>
                                <p:cTn id="62" presetID="22" presetClass="entr" presetSubtype="2" fill="hold" nodeType="afterEffect">
                                  <p:stCondLst>
                                    <p:cond delay="0"/>
                                  </p:stCondLst>
                                  <p:childTnLst>
                                    <p:set>
                                      <p:cBhvr>
                                        <p:cTn id="63" dur="1" fill="hold">
                                          <p:stCondLst>
                                            <p:cond delay="0"/>
                                          </p:stCondLst>
                                        </p:cTn>
                                        <p:tgtEl>
                                          <p:spTgt spid="51"/>
                                        </p:tgtEl>
                                        <p:attrNameLst>
                                          <p:attrName>style.visibility</p:attrName>
                                        </p:attrNameLst>
                                      </p:cBhvr>
                                      <p:to>
                                        <p:strVal val="visible"/>
                                      </p:to>
                                    </p:set>
                                    <p:animEffect transition="in" filter="wipe(right)">
                                      <p:cBhvr>
                                        <p:cTn id="64" dur="500"/>
                                        <p:tgtEl>
                                          <p:spTgt spid="51"/>
                                        </p:tgtEl>
                                      </p:cBhvr>
                                    </p:animEffect>
                                  </p:childTnLst>
                                </p:cTn>
                              </p:par>
                            </p:childTnLst>
                          </p:cTn>
                        </p:par>
                        <p:par>
                          <p:cTn id="65" fill="hold">
                            <p:stCondLst>
                              <p:cond delay="6500"/>
                            </p:stCondLst>
                            <p:childTnLst>
                              <p:par>
                                <p:cTn id="66" presetID="2" presetClass="entr" presetSubtype="8" fill="hold" grpId="0" nodeType="afterEffect">
                                  <p:stCondLst>
                                    <p:cond delay="0"/>
                                  </p:stCondLst>
                                  <p:childTnLst>
                                    <p:set>
                                      <p:cBhvr>
                                        <p:cTn id="67" dur="1" fill="hold">
                                          <p:stCondLst>
                                            <p:cond delay="0"/>
                                          </p:stCondLst>
                                        </p:cTn>
                                        <p:tgtEl>
                                          <p:spTgt spid="52"/>
                                        </p:tgtEl>
                                        <p:attrNameLst>
                                          <p:attrName>style.visibility</p:attrName>
                                        </p:attrNameLst>
                                      </p:cBhvr>
                                      <p:to>
                                        <p:strVal val="visible"/>
                                      </p:to>
                                    </p:set>
                                    <p:anim calcmode="lin" valueType="num">
                                      <p:cBhvr additive="base">
                                        <p:cTn id="68" dur="500" fill="hold"/>
                                        <p:tgtEl>
                                          <p:spTgt spid="52"/>
                                        </p:tgtEl>
                                        <p:attrNameLst>
                                          <p:attrName>ppt_x</p:attrName>
                                        </p:attrNameLst>
                                      </p:cBhvr>
                                      <p:tavLst>
                                        <p:tav tm="0">
                                          <p:val>
                                            <p:strVal val="0-#ppt_w/2"/>
                                          </p:val>
                                        </p:tav>
                                        <p:tav tm="100000">
                                          <p:val>
                                            <p:strVal val="#ppt_x"/>
                                          </p:val>
                                        </p:tav>
                                      </p:tavLst>
                                    </p:anim>
                                    <p:anim calcmode="lin" valueType="num">
                                      <p:cBhvr additive="base">
                                        <p:cTn id="69" dur="500" fill="hold"/>
                                        <p:tgtEl>
                                          <p:spTgt spid="52"/>
                                        </p:tgtEl>
                                        <p:attrNameLst>
                                          <p:attrName>ppt_y</p:attrName>
                                        </p:attrNameLst>
                                      </p:cBhvr>
                                      <p:tavLst>
                                        <p:tav tm="0">
                                          <p:val>
                                            <p:strVal val="#ppt_y"/>
                                          </p:val>
                                        </p:tav>
                                        <p:tav tm="100000">
                                          <p:val>
                                            <p:strVal val="#ppt_y"/>
                                          </p:val>
                                        </p:tav>
                                      </p:tavLst>
                                    </p:anim>
                                  </p:childTnLst>
                                </p:cTn>
                              </p:par>
                            </p:childTnLst>
                          </p:cTn>
                        </p:par>
                        <p:par>
                          <p:cTn id="70" fill="hold">
                            <p:stCondLst>
                              <p:cond delay="7000"/>
                            </p:stCondLst>
                            <p:childTnLst>
                              <p:par>
                                <p:cTn id="71" presetID="22" presetClass="entr" presetSubtype="2" fill="hold" grpId="0" nodeType="afterEffect">
                                  <p:stCondLst>
                                    <p:cond delay="0"/>
                                  </p:stCondLst>
                                  <p:childTnLst>
                                    <p:set>
                                      <p:cBhvr>
                                        <p:cTn id="72" dur="1" fill="hold">
                                          <p:stCondLst>
                                            <p:cond delay="0"/>
                                          </p:stCondLst>
                                        </p:cTn>
                                        <p:tgtEl>
                                          <p:spTgt spid="53"/>
                                        </p:tgtEl>
                                        <p:attrNameLst>
                                          <p:attrName>style.visibility</p:attrName>
                                        </p:attrNameLst>
                                      </p:cBhvr>
                                      <p:to>
                                        <p:strVal val="visible"/>
                                      </p:to>
                                    </p:set>
                                    <p:animEffect transition="in" filter="wipe(right)">
                                      <p:cBhvr>
                                        <p:cTn id="73" dur="500"/>
                                        <p:tgtEl>
                                          <p:spTgt spid="53"/>
                                        </p:tgtEl>
                                      </p:cBhvr>
                                    </p:animEffect>
                                  </p:childTnLst>
                                </p:cTn>
                              </p:par>
                            </p:childTnLst>
                          </p:cTn>
                        </p:par>
                        <p:par>
                          <p:cTn id="74" fill="hold">
                            <p:stCondLst>
                              <p:cond delay="7500"/>
                            </p:stCondLst>
                            <p:childTnLst>
                              <p:par>
                                <p:cTn id="75" presetID="10" presetClass="entr" presetSubtype="0" fill="hold" grpId="0" nodeType="after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fade">
                                      <p:cBhvr>
                                        <p:cTn id="77" dur="500"/>
                                        <p:tgtEl>
                                          <p:spTgt spid="25"/>
                                        </p:tgtEl>
                                      </p:cBhvr>
                                    </p:animEffect>
                                  </p:childTnLst>
                                </p:cTn>
                              </p:par>
                            </p:childTnLst>
                          </p:cTn>
                        </p:par>
                        <p:par>
                          <p:cTn id="78" fill="hold">
                            <p:stCondLst>
                              <p:cond delay="8000"/>
                            </p:stCondLst>
                            <p:childTnLst>
                              <p:par>
                                <p:cTn id="79" presetID="22" presetClass="entr" presetSubtype="2" fill="hold" nodeType="afterEffect">
                                  <p:stCondLst>
                                    <p:cond delay="0"/>
                                  </p:stCondLst>
                                  <p:childTnLst>
                                    <p:set>
                                      <p:cBhvr>
                                        <p:cTn id="80" dur="1" fill="hold">
                                          <p:stCondLst>
                                            <p:cond delay="0"/>
                                          </p:stCondLst>
                                        </p:cTn>
                                        <p:tgtEl>
                                          <p:spTgt spid="54"/>
                                        </p:tgtEl>
                                        <p:attrNameLst>
                                          <p:attrName>style.visibility</p:attrName>
                                        </p:attrNameLst>
                                      </p:cBhvr>
                                      <p:to>
                                        <p:strVal val="visible"/>
                                      </p:to>
                                    </p:set>
                                    <p:animEffect transition="in" filter="wipe(right)">
                                      <p:cBhvr>
                                        <p:cTn id="81" dur="500"/>
                                        <p:tgtEl>
                                          <p:spTgt spid="54"/>
                                        </p:tgtEl>
                                      </p:cBhvr>
                                    </p:animEffect>
                                  </p:childTnLst>
                                </p:cTn>
                              </p:par>
                            </p:childTnLst>
                          </p:cTn>
                        </p:par>
                        <p:par>
                          <p:cTn id="82" fill="hold">
                            <p:stCondLst>
                              <p:cond delay="8500"/>
                            </p:stCondLst>
                            <p:childTnLst>
                              <p:par>
                                <p:cTn id="83" presetID="22" presetClass="entr" presetSubtype="1" fill="hold" nodeType="afterEffect">
                                  <p:stCondLst>
                                    <p:cond delay="0"/>
                                  </p:stCondLst>
                                  <p:childTnLst>
                                    <p:set>
                                      <p:cBhvr>
                                        <p:cTn id="84" dur="1" fill="hold">
                                          <p:stCondLst>
                                            <p:cond delay="0"/>
                                          </p:stCondLst>
                                        </p:cTn>
                                        <p:tgtEl>
                                          <p:spTgt spid="55"/>
                                        </p:tgtEl>
                                        <p:attrNameLst>
                                          <p:attrName>style.visibility</p:attrName>
                                        </p:attrNameLst>
                                      </p:cBhvr>
                                      <p:to>
                                        <p:strVal val="visible"/>
                                      </p:to>
                                    </p:set>
                                    <p:animEffect transition="in" filter="wipe(up)">
                                      <p:cBhvr>
                                        <p:cTn id="85" dur="500"/>
                                        <p:tgtEl>
                                          <p:spTgt spid="55"/>
                                        </p:tgtEl>
                                      </p:cBhvr>
                                    </p:animEffect>
                                  </p:childTnLst>
                                </p:cTn>
                              </p:par>
                            </p:childTnLst>
                          </p:cTn>
                        </p:par>
                        <p:par>
                          <p:cTn id="86" fill="hold">
                            <p:stCondLst>
                              <p:cond delay="9000"/>
                            </p:stCondLst>
                            <p:childTnLst>
                              <p:par>
                                <p:cTn id="87" presetID="2" presetClass="entr" presetSubtype="8"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additive="base">
                                        <p:cTn id="89" dur="500" fill="hold"/>
                                        <p:tgtEl>
                                          <p:spTgt spid="56"/>
                                        </p:tgtEl>
                                        <p:attrNameLst>
                                          <p:attrName>ppt_x</p:attrName>
                                        </p:attrNameLst>
                                      </p:cBhvr>
                                      <p:tavLst>
                                        <p:tav tm="0">
                                          <p:val>
                                            <p:strVal val="0-#ppt_w/2"/>
                                          </p:val>
                                        </p:tav>
                                        <p:tav tm="100000">
                                          <p:val>
                                            <p:strVal val="#ppt_x"/>
                                          </p:val>
                                        </p:tav>
                                      </p:tavLst>
                                    </p:anim>
                                    <p:anim calcmode="lin" valueType="num">
                                      <p:cBhvr additive="base">
                                        <p:cTn id="90" dur="500" fill="hold"/>
                                        <p:tgtEl>
                                          <p:spTgt spid="56"/>
                                        </p:tgtEl>
                                        <p:attrNameLst>
                                          <p:attrName>ppt_y</p:attrName>
                                        </p:attrNameLst>
                                      </p:cBhvr>
                                      <p:tavLst>
                                        <p:tav tm="0">
                                          <p:val>
                                            <p:strVal val="#ppt_y"/>
                                          </p:val>
                                        </p:tav>
                                        <p:tav tm="100000">
                                          <p:val>
                                            <p:strVal val="#ppt_y"/>
                                          </p:val>
                                        </p:tav>
                                      </p:tavLst>
                                    </p:anim>
                                  </p:childTnLst>
                                </p:cTn>
                              </p:par>
                            </p:childTnLst>
                          </p:cTn>
                        </p:par>
                        <p:par>
                          <p:cTn id="91" fill="hold">
                            <p:stCondLst>
                              <p:cond delay="9500"/>
                            </p:stCondLst>
                            <p:childTnLst>
                              <p:par>
                                <p:cTn id="92" presetID="22" presetClass="entr" presetSubtype="2" fill="hold" grpId="0" nodeType="afterEffect">
                                  <p:stCondLst>
                                    <p:cond delay="0"/>
                                  </p:stCondLst>
                                  <p:childTnLst>
                                    <p:set>
                                      <p:cBhvr>
                                        <p:cTn id="93" dur="1" fill="hold">
                                          <p:stCondLst>
                                            <p:cond delay="0"/>
                                          </p:stCondLst>
                                        </p:cTn>
                                        <p:tgtEl>
                                          <p:spTgt spid="57"/>
                                        </p:tgtEl>
                                        <p:attrNameLst>
                                          <p:attrName>style.visibility</p:attrName>
                                        </p:attrNameLst>
                                      </p:cBhvr>
                                      <p:to>
                                        <p:strVal val="visible"/>
                                      </p:to>
                                    </p:set>
                                    <p:animEffect transition="in" filter="wipe(right)">
                                      <p:cBhvr>
                                        <p:cTn id="94" dur="500"/>
                                        <p:tgtEl>
                                          <p:spTgt spid="57"/>
                                        </p:tgtEl>
                                      </p:cBhvr>
                                    </p:animEffect>
                                  </p:childTnLst>
                                </p:cTn>
                              </p:par>
                              <p:par>
                                <p:cTn id="95" presetID="53" presetClass="exit" presetSubtype="544" fill="hold" grpId="1" nodeType="withEffect">
                                  <p:stCondLst>
                                    <p:cond delay="0"/>
                                  </p:stCondLst>
                                  <p:childTnLst>
                                    <p:anim calcmode="lin" valueType="num">
                                      <p:cBhvr>
                                        <p:cTn id="96" dur="750"/>
                                        <p:tgtEl>
                                          <p:spTgt spid="22"/>
                                        </p:tgtEl>
                                        <p:attrNameLst>
                                          <p:attrName>ppt_w</p:attrName>
                                        </p:attrNameLst>
                                      </p:cBhvr>
                                      <p:tavLst>
                                        <p:tav tm="0">
                                          <p:val>
                                            <p:strVal val="ppt_w"/>
                                          </p:val>
                                        </p:tav>
                                        <p:tav tm="100000">
                                          <p:val>
                                            <p:fltVal val="0"/>
                                          </p:val>
                                        </p:tav>
                                      </p:tavLst>
                                    </p:anim>
                                    <p:anim calcmode="lin" valueType="num">
                                      <p:cBhvr>
                                        <p:cTn id="97" dur="750"/>
                                        <p:tgtEl>
                                          <p:spTgt spid="22"/>
                                        </p:tgtEl>
                                        <p:attrNameLst>
                                          <p:attrName>ppt_h</p:attrName>
                                        </p:attrNameLst>
                                      </p:cBhvr>
                                      <p:tavLst>
                                        <p:tav tm="0">
                                          <p:val>
                                            <p:strVal val="ppt_h"/>
                                          </p:val>
                                        </p:tav>
                                        <p:tav tm="100000">
                                          <p:val>
                                            <p:fltVal val="0"/>
                                          </p:val>
                                        </p:tav>
                                      </p:tavLst>
                                    </p:anim>
                                    <p:animEffect transition="out" filter="fade">
                                      <p:cBhvr>
                                        <p:cTn id="98" dur="750"/>
                                        <p:tgtEl>
                                          <p:spTgt spid="22"/>
                                        </p:tgtEl>
                                      </p:cBhvr>
                                    </p:animEffect>
                                    <p:anim calcmode="lin" valueType="num">
                                      <p:cBhvr>
                                        <p:cTn id="99" dur="750"/>
                                        <p:tgtEl>
                                          <p:spTgt spid="22"/>
                                        </p:tgtEl>
                                        <p:attrNameLst>
                                          <p:attrName>ppt_x</p:attrName>
                                        </p:attrNameLst>
                                      </p:cBhvr>
                                      <p:tavLst>
                                        <p:tav tm="0">
                                          <p:val>
                                            <p:strVal val="ppt_x"/>
                                          </p:val>
                                        </p:tav>
                                        <p:tav tm="100000">
                                          <p:val>
                                            <p:fltVal val="0.5"/>
                                          </p:val>
                                        </p:tav>
                                      </p:tavLst>
                                    </p:anim>
                                    <p:anim calcmode="lin" valueType="num">
                                      <p:cBhvr>
                                        <p:cTn id="100" dur="750"/>
                                        <p:tgtEl>
                                          <p:spTgt spid="22"/>
                                        </p:tgtEl>
                                        <p:attrNameLst>
                                          <p:attrName>ppt_y</p:attrName>
                                        </p:attrNameLst>
                                      </p:cBhvr>
                                      <p:tavLst>
                                        <p:tav tm="0">
                                          <p:val>
                                            <p:strVal val="ppt_y"/>
                                          </p:val>
                                        </p:tav>
                                        <p:tav tm="100000">
                                          <p:val>
                                            <p:fltVal val="0.5"/>
                                          </p:val>
                                        </p:tav>
                                      </p:tavLst>
                                    </p:anim>
                                    <p:set>
                                      <p:cBhvr>
                                        <p:cTn id="101" dur="1" fill="hold">
                                          <p:stCondLst>
                                            <p:cond delay="749"/>
                                          </p:stCondLst>
                                        </p:cTn>
                                        <p:tgtEl>
                                          <p:spTgt spid="22"/>
                                        </p:tgtEl>
                                        <p:attrNameLst>
                                          <p:attrName>style.visibility</p:attrName>
                                        </p:attrNameLst>
                                      </p:cBhvr>
                                      <p:to>
                                        <p:strVal val="hidden"/>
                                      </p:to>
                                    </p:set>
                                  </p:childTnLst>
                                </p:cTn>
                              </p:par>
                              <p:par>
                                <p:cTn id="102" presetID="53" presetClass="exit" presetSubtype="544" fill="hold" grpId="1" nodeType="withEffect">
                                  <p:stCondLst>
                                    <p:cond delay="0"/>
                                  </p:stCondLst>
                                  <p:childTnLst>
                                    <p:anim calcmode="lin" valueType="num">
                                      <p:cBhvr>
                                        <p:cTn id="103" dur="750"/>
                                        <p:tgtEl>
                                          <p:spTgt spid="21"/>
                                        </p:tgtEl>
                                        <p:attrNameLst>
                                          <p:attrName>ppt_w</p:attrName>
                                        </p:attrNameLst>
                                      </p:cBhvr>
                                      <p:tavLst>
                                        <p:tav tm="0">
                                          <p:val>
                                            <p:strVal val="ppt_w"/>
                                          </p:val>
                                        </p:tav>
                                        <p:tav tm="100000">
                                          <p:val>
                                            <p:fltVal val="0"/>
                                          </p:val>
                                        </p:tav>
                                      </p:tavLst>
                                    </p:anim>
                                    <p:anim calcmode="lin" valueType="num">
                                      <p:cBhvr>
                                        <p:cTn id="104" dur="750"/>
                                        <p:tgtEl>
                                          <p:spTgt spid="21"/>
                                        </p:tgtEl>
                                        <p:attrNameLst>
                                          <p:attrName>ppt_h</p:attrName>
                                        </p:attrNameLst>
                                      </p:cBhvr>
                                      <p:tavLst>
                                        <p:tav tm="0">
                                          <p:val>
                                            <p:strVal val="ppt_h"/>
                                          </p:val>
                                        </p:tav>
                                        <p:tav tm="100000">
                                          <p:val>
                                            <p:fltVal val="0"/>
                                          </p:val>
                                        </p:tav>
                                      </p:tavLst>
                                    </p:anim>
                                    <p:animEffect transition="out" filter="fade">
                                      <p:cBhvr>
                                        <p:cTn id="105" dur="750"/>
                                        <p:tgtEl>
                                          <p:spTgt spid="21"/>
                                        </p:tgtEl>
                                      </p:cBhvr>
                                    </p:animEffect>
                                    <p:anim calcmode="lin" valueType="num">
                                      <p:cBhvr>
                                        <p:cTn id="106" dur="750"/>
                                        <p:tgtEl>
                                          <p:spTgt spid="21"/>
                                        </p:tgtEl>
                                        <p:attrNameLst>
                                          <p:attrName>ppt_x</p:attrName>
                                        </p:attrNameLst>
                                      </p:cBhvr>
                                      <p:tavLst>
                                        <p:tav tm="0">
                                          <p:val>
                                            <p:strVal val="ppt_x"/>
                                          </p:val>
                                        </p:tav>
                                        <p:tav tm="100000">
                                          <p:val>
                                            <p:fltVal val="0.5"/>
                                          </p:val>
                                        </p:tav>
                                      </p:tavLst>
                                    </p:anim>
                                    <p:anim calcmode="lin" valueType="num">
                                      <p:cBhvr>
                                        <p:cTn id="107" dur="750"/>
                                        <p:tgtEl>
                                          <p:spTgt spid="21"/>
                                        </p:tgtEl>
                                        <p:attrNameLst>
                                          <p:attrName>ppt_y</p:attrName>
                                        </p:attrNameLst>
                                      </p:cBhvr>
                                      <p:tavLst>
                                        <p:tav tm="0">
                                          <p:val>
                                            <p:strVal val="ppt_y"/>
                                          </p:val>
                                        </p:tav>
                                        <p:tav tm="100000">
                                          <p:val>
                                            <p:fltVal val="0.5"/>
                                          </p:val>
                                        </p:tav>
                                      </p:tavLst>
                                    </p:anim>
                                    <p:set>
                                      <p:cBhvr>
                                        <p:cTn id="108" dur="1" fill="hold">
                                          <p:stCondLst>
                                            <p:cond delay="749"/>
                                          </p:stCondLst>
                                        </p:cTn>
                                        <p:tgtEl>
                                          <p:spTgt spid="21"/>
                                        </p:tgtEl>
                                        <p:attrNameLst>
                                          <p:attrName>style.visibility</p:attrName>
                                        </p:attrNameLst>
                                      </p:cBhvr>
                                      <p:to>
                                        <p:strVal val="hidden"/>
                                      </p:to>
                                    </p:set>
                                  </p:childTnLst>
                                </p:cTn>
                              </p:par>
                              <p:par>
                                <p:cTn id="109" presetID="53" presetClass="exit" presetSubtype="544" fill="hold" grpId="1" nodeType="withEffect">
                                  <p:stCondLst>
                                    <p:cond delay="0"/>
                                  </p:stCondLst>
                                  <p:childTnLst>
                                    <p:anim calcmode="lin" valueType="num">
                                      <p:cBhvr>
                                        <p:cTn id="110" dur="750"/>
                                        <p:tgtEl>
                                          <p:spTgt spid="20"/>
                                        </p:tgtEl>
                                        <p:attrNameLst>
                                          <p:attrName>ppt_w</p:attrName>
                                        </p:attrNameLst>
                                      </p:cBhvr>
                                      <p:tavLst>
                                        <p:tav tm="0">
                                          <p:val>
                                            <p:strVal val="ppt_w"/>
                                          </p:val>
                                        </p:tav>
                                        <p:tav tm="100000">
                                          <p:val>
                                            <p:fltVal val="0"/>
                                          </p:val>
                                        </p:tav>
                                      </p:tavLst>
                                    </p:anim>
                                    <p:anim calcmode="lin" valueType="num">
                                      <p:cBhvr>
                                        <p:cTn id="111" dur="750"/>
                                        <p:tgtEl>
                                          <p:spTgt spid="20"/>
                                        </p:tgtEl>
                                        <p:attrNameLst>
                                          <p:attrName>ppt_h</p:attrName>
                                        </p:attrNameLst>
                                      </p:cBhvr>
                                      <p:tavLst>
                                        <p:tav tm="0">
                                          <p:val>
                                            <p:strVal val="ppt_h"/>
                                          </p:val>
                                        </p:tav>
                                        <p:tav tm="100000">
                                          <p:val>
                                            <p:fltVal val="0"/>
                                          </p:val>
                                        </p:tav>
                                      </p:tavLst>
                                    </p:anim>
                                    <p:animEffect transition="out" filter="fade">
                                      <p:cBhvr>
                                        <p:cTn id="112" dur="750"/>
                                        <p:tgtEl>
                                          <p:spTgt spid="20"/>
                                        </p:tgtEl>
                                      </p:cBhvr>
                                    </p:animEffect>
                                    <p:anim calcmode="lin" valueType="num">
                                      <p:cBhvr>
                                        <p:cTn id="113" dur="750"/>
                                        <p:tgtEl>
                                          <p:spTgt spid="20"/>
                                        </p:tgtEl>
                                        <p:attrNameLst>
                                          <p:attrName>ppt_x</p:attrName>
                                        </p:attrNameLst>
                                      </p:cBhvr>
                                      <p:tavLst>
                                        <p:tav tm="0">
                                          <p:val>
                                            <p:strVal val="ppt_x"/>
                                          </p:val>
                                        </p:tav>
                                        <p:tav tm="100000">
                                          <p:val>
                                            <p:fltVal val="0.5"/>
                                          </p:val>
                                        </p:tav>
                                      </p:tavLst>
                                    </p:anim>
                                    <p:anim calcmode="lin" valueType="num">
                                      <p:cBhvr>
                                        <p:cTn id="114" dur="750"/>
                                        <p:tgtEl>
                                          <p:spTgt spid="20"/>
                                        </p:tgtEl>
                                        <p:attrNameLst>
                                          <p:attrName>ppt_y</p:attrName>
                                        </p:attrNameLst>
                                      </p:cBhvr>
                                      <p:tavLst>
                                        <p:tav tm="0">
                                          <p:val>
                                            <p:strVal val="ppt_y"/>
                                          </p:val>
                                        </p:tav>
                                        <p:tav tm="100000">
                                          <p:val>
                                            <p:fltVal val="0.5"/>
                                          </p:val>
                                        </p:tav>
                                      </p:tavLst>
                                    </p:anim>
                                    <p:set>
                                      <p:cBhvr>
                                        <p:cTn id="115" dur="1" fill="hold">
                                          <p:stCondLst>
                                            <p:cond delay="749"/>
                                          </p:stCondLst>
                                        </p:cTn>
                                        <p:tgtEl>
                                          <p:spTgt spid="20"/>
                                        </p:tgtEl>
                                        <p:attrNameLst>
                                          <p:attrName>style.visibility</p:attrName>
                                        </p:attrNameLst>
                                      </p:cBhvr>
                                      <p:to>
                                        <p:strVal val="hidden"/>
                                      </p:to>
                                    </p:set>
                                  </p:childTnLst>
                                </p:cTn>
                              </p:par>
                              <p:par>
                                <p:cTn id="116" presetID="53" presetClass="exit" presetSubtype="544" fill="hold" grpId="1" nodeType="withEffect">
                                  <p:stCondLst>
                                    <p:cond delay="0"/>
                                  </p:stCondLst>
                                  <p:childTnLst>
                                    <p:anim calcmode="lin" valueType="num">
                                      <p:cBhvr>
                                        <p:cTn id="117" dur="750"/>
                                        <p:tgtEl>
                                          <p:spTgt spid="19"/>
                                        </p:tgtEl>
                                        <p:attrNameLst>
                                          <p:attrName>ppt_w</p:attrName>
                                        </p:attrNameLst>
                                      </p:cBhvr>
                                      <p:tavLst>
                                        <p:tav tm="0">
                                          <p:val>
                                            <p:strVal val="ppt_w"/>
                                          </p:val>
                                        </p:tav>
                                        <p:tav tm="100000">
                                          <p:val>
                                            <p:fltVal val="0"/>
                                          </p:val>
                                        </p:tav>
                                      </p:tavLst>
                                    </p:anim>
                                    <p:anim calcmode="lin" valueType="num">
                                      <p:cBhvr>
                                        <p:cTn id="118" dur="750"/>
                                        <p:tgtEl>
                                          <p:spTgt spid="19"/>
                                        </p:tgtEl>
                                        <p:attrNameLst>
                                          <p:attrName>ppt_h</p:attrName>
                                        </p:attrNameLst>
                                      </p:cBhvr>
                                      <p:tavLst>
                                        <p:tav tm="0">
                                          <p:val>
                                            <p:strVal val="ppt_h"/>
                                          </p:val>
                                        </p:tav>
                                        <p:tav tm="100000">
                                          <p:val>
                                            <p:fltVal val="0"/>
                                          </p:val>
                                        </p:tav>
                                      </p:tavLst>
                                    </p:anim>
                                    <p:animEffect transition="out" filter="fade">
                                      <p:cBhvr>
                                        <p:cTn id="119" dur="750"/>
                                        <p:tgtEl>
                                          <p:spTgt spid="19"/>
                                        </p:tgtEl>
                                      </p:cBhvr>
                                    </p:animEffect>
                                    <p:anim calcmode="lin" valueType="num">
                                      <p:cBhvr>
                                        <p:cTn id="120" dur="750"/>
                                        <p:tgtEl>
                                          <p:spTgt spid="19"/>
                                        </p:tgtEl>
                                        <p:attrNameLst>
                                          <p:attrName>ppt_x</p:attrName>
                                        </p:attrNameLst>
                                      </p:cBhvr>
                                      <p:tavLst>
                                        <p:tav tm="0">
                                          <p:val>
                                            <p:strVal val="ppt_x"/>
                                          </p:val>
                                        </p:tav>
                                        <p:tav tm="100000">
                                          <p:val>
                                            <p:fltVal val="0.5"/>
                                          </p:val>
                                        </p:tav>
                                      </p:tavLst>
                                    </p:anim>
                                    <p:anim calcmode="lin" valueType="num">
                                      <p:cBhvr>
                                        <p:cTn id="121" dur="750"/>
                                        <p:tgtEl>
                                          <p:spTgt spid="19"/>
                                        </p:tgtEl>
                                        <p:attrNameLst>
                                          <p:attrName>ppt_y</p:attrName>
                                        </p:attrNameLst>
                                      </p:cBhvr>
                                      <p:tavLst>
                                        <p:tav tm="0">
                                          <p:val>
                                            <p:strVal val="ppt_y"/>
                                          </p:val>
                                        </p:tav>
                                        <p:tav tm="100000">
                                          <p:val>
                                            <p:fltVal val="0.5"/>
                                          </p:val>
                                        </p:tav>
                                      </p:tavLst>
                                    </p:anim>
                                    <p:set>
                                      <p:cBhvr>
                                        <p:cTn id="122" dur="1" fill="hold">
                                          <p:stCondLst>
                                            <p:cond delay="749"/>
                                          </p:stCondLst>
                                        </p:cTn>
                                        <p:tgtEl>
                                          <p:spTgt spid="19"/>
                                        </p:tgtEl>
                                        <p:attrNameLst>
                                          <p:attrName>style.visibility</p:attrName>
                                        </p:attrNameLst>
                                      </p:cBhvr>
                                      <p:to>
                                        <p:strVal val="hidden"/>
                                      </p:to>
                                    </p:set>
                                  </p:childTnLst>
                                </p:cTn>
                              </p:par>
                              <p:par>
                                <p:cTn id="123" presetID="53" presetClass="exit" presetSubtype="544" fill="hold" grpId="1" nodeType="withEffect">
                                  <p:stCondLst>
                                    <p:cond delay="0"/>
                                  </p:stCondLst>
                                  <p:childTnLst>
                                    <p:anim calcmode="lin" valueType="num">
                                      <p:cBhvr>
                                        <p:cTn id="124" dur="750"/>
                                        <p:tgtEl>
                                          <p:spTgt spid="23"/>
                                        </p:tgtEl>
                                        <p:attrNameLst>
                                          <p:attrName>ppt_w</p:attrName>
                                        </p:attrNameLst>
                                      </p:cBhvr>
                                      <p:tavLst>
                                        <p:tav tm="0">
                                          <p:val>
                                            <p:strVal val="ppt_w"/>
                                          </p:val>
                                        </p:tav>
                                        <p:tav tm="100000">
                                          <p:val>
                                            <p:fltVal val="0"/>
                                          </p:val>
                                        </p:tav>
                                      </p:tavLst>
                                    </p:anim>
                                    <p:anim calcmode="lin" valueType="num">
                                      <p:cBhvr>
                                        <p:cTn id="125" dur="750"/>
                                        <p:tgtEl>
                                          <p:spTgt spid="23"/>
                                        </p:tgtEl>
                                        <p:attrNameLst>
                                          <p:attrName>ppt_h</p:attrName>
                                        </p:attrNameLst>
                                      </p:cBhvr>
                                      <p:tavLst>
                                        <p:tav tm="0">
                                          <p:val>
                                            <p:strVal val="ppt_h"/>
                                          </p:val>
                                        </p:tav>
                                        <p:tav tm="100000">
                                          <p:val>
                                            <p:fltVal val="0"/>
                                          </p:val>
                                        </p:tav>
                                      </p:tavLst>
                                    </p:anim>
                                    <p:animEffect transition="out" filter="fade">
                                      <p:cBhvr>
                                        <p:cTn id="126" dur="750"/>
                                        <p:tgtEl>
                                          <p:spTgt spid="23"/>
                                        </p:tgtEl>
                                      </p:cBhvr>
                                    </p:animEffect>
                                    <p:anim calcmode="lin" valueType="num">
                                      <p:cBhvr>
                                        <p:cTn id="127" dur="750"/>
                                        <p:tgtEl>
                                          <p:spTgt spid="23"/>
                                        </p:tgtEl>
                                        <p:attrNameLst>
                                          <p:attrName>ppt_x</p:attrName>
                                        </p:attrNameLst>
                                      </p:cBhvr>
                                      <p:tavLst>
                                        <p:tav tm="0">
                                          <p:val>
                                            <p:strVal val="ppt_x"/>
                                          </p:val>
                                        </p:tav>
                                        <p:tav tm="100000">
                                          <p:val>
                                            <p:fltVal val="0.5"/>
                                          </p:val>
                                        </p:tav>
                                      </p:tavLst>
                                    </p:anim>
                                    <p:anim calcmode="lin" valueType="num">
                                      <p:cBhvr>
                                        <p:cTn id="128" dur="750"/>
                                        <p:tgtEl>
                                          <p:spTgt spid="23"/>
                                        </p:tgtEl>
                                        <p:attrNameLst>
                                          <p:attrName>ppt_y</p:attrName>
                                        </p:attrNameLst>
                                      </p:cBhvr>
                                      <p:tavLst>
                                        <p:tav tm="0">
                                          <p:val>
                                            <p:strVal val="ppt_y"/>
                                          </p:val>
                                        </p:tav>
                                        <p:tav tm="100000">
                                          <p:val>
                                            <p:fltVal val="0.5"/>
                                          </p:val>
                                        </p:tav>
                                      </p:tavLst>
                                    </p:anim>
                                    <p:set>
                                      <p:cBhvr>
                                        <p:cTn id="129" dur="1" fill="hold">
                                          <p:stCondLst>
                                            <p:cond delay="749"/>
                                          </p:stCondLst>
                                        </p:cTn>
                                        <p:tgtEl>
                                          <p:spTgt spid="23"/>
                                        </p:tgtEl>
                                        <p:attrNameLst>
                                          <p:attrName>style.visibility</p:attrName>
                                        </p:attrNameLst>
                                      </p:cBhvr>
                                      <p:to>
                                        <p:strVal val="hidden"/>
                                      </p:to>
                                    </p:set>
                                  </p:childTnLst>
                                </p:cTn>
                              </p:par>
                              <p:par>
                                <p:cTn id="130" presetID="53" presetClass="exit" presetSubtype="544" fill="hold" nodeType="withEffect">
                                  <p:stCondLst>
                                    <p:cond delay="0"/>
                                  </p:stCondLst>
                                  <p:childTnLst>
                                    <p:anim calcmode="lin" valueType="num">
                                      <p:cBhvr>
                                        <p:cTn id="131" dur="750"/>
                                        <p:tgtEl>
                                          <p:spTgt spid="45"/>
                                        </p:tgtEl>
                                        <p:attrNameLst>
                                          <p:attrName>ppt_w</p:attrName>
                                        </p:attrNameLst>
                                      </p:cBhvr>
                                      <p:tavLst>
                                        <p:tav tm="0">
                                          <p:val>
                                            <p:strVal val="ppt_w"/>
                                          </p:val>
                                        </p:tav>
                                        <p:tav tm="100000">
                                          <p:val>
                                            <p:fltVal val="0"/>
                                          </p:val>
                                        </p:tav>
                                      </p:tavLst>
                                    </p:anim>
                                    <p:anim calcmode="lin" valueType="num">
                                      <p:cBhvr>
                                        <p:cTn id="132" dur="750"/>
                                        <p:tgtEl>
                                          <p:spTgt spid="45"/>
                                        </p:tgtEl>
                                        <p:attrNameLst>
                                          <p:attrName>ppt_h</p:attrName>
                                        </p:attrNameLst>
                                      </p:cBhvr>
                                      <p:tavLst>
                                        <p:tav tm="0">
                                          <p:val>
                                            <p:strVal val="ppt_h"/>
                                          </p:val>
                                        </p:tav>
                                        <p:tav tm="100000">
                                          <p:val>
                                            <p:fltVal val="0"/>
                                          </p:val>
                                        </p:tav>
                                      </p:tavLst>
                                    </p:anim>
                                    <p:animEffect transition="out" filter="fade">
                                      <p:cBhvr>
                                        <p:cTn id="133" dur="750"/>
                                        <p:tgtEl>
                                          <p:spTgt spid="45"/>
                                        </p:tgtEl>
                                      </p:cBhvr>
                                    </p:animEffect>
                                    <p:anim calcmode="lin" valueType="num">
                                      <p:cBhvr>
                                        <p:cTn id="134" dur="750"/>
                                        <p:tgtEl>
                                          <p:spTgt spid="45"/>
                                        </p:tgtEl>
                                        <p:attrNameLst>
                                          <p:attrName>ppt_x</p:attrName>
                                        </p:attrNameLst>
                                      </p:cBhvr>
                                      <p:tavLst>
                                        <p:tav tm="0">
                                          <p:val>
                                            <p:strVal val="ppt_x"/>
                                          </p:val>
                                        </p:tav>
                                        <p:tav tm="100000">
                                          <p:val>
                                            <p:fltVal val="0.5"/>
                                          </p:val>
                                        </p:tav>
                                      </p:tavLst>
                                    </p:anim>
                                    <p:anim calcmode="lin" valueType="num">
                                      <p:cBhvr>
                                        <p:cTn id="135" dur="750"/>
                                        <p:tgtEl>
                                          <p:spTgt spid="45"/>
                                        </p:tgtEl>
                                        <p:attrNameLst>
                                          <p:attrName>ppt_y</p:attrName>
                                        </p:attrNameLst>
                                      </p:cBhvr>
                                      <p:tavLst>
                                        <p:tav tm="0">
                                          <p:val>
                                            <p:strVal val="ppt_y"/>
                                          </p:val>
                                        </p:tav>
                                        <p:tav tm="100000">
                                          <p:val>
                                            <p:fltVal val="0.5"/>
                                          </p:val>
                                        </p:tav>
                                      </p:tavLst>
                                    </p:anim>
                                    <p:set>
                                      <p:cBhvr>
                                        <p:cTn id="136" dur="1" fill="hold">
                                          <p:stCondLst>
                                            <p:cond delay="749"/>
                                          </p:stCondLst>
                                        </p:cTn>
                                        <p:tgtEl>
                                          <p:spTgt spid="45"/>
                                        </p:tgtEl>
                                        <p:attrNameLst>
                                          <p:attrName>style.visibility</p:attrName>
                                        </p:attrNameLst>
                                      </p:cBhvr>
                                      <p:to>
                                        <p:strVal val="hidden"/>
                                      </p:to>
                                    </p:set>
                                  </p:childTnLst>
                                </p:cTn>
                              </p:par>
                              <p:par>
                                <p:cTn id="137" presetID="53" presetClass="exit" presetSubtype="544" fill="hold" grpId="1" nodeType="withEffect">
                                  <p:stCondLst>
                                    <p:cond delay="0"/>
                                  </p:stCondLst>
                                  <p:childTnLst>
                                    <p:anim calcmode="lin" valueType="num">
                                      <p:cBhvr>
                                        <p:cTn id="138" dur="750"/>
                                        <p:tgtEl>
                                          <p:spTgt spid="47"/>
                                        </p:tgtEl>
                                        <p:attrNameLst>
                                          <p:attrName>ppt_w</p:attrName>
                                        </p:attrNameLst>
                                      </p:cBhvr>
                                      <p:tavLst>
                                        <p:tav tm="0">
                                          <p:val>
                                            <p:strVal val="ppt_w"/>
                                          </p:val>
                                        </p:tav>
                                        <p:tav tm="100000">
                                          <p:val>
                                            <p:fltVal val="0"/>
                                          </p:val>
                                        </p:tav>
                                      </p:tavLst>
                                    </p:anim>
                                    <p:anim calcmode="lin" valueType="num">
                                      <p:cBhvr>
                                        <p:cTn id="139" dur="750"/>
                                        <p:tgtEl>
                                          <p:spTgt spid="47"/>
                                        </p:tgtEl>
                                        <p:attrNameLst>
                                          <p:attrName>ppt_h</p:attrName>
                                        </p:attrNameLst>
                                      </p:cBhvr>
                                      <p:tavLst>
                                        <p:tav tm="0">
                                          <p:val>
                                            <p:strVal val="ppt_h"/>
                                          </p:val>
                                        </p:tav>
                                        <p:tav tm="100000">
                                          <p:val>
                                            <p:fltVal val="0"/>
                                          </p:val>
                                        </p:tav>
                                      </p:tavLst>
                                    </p:anim>
                                    <p:animEffect transition="out" filter="fade">
                                      <p:cBhvr>
                                        <p:cTn id="140" dur="750"/>
                                        <p:tgtEl>
                                          <p:spTgt spid="47"/>
                                        </p:tgtEl>
                                      </p:cBhvr>
                                    </p:animEffect>
                                    <p:anim calcmode="lin" valueType="num">
                                      <p:cBhvr>
                                        <p:cTn id="141" dur="750"/>
                                        <p:tgtEl>
                                          <p:spTgt spid="47"/>
                                        </p:tgtEl>
                                        <p:attrNameLst>
                                          <p:attrName>ppt_x</p:attrName>
                                        </p:attrNameLst>
                                      </p:cBhvr>
                                      <p:tavLst>
                                        <p:tav tm="0">
                                          <p:val>
                                            <p:strVal val="ppt_x"/>
                                          </p:val>
                                        </p:tav>
                                        <p:tav tm="100000">
                                          <p:val>
                                            <p:fltVal val="0.5"/>
                                          </p:val>
                                        </p:tav>
                                      </p:tavLst>
                                    </p:anim>
                                    <p:anim calcmode="lin" valueType="num">
                                      <p:cBhvr>
                                        <p:cTn id="142" dur="750"/>
                                        <p:tgtEl>
                                          <p:spTgt spid="47"/>
                                        </p:tgtEl>
                                        <p:attrNameLst>
                                          <p:attrName>ppt_y</p:attrName>
                                        </p:attrNameLst>
                                      </p:cBhvr>
                                      <p:tavLst>
                                        <p:tav tm="0">
                                          <p:val>
                                            <p:strVal val="ppt_y"/>
                                          </p:val>
                                        </p:tav>
                                        <p:tav tm="100000">
                                          <p:val>
                                            <p:fltVal val="0.5"/>
                                          </p:val>
                                        </p:tav>
                                      </p:tavLst>
                                    </p:anim>
                                    <p:set>
                                      <p:cBhvr>
                                        <p:cTn id="143" dur="1" fill="hold">
                                          <p:stCondLst>
                                            <p:cond delay="749"/>
                                          </p:stCondLst>
                                        </p:cTn>
                                        <p:tgtEl>
                                          <p:spTgt spid="47"/>
                                        </p:tgtEl>
                                        <p:attrNameLst>
                                          <p:attrName>style.visibility</p:attrName>
                                        </p:attrNameLst>
                                      </p:cBhvr>
                                      <p:to>
                                        <p:strVal val="hidden"/>
                                      </p:to>
                                    </p:set>
                                  </p:childTnLst>
                                </p:cTn>
                              </p:par>
                              <p:par>
                                <p:cTn id="144" presetID="53" presetClass="exit" presetSubtype="544" fill="hold" grpId="1" nodeType="withEffect">
                                  <p:stCondLst>
                                    <p:cond delay="0"/>
                                  </p:stCondLst>
                                  <p:childTnLst>
                                    <p:anim calcmode="lin" valueType="num">
                                      <p:cBhvr>
                                        <p:cTn id="145" dur="750"/>
                                        <p:tgtEl>
                                          <p:spTgt spid="48"/>
                                        </p:tgtEl>
                                        <p:attrNameLst>
                                          <p:attrName>ppt_w</p:attrName>
                                        </p:attrNameLst>
                                      </p:cBhvr>
                                      <p:tavLst>
                                        <p:tav tm="0">
                                          <p:val>
                                            <p:strVal val="ppt_w"/>
                                          </p:val>
                                        </p:tav>
                                        <p:tav tm="100000">
                                          <p:val>
                                            <p:fltVal val="0"/>
                                          </p:val>
                                        </p:tav>
                                      </p:tavLst>
                                    </p:anim>
                                    <p:anim calcmode="lin" valueType="num">
                                      <p:cBhvr>
                                        <p:cTn id="146" dur="750"/>
                                        <p:tgtEl>
                                          <p:spTgt spid="48"/>
                                        </p:tgtEl>
                                        <p:attrNameLst>
                                          <p:attrName>ppt_h</p:attrName>
                                        </p:attrNameLst>
                                      </p:cBhvr>
                                      <p:tavLst>
                                        <p:tav tm="0">
                                          <p:val>
                                            <p:strVal val="ppt_h"/>
                                          </p:val>
                                        </p:tav>
                                        <p:tav tm="100000">
                                          <p:val>
                                            <p:fltVal val="0"/>
                                          </p:val>
                                        </p:tav>
                                      </p:tavLst>
                                    </p:anim>
                                    <p:animEffect transition="out" filter="fade">
                                      <p:cBhvr>
                                        <p:cTn id="147" dur="750"/>
                                        <p:tgtEl>
                                          <p:spTgt spid="48"/>
                                        </p:tgtEl>
                                      </p:cBhvr>
                                    </p:animEffect>
                                    <p:anim calcmode="lin" valueType="num">
                                      <p:cBhvr>
                                        <p:cTn id="148" dur="750"/>
                                        <p:tgtEl>
                                          <p:spTgt spid="48"/>
                                        </p:tgtEl>
                                        <p:attrNameLst>
                                          <p:attrName>ppt_x</p:attrName>
                                        </p:attrNameLst>
                                      </p:cBhvr>
                                      <p:tavLst>
                                        <p:tav tm="0">
                                          <p:val>
                                            <p:strVal val="ppt_x"/>
                                          </p:val>
                                        </p:tav>
                                        <p:tav tm="100000">
                                          <p:val>
                                            <p:fltVal val="0.5"/>
                                          </p:val>
                                        </p:tav>
                                      </p:tavLst>
                                    </p:anim>
                                    <p:anim calcmode="lin" valueType="num">
                                      <p:cBhvr>
                                        <p:cTn id="149" dur="750"/>
                                        <p:tgtEl>
                                          <p:spTgt spid="48"/>
                                        </p:tgtEl>
                                        <p:attrNameLst>
                                          <p:attrName>ppt_y</p:attrName>
                                        </p:attrNameLst>
                                      </p:cBhvr>
                                      <p:tavLst>
                                        <p:tav tm="0">
                                          <p:val>
                                            <p:strVal val="ppt_y"/>
                                          </p:val>
                                        </p:tav>
                                        <p:tav tm="100000">
                                          <p:val>
                                            <p:fltVal val="0.5"/>
                                          </p:val>
                                        </p:tav>
                                      </p:tavLst>
                                    </p:anim>
                                    <p:set>
                                      <p:cBhvr>
                                        <p:cTn id="150" dur="1" fill="hold">
                                          <p:stCondLst>
                                            <p:cond delay="749"/>
                                          </p:stCondLst>
                                        </p:cTn>
                                        <p:tgtEl>
                                          <p:spTgt spid="48"/>
                                        </p:tgtEl>
                                        <p:attrNameLst>
                                          <p:attrName>style.visibility</p:attrName>
                                        </p:attrNameLst>
                                      </p:cBhvr>
                                      <p:to>
                                        <p:strVal val="hidden"/>
                                      </p:to>
                                    </p:set>
                                  </p:childTnLst>
                                </p:cTn>
                              </p:par>
                              <p:par>
                                <p:cTn id="151" presetID="53" presetClass="exit" presetSubtype="544" fill="hold" grpId="1" nodeType="withEffect">
                                  <p:stCondLst>
                                    <p:cond delay="0"/>
                                  </p:stCondLst>
                                  <p:childTnLst>
                                    <p:anim calcmode="lin" valueType="num">
                                      <p:cBhvr>
                                        <p:cTn id="152" dur="750"/>
                                        <p:tgtEl>
                                          <p:spTgt spid="43"/>
                                        </p:tgtEl>
                                        <p:attrNameLst>
                                          <p:attrName>ppt_w</p:attrName>
                                        </p:attrNameLst>
                                      </p:cBhvr>
                                      <p:tavLst>
                                        <p:tav tm="0">
                                          <p:val>
                                            <p:strVal val="ppt_w"/>
                                          </p:val>
                                        </p:tav>
                                        <p:tav tm="100000">
                                          <p:val>
                                            <p:fltVal val="0"/>
                                          </p:val>
                                        </p:tav>
                                      </p:tavLst>
                                    </p:anim>
                                    <p:anim calcmode="lin" valueType="num">
                                      <p:cBhvr>
                                        <p:cTn id="153" dur="750"/>
                                        <p:tgtEl>
                                          <p:spTgt spid="43"/>
                                        </p:tgtEl>
                                        <p:attrNameLst>
                                          <p:attrName>ppt_h</p:attrName>
                                        </p:attrNameLst>
                                      </p:cBhvr>
                                      <p:tavLst>
                                        <p:tav tm="0">
                                          <p:val>
                                            <p:strVal val="ppt_h"/>
                                          </p:val>
                                        </p:tav>
                                        <p:tav tm="100000">
                                          <p:val>
                                            <p:fltVal val="0"/>
                                          </p:val>
                                        </p:tav>
                                      </p:tavLst>
                                    </p:anim>
                                    <p:animEffect transition="out" filter="fade">
                                      <p:cBhvr>
                                        <p:cTn id="154" dur="750"/>
                                        <p:tgtEl>
                                          <p:spTgt spid="43"/>
                                        </p:tgtEl>
                                      </p:cBhvr>
                                    </p:animEffect>
                                    <p:anim calcmode="lin" valueType="num">
                                      <p:cBhvr>
                                        <p:cTn id="155" dur="750"/>
                                        <p:tgtEl>
                                          <p:spTgt spid="43"/>
                                        </p:tgtEl>
                                        <p:attrNameLst>
                                          <p:attrName>ppt_x</p:attrName>
                                        </p:attrNameLst>
                                      </p:cBhvr>
                                      <p:tavLst>
                                        <p:tav tm="0">
                                          <p:val>
                                            <p:strVal val="ppt_x"/>
                                          </p:val>
                                        </p:tav>
                                        <p:tav tm="100000">
                                          <p:val>
                                            <p:fltVal val="0.5"/>
                                          </p:val>
                                        </p:tav>
                                      </p:tavLst>
                                    </p:anim>
                                    <p:anim calcmode="lin" valueType="num">
                                      <p:cBhvr>
                                        <p:cTn id="156" dur="750"/>
                                        <p:tgtEl>
                                          <p:spTgt spid="43"/>
                                        </p:tgtEl>
                                        <p:attrNameLst>
                                          <p:attrName>ppt_y</p:attrName>
                                        </p:attrNameLst>
                                      </p:cBhvr>
                                      <p:tavLst>
                                        <p:tav tm="0">
                                          <p:val>
                                            <p:strVal val="ppt_y"/>
                                          </p:val>
                                        </p:tav>
                                        <p:tav tm="100000">
                                          <p:val>
                                            <p:fltVal val="0.5"/>
                                          </p:val>
                                        </p:tav>
                                      </p:tavLst>
                                    </p:anim>
                                    <p:set>
                                      <p:cBhvr>
                                        <p:cTn id="157" dur="1" fill="hold">
                                          <p:stCondLst>
                                            <p:cond delay="749"/>
                                          </p:stCondLst>
                                        </p:cTn>
                                        <p:tgtEl>
                                          <p:spTgt spid="43"/>
                                        </p:tgtEl>
                                        <p:attrNameLst>
                                          <p:attrName>style.visibility</p:attrName>
                                        </p:attrNameLst>
                                      </p:cBhvr>
                                      <p:to>
                                        <p:strVal val="hidden"/>
                                      </p:to>
                                    </p:set>
                                  </p:childTnLst>
                                </p:cTn>
                              </p:par>
                              <p:par>
                                <p:cTn id="158" presetID="53" presetClass="exit" presetSubtype="544" fill="hold" nodeType="withEffect">
                                  <p:stCondLst>
                                    <p:cond delay="0"/>
                                  </p:stCondLst>
                                  <p:childTnLst>
                                    <p:anim calcmode="lin" valueType="num">
                                      <p:cBhvr>
                                        <p:cTn id="159" dur="750"/>
                                        <p:tgtEl>
                                          <p:spTgt spid="46"/>
                                        </p:tgtEl>
                                        <p:attrNameLst>
                                          <p:attrName>ppt_w</p:attrName>
                                        </p:attrNameLst>
                                      </p:cBhvr>
                                      <p:tavLst>
                                        <p:tav tm="0">
                                          <p:val>
                                            <p:strVal val="ppt_w"/>
                                          </p:val>
                                        </p:tav>
                                        <p:tav tm="100000">
                                          <p:val>
                                            <p:fltVal val="0"/>
                                          </p:val>
                                        </p:tav>
                                      </p:tavLst>
                                    </p:anim>
                                    <p:anim calcmode="lin" valueType="num">
                                      <p:cBhvr>
                                        <p:cTn id="160" dur="750"/>
                                        <p:tgtEl>
                                          <p:spTgt spid="46"/>
                                        </p:tgtEl>
                                        <p:attrNameLst>
                                          <p:attrName>ppt_h</p:attrName>
                                        </p:attrNameLst>
                                      </p:cBhvr>
                                      <p:tavLst>
                                        <p:tav tm="0">
                                          <p:val>
                                            <p:strVal val="ppt_h"/>
                                          </p:val>
                                        </p:tav>
                                        <p:tav tm="100000">
                                          <p:val>
                                            <p:fltVal val="0"/>
                                          </p:val>
                                        </p:tav>
                                      </p:tavLst>
                                    </p:anim>
                                    <p:animEffect transition="out" filter="fade">
                                      <p:cBhvr>
                                        <p:cTn id="161" dur="750"/>
                                        <p:tgtEl>
                                          <p:spTgt spid="46"/>
                                        </p:tgtEl>
                                      </p:cBhvr>
                                    </p:animEffect>
                                    <p:anim calcmode="lin" valueType="num">
                                      <p:cBhvr>
                                        <p:cTn id="162" dur="750"/>
                                        <p:tgtEl>
                                          <p:spTgt spid="46"/>
                                        </p:tgtEl>
                                        <p:attrNameLst>
                                          <p:attrName>ppt_x</p:attrName>
                                        </p:attrNameLst>
                                      </p:cBhvr>
                                      <p:tavLst>
                                        <p:tav tm="0">
                                          <p:val>
                                            <p:strVal val="ppt_x"/>
                                          </p:val>
                                        </p:tav>
                                        <p:tav tm="100000">
                                          <p:val>
                                            <p:fltVal val="0.5"/>
                                          </p:val>
                                        </p:tav>
                                      </p:tavLst>
                                    </p:anim>
                                    <p:anim calcmode="lin" valueType="num">
                                      <p:cBhvr>
                                        <p:cTn id="163" dur="750"/>
                                        <p:tgtEl>
                                          <p:spTgt spid="46"/>
                                        </p:tgtEl>
                                        <p:attrNameLst>
                                          <p:attrName>ppt_y</p:attrName>
                                        </p:attrNameLst>
                                      </p:cBhvr>
                                      <p:tavLst>
                                        <p:tav tm="0">
                                          <p:val>
                                            <p:strVal val="ppt_y"/>
                                          </p:val>
                                        </p:tav>
                                        <p:tav tm="100000">
                                          <p:val>
                                            <p:fltVal val="0.5"/>
                                          </p:val>
                                        </p:tav>
                                      </p:tavLst>
                                    </p:anim>
                                    <p:set>
                                      <p:cBhvr>
                                        <p:cTn id="164" dur="1" fill="hold">
                                          <p:stCondLst>
                                            <p:cond delay="749"/>
                                          </p:stCondLst>
                                        </p:cTn>
                                        <p:tgtEl>
                                          <p:spTgt spid="46"/>
                                        </p:tgtEl>
                                        <p:attrNameLst>
                                          <p:attrName>style.visibility</p:attrName>
                                        </p:attrNameLst>
                                      </p:cBhvr>
                                      <p:to>
                                        <p:strVal val="hidden"/>
                                      </p:to>
                                    </p:set>
                                  </p:childTnLst>
                                </p:cTn>
                              </p:par>
                              <p:par>
                                <p:cTn id="165" presetID="53" presetClass="exit" presetSubtype="544" fill="hold" grpId="1" nodeType="withEffect">
                                  <p:stCondLst>
                                    <p:cond delay="0"/>
                                  </p:stCondLst>
                                  <p:childTnLst>
                                    <p:anim calcmode="lin" valueType="num">
                                      <p:cBhvr>
                                        <p:cTn id="166" dur="750"/>
                                        <p:tgtEl>
                                          <p:spTgt spid="49"/>
                                        </p:tgtEl>
                                        <p:attrNameLst>
                                          <p:attrName>ppt_w</p:attrName>
                                        </p:attrNameLst>
                                      </p:cBhvr>
                                      <p:tavLst>
                                        <p:tav tm="0">
                                          <p:val>
                                            <p:strVal val="ppt_w"/>
                                          </p:val>
                                        </p:tav>
                                        <p:tav tm="100000">
                                          <p:val>
                                            <p:fltVal val="0"/>
                                          </p:val>
                                        </p:tav>
                                      </p:tavLst>
                                    </p:anim>
                                    <p:anim calcmode="lin" valueType="num">
                                      <p:cBhvr>
                                        <p:cTn id="167" dur="750"/>
                                        <p:tgtEl>
                                          <p:spTgt spid="49"/>
                                        </p:tgtEl>
                                        <p:attrNameLst>
                                          <p:attrName>ppt_h</p:attrName>
                                        </p:attrNameLst>
                                      </p:cBhvr>
                                      <p:tavLst>
                                        <p:tav tm="0">
                                          <p:val>
                                            <p:strVal val="ppt_h"/>
                                          </p:val>
                                        </p:tav>
                                        <p:tav tm="100000">
                                          <p:val>
                                            <p:fltVal val="0"/>
                                          </p:val>
                                        </p:tav>
                                      </p:tavLst>
                                    </p:anim>
                                    <p:animEffect transition="out" filter="fade">
                                      <p:cBhvr>
                                        <p:cTn id="168" dur="750"/>
                                        <p:tgtEl>
                                          <p:spTgt spid="49"/>
                                        </p:tgtEl>
                                      </p:cBhvr>
                                    </p:animEffect>
                                    <p:anim calcmode="lin" valueType="num">
                                      <p:cBhvr>
                                        <p:cTn id="169" dur="750"/>
                                        <p:tgtEl>
                                          <p:spTgt spid="49"/>
                                        </p:tgtEl>
                                        <p:attrNameLst>
                                          <p:attrName>ppt_x</p:attrName>
                                        </p:attrNameLst>
                                      </p:cBhvr>
                                      <p:tavLst>
                                        <p:tav tm="0">
                                          <p:val>
                                            <p:strVal val="ppt_x"/>
                                          </p:val>
                                        </p:tav>
                                        <p:tav tm="100000">
                                          <p:val>
                                            <p:fltVal val="0.5"/>
                                          </p:val>
                                        </p:tav>
                                      </p:tavLst>
                                    </p:anim>
                                    <p:anim calcmode="lin" valueType="num">
                                      <p:cBhvr>
                                        <p:cTn id="170" dur="750"/>
                                        <p:tgtEl>
                                          <p:spTgt spid="49"/>
                                        </p:tgtEl>
                                        <p:attrNameLst>
                                          <p:attrName>ppt_y</p:attrName>
                                        </p:attrNameLst>
                                      </p:cBhvr>
                                      <p:tavLst>
                                        <p:tav tm="0">
                                          <p:val>
                                            <p:strVal val="ppt_y"/>
                                          </p:val>
                                        </p:tav>
                                        <p:tav tm="100000">
                                          <p:val>
                                            <p:fltVal val="0.5"/>
                                          </p:val>
                                        </p:tav>
                                      </p:tavLst>
                                    </p:anim>
                                    <p:set>
                                      <p:cBhvr>
                                        <p:cTn id="171" dur="1" fill="hold">
                                          <p:stCondLst>
                                            <p:cond delay="749"/>
                                          </p:stCondLst>
                                        </p:cTn>
                                        <p:tgtEl>
                                          <p:spTgt spid="49"/>
                                        </p:tgtEl>
                                        <p:attrNameLst>
                                          <p:attrName>style.visibility</p:attrName>
                                        </p:attrNameLst>
                                      </p:cBhvr>
                                      <p:to>
                                        <p:strVal val="hidden"/>
                                      </p:to>
                                    </p:set>
                                  </p:childTnLst>
                                </p:cTn>
                              </p:par>
                              <p:par>
                                <p:cTn id="172" presetID="53" presetClass="exit" presetSubtype="544" fill="hold" grpId="1" nodeType="withEffect">
                                  <p:stCondLst>
                                    <p:cond delay="0"/>
                                  </p:stCondLst>
                                  <p:childTnLst>
                                    <p:anim calcmode="lin" valueType="num">
                                      <p:cBhvr>
                                        <p:cTn id="173" dur="750"/>
                                        <p:tgtEl>
                                          <p:spTgt spid="50"/>
                                        </p:tgtEl>
                                        <p:attrNameLst>
                                          <p:attrName>ppt_w</p:attrName>
                                        </p:attrNameLst>
                                      </p:cBhvr>
                                      <p:tavLst>
                                        <p:tav tm="0">
                                          <p:val>
                                            <p:strVal val="ppt_w"/>
                                          </p:val>
                                        </p:tav>
                                        <p:tav tm="100000">
                                          <p:val>
                                            <p:fltVal val="0"/>
                                          </p:val>
                                        </p:tav>
                                      </p:tavLst>
                                    </p:anim>
                                    <p:anim calcmode="lin" valueType="num">
                                      <p:cBhvr>
                                        <p:cTn id="174" dur="750"/>
                                        <p:tgtEl>
                                          <p:spTgt spid="50"/>
                                        </p:tgtEl>
                                        <p:attrNameLst>
                                          <p:attrName>ppt_h</p:attrName>
                                        </p:attrNameLst>
                                      </p:cBhvr>
                                      <p:tavLst>
                                        <p:tav tm="0">
                                          <p:val>
                                            <p:strVal val="ppt_h"/>
                                          </p:val>
                                        </p:tav>
                                        <p:tav tm="100000">
                                          <p:val>
                                            <p:fltVal val="0"/>
                                          </p:val>
                                        </p:tav>
                                      </p:tavLst>
                                    </p:anim>
                                    <p:animEffect transition="out" filter="fade">
                                      <p:cBhvr>
                                        <p:cTn id="175" dur="750"/>
                                        <p:tgtEl>
                                          <p:spTgt spid="50"/>
                                        </p:tgtEl>
                                      </p:cBhvr>
                                    </p:animEffect>
                                    <p:anim calcmode="lin" valueType="num">
                                      <p:cBhvr>
                                        <p:cTn id="176" dur="750"/>
                                        <p:tgtEl>
                                          <p:spTgt spid="50"/>
                                        </p:tgtEl>
                                        <p:attrNameLst>
                                          <p:attrName>ppt_x</p:attrName>
                                        </p:attrNameLst>
                                      </p:cBhvr>
                                      <p:tavLst>
                                        <p:tav tm="0">
                                          <p:val>
                                            <p:strVal val="ppt_x"/>
                                          </p:val>
                                        </p:tav>
                                        <p:tav tm="100000">
                                          <p:val>
                                            <p:fltVal val="0.5"/>
                                          </p:val>
                                        </p:tav>
                                      </p:tavLst>
                                    </p:anim>
                                    <p:anim calcmode="lin" valueType="num">
                                      <p:cBhvr>
                                        <p:cTn id="177" dur="750"/>
                                        <p:tgtEl>
                                          <p:spTgt spid="50"/>
                                        </p:tgtEl>
                                        <p:attrNameLst>
                                          <p:attrName>ppt_y</p:attrName>
                                        </p:attrNameLst>
                                      </p:cBhvr>
                                      <p:tavLst>
                                        <p:tav tm="0">
                                          <p:val>
                                            <p:strVal val="ppt_y"/>
                                          </p:val>
                                        </p:tav>
                                        <p:tav tm="100000">
                                          <p:val>
                                            <p:fltVal val="0.5"/>
                                          </p:val>
                                        </p:tav>
                                      </p:tavLst>
                                    </p:anim>
                                    <p:set>
                                      <p:cBhvr>
                                        <p:cTn id="178" dur="1" fill="hold">
                                          <p:stCondLst>
                                            <p:cond delay="749"/>
                                          </p:stCondLst>
                                        </p:cTn>
                                        <p:tgtEl>
                                          <p:spTgt spid="50"/>
                                        </p:tgtEl>
                                        <p:attrNameLst>
                                          <p:attrName>style.visibility</p:attrName>
                                        </p:attrNameLst>
                                      </p:cBhvr>
                                      <p:to>
                                        <p:strVal val="hidden"/>
                                      </p:to>
                                    </p:set>
                                  </p:childTnLst>
                                </p:cTn>
                              </p:par>
                              <p:par>
                                <p:cTn id="179" presetID="53" presetClass="exit" presetSubtype="544" fill="hold" grpId="1" nodeType="withEffect">
                                  <p:stCondLst>
                                    <p:cond delay="0"/>
                                  </p:stCondLst>
                                  <p:childTnLst>
                                    <p:anim calcmode="lin" valueType="num">
                                      <p:cBhvr>
                                        <p:cTn id="180" dur="750"/>
                                        <p:tgtEl>
                                          <p:spTgt spid="24"/>
                                        </p:tgtEl>
                                        <p:attrNameLst>
                                          <p:attrName>ppt_w</p:attrName>
                                        </p:attrNameLst>
                                      </p:cBhvr>
                                      <p:tavLst>
                                        <p:tav tm="0">
                                          <p:val>
                                            <p:strVal val="ppt_w"/>
                                          </p:val>
                                        </p:tav>
                                        <p:tav tm="100000">
                                          <p:val>
                                            <p:fltVal val="0"/>
                                          </p:val>
                                        </p:tav>
                                      </p:tavLst>
                                    </p:anim>
                                    <p:anim calcmode="lin" valueType="num">
                                      <p:cBhvr>
                                        <p:cTn id="181" dur="750"/>
                                        <p:tgtEl>
                                          <p:spTgt spid="24"/>
                                        </p:tgtEl>
                                        <p:attrNameLst>
                                          <p:attrName>ppt_h</p:attrName>
                                        </p:attrNameLst>
                                      </p:cBhvr>
                                      <p:tavLst>
                                        <p:tav tm="0">
                                          <p:val>
                                            <p:strVal val="ppt_h"/>
                                          </p:val>
                                        </p:tav>
                                        <p:tav tm="100000">
                                          <p:val>
                                            <p:fltVal val="0"/>
                                          </p:val>
                                        </p:tav>
                                      </p:tavLst>
                                    </p:anim>
                                    <p:animEffect transition="out" filter="fade">
                                      <p:cBhvr>
                                        <p:cTn id="182" dur="750"/>
                                        <p:tgtEl>
                                          <p:spTgt spid="24"/>
                                        </p:tgtEl>
                                      </p:cBhvr>
                                    </p:animEffect>
                                    <p:anim calcmode="lin" valueType="num">
                                      <p:cBhvr>
                                        <p:cTn id="183" dur="750"/>
                                        <p:tgtEl>
                                          <p:spTgt spid="24"/>
                                        </p:tgtEl>
                                        <p:attrNameLst>
                                          <p:attrName>ppt_x</p:attrName>
                                        </p:attrNameLst>
                                      </p:cBhvr>
                                      <p:tavLst>
                                        <p:tav tm="0">
                                          <p:val>
                                            <p:strVal val="ppt_x"/>
                                          </p:val>
                                        </p:tav>
                                        <p:tav tm="100000">
                                          <p:val>
                                            <p:fltVal val="0.5"/>
                                          </p:val>
                                        </p:tav>
                                      </p:tavLst>
                                    </p:anim>
                                    <p:anim calcmode="lin" valueType="num">
                                      <p:cBhvr>
                                        <p:cTn id="184" dur="750"/>
                                        <p:tgtEl>
                                          <p:spTgt spid="24"/>
                                        </p:tgtEl>
                                        <p:attrNameLst>
                                          <p:attrName>ppt_y</p:attrName>
                                        </p:attrNameLst>
                                      </p:cBhvr>
                                      <p:tavLst>
                                        <p:tav tm="0">
                                          <p:val>
                                            <p:strVal val="ppt_y"/>
                                          </p:val>
                                        </p:tav>
                                        <p:tav tm="100000">
                                          <p:val>
                                            <p:fltVal val="0.5"/>
                                          </p:val>
                                        </p:tav>
                                      </p:tavLst>
                                    </p:anim>
                                    <p:set>
                                      <p:cBhvr>
                                        <p:cTn id="185" dur="1" fill="hold">
                                          <p:stCondLst>
                                            <p:cond delay="749"/>
                                          </p:stCondLst>
                                        </p:cTn>
                                        <p:tgtEl>
                                          <p:spTgt spid="24"/>
                                        </p:tgtEl>
                                        <p:attrNameLst>
                                          <p:attrName>style.visibility</p:attrName>
                                        </p:attrNameLst>
                                      </p:cBhvr>
                                      <p:to>
                                        <p:strVal val="hidden"/>
                                      </p:to>
                                    </p:set>
                                  </p:childTnLst>
                                </p:cTn>
                              </p:par>
                              <p:par>
                                <p:cTn id="186" presetID="53" presetClass="exit" presetSubtype="544" fill="hold" nodeType="withEffect">
                                  <p:stCondLst>
                                    <p:cond delay="0"/>
                                  </p:stCondLst>
                                  <p:childTnLst>
                                    <p:anim calcmode="lin" valueType="num">
                                      <p:cBhvr>
                                        <p:cTn id="187" dur="750"/>
                                        <p:tgtEl>
                                          <p:spTgt spid="51"/>
                                        </p:tgtEl>
                                        <p:attrNameLst>
                                          <p:attrName>ppt_w</p:attrName>
                                        </p:attrNameLst>
                                      </p:cBhvr>
                                      <p:tavLst>
                                        <p:tav tm="0">
                                          <p:val>
                                            <p:strVal val="ppt_w"/>
                                          </p:val>
                                        </p:tav>
                                        <p:tav tm="100000">
                                          <p:val>
                                            <p:fltVal val="0"/>
                                          </p:val>
                                        </p:tav>
                                      </p:tavLst>
                                    </p:anim>
                                    <p:anim calcmode="lin" valueType="num">
                                      <p:cBhvr>
                                        <p:cTn id="188" dur="750"/>
                                        <p:tgtEl>
                                          <p:spTgt spid="51"/>
                                        </p:tgtEl>
                                        <p:attrNameLst>
                                          <p:attrName>ppt_h</p:attrName>
                                        </p:attrNameLst>
                                      </p:cBhvr>
                                      <p:tavLst>
                                        <p:tav tm="0">
                                          <p:val>
                                            <p:strVal val="ppt_h"/>
                                          </p:val>
                                        </p:tav>
                                        <p:tav tm="100000">
                                          <p:val>
                                            <p:fltVal val="0"/>
                                          </p:val>
                                        </p:tav>
                                      </p:tavLst>
                                    </p:anim>
                                    <p:animEffect transition="out" filter="fade">
                                      <p:cBhvr>
                                        <p:cTn id="189" dur="750"/>
                                        <p:tgtEl>
                                          <p:spTgt spid="51"/>
                                        </p:tgtEl>
                                      </p:cBhvr>
                                    </p:animEffect>
                                    <p:anim calcmode="lin" valueType="num">
                                      <p:cBhvr>
                                        <p:cTn id="190" dur="750"/>
                                        <p:tgtEl>
                                          <p:spTgt spid="51"/>
                                        </p:tgtEl>
                                        <p:attrNameLst>
                                          <p:attrName>ppt_x</p:attrName>
                                        </p:attrNameLst>
                                      </p:cBhvr>
                                      <p:tavLst>
                                        <p:tav tm="0">
                                          <p:val>
                                            <p:strVal val="ppt_x"/>
                                          </p:val>
                                        </p:tav>
                                        <p:tav tm="100000">
                                          <p:val>
                                            <p:fltVal val="0.5"/>
                                          </p:val>
                                        </p:tav>
                                      </p:tavLst>
                                    </p:anim>
                                    <p:anim calcmode="lin" valueType="num">
                                      <p:cBhvr>
                                        <p:cTn id="191" dur="750"/>
                                        <p:tgtEl>
                                          <p:spTgt spid="51"/>
                                        </p:tgtEl>
                                        <p:attrNameLst>
                                          <p:attrName>ppt_y</p:attrName>
                                        </p:attrNameLst>
                                      </p:cBhvr>
                                      <p:tavLst>
                                        <p:tav tm="0">
                                          <p:val>
                                            <p:strVal val="ppt_y"/>
                                          </p:val>
                                        </p:tav>
                                        <p:tav tm="100000">
                                          <p:val>
                                            <p:fltVal val="0.5"/>
                                          </p:val>
                                        </p:tav>
                                      </p:tavLst>
                                    </p:anim>
                                    <p:set>
                                      <p:cBhvr>
                                        <p:cTn id="192" dur="1" fill="hold">
                                          <p:stCondLst>
                                            <p:cond delay="749"/>
                                          </p:stCondLst>
                                        </p:cTn>
                                        <p:tgtEl>
                                          <p:spTgt spid="51"/>
                                        </p:tgtEl>
                                        <p:attrNameLst>
                                          <p:attrName>style.visibility</p:attrName>
                                        </p:attrNameLst>
                                      </p:cBhvr>
                                      <p:to>
                                        <p:strVal val="hidden"/>
                                      </p:to>
                                    </p:set>
                                  </p:childTnLst>
                                </p:cTn>
                              </p:par>
                              <p:par>
                                <p:cTn id="193" presetID="53" presetClass="exit" presetSubtype="544" fill="hold" grpId="1" nodeType="withEffect">
                                  <p:stCondLst>
                                    <p:cond delay="0"/>
                                  </p:stCondLst>
                                  <p:childTnLst>
                                    <p:anim calcmode="lin" valueType="num">
                                      <p:cBhvr>
                                        <p:cTn id="194" dur="750"/>
                                        <p:tgtEl>
                                          <p:spTgt spid="52"/>
                                        </p:tgtEl>
                                        <p:attrNameLst>
                                          <p:attrName>ppt_w</p:attrName>
                                        </p:attrNameLst>
                                      </p:cBhvr>
                                      <p:tavLst>
                                        <p:tav tm="0">
                                          <p:val>
                                            <p:strVal val="ppt_w"/>
                                          </p:val>
                                        </p:tav>
                                        <p:tav tm="100000">
                                          <p:val>
                                            <p:fltVal val="0"/>
                                          </p:val>
                                        </p:tav>
                                      </p:tavLst>
                                    </p:anim>
                                    <p:anim calcmode="lin" valueType="num">
                                      <p:cBhvr>
                                        <p:cTn id="195" dur="750"/>
                                        <p:tgtEl>
                                          <p:spTgt spid="52"/>
                                        </p:tgtEl>
                                        <p:attrNameLst>
                                          <p:attrName>ppt_h</p:attrName>
                                        </p:attrNameLst>
                                      </p:cBhvr>
                                      <p:tavLst>
                                        <p:tav tm="0">
                                          <p:val>
                                            <p:strVal val="ppt_h"/>
                                          </p:val>
                                        </p:tav>
                                        <p:tav tm="100000">
                                          <p:val>
                                            <p:fltVal val="0"/>
                                          </p:val>
                                        </p:tav>
                                      </p:tavLst>
                                    </p:anim>
                                    <p:animEffect transition="out" filter="fade">
                                      <p:cBhvr>
                                        <p:cTn id="196" dur="750"/>
                                        <p:tgtEl>
                                          <p:spTgt spid="52"/>
                                        </p:tgtEl>
                                      </p:cBhvr>
                                    </p:animEffect>
                                    <p:anim calcmode="lin" valueType="num">
                                      <p:cBhvr>
                                        <p:cTn id="197" dur="750"/>
                                        <p:tgtEl>
                                          <p:spTgt spid="52"/>
                                        </p:tgtEl>
                                        <p:attrNameLst>
                                          <p:attrName>ppt_x</p:attrName>
                                        </p:attrNameLst>
                                      </p:cBhvr>
                                      <p:tavLst>
                                        <p:tav tm="0">
                                          <p:val>
                                            <p:strVal val="ppt_x"/>
                                          </p:val>
                                        </p:tav>
                                        <p:tav tm="100000">
                                          <p:val>
                                            <p:fltVal val="0.5"/>
                                          </p:val>
                                        </p:tav>
                                      </p:tavLst>
                                    </p:anim>
                                    <p:anim calcmode="lin" valueType="num">
                                      <p:cBhvr>
                                        <p:cTn id="198" dur="750"/>
                                        <p:tgtEl>
                                          <p:spTgt spid="52"/>
                                        </p:tgtEl>
                                        <p:attrNameLst>
                                          <p:attrName>ppt_y</p:attrName>
                                        </p:attrNameLst>
                                      </p:cBhvr>
                                      <p:tavLst>
                                        <p:tav tm="0">
                                          <p:val>
                                            <p:strVal val="ppt_y"/>
                                          </p:val>
                                        </p:tav>
                                        <p:tav tm="100000">
                                          <p:val>
                                            <p:fltVal val="0.5"/>
                                          </p:val>
                                        </p:tav>
                                      </p:tavLst>
                                    </p:anim>
                                    <p:set>
                                      <p:cBhvr>
                                        <p:cTn id="199" dur="1" fill="hold">
                                          <p:stCondLst>
                                            <p:cond delay="749"/>
                                          </p:stCondLst>
                                        </p:cTn>
                                        <p:tgtEl>
                                          <p:spTgt spid="52"/>
                                        </p:tgtEl>
                                        <p:attrNameLst>
                                          <p:attrName>style.visibility</p:attrName>
                                        </p:attrNameLst>
                                      </p:cBhvr>
                                      <p:to>
                                        <p:strVal val="hidden"/>
                                      </p:to>
                                    </p:set>
                                  </p:childTnLst>
                                </p:cTn>
                              </p:par>
                              <p:par>
                                <p:cTn id="200" presetID="53" presetClass="exit" presetSubtype="544" fill="hold" grpId="1" nodeType="withEffect">
                                  <p:stCondLst>
                                    <p:cond delay="0"/>
                                  </p:stCondLst>
                                  <p:childTnLst>
                                    <p:anim calcmode="lin" valueType="num">
                                      <p:cBhvr>
                                        <p:cTn id="201" dur="750"/>
                                        <p:tgtEl>
                                          <p:spTgt spid="53"/>
                                        </p:tgtEl>
                                        <p:attrNameLst>
                                          <p:attrName>ppt_w</p:attrName>
                                        </p:attrNameLst>
                                      </p:cBhvr>
                                      <p:tavLst>
                                        <p:tav tm="0">
                                          <p:val>
                                            <p:strVal val="ppt_w"/>
                                          </p:val>
                                        </p:tav>
                                        <p:tav tm="100000">
                                          <p:val>
                                            <p:fltVal val="0"/>
                                          </p:val>
                                        </p:tav>
                                      </p:tavLst>
                                    </p:anim>
                                    <p:anim calcmode="lin" valueType="num">
                                      <p:cBhvr>
                                        <p:cTn id="202" dur="750"/>
                                        <p:tgtEl>
                                          <p:spTgt spid="53"/>
                                        </p:tgtEl>
                                        <p:attrNameLst>
                                          <p:attrName>ppt_h</p:attrName>
                                        </p:attrNameLst>
                                      </p:cBhvr>
                                      <p:tavLst>
                                        <p:tav tm="0">
                                          <p:val>
                                            <p:strVal val="ppt_h"/>
                                          </p:val>
                                        </p:tav>
                                        <p:tav tm="100000">
                                          <p:val>
                                            <p:fltVal val="0"/>
                                          </p:val>
                                        </p:tav>
                                      </p:tavLst>
                                    </p:anim>
                                    <p:animEffect transition="out" filter="fade">
                                      <p:cBhvr>
                                        <p:cTn id="203" dur="750"/>
                                        <p:tgtEl>
                                          <p:spTgt spid="53"/>
                                        </p:tgtEl>
                                      </p:cBhvr>
                                    </p:animEffect>
                                    <p:anim calcmode="lin" valueType="num">
                                      <p:cBhvr>
                                        <p:cTn id="204" dur="750"/>
                                        <p:tgtEl>
                                          <p:spTgt spid="53"/>
                                        </p:tgtEl>
                                        <p:attrNameLst>
                                          <p:attrName>ppt_x</p:attrName>
                                        </p:attrNameLst>
                                      </p:cBhvr>
                                      <p:tavLst>
                                        <p:tav tm="0">
                                          <p:val>
                                            <p:strVal val="ppt_x"/>
                                          </p:val>
                                        </p:tav>
                                        <p:tav tm="100000">
                                          <p:val>
                                            <p:fltVal val="0.5"/>
                                          </p:val>
                                        </p:tav>
                                      </p:tavLst>
                                    </p:anim>
                                    <p:anim calcmode="lin" valueType="num">
                                      <p:cBhvr>
                                        <p:cTn id="205" dur="750"/>
                                        <p:tgtEl>
                                          <p:spTgt spid="53"/>
                                        </p:tgtEl>
                                        <p:attrNameLst>
                                          <p:attrName>ppt_y</p:attrName>
                                        </p:attrNameLst>
                                      </p:cBhvr>
                                      <p:tavLst>
                                        <p:tav tm="0">
                                          <p:val>
                                            <p:strVal val="ppt_y"/>
                                          </p:val>
                                        </p:tav>
                                        <p:tav tm="100000">
                                          <p:val>
                                            <p:fltVal val="0.5"/>
                                          </p:val>
                                        </p:tav>
                                      </p:tavLst>
                                    </p:anim>
                                    <p:set>
                                      <p:cBhvr>
                                        <p:cTn id="206" dur="1" fill="hold">
                                          <p:stCondLst>
                                            <p:cond delay="749"/>
                                          </p:stCondLst>
                                        </p:cTn>
                                        <p:tgtEl>
                                          <p:spTgt spid="53"/>
                                        </p:tgtEl>
                                        <p:attrNameLst>
                                          <p:attrName>style.visibility</p:attrName>
                                        </p:attrNameLst>
                                      </p:cBhvr>
                                      <p:to>
                                        <p:strVal val="hidden"/>
                                      </p:to>
                                    </p:set>
                                  </p:childTnLst>
                                </p:cTn>
                              </p:par>
                              <p:par>
                                <p:cTn id="207" presetID="53" presetClass="exit" presetSubtype="544" fill="hold" grpId="1" nodeType="withEffect">
                                  <p:stCondLst>
                                    <p:cond delay="0"/>
                                  </p:stCondLst>
                                  <p:childTnLst>
                                    <p:anim calcmode="lin" valueType="num">
                                      <p:cBhvr>
                                        <p:cTn id="208" dur="750"/>
                                        <p:tgtEl>
                                          <p:spTgt spid="25"/>
                                        </p:tgtEl>
                                        <p:attrNameLst>
                                          <p:attrName>ppt_w</p:attrName>
                                        </p:attrNameLst>
                                      </p:cBhvr>
                                      <p:tavLst>
                                        <p:tav tm="0">
                                          <p:val>
                                            <p:strVal val="ppt_w"/>
                                          </p:val>
                                        </p:tav>
                                        <p:tav tm="100000">
                                          <p:val>
                                            <p:fltVal val="0"/>
                                          </p:val>
                                        </p:tav>
                                      </p:tavLst>
                                    </p:anim>
                                    <p:anim calcmode="lin" valueType="num">
                                      <p:cBhvr>
                                        <p:cTn id="209" dur="750"/>
                                        <p:tgtEl>
                                          <p:spTgt spid="25"/>
                                        </p:tgtEl>
                                        <p:attrNameLst>
                                          <p:attrName>ppt_h</p:attrName>
                                        </p:attrNameLst>
                                      </p:cBhvr>
                                      <p:tavLst>
                                        <p:tav tm="0">
                                          <p:val>
                                            <p:strVal val="ppt_h"/>
                                          </p:val>
                                        </p:tav>
                                        <p:tav tm="100000">
                                          <p:val>
                                            <p:fltVal val="0"/>
                                          </p:val>
                                        </p:tav>
                                      </p:tavLst>
                                    </p:anim>
                                    <p:animEffect transition="out" filter="fade">
                                      <p:cBhvr>
                                        <p:cTn id="210" dur="750"/>
                                        <p:tgtEl>
                                          <p:spTgt spid="25"/>
                                        </p:tgtEl>
                                      </p:cBhvr>
                                    </p:animEffect>
                                    <p:anim calcmode="lin" valueType="num">
                                      <p:cBhvr>
                                        <p:cTn id="211" dur="750"/>
                                        <p:tgtEl>
                                          <p:spTgt spid="25"/>
                                        </p:tgtEl>
                                        <p:attrNameLst>
                                          <p:attrName>ppt_x</p:attrName>
                                        </p:attrNameLst>
                                      </p:cBhvr>
                                      <p:tavLst>
                                        <p:tav tm="0">
                                          <p:val>
                                            <p:strVal val="ppt_x"/>
                                          </p:val>
                                        </p:tav>
                                        <p:tav tm="100000">
                                          <p:val>
                                            <p:fltVal val="0.5"/>
                                          </p:val>
                                        </p:tav>
                                      </p:tavLst>
                                    </p:anim>
                                    <p:anim calcmode="lin" valueType="num">
                                      <p:cBhvr>
                                        <p:cTn id="212" dur="750"/>
                                        <p:tgtEl>
                                          <p:spTgt spid="25"/>
                                        </p:tgtEl>
                                        <p:attrNameLst>
                                          <p:attrName>ppt_y</p:attrName>
                                        </p:attrNameLst>
                                      </p:cBhvr>
                                      <p:tavLst>
                                        <p:tav tm="0">
                                          <p:val>
                                            <p:strVal val="ppt_y"/>
                                          </p:val>
                                        </p:tav>
                                        <p:tav tm="100000">
                                          <p:val>
                                            <p:fltVal val="0.5"/>
                                          </p:val>
                                        </p:tav>
                                      </p:tavLst>
                                    </p:anim>
                                    <p:set>
                                      <p:cBhvr>
                                        <p:cTn id="213" dur="1" fill="hold">
                                          <p:stCondLst>
                                            <p:cond delay="749"/>
                                          </p:stCondLst>
                                        </p:cTn>
                                        <p:tgtEl>
                                          <p:spTgt spid="25"/>
                                        </p:tgtEl>
                                        <p:attrNameLst>
                                          <p:attrName>style.visibility</p:attrName>
                                        </p:attrNameLst>
                                      </p:cBhvr>
                                      <p:to>
                                        <p:strVal val="hidden"/>
                                      </p:to>
                                    </p:set>
                                  </p:childTnLst>
                                </p:cTn>
                              </p:par>
                              <p:par>
                                <p:cTn id="214" presetID="53" presetClass="exit" presetSubtype="544" fill="hold" nodeType="withEffect">
                                  <p:stCondLst>
                                    <p:cond delay="0"/>
                                  </p:stCondLst>
                                  <p:childTnLst>
                                    <p:anim calcmode="lin" valueType="num">
                                      <p:cBhvr>
                                        <p:cTn id="215" dur="750"/>
                                        <p:tgtEl>
                                          <p:spTgt spid="54"/>
                                        </p:tgtEl>
                                        <p:attrNameLst>
                                          <p:attrName>ppt_w</p:attrName>
                                        </p:attrNameLst>
                                      </p:cBhvr>
                                      <p:tavLst>
                                        <p:tav tm="0">
                                          <p:val>
                                            <p:strVal val="ppt_w"/>
                                          </p:val>
                                        </p:tav>
                                        <p:tav tm="100000">
                                          <p:val>
                                            <p:fltVal val="0"/>
                                          </p:val>
                                        </p:tav>
                                      </p:tavLst>
                                    </p:anim>
                                    <p:anim calcmode="lin" valueType="num">
                                      <p:cBhvr>
                                        <p:cTn id="216" dur="750"/>
                                        <p:tgtEl>
                                          <p:spTgt spid="54"/>
                                        </p:tgtEl>
                                        <p:attrNameLst>
                                          <p:attrName>ppt_h</p:attrName>
                                        </p:attrNameLst>
                                      </p:cBhvr>
                                      <p:tavLst>
                                        <p:tav tm="0">
                                          <p:val>
                                            <p:strVal val="ppt_h"/>
                                          </p:val>
                                        </p:tav>
                                        <p:tav tm="100000">
                                          <p:val>
                                            <p:fltVal val="0"/>
                                          </p:val>
                                        </p:tav>
                                      </p:tavLst>
                                    </p:anim>
                                    <p:animEffect transition="out" filter="fade">
                                      <p:cBhvr>
                                        <p:cTn id="217" dur="750"/>
                                        <p:tgtEl>
                                          <p:spTgt spid="54"/>
                                        </p:tgtEl>
                                      </p:cBhvr>
                                    </p:animEffect>
                                    <p:anim calcmode="lin" valueType="num">
                                      <p:cBhvr>
                                        <p:cTn id="218" dur="750"/>
                                        <p:tgtEl>
                                          <p:spTgt spid="54"/>
                                        </p:tgtEl>
                                        <p:attrNameLst>
                                          <p:attrName>ppt_x</p:attrName>
                                        </p:attrNameLst>
                                      </p:cBhvr>
                                      <p:tavLst>
                                        <p:tav tm="0">
                                          <p:val>
                                            <p:strVal val="ppt_x"/>
                                          </p:val>
                                        </p:tav>
                                        <p:tav tm="100000">
                                          <p:val>
                                            <p:fltVal val="0.5"/>
                                          </p:val>
                                        </p:tav>
                                      </p:tavLst>
                                    </p:anim>
                                    <p:anim calcmode="lin" valueType="num">
                                      <p:cBhvr>
                                        <p:cTn id="219" dur="750"/>
                                        <p:tgtEl>
                                          <p:spTgt spid="54"/>
                                        </p:tgtEl>
                                        <p:attrNameLst>
                                          <p:attrName>ppt_y</p:attrName>
                                        </p:attrNameLst>
                                      </p:cBhvr>
                                      <p:tavLst>
                                        <p:tav tm="0">
                                          <p:val>
                                            <p:strVal val="ppt_y"/>
                                          </p:val>
                                        </p:tav>
                                        <p:tav tm="100000">
                                          <p:val>
                                            <p:fltVal val="0.5"/>
                                          </p:val>
                                        </p:tav>
                                      </p:tavLst>
                                    </p:anim>
                                    <p:set>
                                      <p:cBhvr>
                                        <p:cTn id="220" dur="1" fill="hold">
                                          <p:stCondLst>
                                            <p:cond delay="749"/>
                                          </p:stCondLst>
                                        </p:cTn>
                                        <p:tgtEl>
                                          <p:spTgt spid="54"/>
                                        </p:tgtEl>
                                        <p:attrNameLst>
                                          <p:attrName>style.visibility</p:attrName>
                                        </p:attrNameLst>
                                      </p:cBhvr>
                                      <p:to>
                                        <p:strVal val="hidden"/>
                                      </p:to>
                                    </p:set>
                                  </p:childTnLst>
                                </p:cTn>
                              </p:par>
                              <p:par>
                                <p:cTn id="221" presetID="53" presetClass="exit" presetSubtype="544" fill="hold" nodeType="withEffect">
                                  <p:stCondLst>
                                    <p:cond delay="0"/>
                                  </p:stCondLst>
                                  <p:childTnLst>
                                    <p:anim calcmode="lin" valueType="num">
                                      <p:cBhvr>
                                        <p:cTn id="222" dur="750"/>
                                        <p:tgtEl>
                                          <p:spTgt spid="55"/>
                                        </p:tgtEl>
                                        <p:attrNameLst>
                                          <p:attrName>ppt_w</p:attrName>
                                        </p:attrNameLst>
                                      </p:cBhvr>
                                      <p:tavLst>
                                        <p:tav tm="0">
                                          <p:val>
                                            <p:strVal val="ppt_w"/>
                                          </p:val>
                                        </p:tav>
                                        <p:tav tm="100000">
                                          <p:val>
                                            <p:fltVal val="0"/>
                                          </p:val>
                                        </p:tav>
                                      </p:tavLst>
                                    </p:anim>
                                    <p:anim calcmode="lin" valueType="num">
                                      <p:cBhvr>
                                        <p:cTn id="223" dur="750"/>
                                        <p:tgtEl>
                                          <p:spTgt spid="55"/>
                                        </p:tgtEl>
                                        <p:attrNameLst>
                                          <p:attrName>ppt_h</p:attrName>
                                        </p:attrNameLst>
                                      </p:cBhvr>
                                      <p:tavLst>
                                        <p:tav tm="0">
                                          <p:val>
                                            <p:strVal val="ppt_h"/>
                                          </p:val>
                                        </p:tav>
                                        <p:tav tm="100000">
                                          <p:val>
                                            <p:fltVal val="0"/>
                                          </p:val>
                                        </p:tav>
                                      </p:tavLst>
                                    </p:anim>
                                    <p:animEffect transition="out" filter="fade">
                                      <p:cBhvr>
                                        <p:cTn id="224" dur="750"/>
                                        <p:tgtEl>
                                          <p:spTgt spid="55"/>
                                        </p:tgtEl>
                                      </p:cBhvr>
                                    </p:animEffect>
                                    <p:anim calcmode="lin" valueType="num">
                                      <p:cBhvr>
                                        <p:cTn id="225" dur="750"/>
                                        <p:tgtEl>
                                          <p:spTgt spid="55"/>
                                        </p:tgtEl>
                                        <p:attrNameLst>
                                          <p:attrName>ppt_x</p:attrName>
                                        </p:attrNameLst>
                                      </p:cBhvr>
                                      <p:tavLst>
                                        <p:tav tm="0">
                                          <p:val>
                                            <p:strVal val="ppt_x"/>
                                          </p:val>
                                        </p:tav>
                                        <p:tav tm="100000">
                                          <p:val>
                                            <p:fltVal val="0.5"/>
                                          </p:val>
                                        </p:tav>
                                      </p:tavLst>
                                    </p:anim>
                                    <p:anim calcmode="lin" valueType="num">
                                      <p:cBhvr>
                                        <p:cTn id="226" dur="750"/>
                                        <p:tgtEl>
                                          <p:spTgt spid="55"/>
                                        </p:tgtEl>
                                        <p:attrNameLst>
                                          <p:attrName>ppt_y</p:attrName>
                                        </p:attrNameLst>
                                      </p:cBhvr>
                                      <p:tavLst>
                                        <p:tav tm="0">
                                          <p:val>
                                            <p:strVal val="ppt_y"/>
                                          </p:val>
                                        </p:tav>
                                        <p:tav tm="100000">
                                          <p:val>
                                            <p:fltVal val="0.5"/>
                                          </p:val>
                                        </p:tav>
                                      </p:tavLst>
                                    </p:anim>
                                    <p:set>
                                      <p:cBhvr>
                                        <p:cTn id="227" dur="1" fill="hold">
                                          <p:stCondLst>
                                            <p:cond delay="749"/>
                                          </p:stCondLst>
                                        </p:cTn>
                                        <p:tgtEl>
                                          <p:spTgt spid="55"/>
                                        </p:tgtEl>
                                        <p:attrNameLst>
                                          <p:attrName>style.visibility</p:attrName>
                                        </p:attrNameLst>
                                      </p:cBhvr>
                                      <p:to>
                                        <p:strVal val="hidden"/>
                                      </p:to>
                                    </p:set>
                                  </p:childTnLst>
                                </p:cTn>
                              </p:par>
                              <p:par>
                                <p:cTn id="228" presetID="53" presetClass="exit" presetSubtype="544" fill="hold" grpId="1" nodeType="withEffect">
                                  <p:stCondLst>
                                    <p:cond delay="0"/>
                                  </p:stCondLst>
                                  <p:childTnLst>
                                    <p:anim calcmode="lin" valueType="num">
                                      <p:cBhvr>
                                        <p:cTn id="229" dur="750"/>
                                        <p:tgtEl>
                                          <p:spTgt spid="56"/>
                                        </p:tgtEl>
                                        <p:attrNameLst>
                                          <p:attrName>ppt_w</p:attrName>
                                        </p:attrNameLst>
                                      </p:cBhvr>
                                      <p:tavLst>
                                        <p:tav tm="0">
                                          <p:val>
                                            <p:strVal val="ppt_w"/>
                                          </p:val>
                                        </p:tav>
                                        <p:tav tm="100000">
                                          <p:val>
                                            <p:fltVal val="0"/>
                                          </p:val>
                                        </p:tav>
                                      </p:tavLst>
                                    </p:anim>
                                    <p:anim calcmode="lin" valueType="num">
                                      <p:cBhvr>
                                        <p:cTn id="230" dur="750"/>
                                        <p:tgtEl>
                                          <p:spTgt spid="56"/>
                                        </p:tgtEl>
                                        <p:attrNameLst>
                                          <p:attrName>ppt_h</p:attrName>
                                        </p:attrNameLst>
                                      </p:cBhvr>
                                      <p:tavLst>
                                        <p:tav tm="0">
                                          <p:val>
                                            <p:strVal val="ppt_h"/>
                                          </p:val>
                                        </p:tav>
                                        <p:tav tm="100000">
                                          <p:val>
                                            <p:fltVal val="0"/>
                                          </p:val>
                                        </p:tav>
                                      </p:tavLst>
                                    </p:anim>
                                    <p:animEffect transition="out" filter="fade">
                                      <p:cBhvr>
                                        <p:cTn id="231" dur="750"/>
                                        <p:tgtEl>
                                          <p:spTgt spid="56"/>
                                        </p:tgtEl>
                                      </p:cBhvr>
                                    </p:animEffect>
                                    <p:anim calcmode="lin" valueType="num">
                                      <p:cBhvr>
                                        <p:cTn id="232" dur="750"/>
                                        <p:tgtEl>
                                          <p:spTgt spid="56"/>
                                        </p:tgtEl>
                                        <p:attrNameLst>
                                          <p:attrName>ppt_x</p:attrName>
                                        </p:attrNameLst>
                                      </p:cBhvr>
                                      <p:tavLst>
                                        <p:tav tm="0">
                                          <p:val>
                                            <p:strVal val="ppt_x"/>
                                          </p:val>
                                        </p:tav>
                                        <p:tav tm="100000">
                                          <p:val>
                                            <p:fltVal val="0.5"/>
                                          </p:val>
                                        </p:tav>
                                      </p:tavLst>
                                    </p:anim>
                                    <p:anim calcmode="lin" valueType="num">
                                      <p:cBhvr>
                                        <p:cTn id="233" dur="750"/>
                                        <p:tgtEl>
                                          <p:spTgt spid="56"/>
                                        </p:tgtEl>
                                        <p:attrNameLst>
                                          <p:attrName>ppt_y</p:attrName>
                                        </p:attrNameLst>
                                      </p:cBhvr>
                                      <p:tavLst>
                                        <p:tav tm="0">
                                          <p:val>
                                            <p:strVal val="ppt_y"/>
                                          </p:val>
                                        </p:tav>
                                        <p:tav tm="100000">
                                          <p:val>
                                            <p:fltVal val="0.5"/>
                                          </p:val>
                                        </p:tav>
                                      </p:tavLst>
                                    </p:anim>
                                    <p:set>
                                      <p:cBhvr>
                                        <p:cTn id="234" dur="1" fill="hold">
                                          <p:stCondLst>
                                            <p:cond delay="749"/>
                                          </p:stCondLst>
                                        </p:cTn>
                                        <p:tgtEl>
                                          <p:spTgt spid="56"/>
                                        </p:tgtEl>
                                        <p:attrNameLst>
                                          <p:attrName>style.visibility</p:attrName>
                                        </p:attrNameLst>
                                      </p:cBhvr>
                                      <p:to>
                                        <p:strVal val="hidden"/>
                                      </p:to>
                                    </p:set>
                                  </p:childTnLst>
                                </p:cTn>
                              </p:par>
                              <p:par>
                                <p:cTn id="235" presetID="53" presetClass="exit" presetSubtype="544" fill="hold" grpId="1" nodeType="withEffect">
                                  <p:stCondLst>
                                    <p:cond delay="0"/>
                                  </p:stCondLst>
                                  <p:childTnLst>
                                    <p:anim calcmode="lin" valueType="num">
                                      <p:cBhvr>
                                        <p:cTn id="236" dur="750"/>
                                        <p:tgtEl>
                                          <p:spTgt spid="57"/>
                                        </p:tgtEl>
                                        <p:attrNameLst>
                                          <p:attrName>ppt_w</p:attrName>
                                        </p:attrNameLst>
                                      </p:cBhvr>
                                      <p:tavLst>
                                        <p:tav tm="0">
                                          <p:val>
                                            <p:strVal val="ppt_w"/>
                                          </p:val>
                                        </p:tav>
                                        <p:tav tm="100000">
                                          <p:val>
                                            <p:fltVal val="0"/>
                                          </p:val>
                                        </p:tav>
                                      </p:tavLst>
                                    </p:anim>
                                    <p:anim calcmode="lin" valueType="num">
                                      <p:cBhvr>
                                        <p:cTn id="237" dur="750"/>
                                        <p:tgtEl>
                                          <p:spTgt spid="57"/>
                                        </p:tgtEl>
                                        <p:attrNameLst>
                                          <p:attrName>ppt_h</p:attrName>
                                        </p:attrNameLst>
                                      </p:cBhvr>
                                      <p:tavLst>
                                        <p:tav tm="0">
                                          <p:val>
                                            <p:strVal val="ppt_h"/>
                                          </p:val>
                                        </p:tav>
                                        <p:tav tm="100000">
                                          <p:val>
                                            <p:fltVal val="0"/>
                                          </p:val>
                                        </p:tav>
                                      </p:tavLst>
                                    </p:anim>
                                    <p:animEffect transition="out" filter="fade">
                                      <p:cBhvr>
                                        <p:cTn id="238" dur="750"/>
                                        <p:tgtEl>
                                          <p:spTgt spid="57"/>
                                        </p:tgtEl>
                                      </p:cBhvr>
                                    </p:animEffect>
                                    <p:anim calcmode="lin" valueType="num">
                                      <p:cBhvr>
                                        <p:cTn id="239" dur="750"/>
                                        <p:tgtEl>
                                          <p:spTgt spid="57"/>
                                        </p:tgtEl>
                                        <p:attrNameLst>
                                          <p:attrName>ppt_x</p:attrName>
                                        </p:attrNameLst>
                                      </p:cBhvr>
                                      <p:tavLst>
                                        <p:tav tm="0">
                                          <p:val>
                                            <p:strVal val="ppt_x"/>
                                          </p:val>
                                        </p:tav>
                                        <p:tav tm="100000">
                                          <p:val>
                                            <p:fltVal val="0.5"/>
                                          </p:val>
                                        </p:tav>
                                      </p:tavLst>
                                    </p:anim>
                                    <p:anim calcmode="lin" valueType="num">
                                      <p:cBhvr>
                                        <p:cTn id="240" dur="750"/>
                                        <p:tgtEl>
                                          <p:spTgt spid="57"/>
                                        </p:tgtEl>
                                        <p:attrNameLst>
                                          <p:attrName>ppt_y</p:attrName>
                                        </p:attrNameLst>
                                      </p:cBhvr>
                                      <p:tavLst>
                                        <p:tav tm="0">
                                          <p:val>
                                            <p:strVal val="ppt_y"/>
                                          </p:val>
                                        </p:tav>
                                        <p:tav tm="100000">
                                          <p:val>
                                            <p:fltVal val="0.5"/>
                                          </p:val>
                                        </p:tav>
                                      </p:tavLst>
                                    </p:anim>
                                    <p:set>
                                      <p:cBhvr>
                                        <p:cTn id="241" dur="1" fill="hold">
                                          <p:stCondLst>
                                            <p:cond delay="749"/>
                                          </p:stCondLst>
                                        </p:cTn>
                                        <p:tgtEl>
                                          <p:spTgt spid="57"/>
                                        </p:tgtEl>
                                        <p:attrNameLst>
                                          <p:attrName>style.visibility</p:attrName>
                                        </p:attrNameLst>
                                      </p:cBhvr>
                                      <p:to>
                                        <p:strVal val="hidden"/>
                                      </p:to>
                                    </p:set>
                                  </p:childTnLst>
                                </p:cTn>
                              </p:par>
                              <p:par>
                                <p:cTn id="242" presetID="53" presetClass="exit" presetSubtype="544" fill="hold" grpId="0" nodeType="withEffect">
                                  <p:stCondLst>
                                    <p:cond delay="0"/>
                                  </p:stCondLst>
                                  <p:childTnLst>
                                    <p:anim calcmode="lin" valueType="num">
                                      <p:cBhvr>
                                        <p:cTn id="243" dur="750"/>
                                        <p:tgtEl>
                                          <p:spTgt spid="44"/>
                                        </p:tgtEl>
                                        <p:attrNameLst>
                                          <p:attrName>ppt_w</p:attrName>
                                        </p:attrNameLst>
                                      </p:cBhvr>
                                      <p:tavLst>
                                        <p:tav tm="0">
                                          <p:val>
                                            <p:strVal val="ppt_w"/>
                                          </p:val>
                                        </p:tav>
                                        <p:tav tm="100000">
                                          <p:val>
                                            <p:fltVal val="0"/>
                                          </p:val>
                                        </p:tav>
                                      </p:tavLst>
                                    </p:anim>
                                    <p:anim calcmode="lin" valueType="num">
                                      <p:cBhvr>
                                        <p:cTn id="244" dur="750"/>
                                        <p:tgtEl>
                                          <p:spTgt spid="44"/>
                                        </p:tgtEl>
                                        <p:attrNameLst>
                                          <p:attrName>ppt_h</p:attrName>
                                        </p:attrNameLst>
                                      </p:cBhvr>
                                      <p:tavLst>
                                        <p:tav tm="0">
                                          <p:val>
                                            <p:strVal val="ppt_h"/>
                                          </p:val>
                                        </p:tav>
                                        <p:tav tm="100000">
                                          <p:val>
                                            <p:fltVal val="0"/>
                                          </p:val>
                                        </p:tav>
                                      </p:tavLst>
                                    </p:anim>
                                    <p:animEffect transition="out" filter="fade">
                                      <p:cBhvr>
                                        <p:cTn id="245" dur="750"/>
                                        <p:tgtEl>
                                          <p:spTgt spid="44"/>
                                        </p:tgtEl>
                                      </p:cBhvr>
                                    </p:animEffect>
                                    <p:anim calcmode="lin" valueType="num">
                                      <p:cBhvr>
                                        <p:cTn id="246" dur="750"/>
                                        <p:tgtEl>
                                          <p:spTgt spid="44"/>
                                        </p:tgtEl>
                                        <p:attrNameLst>
                                          <p:attrName>ppt_x</p:attrName>
                                        </p:attrNameLst>
                                      </p:cBhvr>
                                      <p:tavLst>
                                        <p:tav tm="0">
                                          <p:val>
                                            <p:strVal val="ppt_x"/>
                                          </p:val>
                                        </p:tav>
                                        <p:tav tm="100000">
                                          <p:val>
                                            <p:fltVal val="0.5"/>
                                          </p:val>
                                        </p:tav>
                                      </p:tavLst>
                                    </p:anim>
                                    <p:anim calcmode="lin" valueType="num">
                                      <p:cBhvr>
                                        <p:cTn id="247" dur="750"/>
                                        <p:tgtEl>
                                          <p:spTgt spid="44"/>
                                        </p:tgtEl>
                                        <p:attrNameLst>
                                          <p:attrName>ppt_y</p:attrName>
                                        </p:attrNameLst>
                                      </p:cBhvr>
                                      <p:tavLst>
                                        <p:tav tm="0">
                                          <p:val>
                                            <p:strVal val="ppt_y"/>
                                          </p:val>
                                        </p:tav>
                                        <p:tav tm="100000">
                                          <p:val>
                                            <p:fltVal val="0.5"/>
                                          </p:val>
                                        </p:tav>
                                      </p:tavLst>
                                    </p:anim>
                                    <p:set>
                                      <p:cBhvr>
                                        <p:cTn id="248" dur="1" fill="hold">
                                          <p:stCondLst>
                                            <p:cond delay="749"/>
                                          </p:stCondLst>
                                        </p:cTn>
                                        <p:tgtEl>
                                          <p:spTgt spid="4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43" grpId="0" animBg="1"/>
      <p:bldP spid="43" grpId="1" animBg="1"/>
      <p:bldP spid="44" grpId="0"/>
      <p:bldP spid="44" grpId="1"/>
      <p:bldP spid="47" grpId="0"/>
      <p:bldP spid="47" grpId="1"/>
      <p:bldP spid="48" grpId="0"/>
      <p:bldP spid="48" grpId="1"/>
      <p:bldP spid="49" grpId="0"/>
      <p:bldP spid="49" grpId="1"/>
      <p:bldP spid="50" grpId="0"/>
      <p:bldP spid="50" grpId="1"/>
      <p:bldP spid="52" grpId="0"/>
      <p:bldP spid="52" grpId="1"/>
      <p:bldP spid="53" grpId="0"/>
      <p:bldP spid="53" grpId="1"/>
      <p:bldP spid="56" grpId="0"/>
      <p:bldP spid="56" grpId="1"/>
      <p:bldP spid="57" grpId="0"/>
      <p:bldP spid="57"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17743" y="2522302"/>
            <a:ext cx="1361662" cy="1117715"/>
            <a:chOff x="1217531" y="2521524"/>
            <a:chExt cx="1361426" cy="1117370"/>
          </a:xfrm>
        </p:grpSpPr>
        <p:sp>
          <p:nvSpPr>
            <p:cNvPr id="28" name="Freeform 24"/>
            <p:cNvSpPr/>
            <p:nvPr/>
          </p:nvSpPr>
          <p:spPr bwMode="auto">
            <a:xfrm rot="18901227">
              <a:off x="1959832" y="2521524"/>
              <a:ext cx="619125" cy="535781"/>
            </a:xfrm>
            <a:custGeom>
              <a:avLst/>
              <a:gdLst>
                <a:gd name="T0" fmla="*/ 291 w 347"/>
                <a:gd name="T1" fmla="*/ 245 h 300"/>
                <a:gd name="T2" fmla="*/ 324 w 347"/>
                <a:gd name="T3" fmla="*/ 125 h 300"/>
                <a:gd name="T4" fmla="*/ 347 w 347"/>
                <a:gd name="T5" fmla="*/ 39 h 300"/>
                <a:gd name="T6" fmla="*/ 192 w 347"/>
                <a:gd name="T7" fmla="*/ 57 h 300"/>
                <a:gd name="T8" fmla="*/ 70 w 347"/>
                <a:gd name="T9" fmla="*/ 0 h 300"/>
                <a:gd name="T10" fmla="*/ 55 w 347"/>
                <a:gd name="T11" fmla="*/ 56 h 300"/>
                <a:gd name="T12" fmla="*/ 23 w 347"/>
                <a:gd name="T13" fmla="*/ 176 h 300"/>
                <a:gd name="T14" fmla="*/ 0 w 347"/>
                <a:gd name="T15" fmla="*/ 262 h 300"/>
                <a:gd name="T16" fmla="*/ 152 w 347"/>
                <a:gd name="T17" fmla="*/ 247 h 300"/>
                <a:gd name="T18" fmla="*/ 277 w 347"/>
                <a:gd name="T19" fmla="*/ 300 h 300"/>
                <a:gd name="T20" fmla="*/ 291 w 347"/>
                <a:gd name="T21" fmla="*/ 24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7" h="300">
                  <a:moveTo>
                    <a:pt x="291" y="245"/>
                  </a:moveTo>
                  <a:cubicBezTo>
                    <a:pt x="324" y="125"/>
                    <a:pt x="324" y="125"/>
                    <a:pt x="324" y="125"/>
                  </a:cubicBezTo>
                  <a:cubicBezTo>
                    <a:pt x="347" y="39"/>
                    <a:pt x="347" y="39"/>
                    <a:pt x="347" y="39"/>
                  </a:cubicBezTo>
                  <a:cubicBezTo>
                    <a:pt x="347" y="39"/>
                    <a:pt x="321" y="85"/>
                    <a:pt x="192" y="57"/>
                  </a:cubicBezTo>
                  <a:cubicBezTo>
                    <a:pt x="62" y="29"/>
                    <a:pt x="70" y="0"/>
                    <a:pt x="70" y="0"/>
                  </a:cubicBezTo>
                  <a:cubicBezTo>
                    <a:pt x="55" y="56"/>
                    <a:pt x="55" y="56"/>
                    <a:pt x="55" y="56"/>
                  </a:cubicBezTo>
                  <a:cubicBezTo>
                    <a:pt x="23" y="176"/>
                    <a:pt x="23" y="176"/>
                    <a:pt x="23" y="176"/>
                  </a:cubicBezTo>
                  <a:cubicBezTo>
                    <a:pt x="0" y="262"/>
                    <a:pt x="0" y="262"/>
                    <a:pt x="0" y="262"/>
                  </a:cubicBezTo>
                  <a:cubicBezTo>
                    <a:pt x="0" y="262"/>
                    <a:pt x="20" y="224"/>
                    <a:pt x="152" y="247"/>
                  </a:cubicBezTo>
                  <a:cubicBezTo>
                    <a:pt x="285" y="270"/>
                    <a:pt x="277" y="300"/>
                    <a:pt x="277" y="300"/>
                  </a:cubicBezTo>
                  <a:lnTo>
                    <a:pt x="291" y="24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2800" dirty="0">
                <a:latin typeface="Calibri" panose="020F0502020204030204" pitchFamily="34" charset="0"/>
                <a:ea typeface="微软雅黑" panose="020B0503020204020204" pitchFamily="34" charset="-122"/>
              </a:endParaRPr>
            </a:p>
          </p:txBody>
        </p:sp>
        <p:sp>
          <p:nvSpPr>
            <p:cNvPr id="29" name="Oval 20"/>
            <p:cNvSpPr>
              <a:spLocks noChangeArrowheads="1"/>
            </p:cNvSpPr>
            <p:nvPr/>
          </p:nvSpPr>
          <p:spPr bwMode="auto">
            <a:xfrm rot="18901227">
              <a:off x="1217531" y="2660200"/>
              <a:ext cx="978694" cy="9786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2800" dirty="0">
                <a:latin typeface="Calibri" panose="020F0502020204030204" pitchFamily="34" charset="0"/>
                <a:ea typeface="微软雅黑" panose="020B0503020204020204" pitchFamily="34" charset="-122"/>
              </a:endParaRPr>
            </a:p>
          </p:txBody>
        </p:sp>
        <p:sp>
          <p:nvSpPr>
            <p:cNvPr id="31" name="Freeform 22"/>
            <p:cNvSpPr/>
            <p:nvPr/>
          </p:nvSpPr>
          <p:spPr bwMode="auto">
            <a:xfrm rot="18901227">
              <a:off x="1324092" y="2767428"/>
              <a:ext cx="765572" cy="766762"/>
            </a:xfrm>
            <a:custGeom>
              <a:avLst/>
              <a:gdLst>
                <a:gd name="T0" fmla="*/ 353 w 429"/>
                <a:gd name="T1" fmla="*/ 352 h 429"/>
                <a:gd name="T2" fmla="*/ 77 w 429"/>
                <a:gd name="T3" fmla="*/ 352 h 429"/>
                <a:gd name="T4" fmla="*/ 77 w 429"/>
                <a:gd name="T5" fmla="*/ 76 h 429"/>
                <a:gd name="T6" fmla="*/ 353 w 429"/>
                <a:gd name="T7" fmla="*/ 76 h 429"/>
                <a:gd name="T8" fmla="*/ 353 w 429"/>
                <a:gd name="T9" fmla="*/ 352 h 429"/>
              </a:gdLst>
              <a:ahLst/>
              <a:cxnLst>
                <a:cxn ang="0">
                  <a:pos x="T0" y="T1"/>
                </a:cxn>
                <a:cxn ang="0">
                  <a:pos x="T2" y="T3"/>
                </a:cxn>
                <a:cxn ang="0">
                  <a:pos x="T4" y="T5"/>
                </a:cxn>
                <a:cxn ang="0">
                  <a:pos x="T6" y="T7"/>
                </a:cxn>
                <a:cxn ang="0">
                  <a:pos x="T8" y="T9"/>
                </a:cxn>
              </a:cxnLst>
              <a:rect l="0" t="0" r="r" b="b"/>
              <a:pathLst>
                <a:path w="429" h="429">
                  <a:moveTo>
                    <a:pt x="353" y="352"/>
                  </a:moveTo>
                  <a:cubicBezTo>
                    <a:pt x="277" y="429"/>
                    <a:pt x="153" y="429"/>
                    <a:pt x="77" y="352"/>
                  </a:cubicBezTo>
                  <a:cubicBezTo>
                    <a:pt x="0" y="276"/>
                    <a:pt x="0" y="152"/>
                    <a:pt x="77" y="76"/>
                  </a:cubicBezTo>
                  <a:cubicBezTo>
                    <a:pt x="153" y="0"/>
                    <a:pt x="277" y="0"/>
                    <a:pt x="353" y="76"/>
                  </a:cubicBezTo>
                  <a:cubicBezTo>
                    <a:pt x="429" y="152"/>
                    <a:pt x="429" y="276"/>
                    <a:pt x="353" y="352"/>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41" name="Oval 40"/>
            <p:cNvSpPr/>
            <p:nvPr/>
          </p:nvSpPr>
          <p:spPr>
            <a:xfrm>
              <a:off x="1442183" y="2901810"/>
              <a:ext cx="526551" cy="526552"/>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lumMod val="50000"/>
                    </a:schemeClr>
                  </a:solidFill>
                  <a:latin typeface="Calibri" panose="020F0502020204030204" pitchFamily="34" charset="0"/>
                  <a:ea typeface="微软雅黑" panose="020B0503020204020204" pitchFamily="34" charset="-122"/>
                </a:rPr>
                <a:t>1</a:t>
              </a:r>
              <a:endParaRPr lang="en-US" sz="2800" b="1" dirty="0">
                <a:solidFill>
                  <a:schemeClr val="bg1">
                    <a:lumMod val="50000"/>
                  </a:schemeClr>
                </a:solidFill>
                <a:latin typeface="Calibri" panose="020F0502020204030204" pitchFamily="34" charset="0"/>
                <a:ea typeface="微软雅黑" panose="020B0503020204020204" pitchFamily="34" charset="-122"/>
              </a:endParaRPr>
            </a:p>
          </p:txBody>
        </p:sp>
      </p:grpSp>
      <p:grpSp>
        <p:nvGrpSpPr>
          <p:cNvPr id="3" name="组合 2"/>
          <p:cNvGrpSpPr/>
          <p:nvPr/>
        </p:nvGrpSpPr>
        <p:grpSpPr>
          <a:xfrm>
            <a:off x="2342797" y="1940607"/>
            <a:ext cx="1320075" cy="1160149"/>
            <a:chOff x="2342390" y="1940008"/>
            <a:chExt cx="1319846" cy="1159791"/>
          </a:xfrm>
        </p:grpSpPr>
        <p:sp>
          <p:nvSpPr>
            <p:cNvPr id="27" name="Freeform 27"/>
            <p:cNvSpPr/>
            <p:nvPr/>
          </p:nvSpPr>
          <p:spPr bwMode="auto">
            <a:xfrm rot="18901227">
              <a:off x="3125264" y="2480674"/>
              <a:ext cx="536972" cy="619125"/>
            </a:xfrm>
            <a:custGeom>
              <a:avLst/>
              <a:gdLst>
                <a:gd name="T0" fmla="*/ 56 w 301"/>
                <a:gd name="T1" fmla="*/ 55 h 347"/>
                <a:gd name="T2" fmla="*/ 176 w 301"/>
                <a:gd name="T3" fmla="*/ 23 h 347"/>
                <a:gd name="T4" fmla="*/ 262 w 301"/>
                <a:gd name="T5" fmla="*/ 0 h 347"/>
                <a:gd name="T6" fmla="*/ 244 w 301"/>
                <a:gd name="T7" fmla="*/ 155 h 347"/>
                <a:gd name="T8" fmla="*/ 301 w 301"/>
                <a:gd name="T9" fmla="*/ 277 h 347"/>
                <a:gd name="T10" fmla="*/ 245 w 301"/>
                <a:gd name="T11" fmla="*/ 292 h 347"/>
                <a:gd name="T12" fmla="*/ 125 w 301"/>
                <a:gd name="T13" fmla="*/ 324 h 347"/>
                <a:gd name="T14" fmla="*/ 39 w 301"/>
                <a:gd name="T15" fmla="*/ 347 h 347"/>
                <a:gd name="T16" fmla="*/ 54 w 301"/>
                <a:gd name="T17" fmla="*/ 194 h 347"/>
                <a:gd name="T18" fmla="*/ 0 w 301"/>
                <a:gd name="T19" fmla="*/ 70 h 347"/>
                <a:gd name="T20" fmla="*/ 56 w 301"/>
                <a:gd name="T21" fmla="*/ 55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347">
                  <a:moveTo>
                    <a:pt x="56" y="55"/>
                  </a:moveTo>
                  <a:cubicBezTo>
                    <a:pt x="176" y="23"/>
                    <a:pt x="176" y="23"/>
                    <a:pt x="176" y="23"/>
                  </a:cubicBezTo>
                  <a:cubicBezTo>
                    <a:pt x="262" y="0"/>
                    <a:pt x="262" y="0"/>
                    <a:pt x="262" y="0"/>
                  </a:cubicBezTo>
                  <a:cubicBezTo>
                    <a:pt x="262" y="0"/>
                    <a:pt x="216" y="26"/>
                    <a:pt x="244" y="155"/>
                  </a:cubicBezTo>
                  <a:cubicBezTo>
                    <a:pt x="272" y="285"/>
                    <a:pt x="301" y="277"/>
                    <a:pt x="301" y="277"/>
                  </a:cubicBezTo>
                  <a:cubicBezTo>
                    <a:pt x="245" y="292"/>
                    <a:pt x="245" y="292"/>
                    <a:pt x="245" y="292"/>
                  </a:cubicBezTo>
                  <a:cubicBezTo>
                    <a:pt x="125" y="324"/>
                    <a:pt x="125" y="324"/>
                    <a:pt x="125" y="324"/>
                  </a:cubicBezTo>
                  <a:cubicBezTo>
                    <a:pt x="39" y="347"/>
                    <a:pt x="39" y="347"/>
                    <a:pt x="39" y="347"/>
                  </a:cubicBezTo>
                  <a:cubicBezTo>
                    <a:pt x="39" y="347"/>
                    <a:pt x="76" y="327"/>
                    <a:pt x="54" y="194"/>
                  </a:cubicBezTo>
                  <a:cubicBezTo>
                    <a:pt x="31" y="62"/>
                    <a:pt x="0" y="70"/>
                    <a:pt x="0" y="70"/>
                  </a:cubicBezTo>
                  <a:lnTo>
                    <a:pt x="56" y="55"/>
                  </a:lnTo>
                  <a:close/>
                </a:path>
              </a:pathLst>
            </a:custGeom>
            <a:solidFill>
              <a:schemeClr val="accent2"/>
            </a:solidFill>
            <a:ln>
              <a:noFill/>
            </a:ln>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30" name="Oval 21"/>
            <p:cNvSpPr>
              <a:spLocks noChangeArrowheads="1"/>
            </p:cNvSpPr>
            <p:nvPr/>
          </p:nvSpPr>
          <p:spPr bwMode="auto">
            <a:xfrm rot="18901227">
              <a:off x="2342390" y="1940008"/>
              <a:ext cx="979885" cy="981075"/>
            </a:xfrm>
            <a:prstGeom prst="ellipse">
              <a:avLst/>
            </a:prstGeom>
            <a:solidFill>
              <a:schemeClr val="accent2"/>
            </a:solidFill>
            <a:ln>
              <a:noFill/>
            </a:ln>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32" name="Freeform 23"/>
            <p:cNvSpPr/>
            <p:nvPr/>
          </p:nvSpPr>
          <p:spPr bwMode="auto">
            <a:xfrm rot="18901227">
              <a:off x="2449546" y="2047164"/>
              <a:ext cx="765572" cy="766762"/>
            </a:xfrm>
            <a:custGeom>
              <a:avLst/>
              <a:gdLst>
                <a:gd name="T0" fmla="*/ 353 w 429"/>
                <a:gd name="T1" fmla="*/ 352 h 429"/>
                <a:gd name="T2" fmla="*/ 76 w 429"/>
                <a:gd name="T3" fmla="*/ 352 h 429"/>
                <a:gd name="T4" fmla="*/ 76 w 429"/>
                <a:gd name="T5" fmla="*/ 76 h 429"/>
                <a:gd name="T6" fmla="*/ 353 w 429"/>
                <a:gd name="T7" fmla="*/ 76 h 429"/>
                <a:gd name="T8" fmla="*/ 353 w 429"/>
                <a:gd name="T9" fmla="*/ 352 h 429"/>
              </a:gdLst>
              <a:ahLst/>
              <a:cxnLst>
                <a:cxn ang="0">
                  <a:pos x="T0" y="T1"/>
                </a:cxn>
                <a:cxn ang="0">
                  <a:pos x="T2" y="T3"/>
                </a:cxn>
                <a:cxn ang="0">
                  <a:pos x="T4" y="T5"/>
                </a:cxn>
                <a:cxn ang="0">
                  <a:pos x="T6" y="T7"/>
                </a:cxn>
                <a:cxn ang="0">
                  <a:pos x="T8" y="T9"/>
                </a:cxn>
              </a:cxnLst>
              <a:rect l="0" t="0" r="r" b="b"/>
              <a:pathLst>
                <a:path w="429" h="429">
                  <a:moveTo>
                    <a:pt x="353" y="352"/>
                  </a:moveTo>
                  <a:cubicBezTo>
                    <a:pt x="276" y="429"/>
                    <a:pt x="153" y="429"/>
                    <a:pt x="76" y="352"/>
                  </a:cubicBezTo>
                  <a:cubicBezTo>
                    <a:pt x="0" y="276"/>
                    <a:pt x="0" y="152"/>
                    <a:pt x="76" y="76"/>
                  </a:cubicBezTo>
                  <a:cubicBezTo>
                    <a:pt x="153" y="0"/>
                    <a:pt x="276" y="0"/>
                    <a:pt x="353" y="76"/>
                  </a:cubicBezTo>
                  <a:cubicBezTo>
                    <a:pt x="429" y="152"/>
                    <a:pt x="429" y="276"/>
                    <a:pt x="353" y="352"/>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42" name="Oval 41"/>
            <p:cNvSpPr/>
            <p:nvPr/>
          </p:nvSpPr>
          <p:spPr>
            <a:xfrm>
              <a:off x="2567894" y="2151472"/>
              <a:ext cx="526551" cy="526552"/>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lumMod val="50000"/>
                    </a:schemeClr>
                  </a:solidFill>
                  <a:latin typeface="Calibri" panose="020F0502020204030204" pitchFamily="34" charset="0"/>
                  <a:ea typeface="微软雅黑" panose="020B0503020204020204" pitchFamily="34" charset="-122"/>
                </a:rPr>
                <a:t>2</a:t>
              </a:r>
              <a:endParaRPr lang="en-US" sz="2800" b="1" dirty="0">
                <a:solidFill>
                  <a:schemeClr val="bg1">
                    <a:lumMod val="50000"/>
                  </a:schemeClr>
                </a:solidFill>
                <a:latin typeface="Calibri" panose="020F0502020204030204" pitchFamily="34" charset="0"/>
                <a:ea typeface="微软雅黑" panose="020B0503020204020204" pitchFamily="34" charset="-122"/>
              </a:endParaRPr>
            </a:p>
          </p:txBody>
        </p:sp>
      </p:grpSp>
      <p:grpSp>
        <p:nvGrpSpPr>
          <p:cNvPr id="4" name="组合 3"/>
          <p:cNvGrpSpPr/>
          <p:nvPr/>
        </p:nvGrpSpPr>
        <p:grpSpPr>
          <a:xfrm>
            <a:off x="3466670" y="2523526"/>
            <a:ext cx="1362855" cy="1117715"/>
            <a:chOff x="3466068" y="2522747"/>
            <a:chExt cx="1362618" cy="1117370"/>
          </a:xfrm>
        </p:grpSpPr>
        <p:sp>
          <p:nvSpPr>
            <p:cNvPr id="25" name="Freeform 36"/>
            <p:cNvSpPr/>
            <p:nvPr/>
          </p:nvSpPr>
          <p:spPr bwMode="auto">
            <a:xfrm rot="18901227">
              <a:off x="4208370" y="2522747"/>
              <a:ext cx="620316" cy="535781"/>
            </a:xfrm>
            <a:custGeom>
              <a:avLst/>
              <a:gdLst>
                <a:gd name="T0" fmla="*/ 292 w 348"/>
                <a:gd name="T1" fmla="*/ 245 h 300"/>
                <a:gd name="T2" fmla="*/ 324 w 348"/>
                <a:gd name="T3" fmla="*/ 124 h 300"/>
                <a:gd name="T4" fmla="*/ 348 w 348"/>
                <a:gd name="T5" fmla="*/ 38 h 300"/>
                <a:gd name="T6" fmla="*/ 192 w 348"/>
                <a:gd name="T7" fmla="*/ 57 h 300"/>
                <a:gd name="T8" fmla="*/ 71 w 348"/>
                <a:gd name="T9" fmla="*/ 0 h 300"/>
                <a:gd name="T10" fmla="*/ 56 w 348"/>
                <a:gd name="T11" fmla="*/ 55 h 300"/>
                <a:gd name="T12" fmla="*/ 24 w 348"/>
                <a:gd name="T13" fmla="*/ 176 h 300"/>
                <a:gd name="T14" fmla="*/ 0 w 348"/>
                <a:gd name="T15" fmla="*/ 262 h 300"/>
                <a:gd name="T16" fmla="*/ 153 w 348"/>
                <a:gd name="T17" fmla="*/ 247 h 300"/>
                <a:gd name="T18" fmla="*/ 277 w 348"/>
                <a:gd name="T19" fmla="*/ 300 h 300"/>
                <a:gd name="T20" fmla="*/ 292 w 348"/>
                <a:gd name="T21" fmla="*/ 24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00">
                  <a:moveTo>
                    <a:pt x="292" y="245"/>
                  </a:moveTo>
                  <a:cubicBezTo>
                    <a:pt x="324" y="124"/>
                    <a:pt x="324" y="124"/>
                    <a:pt x="324" y="124"/>
                  </a:cubicBezTo>
                  <a:cubicBezTo>
                    <a:pt x="348" y="38"/>
                    <a:pt x="348" y="38"/>
                    <a:pt x="348" y="38"/>
                  </a:cubicBezTo>
                  <a:cubicBezTo>
                    <a:pt x="348" y="38"/>
                    <a:pt x="322" y="84"/>
                    <a:pt x="192" y="57"/>
                  </a:cubicBezTo>
                  <a:cubicBezTo>
                    <a:pt x="63" y="29"/>
                    <a:pt x="71" y="0"/>
                    <a:pt x="71" y="0"/>
                  </a:cubicBezTo>
                  <a:cubicBezTo>
                    <a:pt x="56" y="55"/>
                    <a:pt x="56" y="55"/>
                    <a:pt x="56" y="55"/>
                  </a:cubicBezTo>
                  <a:cubicBezTo>
                    <a:pt x="24" y="176"/>
                    <a:pt x="24" y="176"/>
                    <a:pt x="24" y="176"/>
                  </a:cubicBezTo>
                  <a:cubicBezTo>
                    <a:pt x="0" y="262"/>
                    <a:pt x="0" y="262"/>
                    <a:pt x="0" y="262"/>
                  </a:cubicBezTo>
                  <a:cubicBezTo>
                    <a:pt x="0" y="262"/>
                    <a:pt x="21" y="224"/>
                    <a:pt x="153" y="247"/>
                  </a:cubicBezTo>
                  <a:cubicBezTo>
                    <a:pt x="286" y="270"/>
                    <a:pt x="277" y="300"/>
                    <a:pt x="277" y="300"/>
                  </a:cubicBezTo>
                  <a:lnTo>
                    <a:pt x="292" y="24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2800" dirty="0">
                <a:solidFill>
                  <a:srgbClr val="1D3A57"/>
                </a:solidFill>
                <a:latin typeface="Calibri" panose="020F0502020204030204" pitchFamily="34" charset="0"/>
                <a:ea typeface="微软雅黑" panose="020B0503020204020204" pitchFamily="34" charset="-122"/>
              </a:endParaRPr>
            </a:p>
          </p:txBody>
        </p:sp>
        <p:sp>
          <p:nvSpPr>
            <p:cNvPr id="33" name="Oval 25"/>
            <p:cNvSpPr>
              <a:spLocks noChangeArrowheads="1"/>
            </p:cNvSpPr>
            <p:nvPr/>
          </p:nvSpPr>
          <p:spPr bwMode="auto">
            <a:xfrm rot="18901227">
              <a:off x="3466068" y="2661423"/>
              <a:ext cx="979885" cy="97869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2800" dirty="0">
                <a:solidFill>
                  <a:srgbClr val="1D3A57"/>
                </a:solidFill>
                <a:latin typeface="Calibri" panose="020F0502020204030204" pitchFamily="34" charset="0"/>
                <a:ea typeface="微软雅黑" panose="020B0503020204020204" pitchFamily="34" charset="-122"/>
              </a:endParaRPr>
            </a:p>
          </p:txBody>
        </p:sp>
        <p:sp>
          <p:nvSpPr>
            <p:cNvPr id="34" name="Freeform 26"/>
            <p:cNvSpPr/>
            <p:nvPr/>
          </p:nvSpPr>
          <p:spPr bwMode="auto">
            <a:xfrm rot="18901227">
              <a:off x="3573224" y="2768579"/>
              <a:ext cx="765572" cy="764381"/>
            </a:xfrm>
            <a:custGeom>
              <a:avLst/>
              <a:gdLst>
                <a:gd name="T0" fmla="*/ 77 w 429"/>
                <a:gd name="T1" fmla="*/ 76 h 428"/>
                <a:gd name="T2" fmla="*/ 77 w 429"/>
                <a:gd name="T3" fmla="*/ 352 h 428"/>
                <a:gd name="T4" fmla="*/ 353 w 429"/>
                <a:gd name="T5" fmla="*/ 352 h 428"/>
                <a:gd name="T6" fmla="*/ 353 w 429"/>
                <a:gd name="T7" fmla="*/ 76 h 428"/>
                <a:gd name="T8" fmla="*/ 77 w 429"/>
                <a:gd name="T9" fmla="*/ 76 h 428"/>
              </a:gdLst>
              <a:ahLst/>
              <a:cxnLst>
                <a:cxn ang="0">
                  <a:pos x="T0" y="T1"/>
                </a:cxn>
                <a:cxn ang="0">
                  <a:pos x="T2" y="T3"/>
                </a:cxn>
                <a:cxn ang="0">
                  <a:pos x="T4" y="T5"/>
                </a:cxn>
                <a:cxn ang="0">
                  <a:pos x="T6" y="T7"/>
                </a:cxn>
                <a:cxn ang="0">
                  <a:pos x="T8" y="T9"/>
                </a:cxn>
              </a:cxnLst>
              <a:rect l="0" t="0" r="r" b="b"/>
              <a:pathLst>
                <a:path w="429" h="428">
                  <a:moveTo>
                    <a:pt x="77" y="76"/>
                  </a:moveTo>
                  <a:cubicBezTo>
                    <a:pt x="0" y="152"/>
                    <a:pt x="0" y="276"/>
                    <a:pt x="77" y="352"/>
                  </a:cubicBezTo>
                  <a:cubicBezTo>
                    <a:pt x="153" y="428"/>
                    <a:pt x="277" y="428"/>
                    <a:pt x="353" y="352"/>
                  </a:cubicBezTo>
                  <a:cubicBezTo>
                    <a:pt x="429" y="276"/>
                    <a:pt x="429" y="152"/>
                    <a:pt x="353" y="76"/>
                  </a:cubicBezTo>
                  <a:cubicBezTo>
                    <a:pt x="277" y="0"/>
                    <a:pt x="153" y="0"/>
                    <a:pt x="77" y="76"/>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solidFill>
                  <a:srgbClr val="1D3A57"/>
                </a:solidFill>
                <a:ea typeface="微软雅黑" panose="020B0503020204020204" pitchFamily="34" charset="-122"/>
              </a:endParaRPr>
            </a:p>
          </p:txBody>
        </p:sp>
        <p:sp>
          <p:nvSpPr>
            <p:cNvPr id="43" name="Oval 42"/>
            <p:cNvSpPr/>
            <p:nvPr/>
          </p:nvSpPr>
          <p:spPr>
            <a:xfrm>
              <a:off x="3679509" y="2873661"/>
              <a:ext cx="526551" cy="526552"/>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lumMod val="50000"/>
                    </a:schemeClr>
                  </a:solidFill>
                  <a:latin typeface="Calibri" panose="020F0502020204030204" pitchFamily="34" charset="0"/>
                  <a:ea typeface="微软雅黑" panose="020B0503020204020204" pitchFamily="34" charset="-122"/>
                </a:rPr>
                <a:t>3</a:t>
              </a:r>
              <a:endParaRPr lang="en-US" sz="2800" b="1" dirty="0">
                <a:solidFill>
                  <a:schemeClr val="bg1">
                    <a:lumMod val="50000"/>
                  </a:schemeClr>
                </a:solidFill>
                <a:latin typeface="Calibri" panose="020F0502020204030204" pitchFamily="34" charset="0"/>
                <a:ea typeface="微软雅黑" panose="020B0503020204020204" pitchFamily="34" charset="-122"/>
              </a:endParaRPr>
            </a:p>
          </p:txBody>
        </p:sp>
      </p:grpSp>
      <p:grpSp>
        <p:nvGrpSpPr>
          <p:cNvPr id="5" name="组合 4"/>
          <p:cNvGrpSpPr/>
          <p:nvPr/>
        </p:nvGrpSpPr>
        <p:grpSpPr>
          <a:xfrm>
            <a:off x="4591900" y="1941757"/>
            <a:ext cx="1321339" cy="1160818"/>
            <a:chOff x="4591102" y="1941158"/>
            <a:chExt cx="1321110" cy="1160460"/>
          </a:xfrm>
        </p:grpSpPr>
        <p:sp>
          <p:nvSpPr>
            <p:cNvPr id="24" name="Freeform 32"/>
            <p:cNvSpPr/>
            <p:nvPr/>
          </p:nvSpPr>
          <p:spPr bwMode="auto">
            <a:xfrm rot="18901227">
              <a:off x="5375240" y="2481303"/>
              <a:ext cx="536972" cy="620315"/>
            </a:xfrm>
            <a:custGeom>
              <a:avLst/>
              <a:gdLst>
                <a:gd name="T0" fmla="*/ 56 w 301"/>
                <a:gd name="T1" fmla="*/ 55 h 347"/>
                <a:gd name="T2" fmla="*/ 176 w 301"/>
                <a:gd name="T3" fmla="*/ 23 h 347"/>
                <a:gd name="T4" fmla="*/ 262 w 301"/>
                <a:gd name="T5" fmla="*/ 0 h 347"/>
                <a:gd name="T6" fmla="*/ 244 w 301"/>
                <a:gd name="T7" fmla="*/ 155 h 347"/>
                <a:gd name="T8" fmla="*/ 301 w 301"/>
                <a:gd name="T9" fmla="*/ 277 h 347"/>
                <a:gd name="T10" fmla="*/ 245 w 301"/>
                <a:gd name="T11" fmla="*/ 292 h 347"/>
                <a:gd name="T12" fmla="*/ 125 w 301"/>
                <a:gd name="T13" fmla="*/ 324 h 347"/>
                <a:gd name="T14" fmla="*/ 39 w 301"/>
                <a:gd name="T15" fmla="*/ 347 h 347"/>
                <a:gd name="T16" fmla="*/ 53 w 301"/>
                <a:gd name="T17" fmla="*/ 194 h 347"/>
                <a:gd name="T18" fmla="*/ 0 w 301"/>
                <a:gd name="T19" fmla="*/ 70 h 347"/>
                <a:gd name="T20" fmla="*/ 56 w 301"/>
                <a:gd name="T21" fmla="*/ 55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347">
                  <a:moveTo>
                    <a:pt x="56" y="55"/>
                  </a:moveTo>
                  <a:cubicBezTo>
                    <a:pt x="176" y="23"/>
                    <a:pt x="176" y="23"/>
                    <a:pt x="176" y="23"/>
                  </a:cubicBezTo>
                  <a:cubicBezTo>
                    <a:pt x="262" y="0"/>
                    <a:pt x="262" y="0"/>
                    <a:pt x="262" y="0"/>
                  </a:cubicBezTo>
                  <a:cubicBezTo>
                    <a:pt x="262" y="0"/>
                    <a:pt x="216" y="25"/>
                    <a:pt x="244" y="155"/>
                  </a:cubicBezTo>
                  <a:cubicBezTo>
                    <a:pt x="271" y="285"/>
                    <a:pt x="301" y="277"/>
                    <a:pt x="301" y="277"/>
                  </a:cubicBezTo>
                  <a:cubicBezTo>
                    <a:pt x="245" y="292"/>
                    <a:pt x="245" y="292"/>
                    <a:pt x="245" y="292"/>
                  </a:cubicBezTo>
                  <a:cubicBezTo>
                    <a:pt x="125" y="324"/>
                    <a:pt x="125" y="324"/>
                    <a:pt x="125" y="324"/>
                  </a:cubicBezTo>
                  <a:cubicBezTo>
                    <a:pt x="39" y="347"/>
                    <a:pt x="39" y="347"/>
                    <a:pt x="39" y="347"/>
                  </a:cubicBezTo>
                  <a:cubicBezTo>
                    <a:pt x="39" y="347"/>
                    <a:pt x="76" y="327"/>
                    <a:pt x="53" y="194"/>
                  </a:cubicBezTo>
                  <a:cubicBezTo>
                    <a:pt x="31" y="62"/>
                    <a:pt x="0" y="70"/>
                    <a:pt x="0" y="70"/>
                  </a:cubicBezTo>
                  <a:lnTo>
                    <a:pt x="56" y="55"/>
                  </a:lnTo>
                  <a:close/>
                </a:path>
              </a:pathLst>
            </a:custGeom>
            <a:solidFill>
              <a:schemeClr val="accent4"/>
            </a:solidFill>
            <a:ln>
              <a:noFill/>
            </a:ln>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36" name="Oval 29"/>
            <p:cNvSpPr>
              <a:spLocks noChangeArrowheads="1"/>
            </p:cNvSpPr>
            <p:nvPr/>
          </p:nvSpPr>
          <p:spPr bwMode="auto">
            <a:xfrm rot="18901227">
              <a:off x="4591102" y="1941158"/>
              <a:ext cx="979885" cy="978694"/>
            </a:xfrm>
            <a:prstGeom prst="ellipse">
              <a:avLst/>
            </a:prstGeom>
            <a:solidFill>
              <a:schemeClr val="accent4"/>
            </a:solidFill>
            <a:ln>
              <a:noFill/>
            </a:ln>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38" name="Freeform 31"/>
            <p:cNvSpPr/>
            <p:nvPr/>
          </p:nvSpPr>
          <p:spPr bwMode="auto">
            <a:xfrm rot="18901227">
              <a:off x="4698259" y="2048315"/>
              <a:ext cx="765572" cy="764381"/>
            </a:xfrm>
            <a:custGeom>
              <a:avLst/>
              <a:gdLst>
                <a:gd name="T0" fmla="*/ 76 w 429"/>
                <a:gd name="T1" fmla="*/ 76 h 428"/>
                <a:gd name="T2" fmla="*/ 76 w 429"/>
                <a:gd name="T3" fmla="*/ 352 h 428"/>
                <a:gd name="T4" fmla="*/ 352 w 429"/>
                <a:gd name="T5" fmla="*/ 352 h 428"/>
                <a:gd name="T6" fmla="*/ 352 w 429"/>
                <a:gd name="T7" fmla="*/ 76 h 428"/>
                <a:gd name="T8" fmla="*/ 76 w 429"/>
                <a:gd name="T9" fmla="*/ 76 h 428"/>
              </a:gdLst>
              <a:ahLst/>
              <a:cxnLst>
                <a:cxn ang="0">
                  <a:pos x="T0" y="T1"/>
                </a:cxn>
                <a:cxn ang="0">
                  <a:pos x="T2" y="T3"/>
                </a:cxn>
                <a:cxn ang="0">
                  <a:pos x="T4" y="T5"/>
                </a:cxn>
                <a:cxn ang="0">
                  <a:pos x="T6" y="T7"/>
                </a:cxn>
                <a:cxn ang="0">
                  <a:pos x="T8" y="T9"/>
                </a:cxn>
              </a:cxnLst>
              <a:rect l="0" t="0" r="r" b="b"/>
              <a:pathLst>
                <a:path w="429" h="428">
                  <a:moveTo>
                    <a:pt x="76" y="76"/>
                  </a:moveTo>
                  <a:cubicBezTo>
                    <a:pt x="0" y="152"/>
                    <a:pt x="0" y="276"/>
                    <a:pt x="76" y="352"/>
                  </a:cubicBezTo>
                  <a:cubicBezTo>
                    <a:pt x="152" y="428"/>
                    <a:pt x="276" y="428"/>
                    <a:pt x="352" y="352"/>
                  </a:cubicBezTo>
                  <a:cubicBezTo>
                    <a:pt x="429" y="276"/>
                    <a:pt x="429" y="152"/>
                    <a:pt x="352" y="76"/>
                  </a:cubicBezTo>
                  <a:cubicBezTo>
                    <a:pt x="276" y="0"/>
                    <a:pt x="152" y="0"/>
                    <a:pt x="76" y="76"/>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44" name="Oval 43"/>
            <p:cNvSpPr/>
            <p:nvPr/>
          </p:nvSpPr>
          <p:spPr>
            <a:xfrm>
              <a:off x="4788441" y="2090018"/>
              <a:ext cx="526551" cy="526552"/>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lumMod val="50000"/>
                    </a:schemeClr>
                  </a:solidFill>
                  <a:latin typeface="Calibri" panose="020F0502020204030204" pitchFamily="34" charset="0"/>
                  <a:ea typeface="微软雅黑" panose="020B0503020204020204" pitchFamily="34" charset="-122"/>
                </a:rPr>
                <a:t>4</a:t>
              </a:r>
              <a:endParaRPr lang="en-US" sz="2800" b="1" dirty="0">
                <a:solidFill>
                  <a:schemeClr val="bg1">
                    <a:lumMod val="50000"/>
                  </a:schemeClr>
                </a:solidFill>
                <a:latin typeface="Calibri" panose="020F0502020204030204" pitchFamily="34" charset="0"/>
                <a:ea typeface="微软雅黑" panose="020B0503020204020204" pitchFamily="34" charset="-122"/>
              </a:endParaRPr>
            </a:p>
          </p:txBody>
        </p:sp>
      </p:grpSp>
      <p:grpSp>
        <p:nvGrpSpPr>
          <p:cNvPr id="6" name="组合 8"/>
          <p:cNvGrpSpPr/>
          <p:nvPr/>
        </p:nvGrpSpPr>
        <p:grpSpPr>
          <a:xfrm>
            <a:off x="5716614" y="2525591"/>
            <a:ext cx="1362679" cy="1117643"/>
            <a:chOff x="5715622" y="2524812"/>
            <a:chExt cx="1362442" cy="1117298"/>
          </a:xfrm>
        </p:grpSpPr>
        <p:sp>
          <p:nvSpPr>
            <p:cNvPr id="23" name="Freeform 35"/>
            <p:cNvSpPr/>
            <p:nvPr/>
          </p:nvSpPr>
          <p:spPr bwMode="auto">
            <a:xfrm rot="18901227">
              <a:off x="6458939" y="2524812"/>
              <a:ext cx="619125" cy="535781"/>
            </a:xfrm>
            <a:custGeom>
              <a:avLst/>
              <a:gdLst>
                <a:gd name="T0" fmla="*/ 292 w 347"/>
                <a:gd name="T1" fmla="*/ 244 h 300"/>
                <a:gd name="T2" fmla="*/ 324 w 347"/>
                <a:gd name="T3" fmla="*/ 124 h 300"/>
                <a:gd name="T4" fmla="*/ 347 w 347"/>
                <a:gd name="T5" fmla="*/ 38 h 300"/>
                <a:gd name="T6" fmla="*/ 192 w 347"/>
                <a:gd name="T7" fmla="*/ 57 h 300"/>
                <a:gd name="T8" fmla="*/ 70 w 347"/>
                <a:gd name="T9" fmla="*/ 0 h 300"/>
                <a:gd name="T10" fmla="*/ 56 w 347"/>
                <a:gd name="T11" fmla="*/ 55 h 300"/>
                <a:gd name="T12" fmla="*/ 23 w 347"/>
                <a:gd name="T13" fmla="*/ 175 h 300"/>
                <a:gd name="T14" fmla="*/ 0 w 347"/>
                <a:gd name="T15" fmla="*/ 262 h 300"/>
                <a:gd name="T16" fmla="*/ 153 w 347"/>
                <a:gd name="T17" fmla="*/ 247 h 300"/>
                <a:gd name="T18" fmla="*/ 277 w 347"/>
                <a:gd name="T19" fmla="*/ 300 h 300"/>
                <a:gd name="T20" fmla="*/ 292 w 347"/>
                <a:gd name="T21" fmla="*/ 244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7" h="300">
                  <a:moveTo>
                    <a:pt x="292" y="244"/>
                  </a:moveTo>
                  <a:cubicBezTo>
                    <a:pt x="324" y="124"/>
                    <a:pt x="324" y="124"/>
                    <a:pt x="324" y="124"/>
                  </a:cubicBezTo>
                  <a:cubicBezTo>
                    <a:pt x="347" y="38"/>
                    <a:pt x="347" y="38"/>
                    <a:pt x="347" y="38"/>
                  </a:cubicBezTo>
                  <a:cubicBezTo>
                    <a:pt x="347" y="38"/>
                    <a:pt x="322" y="84"/>
                    <a:pt x="192" y="57"/>
                  </a:cubicBezTo>
                  <a:cubicBezTo>
                    <a:pt x="63" y="29"/>
                    <a:pt x="70" y="0"/>
                    <a:pt x="70" y="0"/>
                  </a:cubicBezTo>
                  <a:cubicBezTo>
                    <a:pt x="56" y="55"/>
                    <a:pt x="56" y="55"/>
                    <a:pt x="56" y="55"/>
                  </a:cubicBezTo>
                  <a:cubicBezTo>
                    <a:pt x="23" y="175"/>
                    <a:pt x="23" y="175"/>
                    <a:pt x="23" y="175"/>
                  </a:cubicBezTo>
                  <a:cubicBezTo>
                    <a:pt x="0" y="262"/>
                    <a:pt x="0" y="262"/>
                    <a:pt x="0" y="262"/>
                  </a:cubicBezTo>
                  <a:cubicBezTo>
                    <a:pt x="0" y="262"/>
                    <a:pt x="21" y="224"/>
                    <a:pt x="153" y="247"/>
                  </a:cubicBezTo>
                  <a:cubicBezTo>
                    <a:pt x="285" y="270"/>
                    <a:pt x="277" y="300"/>
                    <a:pt x="277" y="300"/>
                  </a:cubicBezTo>
                  <a:lnTo>
                    <a:pt x="292" y="24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2800" dirty="0">
                <a:solidFill>
                  <a:srgbClr val="1D3A57"/>
                </a:solidFill>
                <a:latin typeface="Calibri" panose="020F0502020204030204" pitchFamily="34" charset="0"/>
                <a:ea typeface="微软雅黑" panose="020B0503020204020204" pitchFamily="34" charset="-122"/>
              </a:endParaRPr>
            </a:p>
          </p:txBody>
        </p:sp>
        <p:sp>
          <p:nvSpPr>
            <p:cNvPr id="35" name="Oval 28"/>
            <p:cNvSpPr>
              <a:spLocks noChangeArrowheads="1"/>
            </p:cNvSpPr>
            <p:nvPr/>
          </p:nvSpPr>
          <p:spPr bwMode="auto">
            <a:xfrm rot="18901227">
              <a:off x="5715622" y="2661035"/>
              <a:ext cx="979885" cy="9810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2800" dirty="0">
                <a:solidFill>
                  <a:srgbClr val="1D3A57"/>
                </a:solidFill>
                <a:latin typeface="Calibri" panose="020F0502020204030204" pitchFamily="34" charset="0"/>
                <a:ea typeface="微软雅黑" panose="020B0503020204020204" pitchFamily="34" charset="-122"/>
              </a:endParaRPr>
            </a:p>
          </p:txBody>
        </p:sp>
        <p:sp>
          <p:nvSpPr>
            <p:cNvPr id="37" name="Freeform 30"/>
            <p:cNvSpPr/>
            <p:nvPr/>
          </p:nvSpPr>
          <p:spPr bwMode="auto">
            <a:xfrm rot="18901227">
              <a:off x="5822778" y="2768191"/>
              <a:ext cx="765572" cy="766762"/>
            </a:xfrm>
            <a:custGeom>
              <a:avLst/>
              <a:gdLst>
                <a:gd name="T0" fmla="*/ 76 w 429"/>
                <a:gd name="T1" fmla="*/ 77 h 429"/>
                <a:gd name="T2" fmla="*/ 76 w 429"/>
                <a:gd name="T3" fmla="*/ 353 h 429"/>
                <a:gd name="T4" fmla="*/ 353 w 429"/>
                <a:gd name="T5" fmla="*/ 353 h 429"/>
                <a:gd name="T6" fmla="*/ 353 w 429"/>
                <a:gd name="T7" fmla="*/ 77 h 429"/>
                <a:gd name="T8" fmla="*/ 76 w 429"/>
                <a:gd name="T9" fmla="*/ 77 h 429"/>
              </a:gdLst>
              <a:ahLst/>
              <a:cxnLst>
                <a:cxn ang="0">
                  <a:pos x="T0" y="T1"/>
                </a:cxn>
                <a:cxn ang="0">
                  <a:pos x="T2" y="T3"/>
                </a:cxn>
                <a:cxn ang="0">
                  <a:pos x="T4" y="T5"/>
                </a:cxn>
                <a:cxn ang="0">
                  <a:pos x="T6" y="T7"/>
                </a:cxn>
                <a:cxn ang="0">
                  <a:pos x="T8" y="T9"/>
                </a:cxn>
              </a:cxnLst>
              <a:rect l="0" t="0" r="r" b="b"/>
              <a:pathLst>
                <a:path w="429" h="429">
                  <a:moveTo>
                    <a:pt x="76" y="77"/>
                  </a:moveTo>
                  <a:cubicBezTo>
                    <a:pt x="0" y="153"/>
                    <a:pt x="0" y="277"/>
                    <a:pt x="76" y="353"/>
                  </a:cubicBezTo>
                  <a:cubicBezTo>
                    <a:pt x="153" y="429"/>
                    <a:pt x="276" y="429"/>
                    <a:pt x="353" y="353"/>
                  </a:cubicBezTo>
                  <a:cubicBezTo>
                    <a:pt x="429" y="277"/>
                    <a:pt x="429" y="153"/>
                    <a:pt x="353" y="77"/>
                  </a:cubicBezTo>
                  <a:cubicBezTo>
                    <a:pt x="276" y="0"/>
                    <a:pt x="153" y="0"/>
                    <a:pt x="76" y="77"/>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solidFill>
                  <a:srgbClr val="1D3A57"/>
                </a:solidFill>
                <a:ea typeface="微软雅黑" panose="020B0503020204020204" pitchFamily="34" charset="-122"/>
              </a:endParaRPr>
            </a:p>
          </p:txBody>
        </p:sp>
        <p:sp>
          <p:nvSpPr>
            <p:cNvPr id="46" name="Oval 45"/>
            <p:cNvSpPr/>
            <p:nvPr/>
          </p:nvSpPr>
          <p:spPr>
            <a:xfrm>
              <a:off x="5928587" y="2859692"/>
              <a:ext cx="526551" cy="526552"/>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lumMod val="50000"/>
                    </a:schemeClr>
                  </a:solidFill>
                  <a:latin typeface="Calibri" panose="020F0502020204030204" pitchFamily="34" charset="0"/>
                  <a:ea typeface="微软雅黑" panose="020B0503020204020204" pitchFamily="34" charset="-122"/>
                </a:rPr>
                <a:t>5</a:t>
              </a:r>
              <a:endParaRPr lang="en-US" sz="2800" b="1" dirty="0">
                <a:solidFill>
                  <a:schemeClr val="bg1">
                    <a:lumMod val="50000"/>
                  </a:schemeClr>
                </a:solidFill>
                <a:latin typeface="Calibri" panose="020F0502020204030204" pitchFamily="34" charset="0"/>
                <a:ea typeface="微软雅黑" panose="020B0503020204020204" pitchFamily="34" charset="-122"/>
              </a:endParaRPr>
            </a:p>
          </p:txBody>
        </p:sp>
      </p:grpSp>
      <p:sp>
        <p:nvSpPr>
          <p:cNvPr id="47" name="Content Placeholder 2"/>
          <p:cNvSpPr txBox="1"/>
          <p:nvPr/>
        </p:nvSpPr>
        <p:spPr>
          <a:xfrm>
            <a:off x="4040040" y="1179931"/>
            <a:ext cx="2025109" cy="667735"/>
          </a:xfrm>
          <a:prstGeom prst="rect">
            <a:avLst/>
          </a:prstGeom>
        </p:spPr>
        <p:txBody>
          <a:bodyPr vert="horz" lIns="68594" tIns="34297" rIns="68594" bIns="34297"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14000"/>
              </a:lnSpc>
              <a:buNone/>
            </a:pPr>
            <a:r>
              <a:rPr lang="zh-CN" altLang="en-US" sz="800" dirty="0">
                <a:solidFill>
                  <a:schemeClr val="bg1">
                    <a:lumMod val="50000"/>
                  </a:schemeClr>
                </a:solidFill>
                <a:latin typeface="Calibri" panose="020F0502020204030204" pitchFamily="34" charset="0"/>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latin typeface="Calibri" panose="020F0502020204030204" pitchFamily="34" charset="0"/>
              <a:ea typeface="微软雅黑" panose="020B0503020204020204" pitchFamily="34" charset="-122"/>
            </a:endParaRPr>
          </a:p>
        </p:txBody>
      </p:sp>
      <p:sp>
        <p:nvSpPr>
          <p:cNvPr id="48" name="Content Placeholder 2"/>
          <p:cNvSpPr txBox="1"/>
          <p:nvPr/>
        </p:nvSpPr>
        <p:spPr>
          <a:xfrm>
            <a:off x="6339750" y="1179931"/>
            <a:ext cx="2025109" cy="667735"/>
          </a:xfrm>
          <a:prstGeom prst="rect">
            <a:avLst/>
          </a:prstGeom>
        </p:spPr>
        <p:txBody>
          <a:bodyPr vert="horz" lIns="68594" tIns="34297" rIns="68594" bIns="34297"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14000"/>
              </a:lnSpc>
              <a:buNone/>
            </a:pPr>
            <a:r>
              <a:rPr lang="zh-CN" altLang="en-US" sz="800" dirty="0">
                <a:solidFill>
                  <a:schemeClr val="bg1">
                    <a:lumMod val="50000"/>
                  </a:schemeClr>
                </a:solidFill>
                <a:latin typeface="Calibri" panose="020F0502020204030204" pitchFamily="34" charset="0"/>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latin typeface="Calibri" panose="020F0502020204030204" pitchFamily="34" charset="0"/>
              <a:ea typeface="微软雅黑" panose="020B0503020204020204" pitchFamily="34" charset="-122"/>
            </a:endParaRPr>
          </a:p>
        </p:txBody>
      </p:sp>
      <p:sp>
        <p:nvSpPr>
          <p:cNvPr id="49" name="Content Placeholder 2"/>
          <p:cNvSpPr txBox="1"/>
          <p:nvPr/>
        </p:nvSpPr>
        <p:spPr>
          <a:xfrm>
            <a:off x="5348720" y="3692831"/>
            <a:ext cx="2025109" cy="667735"/>
          </a:xfrm>
          <a:prstGeom prst="rect">
            <a:avLst/>
          </a:prstGeom>
        </p:spPr>
        <p:txBody>
          <a:bodyPr vert="horz" lIns="68594" tIns="34297" rIns="68594" bIns="34297"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14000"/>
              </a:lnSpc>
              <a:buNone/>
            </a:pPr>
            <a:r>
              <a:rPr lang="zh-CN" altLang="en-US" sz="800" dirty="0">
                <a:solidFill>
                  <a:schemeClr val="bg1">
                    <a:lumMod val="50000"/>
                  </a:schemeClr>
                </a:solidFill>
                <a:latin typeface="Calibri" panose="020F0502020204030204" pitchFamily="34" charset="0"/>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latin typeface="Calibri" panose="020F0502020204030204" pitchFamily="34" charset="0"/>
              <a:ea typeface="微软雅黑" panose="020B0503020204020204" pitchFamily="34" charset="-122"/>
            </a:endParaRPr>
          </a:p>
        </p:txBody>
      </p:sp>
      <p:sp>
        <p:nvSpPr>
          <p:cNvPr id="50" name="Content Placeholder 2"/>
          <p:cNvSpPr txBox="1"/>
          <p:nvPr/>
        </p:nvSpPr>
        <p:spPr>
          <a:xfrm>
            <a:off x="1707175" y="1172830"/>
            <a:ext cx="2025109" cy="677716"/>
          </a:xfrm>
          <a:prstGeom prst="rect">
            <a:avLst/>
          </a:prstGeom>
        </p:spPr>
        <p:txBody>
          <a:bodyPr vert="horz" lIns="68594" tIns="34297" rIns="68594" bIns="34297"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14000"/>
              </a:lnSpc>
              <a:buNone/>
            </a:pPr>
            <a:r>
              <a:rPr lang="zh-CN" altLang="en-US" sz="800" dirty="0">
                <a:solidFill>
                  <a:schemeClr val="bg1">
                    <a:lumMod val="50000"/>
                  </a:schemeClr>
                </a:solidFill>
                <a:latin typeface="Calibri" panose="020F0502020204030204" pitchFamily="34" charset="0"/>
                <a:ea typeface="微软雅黑" panose="020B0503020204020204" pitchFamily="34" charset="-122"/>
              </a:rPr>
              <a:t>您的内容打在这里，或者通过复制您的文本后，在此框中选择粘贴，并选择只保留文字</a:t>
            </a:r>
            <a:r>
              <a:rPr lang="zh-CN" altLang="en-US" sz="1100" dirty="0">
                <a:solidFill>
                  <a:schemeClr val="tx1">
                    <a:lumMod val="75000"/>
                    <a:lumOff val="25000"/>
                  </a:schemeClr>
                </a:solidFill>
                <a:latin typeface="Calibri" panose="020F0502020204030204" pitchFamily="34" charset="0"/>
                <a:ea typeface="微软雅黑" panose="020B0503020204020204" pitchFamily="34" charset="-122"/>
              </a:rPr>
              <a:t>。</a:t>
            </a:r>
            <a:endParaRPr lang="en-US" altLang="zh-CN" sz="1100" dirty="0">
              <a:solidFill>
                <a:schemeClr val="tx1">
                  <a:lumMod val="75000"/>
                  <a:lumOff val="25000"/>
                </a:schemeClr>
              </a:solidFill>
              <a:latin typeface="Calibri" panose="020F0502020204030204" pitchFamily="34" charset="0"/>
              <a:ea typeface="微软雅黑" panose="020B0503020204020204" pitchFamily="34" charset="-122"/>
            </a:endParaRPr>
          </a:p>
        </p:txBody>
      </p:sp>
      <p:sp>
        <p:nvSpPr>
          <p:cNvPr id="51" name="Content Placeholder 2"/>
          <p:cNvSpPr txBox="1"/>
          <p:nvPr/>
        </p:nvSpPr>
        <p:spPr>
          <a:xfrm>
            <a:off x="660175" y="3686880"/>
            <a:ext cx="2025109" cy="677716"/>
          </a:xfrm>
          <a:prstGeom prst="rect">
            <a:avLst/>
          </a:prstGeom>
        </p:spPr>
        <p:txBody>
          <a:bodyPr vert="horz" lIns="68594" tIns="34297" rIns="68594" bIns="34297"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14000"/>
              </a:lnSpc>
              <a:buNone/>
            </a:pPr>
            <a:r>
              <a:rPr lang="zh-CN" altLang="en-US" sz="800" dirty="0">
                <a:solidFill>
                  <a:schemeClr val="bg1">
                    <a:lumMod val="50000"/>
                  </a:schemeClr>
                </a:solidFill>
                <a:latin typeface="Calibri" panose="020F0502020204030204" pitchFamily="34" charset="0"/>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latin typeface="Calibri" panose="020F0502020204030204" pitchFamily="34" charset="0"/>
              <a:ea typeface="微软雅黑" panose="020B0503020204020204" pitchFamily="34" charset="-122"/>
            </a:endParaRPr>
          </a:p>
        </p:txBody>
      </p:sp>
      <p:sp>
        <p:nvSpPr>
          <p:cNvPr id="52" name="Content Placeholder 2"/>
          <p:cNvSpPr txBox="1"/>
          <p:nvPr/>
        </p:nvSpPr>
        <p:spPr>
          <a:xfrm>
            <a:off x="2904117" y="3703044"/>
            <a:ext cx="2025109" cy="677716"/>
          </a:xfrm>
          <a:prstGeom prst="rect">
            <a:avLst/>
          </a:prstGeom>
        </p:spPr>
        <p:txBody>
          <a:bodyPr vert="horz" lIns="68594" tIns="34297" rIns="68594" bIns="34297"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14000"/>
              </a:lnSpc>
              <a:buNone/>
            </a:pPr>
            <a:r>
              <a:rPr lang="zh-CN" altLang="en-US" sz="800" dirty="0">
                <a:solidFill>
                  <a:schemeClr val="bg1">
                    <a:lumMod val="50000"/>
                  </a:schemeClr>
                </a:solidFill>
                <a:latin typeface="Calibri" panose="020F0502020204030204" pitchFamily="34" charset="0"/>
                <a:ea typeface="微软雅黑" panose="020B0503020204020204" pitchFamily="34" charset="-122"/>
              </a:rPr>
              <a:t>您的内容打在这里，或者通过复制您的文本后，在此框中选择粘贴，并选择只保留文字</a:t>
            </a:r>
            <a:r>
              <a:rPr lang="zh-CN" altLang="en-US" sz="1100" dirty="0">
                <a:solidFill>
                  <a:schemeClr val="tx1">
                    <a:lumMod val="75000"/>
                    <a:lumOff val="25000"/>
                  </a:schemeClr>
                </a:solidFill>
                <a:latin typeface="Calibri" panose="020F0502020204030204" pitchFamily="34" charset="0"/>
                <a:ea typeface="微软雅黑" panose="020B0503020204020204" pitchFamily="34" charset="-122"/>
              </a:rPr>
              <a:t>。</a:t>
            </a:r>
            <a:endParaRPr lang="en-US" altLang="zh-CN" sz="1100" dirty="0">
              <a:solidFill>
                <a:schemeClr val="tx1">
                  <a:lumMod val="75000"/>
                  <a:lumOff val="25000"/>
                </a:schemeClr>
              </a:solidFill>
              <a:latin typeface="Calibri" panose="020F0502020204030204" pitchFamily="34" charset="0"/>
              <a:ea typeface="微软雅黑" panose="020B0503020204020204" pitchFamily="34" charset="-122"/>
            </a:endParaRPr>
          </a:p>
        </p:txBody>
      </p:sp>
      <p:grpSp>
        <p:nvGrpSpPr>
          <p:cNvPr id="7" name="组合 11"/>
          <p:cNvGrpSpPr/>
          <p:nvPr/>
        </p:nvGrpSpPr>
        <p:grpSpPr>
          <a:xfrm>
            <a:off x="6842860" y="1943824"/>
            <a:ext cx="978864" cy="978996"/>
            <a:chOff x="6841672" y="1943224"/>
            <a:chExt cx="978694" cy="978694"/>
          </a:xfrm>
        </p:grpSpPr>
        <p:sp>
          <p:nvSpPr>
            <p:cNvPr id="39" name="Oval 33"/>
            <p:cNvSpPr>
              <a:spLocks noChangeArrowheads="1"/>
            </p:cNvSpPr>
            <p:nvPr/>
          </p:nvSpPr>
          <p:spPr bwMode="auto">
            <a:xfrm rot="18901227">
              <a:off x="6841672" y="1943224"/>
              <a:ext cx="978694" cy="978694"/>
            </a:xfrm>
            <a:prstGeom prst="ellipse">
              <a:avLst/>
            </a:prstGeom>
            <a:solidFill>
              <a:schemeClr val="accent2"/>
            </a:solidFill>
            <a:ln>
              <a:noFill/>
            </a:ln>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40" name="Freeform 34"/>
            <p:cNvSpPr/>
            <p:nvPr/>
          </p:nvSpPr>
          <p:spPr bwMode="auto">
            <a:xfrm rot="18901227">
              <a:off x="6947813" y="2047927"/>
              <a:ext cx="765572" cy="766762"/>
            </a:xfrm>
            <a:custGeom>
              <a:avLst/>
              <a:gdLst>
                <a:gd name="T0" fmla="*/ 352 w 429"/>
                <a:gd name="T1" fmla="*/ 353 h 429"/>
                <a:gd name="T2" fmla="*/ 76 w 429"/>
                <a:gd name="T3" fmla="*/ 353 h 429"/>
                <a:gd name="T4" fmla="*/ 76 w 429"/>
                <a:gd name="T5" fmla="*/ 77 h 429"/>
                <a:gd name="T6" fmla="*/ 352 w 429"/>
                <a:gd name="T7" fmla="*/ 77 h 429"/>
                <a:gd name="T8" fmla="*/ 352 w 429"/>
                <a:gd name="T9" fmla="*/ 353 h 429"/>
              </a:gdLst>
              <a:ahLst/>
              <a:cxnLst>
                <a:cxn ang="0">
                  <a:pos x="T0" y="T1"/>
                </a:cxn>
                <a:cxn ang="0">
                  <a:pos x="T2" y="T3"/>
                </a:cxn>
                <a:cxn ang="0">
                  <a:pos x="T4" y="T5"/>
                </a:cxn>
                <a:cxn ang="0">
                  <a:pos x="T6" y="T7"/>
                </a:cxn>
                <a:cxn ang="0">
                  <a:pos x="T8" y="T9"/>
                </a:cxn>
              </a:cxnLst>
              <a:rect l="0" t="0" r="r" b="b"/>
              <a:pathLst>
                <a:path w="429" h="429">
                  <a:moveTo>
                    <a:pt x="352" y="353"/>
                  </a:moveTo>
                  <a:cubicBezTo>
                    <a:pt x="276" y="429"/>
                    <a:pt x="152" y="429"/>
                    <a:pt x="76" y="353"/>
                  </a:cubicBezTo>
                  <a:cubicBezTo>
                    <a:pt x="0" y="277"/>
                    <a:pt x="0" y="153"/>
                    <a:pt x="76" y="77"/>
                  </a:cubicBezTo>
                  <a:cubicBezTo>
                    <a:pt x="152" y="0"/>
                    <a:pt x="276" y="0"/>
                    <a:pt x="352" y="77"/>
                  </a:cubicBezTo>
                  <a:cubicBezTo>
                    <a:pt x="429" y="153"/>
                    <a:pt x="429" y="277"/>
                    <a:pt x="352" y="35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45" name="Oval 44"/>
            <p:cNvSpPr/>
            <p:nvPr/>
          </p:nvSpPr>
          <p:spPr>
            <a:xfrm>
              <a:off x="7054617" y="2167229"/>
              <a:ext cx="526551" cy="526552"/>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lumMod val="50000"/>
                    </a:schemeClr>
                  </a:solidFill>
                  <a:latin typeface="Calibri" panose="020F0502020204030204" pitchFamily="34" charset="0"/>
                  <a:ea typeface="微软雅黑" panose="020B0503020204020204" pitchFamily="34" charset="-122"/>
                </a:rPr>
                <a:t>6</a:t>
              </a:r>
              <a:endParaRPr lang="en-US" sz="2800" b="1" dirty="0">
                <a:solidFill>
                  <a:schemeClr val="bg1">
                    <a:lumMod val="50000"/>
                  </a:schemeClr>
                </a:solidFill>
                <a:latin typeface="Calibri" panose="020F0502020204030204" pitchFamily="34" charset="0"/>
                <a:ea typeface="微软雅黑" panose="020B0503020204020204" pitchFamily="34" charset="-122"/>
              </a:endParaRPr>
            </a:p>
          </p:txBody>
        </p:sp>
      </p:grpSp>
    </p:spTree>
  </p:cSld>
  <p:clrMapOvr>
    <a:masterClrMapping/>
  </p:clrMapOvr>
  <p:transition spd="med"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p:tgtEl>
                                          <p:spTgt spid="2"/>
                                        </p:tgtEl>
                                        <p:attrNameLst>
                                          <p:attrName>ppt_x</p:attrName>
                                        </p:attrNameLst>
                                      </p:cBhvr>
                                      <p:tavLst>
                                        <p:tav tm="0">
                                          <p:val>
                                            <p:strVal val="#ppt_x-#ppt_w*1.125000"/>
                                          </p:val>
                                        </p:tav>
                                        <p:tav tm="100000">
                                          <p:val>
                                            <p:strVal val="#ppt_x"/>
                                          </p:val>
                                        </p:tav>
                                      </p:tavLst>
                                    </p:anim>
                                    <p:animEffect transition="in" filter="wipe(right)">
                                      <p:cBhvr>
                                        <p:cTn id="8" dur="250"/>
                                        <p:tgtEl>
                                          <p:spTgt spid="2"/>
                                        </p:tgtEl>
                                      </p:cBhvr>
                                    </p:animEffect>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250"/>
                                        <p:tgtEl>
                                          <p:spTgt spid="51"/>
                                        </p:tgtEl>
                                      </p:cBhvr>
                                    </p:animEffect>
                                    <p:anim calcmode="lin" valueType="num">
                                      <p:cBhvr>
                                        <p:cTn id="13" dur="250" fill="hold"/>
                                        <p:tgtEl>
                                          <p:spTgt spid="51"/>
                                        </p:tgtEl>
                                        <p:attrNameLst>
                                          <p:attrName>ppt_x</p:attrName>
                                        </p:attrNameLst>
                                      </p:cBhvr>
                                      <p:tavLst>
                                        <p:tav tm="0">
                                          <p:val>
                                            <p:strVal val="#ppt_x"/>
                                          </p:val>
                                        </p:tav>
                                        <p:tav tm="100000">
                                          <p:val>
                                            <p:strVal val="#ppt_x"/>
                                          </p:val>
                                        </p:tav>
                                      </p:tavLst>
                                    </p:anim>
                                    <p:anim calcmode="lin" valueType="num">
                                      <p:cBhvr>
                                        <p:cTn id="14" dur="250" fill="hold"/>
                                        <p:tgtEl>
                                          <p:spTgt spid="51"/>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2" presetClass="entr" presetSubtype="8"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250"/>
                                        <p:tgtEl>
                                          <p:spTgt spid="3"/>
                                        </p:tgtEl>
                                        <p:attrNameLst>
                                          <p:attrName>ppt_x</p:attrName>
                                        </p:attrNameLst>
                                      </p:cBhvr>
                                      <p:tavLst>
                                        <p:tav tm="0">
                                          <p:val>
                                            <p:strVal val="#ppt_x-#ppt_w*1.125000"/>
                                          </p:val>
                                        </p:tav>
                                        <p:tav tm="100000">
                                          <p:val>
                                            <p:strVal val="#ppt_x"/>
                                          </p:val>
                                        </p:tav>
                                      </p:tavLst>
                                    </p:anim>
                                    <p:animEffect transition="in" filter="wipe(right)">
                                      <p:cBhvr>
                                        <p:cTn id="19" dur="250"/>
                                        <p:tgtEl>
                                          <p:spTgt spid="3"/>
                                        </p:tgtEl>
                                      </p:cBhvr>
                                    </p:animEffect>
                                  </p:childTnLst>
                                </p:cTn>
                              </p:par>
                            </p:childTnLst>
                          </p:cTn>
                        </p:par>
                        <p:par>
                          <p:cTn id="20" fill="hold">
                            <p:stCondLst>
                              <p:cond delay="1500"/>
                            </p:stCondLst>
                            <p:childTnLst>
                              <p:par>
                                <p:cTn id="21" presetID="47" presetClass="entr" presetSubtype="0" fill="hold" grpId="0" nodeType="afterEffect">
                                  <p:stCondLst>
                                    <p:cond delay="0"/>
                                  </p:stCondLst>
                                  <p:childTnLst>
                                    <p:set>
                                      <p:cBhvr>
                                        <p:cTn id="22" dur="1" fill="hold">
                                          <p:stCondLst>
                                            <p:cond delay="0"/>
                                          </p:stCondLst>
                                        </p:cTn>
                                        <p:tgtEl>
                                          <p:spTgt spid="50"/>
                                        </p:tgtEl>
                                        <p:attrNameLst>
                                          <p:attrName>style.visibility</p:attrName>
                                        </p:attrNameLst>
                                      </p:cBhvr>
                                      <p:to>
                                        <p:strVal val="visible"/>
                                      </p:to>
                                    </p:set>
                                    <p:animEffect transition="in" filter="fade">
                                      <p:cBhvr>
                                        <p:cTn id="23" dur="250"/>
                                        <p:tgtEl>
                                          <p:spTgt spid="50"/>
                                        </p:tgtEl>
                                      </p:cBhvr>
                                    </p:animEffect>
                                    <p:anim calcmode="lin" valueType="num">
                                      <p:cBhvr>
                                        <p:cTn id="24" dur="250" fill="hold"/>
                                        <p:tgtEl>
                                          <p:spTgt spid="50"/>
                                        </p:tgtEl>
                                        <p:attrNameLst>
                                          <p:attrName>ppt_x</p:attrName>
                                        </p:attrNameLst>
                                      </p:cBhvr>
                                      <p:tavLst>
                                        <p:tav tm="0">
                                          <p:val>
                                            <p:strVal val="#ppt_x"/>
                                          </p:val>
                                        </p:tav>
                                        <p:tav tm="100000">
                                          <p:val>
                                            <p:strVal val="#ppt_x"/>
                                          </p:val>
                                        </p:tav>
                                      </p:tavLst>
                                    </p:anim>
                                    <p:anim calcmode="lin" valueType="num">
                                      <p:cBhvr>
                                        <p:cTn id="25" dur="250" fill="hold"/>
                                        <p:tgtEl>
                                          <p:spTgt spid="50"/>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12" presetClass="entr" presetSubtype="8"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50"/>
                                        <p:tgtEl>
                                          <p:spTgt spid="4"/>
                                        </p:tgtEl>
                                        <p:attrNameLst>
                                          <p:attrName>ppt_x</p:attrName>
                                        </p:attrNameLst>
                                      </p:cBhvr>
                                      <p:tavLst>
                                        <p:tav tm="0">
                                          <p:val>
                                            <p:strVal val="#ppt_x-#ppt_w*1.125000"/>
                                          </p:val>
                                        </p:tav>
                                        <p:tav tm="100000">
                                          <p:val>
                                            <p:strVal val="#ppt_x"/>
                                          </p:val>
                                        </p:tav>
                                      </p:tavLst>
                                    </p:anim>
                                    <p:animEffect transition="in" filter="wipe(right)">
                                      <p:cBhvr>
                                        <p:cTn id="30" dur="250"/>
                                        <p:tgtEl>
                                          <p:spTgt spid="4"/>
                                        </p:tgtEl>
                                      </p:cBhvr>
                                    </p:animEffect>
                                  </p:childTnLst>
                                </p:cTn>
                              </p:par>
                            </p:childTnLst>
                          </p:cTn>
                        </p:par>
                        <p:par>
                          <p:cTn id="31" fill="hold">
                            <p:stCondLst>
                              <p:cond delay="2500"/>
                            </p:stCondLst>
                            <p:childTnLst>
                              <p:par>
                                <p:cTn id="32" presetID="42" presetClass="entr" presetSubtype="0" fill="hold" grpId="0" nodeType="afterEffect">
                                  <p:stCondLst>
                                    <p:cond delay="0"/>
                                  </p:stCondLst>
                                  <p:childTnLst>
                                    <p:set>
                                      <p:cBhvr>
                                        <p:cTn id="33" dur="1" fill="hold">
                                          <p:stCondLst>
                                            <p:cond delay="0"/>
                                          </p:stCondLst>
                                        </p:cTn>
                                        <p:tgtEl>
                                          <p:spTgt spid="52"/>
                                        </p:tgtEl>
                                        <p:attrNameLst>
                                          <p:attrName>style.visibility</p:attrName>
                                        </p:attrNameLst>
                                      </p:cBhvr>
                                      <p:to>
                                        <p:strVal val="visible"/>
                                      </p:to>
                                    </p:set>
                                    <p:animEffect transition="in" filter="fade">
                                      <p:cBhvr>
                                        <p:cTn id="34" dur="250"/>
                                        <p:tgtEl>
                                          <p:spTgt spid="52"/>
                                        </p:tgtEl>
                                      </p:cBhvr>
                                    </p:animEffect>
                                    <p:anim calcmode="lin" valueType="num">
                                      <p:cBhvr>
                                        <p:cTn id="35" dur="250" fill="hold"/>
                                        <p:tgtEl>
                                          <p:spTgt spid="52"/>
                                        </p:tgtEl>
                                        <p:attrNameLst>
                                          <p:attrName>ppt_x</p:attrName>
                                        </p:attrNameLst>
                                      </p:cBhvr>
                                      <p:tavLst>
                                        <p:tav tm="0">
                                          <p:val>
                                            <p:strVal val="#ppt_x"/>
                                          </p:val>
                                        </p:tav>
                                        <p:tav tm="100000">
                                          <p:val>
                                            <p:strVal val="#ppt_x"/>
                                          </p:val>
                                        </p:tav>
                                      </p:tavLst>
                                    </p:anim>
                                    <p:anim calcmode="lin" valueType="num">
                                      <p:cBhvr>
                                        <p:cTn id="36" dur="250" fill="hold"/>
                                        <p:tgtEl>
                                          <p:spTgt spid="52"/>
                                        </p:tgtEl>
                                        <p:attrNameLst>
                                          <p:attrName>ppt_y</p:attrName>
                                        </p:attrNameLst>
                                      </p:cBhvr>
                                      <p:tavLst>
                                        <p:tav tm="0">
                                          <p:val>
                                            <p:strVal val="#ppt_y+.1"/>
                                          </p:val>
                                        </p:tav>
                                        <p:tav tm="100000">
                                          <p:val>
                                            <p:strVal val="#ppt_y"/>
                                          </p:val>
                                        </p:tav>
                                      </p:tavLst>
                                    </p:anim>
                                  </p:childTnLst>
                                </p:cTn>
                              </p:par>
                            </p:childTnLst>
                          </p:cTn>
                        </p:par>
                        <p:par>
                          <p:cTn id="37" fill="hold">
                            <p:stCondLst>
                              <p:cond delay="3000"/>
                            </p:stCondLst>
                            <p:childTnLst>
                              <p:par>
                                <p:cTn id="38" presetID="12" presetClass="entr" presetSubtype="8"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250"/>
                                        <p:tgtEl>
                                          <p:spTgt spid="5"/>
                                        </p:tgtEl>
                                        <p:attrNameLst>
                                          <p:attrName>ppt_x</p:attrName>
                                        </p:attrNameLst>
                                      </p:cBhvr>
                                      <p:tavLst>
                                        <p:tav tm="0">
                                          <p:val>
                                            <p:strVal val="#ppt_x-#ppt_w*1.125000"/>
                                          </p:val>
                                        </p:tav>
                                        <p:tav tm="100000">
                                          <p:val>
                                            <p:strVal val="#ppt_x"/>
                                          </p:val>
                                        </p:tav>
                                      </p:tavLst>
                                    </p:anim>
                                    <p:animEffect transition="in" filter="wipe(right)">
                                      <p:cBhvr>
                                        <p:cTn id="41" dur="250"/>
                                        <p:tgtEl>
                                          <p:spTgt spid="5"/>
                                        </p:tgtEl>
                                      </p:cBhvr>
                                    </p:animEffect>
                                  </p:childTnLst>
                                </p:cTn>
                              </p:par>
                            </p:childTnLst>
                          </p:cTn>
                        </p:par>
                        <p:par>
                          <p:cTn id="42" fill="hold">
                            <p:stCondLst>
                              <p:cond delay="3500"/>
                            </p:stCondLst>
                            <p:childTnLst>
                              <p:par>
                                <p:cTn id="43" presetID="47" presetClass="entr" presetSubtype="0" fill="hold" grpId="0" nodeType="after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fade">
                                      <p:cBhvr>
                                        <p:cTn id="45" dur="250"/>
                                        <p:tgtEl>
                                          <p:spTgt spid="47"/>
                                        </p:tgtEl>
                                      </p:cBhvr>
                                    </p:animEffect>
                                    <p:anim calcmode="lin" valueType="num">
                                      <p:cBhvr>
                                        <p:cTn id="46" dur="250" fill="hold"/>
                                        <p:tgtEl>
                                          <p:spTgt spid="47"/>
                                        </p:tgtEl>
                                        <p:attrNameLst>
                                          <p:attrName>ppt_x</p:attrName>
                                        </p:attrNameLst>
                                      </p:cBhvr>
                                      <p:tavLst>
                                        <p:tav tm="0">
                                          <p:val>
                                            <p:strVal val="#ppt_x"/>
                                          </p:val>
                                        </p:tav>
                                        <p:tav tm="100000">
                                          <p:val>
                                            <p:strVal val="#ppt_x"/>
                                          </p:val>
                                        </p:tav>
                                      </p:tavLst>
                                    </p:anim>
                                    <p:anim calcmode="lin" valueType="num">
                                      <p:cBhvr>
                                        <p:cTn id="47" dur="250" fill="hold"/>
                                        <p:tgtEl>
                                          <p:spTgt spid="47"/>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12" presetClass="entr" presetSubtype="8" fill="hold" nodeType="after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additive="base">
                                        <p:cTn id="51" dur="250"/>
                                        <p:tgtEl>
                                          <p:spTgt spid="6"/>
                                        </p:tgtEl>
                                        <p:attrNameLst>
                                          <p:attrName>ppt_x</p:attrName>
                                        </p:attrNameLst>
                                      </p:cBhvr>
                                      <p:tavLst>
                                        <p:tav tm="0">
                                          <p:val>
                                            <p:strVal val="#ppt_x-#ppt_w*1.125000"/>
                                          </p:val>
                                        </p:tav>
                                        <p:tav tm="100000">
                                          <p:val>
                                            <p:strVal val="#ppt_x"/>
                                          </p:val>
                                        </p:tav>
                                      </p:tavLst>
                                    </p:anim>
                                    <p:animEffect transition="in" filter="wipe(right)">
                                      <p:cBhvr>
                                        <p:cTn id="52" dur="250"/>
                                        <p:tgtEl>
                                          <p:spTgt spid="6"/>
                                        </p:tgtEl>
                                      </p:cBhvr>
                                    </p:animEffect>
                                  </p:childTnLst>
                                </p:cTn>
                              </p:par>
                            </p:childTnLst>
                          </p:cTn>
                        </p:par>
                        <p:par>
                          <p:cTn id="53" fill="hold">
                            <p:stCondLst>
                              <p:cond delay="4500"/>
                            </p:stCondLst>
                            <p:childTnLst>
                              <p:par>
                                <p:cTn id="54" presetID="42" presetClass="entr" presetSubtype="0" fill="hold" grpId="0" nodeType="afterEffect">
                                  <p:stCondLst>
                                    <p:cond delay="0"/>
                                  </p:stCondLst>
                                  <p:childTnLst>
                                    <p:set>
                                      <p:cBhvr>
                                        <p:cTn id="55" dur="1" fill="hold">
                                          <p:stCondLst>
                                            <p:cond delay="0"/>
                                          </p:stCondLst>
                                        </p:cTn>
                                        <p:tgtEl>
                                          <p:spTgt spid="49"/>
                                        </p:tgtEl>
                                        <p:attrNameLst>
                                          <p:attrName>style.visibility</p:attrName>
                                        </p:attrNameLst>
                                      </p:cBhvr>
                                      <p:to>
                                        <p:strVal val="visible"/>
                                      </p:to>
                                    </p:set>
                                    <p:animEffect transition="in" filter="fade">
                                      <p:cBhvr>
                                        <p:cTn id="56" dur="250"/>
                                        <p:tgtEl>
                                          <p:spTgt spid="49"/>
                                        </p:tgtEl>
                                      </p:cBhvr>
                                    </p:animEffect>
                                    <p:anim calcmode="lin" valueType="num">
                                      <p:cBhvr>
                                        <p:cTn id="57" dur="250" fill="hold"/>
                                        <p:tgtEl>
                                          <p:spTgt spid="49"/>
                                        </p:tgtEl>
                                        <p:attrNameLst>
                                          <p:attrName>ppt_x</p:attrName>
                                        </p:attrNameLst>
                                      </p:cBhvr>
                                      <p:tavLst>
                                        <p:tav tm="0">
                                          <p:val>
                                            <p:strVal val="#ppt_x"/>
                                          </p:val>
                                        </p:tav>
                                        <p:tav tm="100000">
                                          <p:val>
                                            <p:strVal val="#ppt_x"/>
                                          </p:val>
                                        </p:tav>
                                      </p:tavLst>
                                    </p:anim>
                                    <p:anim calcmode="lin" valueType="num">
                                      <p:cBhvr>
                                        <p:cTn id="58" dur="250" fill="hold"/>
                                        <p:tgtEl>
                                          <p:spTgt spid="49"/>
                                        </p:tgtEl>
                                        <p:attrNameLst>
                                          <p:attrName>ppt_y</p:attrName>
                                        </p:attrNameLst>
                                      </p:cBhvr>
                                      <p:tavLst>
                                        <p:tav tm="0">
                                          <p:val>
                                            <p:strVal val="#ppt_y+.1"/>
                                          </p:val>
                                        </p:tav>
                                        <p:tav tm="100000">
                                          <p:val>
                                            <p:strVal val="#ppt_y"/>
                                          </p:val>
                                        </p:tav>
                                      </p:tavLst>
                                    </p:anim>
                                  </p:childTnLst>
                                </p:cTn>
                              </p:par>
                            </p:childTnLst>
                          </p:cTn>
                        </p:par>
                        <p:par>
                          <p:cTn id="59" fill="hold">
                            <p:stCondLst>
                              <p:cond delay="5000"/>
                            </p:stCondLst>
                            <p:childTnLst>
                              <p:par>
                                <p:cTn id="60" presetID="12" presetClass="entr" presetSubtype="8" fill="hold" nodeType="after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250"/>
                                        <p:tgtEl>
                                          <p:spTgt spid="7"/>
                                        </p:tgtEl>
                                        <p:attrNameLst>
                                          <p:attrName>ppt_x</p:attrName>
                                        </p:attrNameLst>
                                      </p:cBhvr>
                                      <p:tavLst>
                                        <p:tav tm="0">
                                          <p:val>
                                            <p:strVal val="#ppt_x-#ppt_w*1.125000"/>
                                          </p:val>
                                        </p:tav>
                                        <p:tav tm="100000">
                                          <p:val>
                                            <p:strVal val="#ppt_x"/>
                                          </p:val>
                                        </p:tav>
                                      </p:tavLst>
                                    </p:anim>
                                    <p:animEffect transition="in" filter="wipe(right)">
                                      <p:cBhvr>
                                        <p:cTn id="63" dur="250"/>
                                        <p:tgtEl>
                                          <p:spTgt spid="7"/>
                                        </p:tgtEl>
                                      </p:cBhvr>
                                    </p:animEffect>
                                  </p:childTnLst>
                                </p:cTn>
                              </p:par>
                            </p:childTnLst>
                          </p:cTn>
                        </p:par>
                        <p:par>
                          <p:cTn id="64" fill="hold">
                            <p:stCondLst>
                              <p:cond delay="5500"/>
                            </p:stCondLst>
                            <p:childTnLst>
                              <p:par>
                                <p:cTn id="65" presetID="47" presetClass="entr" presetSubtype="0" fill="hold" grpId="0"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fade">
                                      <p:cBhvr>
                                        <p:cTn id="67" dur="250"/>
                                        <p:tgtEl>
                                          <p:spTgt spid="48"/>
                                        </p:tgtEl>
                                      </p:cBhvr>
                                    </p:animEffect>
                                    <p:anim calcmode="lin" valueType="num">
                                      <p:cBhvr>
                                        <p:cTn id="68" dur="250" fill="hold"/>
                                        <p:tgtEl>
                                          <p:spTgt spid="48"/>
                                        </p:tgtEl>
                                        <p:attrNameLst>
                                          <p:attrName>ppt_x</p:attrName>
                                        </p:attrNameLst>
                                      </p:cBhvr>
                                      <p:tavLst>
                                        <p:tav tm="0">
                                          <p:val>
                                            <p:strVal val="#ppt_x"/>
                                          </p:val>
                                        </p:tav>
                                        <p:tav tm="100000">
                                          <p:val>
                                            <p:strVal val="#ppt_x"/>
                                          </p:val>
                                        </p:tav>
                                      </p:tavLst>
                                    </p:anim>
                                    <p:anim calcmode="lin" valueType="num">
                                      <p:cBhvr>
                                        <p:cTn id="69" dur="25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P spid="51" grpId="0"/>
      <p:bldP spid="5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p:nvPr/>
        </p:nvGrpSpPr>
        <p:grpSpPr>
          <a:xfrm>
            <a:off x="5724752" y="1371273"/>
            <a:ext cx="589549" cy="606935"/>
            <a:chOff x="1463339" y="1072758"/>
            <a:chExt cx="1546058" cy="1546058"/>
          </a:xfrm>
          <a:effectLst>
            <a:outerShdw blurRad="330200" dist="215900" dir="6900000" sx="81000" sy="81000" algn="t" rotWithShape="0">
              <a:prstClr val="black">
                <a:alpha val="42000"/>
              </a:prstClr>
            </a:outerShdw>
          </a:effectLst>
        </p:grpSpPr>
        <p:sp>
          <p:nvSpPr>
            <p:cNvPr id="9" name="同心圆 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solidFill>
              </a:endParaRPr>
            </a:p>
          </p:txBody>
        </p:sp>
        <p:sp>
          <p:nvSpPr>
            <p:cNvPr id="10" name="椭圆 9"/>
            <p:cNvSpPr/>
            <p:nvPr/>
          </p:nvSpPr>
          <p:spPr>
            <a:xfrm>
              <a:off x="1484232" y="1093651"/>
              <a:ext cx="1504274" cy="1504274"/>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sp>
        <p:nvSpPr>
          <p:cNvPr id="11" name="椭圆 10"/>
          <p:cNvSpPr/>
          <p:nvPr/>
        </p:nvSpPr>
        <p:spPr>
          <a:xfrm>
            <a:off x="5796429" y="1445065"/>
            <a:ext cx="446195" cy="459352"/>
          </a:xfrm>
          <a:prstGeom prst="ellipse">
            <a:avLst/>
          </a:prstGeom>
          <a:solidFill>
            <a:schemeClr val="accent1"/>
          </a:solidFill>
          <a:ln>
            <a:noFill/>
          </a:ln>
          <a:effectLst>
            <a:innerShdw blurRad="114300">
              <a:srgbClr val="D3133C">
                <a:alpha val="14000"/>
              </a:srgbClr>
            </a:innerShdw>
          </a:effectLst>
        </p:spPr>
        <p:style>
          <a:lnRef idx="2">
            <a:schemeClr val="accent1">
              <a:shade val="50000"/>
            </a:schemeClr>
          </a:lnRef>
          <a:fillRef idx="1">
            <a:schemeClr val="accent1"/>
          </a:fillRef>
          <a:effectRef idx="0">
            <a:schemeClr val="accent1"/>
          </a:effectRef>
          <a:fontRef idx="minor">
            <a:schemeClr val="lt1"/>
          </a:fontRef>
        </p:style>
        <p:txBody>
          <a:bodyPr lIns="92377" tIns="46188" rIns="92377" bIns="46188" rtlCol="0" anchor="ctr"/>
          <a:lstStyle/>
          <a:p>
            <a:pPr algn="ctr"/>
            <a:endParaRPr lang="zh-CN" altLang="en-US" sz="1600" dirty="0"/>
          </a:p>
        </p:txBody>
      </p:sp>
      <p:grpSp>
        <p:nvGrpSpPr>
          <p:cNvPr id="3" name="组合 11"/>
          <p:cNvGrpSpPr/>
          <p:nvPr/>
        </p:nvGrpSpPr>
        <p:grpSpPr>
          <a:xfrm>
            <a:off x="5713582" y="2189690"/>
            <a:ext cx="589549" cy="606935"/>
            <a:chOff x="1463339" y="1072758"/>
            <a:chExt cx="1546058" cy="1546058"/>
          </a:xfrm>
          <a:effectLst>
            <a:outerShdw blurRad="330200" dist="215900" dir="6900000" sx="81000" sy="81000" algn="t" rotWithShape="0">
              <a:prstClr val="black">
                <a:alpha val="49000"/>
              </a:prstClr>
            </a:outerShdw>
          </a:effectLst>
        </p:grpSpPr>
        <p:sp>
          <p:nvSpPr>
            <p:cNvPr id="13" name="同心圆 1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solidFill>
              </a:endParaRPr>
            </a:p>
          </p:txBody>
        </p:sp>
        <p:sp>
          <p:nvSpPr>
            <p:cNvPr id="14" name="椭圆 13"/>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sp>
        <p:nvSpPr>
          <p:cNvPr id="15" name="椭圆 14"/>
          <p:cNvSpPr/>
          <p:nvPr/>
        </p:nvSpPr>
        <p:spPr>
          <a:xfrm>
            <a:off x="5785259" y="2263481"/>
            <a:ext cx="446195" cy="459352"/>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377" tIns="46188" rIns="92377" bIns="46188" rtlCol="0" anchor="ctr"/>
          <a:lstStyle/>
          <a:p>
            <a:pPr algn="ctr"/>
            <a:endParaRPr lang="zh-CN" altLang="en-US" sz="1600" dirty="0"/>
          </a:p>
        </p:txBody>
      </p:sp>
      <p:grpSp>
        <p:nvGrpSpPr>
          <p:cNvPr id="4" name="组合 15"/>
          <p:cNvGrpSpPr/>
          <p:nvPr/>
        </p:nvGrpSpPr>
        <p:grpSpPr>
          <a:xfrm>
            <a:off x="5713582" y="3008106"/>
            <a:ext cx="589549" cy="606935"/>
            <a:chOff x="1463339" y="1072758"/>
            <a:chExt cx="1546058" cy="1546058"/>
          </a:xfrm>
          <a:effectLst>
            <a:outerShdw blurRad="330200" dist="215900" dir="6900000" sx="81000" sy="81000" algn="t" rotWithShape="0">
              <a:prstClr val="black">
                <a:alpha val="49000"/>
              </a:prstClr>
            </a:outerShdw>
          </a:effectLst>
        </p:grpSpPr>
        <p:sp>
          <p:nvSpPr>
            <p:cNvPr id="17" name="同心圆 1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solidFill>
              </a:endParaRPr>
            </a:p>
          </p:txBody>
        </p:sp>
        <p:sp>
          <p:nvSpPr>
            <p:cNvPr id="18" name="椭圆 17"/>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sp>
        <p:nvSpPr>
          <p:cNvPr id="19" name="椭圆 18"/>
          <p:cNvSpPr/>
          <p:nvPr/>
        </p:nvSpPr>
        <p:spPr>
          <a:xfrm>
            <a:off x="5785259" y="3081897"/>
            <a:ext cx="446195" cy="459352"/>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377" tIns="46188" rIns="92377" bIns="46188" rtlCol="0" anchor="ctr"/>
          <a:lstStyle/>
          <a:p>
            <a:pPr algn="ctr"/>
            <a:endParaRPr lang="zh-CN" altLang="en-US" sz="1600" dirty="0"/>
          </a:p>
        </p:txBody>
      </p:sp>
      <p:grpSp>
        <p:nvGrpSpPr>
          <p:cNvPr id="5" name="组合 6"/>
          <p:cNvGrpSpPr/>
          <p:nvPr/>
        </p:nvGrpSpPr>
        <p:grpSpPr>
          <a:xfrm>
            <a:off x="6522554" y="1330538"/>
            <a:ext cx="2006781" cy="690976"/>
            <a:chOff x="6084168" y="1189133"/>
            <a:chExt cx="1669538" cy="712120"/>
          </a:xfrm>
        </p:grpSpPr>
        <p:sp>
          <p:nvSpPr>
            <p:cNvPr id="21" name="TextBox 20"/>
            <p:cNvSpPr txBox="1"/>
            <p:nvPr/>
          </p:nvSpPr>
          <p:spPr>
            <a:xfrm>
              <a:off x="6084168" y="1514664"/>
              <a:ext cx="1669538" cy="386589"/>
            </a:xfrm>
            <a:prstGeom prst="rect">
              <a:avLst/>
            </a:prstGeom>
            <a:noFill/>
          </p:spPr>
          <p:txBody>
            <a:bodyPr wrap="square" lIns="94115" tIns="47057" rIns="94115" bIns="47057" rtlCol="0">
              <a:spAutoFit/>
            </a:bodyPr>
            <a:lstStyle/>
            <a:p>
              <a:pPr>
                <a:lnSpc>
                  <a:spcPct val="130000"/>
                </a:lnSpc>
              </a:pPr>
              <a:r>
                <a:rPr lang="zh-CN" altLang="en-US" sz="700" dirty="0">
                  <a:solidFill>
                    <a:schemeClr val="bg2"/>
                  </a:solidFill>
                  <a:latin typeface="微软雅黑" panose="020B0503020204020204" pitchFamily="34" charset="-122"/>
                  <a:ea typeface="微软雅黑" panose="020B0503020204020204" pitchFamily="34" charset="-122"/>
                </a:rPr>
                <a:t>您的内容打在这里，或者通过您的内容打在这里，或者您的内容打在这里，</a:t>
              </a:r>
              <a:endParaRPr lang="zh-CN" altLang="en-US" sz="700" dirty="0">
                <a:solidFill>
                  <a:schemeClr val="bg2"/>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6109640" y="1189133"/>
              <a:ext cx="1008112" cy="285475"/>
            </a:xfrm>
            <a:prstGeom prst="rect">
              <a:avLst/>
            </a:prstGeom>
            <a:noFill/>
          </p:spPr>
          <p:txBody>
            <a:bodyPr wrap="square" lIns="94115" tIns="0" rIns="94115" bIns="0" rtlCol="0" anchor="t">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添加标题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endParaRPr>
            </a:p>
          </p:txBody>
        </p:sp>
      </p:grpSp>
      <p:grpSp>
        <p:nvGrpSpPr>
          <p:cNvPr id="6" name="组合 29"/>
          <p:cNvGrpSpPr/>
          <p:nvPr/>
        </p:nvGrpSpPr>
        <p:grpSpPr>
          <a:xfrm>
            <a:off x="6522554" y="2149498"/>
            <a:ext cx="2006781" cy="654907"/>
            <a:chOff x="6084168" y="2476479"/>
            <a:chExt cx="1669538" cy="674948"/>
          </a:xfrm>
        </p:grpSpPr>
        <p:sp>
          <p:nvSpPr>
            <p:cNvPr id="23" name="TextBox 22"/>
            <p:cNvSpPr txBox="1"/>
            <p:nvPr/>
          </p:nvSpPr>
          <p:spPr>
            <a:xfrm>
              <a:off x="6084168" y="2764838"/>
              <a:ext cx="1669538" cy="386589"/>
            </a:xfrm>
            <a:prstGeom prst="rect">
              <a:avLst/>
            </a:prstGeom>
            <a:noFill/>
          </p:spPr>
          <p:txBody>
            <a:bodyPr wrap="square" lIns="94115" tIns="47057" rIns="94115" bIns="47057" rtlCol="0">
              <a:spAutoFit/>
            </a:bodyPr>
            <a:lstStyle/>
            <a:p>
              <a:pPr>
                <a:lnSpc>
                  <a:spcPct val="130000"/>
                </a:lnSpc>
              </a:pPr>
              <a:r>
                <a:rPr lang="zh-CN" altLang="en-US" sz="700" dirty="0">
                  <a:solidFill>
                    <a:schemeClr val="bg2"/>
                  </a:solidFill>
                  <a:latin typeface="微软雅黑" panose="020B0503020204020204" pitchFamily="34" charset="-122"/>
                  <a:ea typeface="微软雅黑" panose="020B0503020204020204" pitchFamily="34" charset="-122"/>
                </a:rPr>
                <a:t>您的内容打在这里，或者通过您的内容打在这里，或者您的内容打在这里，</a:t>
              </a:r>
              <a:endParaRPr lang="zh-CN" altLang="en-US" sz="700" dirty="0">
                <a:solidFill>
                  <a:schemeClr val="bg2"/>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6109640" y="2476479"/>
              <a:ext cx="1008112" cy="285476"/>
            </a:xfrm>
            <a:prstGeom prst="rect">
              <a:avLst/>
            </a:prstGeom>
            <a:noFill/>
          </p:spPr>
          <p:txBody>
            <a:bodyPr wrap="square" lIns="94115" tIns="0" rIns="94115" bIns="0" rtlCol="0" anchor="t">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添加标题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endParaRPr>
            </a:p>
          </p:txBody>
        </p:sp>
      </p:grpSp>
      <p:grpSp>
        <p:nvGrpSpPr>
          <p:cNvPr id="7" name="组合 30"/>
          <p:cNvGrpSpPr/>
          <p:nvPr/>
        </p:nvGrpSpPr>
        <p:grpSpPr>
          <a:xfrm>
            <a:off x="6522554" y="2967921"/>
            <a:ext cx="2006781" cy="669158"/>
            <a:chOff x="6084168" y="3696502"/>
            <a:chExt cx="1669538" cy="689634"/>
          </a:xfrm>
        </p:grpSpPr>
        <p:sp>
          <p:nvSpPr>
            <p:cNvPr id="25" name="TextBox 24"/>
            <p:cNvSpPr txBox="1"/>
            <p:nvPr/>
          </p:nvSpPr>
          <p:spPr>
            <a:xfrm>
              <a:off x="6084168" y="3999548"/>
              <a:ext cx="1669538" cy="386588"/>
            </a:xfrm>
            <a:prstGeom prst="rect">
              <a:avLst/>
            </a:prstGeom>
            <a:noFill/>
          </p:spPr>
          <p:txBody>
            <a:bodyPr wrap="square" lIns="94115" tIns="47057" rIns="94115" bIns="47057" rtlCol="0">
              <a:spAutoFit/>
            </a:bodyPr>
            <a:lstStyle/>
            <a:p>
              <a:pPr>
                <a:lnSpc>
                  <a:spcPct val="130000"/>
                </a:lnSpc>
              </a:pPr>
              <a:r>
                <a:rPr lang="zh-CN" altLang="en-US" sz="700" dirty="0">
                  <a:solidFill>
                    <a:schemeClr val="bg2"/>
                  </a:solidFill>
                  <a:latin typeface="微软雅黑" panose="020B0503020204020204" pitchFamily="34" charset="-122"/>
                  <a:ea typeface="微软雅黑" panose="020B0503020204020204" pitchFamily="34" charset="-122"/>
                </a:rPr>
                <a:t>您的内容打在这里，或者通过您的内容打在这里，或者您的内容打在这里，</a:t>
              </a:r>
              <a:endParaRPr lang="zh-CN" altLang="en-US" sz="700" dirty="0">
                <a:solidFill>
                  <a:schemeClr val="bg2"/>
                </a:solidFill>
                <a:latin typeface="微软雅黑" panose="020B0503020204020204" pitchFamily="34" charset="-122"/>
                <a:ea typeface="微软雅黑" panose="020B0503020204020204" pitchFamily="34" charset="-122"/>
              </a:endParaRPr>
            </a:p>
          </p:txBody>
        </p:sp>
        <p:sp>
          <p:nvSpPr>
            <p:cNvPr id="26" name="TextBox 25"/>
            <p:cNvSpPr txBox="1"/>
            <p:nvPr/>
          </p:nvSpPr>
          <p:spPr>
            <a:xfrm>
              <a:off x="6094400" y="3696502"/>
              <a:ext cx="1008112" cy="293801"/>
            </a:xfrm>
            <a:prstGeom prst="rect">
              <a:avLst/>
            </a:prstGeom>
            <a:noFill/>
          </p:spPr>
          <p:txBody>
            <a:bodyPr wrap="square" lIns="94115" tIns="0" rIns="94115" bIns="0" rtlCol="0" anchor="t">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添加标题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endParaRPr>
            </a:p>
          </p:txBody>
        </p:sp>
      </p:grpSp>
      <p:sp>
        <p:nvSpPr>
          <p:cNvPr id="27" name="TextBox 26"/>
          <p:cNvSpPr txBox="1"/>
          <p:nvPr/>
        </p:nvSpPr>
        <p:spPr>
          <a:xfrm>
            <a:off x="5796430" y="1482187"/>
            <a:ext cx="494056" cy="370277"/>
          </a:xfrm>
          <a:prstGeom prst="rect">
            <a:avLst/>
          </a:prstGeom>
          <a:noFill/>
        </p:spPr>
        <p:txBody>
          <a:bodyPr wrap="square" lIns="92377" tIns="46188" rIns="92377" bIns="46188" rtlCol="0">
            <a:spAutoFit/>
          </a:bodyPr>
          <a:lstStyle/>
          <a:p>
            <a:r>
              <a:rPr lang="en-US" altLang="zh-CN" dirty="0">
                <a:solidFill>
                  <a:schemeClr val="bg1"/>
                </a:solidFill>
                <a:latin typeface="DFGothic-EB" panose="02010609010101010101" pitchFamily="1" charset="-128"/>
                <a:ea typeface="DFGothic-EB" panose="02010609010101010101" pitchFamily="1" charset="-128"/>
              </a:rPr>
              <a:t>01</a:t>
            </a:r>
            <a:endParaRPr lang="zh-CN" altLang="en-US" dirty="0">
              <a:solidFill>
                <a:schemeClr val="bg1"/>
              </a:solidFill>
              <a:latin typeface="DFGothic-EB" panose="02010609010101010101" pitchFamily="1" charset="-128"/>
              <a:ea typeface="DFGothic-EB" panose="02010609010101010101" pitchFamily="1" charset="-128"/>
            </a:endParaRPr>
          </a:p>
        </p:txBody>
      </p:sp>
      <p:sp>
        <p:nvSpPr>
          <p:cNvPr id="28" name="TextBox 27"/>
          <p:cNvSpPr txBox="1"/>
          <p:nvPr/>
        </p:nvSpPr>
        <p:spPr>
          <a:xfrm>
            <a:off x="5780553" y="2346283"/>
            <a:ext cx="517871" cy="370277"/>
          </a:xfrm>
          <a:prstGeom prst="rect">
            <a:avLst/>
          </a:prstGeom>
          <a:noFill/>
        </p:spPr>
        <p:txBody>
          <a:bodyPr wrap="square" lIns="92377" tIns="46188" rIns="92377" bIns="46188" rtlCol="0">
            <a:spAutoFit/>
          </a:bodyPr>
          <a:lstStyle/>
          <a:p>
            <a:r>
              <a:rPr lang="en-US" altLang="zh-CN" dirty="0">
                <a:solidFill>
                  <a:schemeClr val="bg1"/>
                </a:solidFill>
                <a:latin typeface="DFGothic-EB" panose="02010609010101010101" pitchFamily="1" charset="-128"/>
                <a:ea typeface="DFGothic-EB" panose="02010609010101010101" pitchFamily="1" charset="-128"/>
              </a:rPr>
              <a:t>02</a:t>
            </a:r>
            <a:endParaRPr lang="zh-CN" altLang="en-US" dirty="0">
              <a:solidFill>
                <a:schemeClr val="bg1"/>
              </a:solidFill>
              <a:latin typeface="DFGothic-EB" panose="02010609010101010101" pitchFamily="1" charset="-128"/>
              <a:ea typeface="DFGothic-EB" panose="02010609010101010101" pitchFamily="1" charset="-128"/>
            </a:endParaRPr>
          </a:p>
        </p:txBody>
      </p:sp>
      <p:sp>
        <p:nvSpPr>
          <p:cNvPr id="29" name="TextBox 28"/>
          <p:cNvSpPr txBox="1"/>
          <p:nvPr/>
        </p:nvSpPr>
        <p:spPr>
          <a:xfrm>
            <a:off x="5780553" y="3138371"/>
            <a:ext cx="517871" cy="370277"/>
          </a:xfrm>
          <a:prstGeom prst="rect">
            <a:avLst/>
          </a:prstGeom>
          <a:noFill/>
        </p:spPr>
        <p:txBody>
          <a:bodyPr wrap="square" lIns="92377" tIns="46188" rIns="92377" bIns="46188" rtlCol="0">
            <a:spAutoFit/>
          </a:bodyPr>
          <a:lstStyle/>
          <a:p>
            <a:r>
              <a:rPr lang="en-US" altLang="zh-CN" dirty="0">
                <a:solidFill>
                  <a:schemeClr val="bg1"/>
                </a:solidFill>
                <a:latin typeface="DFGothic-EB" panose="02010609010101010101" pitchFamily="1" charset="-128"/>
                <a:ea typeface="DFGothic-EB" panose="02010609010101010101" pitchFamily="1" charset="-128"/>
              </a:rPr>
              <a:t>03</a:t>
            </a:r>
            <a:endParaRPr lang="zh-CN" altLang="en-US" dirty="0">
              <a:solidFill>
                <a:schemeClr val="bg1"/>
              </a:solidFill>
              <a:latin typeface="DFGothic-EB" panose="02010609010101010101" pitchFamily="1" charset="-128"/>
              <a:ea typeface="DFGothic-EB" panose="02010609010101010101" pitchFamily="1" charset="-128"/>
            </a:endParaRPr>
          </a:p>
        </p:txBody>
      </p:sp>
      <p:grpSp>
        <p:nvGrpSpPr>
          <p:cNvPr id="8" name="组合 96"/>
          <p:cNvGrpSpPr/>
          <p:nvPr/>
        </p:nvGrpSpPr>
        <p:grpSpPr>
          <a:xfrm>
            <a:off x="721895" y="1549002"/>
            <a:ext cx="4576691" cy="2863181"/>
            <a:chOff x="857224" y="1876434"/>
            <a:chExt cx="3519051" cy="2124076"/>
          </a:xfrm>
        </p:grpSpPr>
        <p:grpSp>
          <p:nvGrpSpPr>
            <p:cNvPr id="12" name="Group 7"/>
            <p:cNvGrpSpPr/>
            <p:nvPr/>
          </p:nvGrpSpPr>
          <p:grpSpPr>
            <a:xfrm>
              <a:off x="857224" y="1876434"/>
              <a:ext cx="3519051" cy="2124076"/>
              <a:chOff x="4901105" y="2090748"/>
              <a:chExt cx="3519051" cy="2124076"/>
            </a:xfrm>
          </p:grpSpPr>
          <p:pic>
            <p:nvPicPr>
              <p:cNvPr id="100" name="Picture 53"/>
              <p:cNvPicPr>
                <a:picLocks noChangeAspect="1"/>
              </p:cNvPicPr>
              <p:nvPr/>
            </p:nvPicPr>
            <p:blipFill>
              <a:blip r:embed="rId1" cstate="print"/>
              <a:srcRect/>
              <a:stretch>
                <a:fillRect/>
              </a:stretch>
            </p:blipFill>
            <p:spPr bwMode="auto">
              <a:xfrm>
                <a:off x="4901105" y="2090748"/>
                <a:ext cx="3519051" cy="2124076"/>
              </a:xfrm>
              <a:prstGeom prst="rect">
                <a:avLst/>
              </a:prstGeom>
              <a:noFill/>
              <a:ln w="9525">
                <a:noFill/>
                <a:miter lim="800000"/>
                <a:headEnd/>
                <a:tailEnd/>
              </a:ln>
            </p:spPr>
          </p:pic>
          <p:sp>
            <p:nvSpPr>
              <p:cNvPr id="101" name="Rectangle 9"/>
              <p:cNvSpPr/>
              <p:nvPr/>
            </p:nvSpPr>
            <p:spPr>
              <a:xfrm>
                <a:off x="5330923" y="2195514"/>
                <a:ext cx="2675358" cy="1674094"/>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dirty="0"/>
              </a:p>
            </p:txBody>
          </p:sp>
        </p:grpSp>
        <p:pic>
          <p:nvPicPr>
            <p:cNvPr id="99" name="图片 98"/>
            <p:cNvPicPr>
              <a:picLocks noChangeAspect="1"/>
            </p:cNvPicPr>
            <p:nvPr/>
          </p:nvPicPr>
          <p:blipFill>
            <a:blip r:embed="rId3" cstate="print"/>
            <a:stretch>
              <a:fillRect/>
            </a:stretch>
          </p:blipFill>
          <p:spPr>
            <a:xfrm>
              <a:off x="1287042" y="1994720"/>
              <a:ext cx="2675358" cy="1634645"/>
            </a:xfrm>
            <a:custGeom>
              <a:avLst/>
              <a:gdLst>
                <a:gd name="connsiteX0" fmla="*/ 0 w 6715140"/>
                <a:gd name="connsiteY0" fmla="*/ 0 h 3214710"/>
                <a:gd name="connsiteX1" fmla="*/ 6715140 w 6715140"/>
                <a:gd name="connsiteY1" fmla="*/ 0 h 3214710"/>
                <a:gd name="connsiteX2" fmla="*/ 6715140 w 6715140"/>
                <a:gd name="connsiteY2" fmla="*/ 3214710 h 3214710"/>
                <a:gd name="connsiteX3" fmla="*/ 0 w 6715140"/>
                <a:gd name="connsiteY3" fmla="*/ 3214710 h 3214710"/>
              </a:gdLst>
              <a:ahLst/>
              <a:cxnLst>
                <a:cxn ang="0">
                  <a:pos x="connsiteX0" y="connsiteY0"/>
                </a:cxn>
                <a:cxn ang="0">
                  <a:pos x="connsiteX1" y="connsiteY1"/>
                </a:cxn>
                <a:cxn ang="0">
                  <a:pos x="connsiteX2" y="connsiteY2"/>
                </a:cxn>
                <a:cxn ang="0">
                  <a:pos x="connsiteX3" y="connsiteY3"/>
                </a:cxn>
              </a:cxnLst>
              <a:rect l="l" t="t" r="r" b="b"/>
              <a:pathLst>
                <a:path w="6715140" h="3214710">
                  <a:moveTo>
                    <a:pt x="0" y="0"/>
                  </a:moveTo>
                  <a:lnTo>
                    <a:pt x="6715140" y="0"/>
                  </a:lnTo>
                  <a:lnTo>
                    <a:pt x="6715140" y="3214710"/>
                  </a:lnTo>
                  <a:lnTo>
                    <a:pt x="0" y="3214710"/>
                  </a:lnTo>
                  <a:close/>
                </a:path>
              </a:pathLst>
            </a:custGeom>
          </p:spPr>
        </p:pic>
      </p:grpSp>
      <p:sp>
        <p:nvSpPr>
          <p:cNvPr id="42" name="Rectangle 19"/>
          <p:cNvSpPr>
            <a:spLocks noChangeArrowheads="1"/>
          </p:cNvSpPr>
          <p:nvPr/>
        </p:nvSpPr>
        <p:spPr bwMode="auto">
          <a:xfrm>
            <a:off x="31320460" y="8051424"/>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年</a:t>
            </a:r>
            <a:endParaRPr lang="zh-CN" altLang="zh-CN" sz="1600" dirty="0"/>
          </a:p>
        </p:txBody>
      </p:sp>
      <p:sp>
        <p:nvSpPr>
          <p:cNvPr id="43" name="Rectangle 20"/>
          <p:cNvSpPr>
            <a:spLocks noChangeArrowheads="1"/>
          </p:cNvSpPr>
          <p:nvPr/>
        </p:nvSpPr>
        <p:spPr bwMode="auto">
          <a:xfrm>
            <a:off x="35991695" y="8051424"/>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度</a:t>
            </a:r>
            <a:endParaRPr lang="zh-CN" altLang="zh-CN" sz="1600" dirty="0"/>
          </a:p>
        </p:txBody>
      </p:sp>
      <p:sp>
        <p:nvSpPr>
          <p:cNvPr id="44" name="Rectangle 21"/>
          <p:cNvSpPr>
            <a:spLocks noChangeArrowheads="1"/>
          </p:cNvSpPr>
          <p:nvPr/>
        </p:nvSpPr>
        <p:spPr bwMode="auto">
          <a:xfrm>
            <a:off x="40670871" y="8051424"/>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工</a:t>
            </a:r>
            <a:endParaRPr lang="zh-CN" altLang="zh-CN" sz="1600" dirty="0"/>
          </a:p>
        </p:txBody>
      </p:sp>
      <p:sp>
        <p:nvSpPr>
          <p:cNvPr id="45" name="Rectangle 22"/>
          <p:cNvSpPr>
            <a:spLocks noChangeArrowheads="1"/>
          </p:cNvSpPr>
          <p:nvPr/>
        </p:nvSpPr>
        <p:spPr bwMode="auto">
          <a:xfrm>
            <a:off x="45342106" y="8051424"/>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作</a:t>
            </a:r>
            <a:endParaRPr lang="zh-CN" altLang="zh-CN" sz="1600" dirty="0"/>
          </a:p>
        </p:txBody>
      </p:sp>
      <p:sp>
        <p:nvSpPr>
          <p:cNvPr id="46" name="Rectangle 23"/>
          <p:cNvSpPr>
            <a:spLocks noChangeArrowheads="1"/>
          </p:cNvSpPr>
          <p:nvPr/>
        </p:nvSpPr>
        <p:spPr bwMode="auto">
          <a:xfrm>
            <a:off x="50014929" y="8051424"/>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概</a:t>
            </a:r>
            <a:endParaRPr lang="zh-CN" altLang="zh-CN" sz="1600" dirty="0"/>
          </a:p>
        </p:txBody>
      </p:sp>
      <p:sp>
        <p:nvSpPr>
          <p:cNvPr id="47" name="Rectangle 24"/>
          <p:cNvSpPr>
            <a:spLocks noChangeArrowheads="1"/>
          </p:cNvSpPr>
          <p:nvPr/>
        </p:nvSpPr>
        <p:spPr bwMode="auto">
          <a:xfrm>
            <a:off x="54694103" y="8051424"/>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述</a:t>
            </a:r>
            <a:endParaRPr lang="zh-CN" altLang="zh-CN" sz="1600" dirty="0"/>
          </a:p>
        </p:txBody>
      </p:sp>
      <p:sp>
        <p:nvSpPr>
          <p:cNvPr id="48" name="Rectangle 25"/>
          <p:cNvSpPr>
            <a:spLocks noChangeArrowheads="1"/>
          </p:cNvSpPr>
          <p:nvPr/>
        </p:nvSpPr>
        <p:spPr bwMode="auto">
          <a:xfrm>
            <a:off x="63823813"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年</a:t>
            </a:r>
            <a:endParaRPr lang="zh-CN" altLang="zh-CN" sz="1600" dirty="0"/>
          </a:p>
        </p:txBody>
      </p:sp>
      <p:sp>
        <p:nvSpPr>
          <p:cNvPr id="49" name="Rectangle 26"/>
          <p:cNvSpPr>
            <a:spLocks noChangeArrowheads="1"/>
          </p:cNvSpPr>
          <p:nvPr/>
        </p:nvSpPr>
        <p:spPr bwMode="auto">
          <a:xfrm>
            <a:off x="68495046"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度</a:t>
            </a:r>
            <a:endParaRPr lang="zh-CN" altLang="zh-CN" sz="1600" dirty="0"/>
          </a:p>
        </p:txBody>
      </p:sp>
      <p:sp>
        <p:nvSpPr>
          <p:cNvPr id="50" name="Rectangle 27"/>
          <p:cNvSpPr>
            <a:spLocks noChangeArrowheads="1"/>
          </p:cNvSpPr>
          <p:nvPr/>
        </p:nvSpPr>
        <p:spPr bwMode="auto">
          <a:xfrm>
            <a:off x="73174223"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工</a:t>
            </a:r>
            <a:endParaRPr lang="zh-CN" altLang="zh-CN" sz="1600" dirty="0"/>
          </a:p>
        </p:txBody>
      </p:sp>
      <p:sp>
        <p:nvSpPr>
          <p:cNvPr id="51" name="Rectangle 28"/>
          <p:cNvSpPr>
            <a:spLocks noChangeArrowheads="1"/>
          </p:cNvSpPr>
          <p:nvPr/>
        </p:nvSpPr>
        <p:spPr bwMode="auto">
          <a:xfrm>
            <a:off x="77847046"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作</a:t>
            </a:r>
            <a:endParaRPr lang="zh-CN" altLang="zh-CN" sz="1600" dirty="0"/>
          </a:p>
        </p:txBody>
      </p:sp>
      <p:sp>
        <p:nvSpPr>
          <p:cNvPr id="52" name="Rectangle 29"/>
          <p:cNvSpPr>
            <a:spLocks noChangeArrowheads="1"/>
          </p:cNvSpPr>
          <p:nvPr/>
        </p:nvSpPr>
        <p:spPr bwMode="auto">
          <a:xfrm>
            <a:off x="82518282"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概</a:t>
            </a:r>
            <a:endParaRPr lang="zh-CN" altLang="zh-CN" sz="1600" dirty="0"/>
          </a:p>
        </p:txBody>
      </p:sp>
      <p:sp>
        <p:nvSpPr>
          <p:cNvPr id="53" name="Rectangle 30"/>
          <p:cNvSpPr>
            <a:spLocks noChangeArrowheads="1"/>
          </p:cNvSpPr>
          <p:nvPr/>
        </p:nvSpPr>
        <p:spPr bwMode="auto">
          <a:xfrm>
            <a:off x="87197456"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述</a:t>
            </a:r>
            <a:endParaRPr lang="zh-CN" altLang="zh-CN" sz="1600" dirty="0"/>
          </a:p>
        </p:txBody>
      </p:sp>
      <p:sp>
        <p:nvSpPr>
          <p:cNvPr id="54" name="Rectangle 31"/>
          <p:cNvSpPr>
            <a:spLocks noChangeArrowheads="1"/>
          </p:cNvSpPr>
          <p:nvPr/>
        </p:nvSpPr>
        <p:spPr bwMode="auto">
          <a:xfrm>
            <a:off x="96327164"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年</a:t>
            </a:r>
            <a:endParaRPr lang="zh-CN" altLang="zh-CN" sz="1600" dirty="0"/>
          </a:p>
        </p:txBody>
      </p:sp>
      <p:sp>
        <p:nvSpPr>
          <p:cNvPr id="55" name="Rectangle 32"/>
          <p:cNvSpPr>
            <a:spLocks noChangeArrowheads="1"/>
          </p:cNvSpPr>
          <p:nvPr/>
        </p:nvSpPr>
        <p:spPr bwMode="auto">
          <a:xfrm>
            <a:off x="100999988"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度</a:t>
            </a:r>
            <a:endParaRPr lang="zh-CN" altLang="zh-CN" sz="1600" dirty="0"/>
          </a:p>
        </p:txBody>
      </p:sp>
      <p:sp>
        <p:nvSpPr>
          <p:cNvPr id="59" name="Rectangle 33"/>
          <p:cNvSpPr>
            <a:spLocks noChangeArrowheads="1"/>
          </p:cNvSpPr>
          <p:nvPr/>
        </p:nvSpPr>
        <p:spPr bwMode="auto">
          <a:xfrm>
            <a:off x="105679164"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工</a:t>
            </a:r>
            <a:endParaRPr lang="zh-CN" altLang="zh-CN" sz="1600" dirty="0"/>
          </a:p>
        </p:txBody>
      </p:sp>
      <p:sp>
        <p:nvSpPr>
          <p:cNvPr id="60" name="Rectangle 34"/>
          <p:cNvSpPr>
            <a:spLocks noChangeArrowheads="1"/>
          </p:cNvSpPr>
          <p:nvPr/>
        </p:nvSpPr>
        <p:spPr bwMode="auto">
          <a:xfrm>
            <a:off x="110350399"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作</a:t>
            </a:r>
            <a:endParaRPr lang="zh-CN" altLang="zh-CN" sz="1600" dirty="0"/>
          </a:p>
        </p:txBody>
      </p:sp>
      <p:sp>
        <p:nvSpPr>
          <p:cNvPr id="61" name="Rectangle 35"/>
          <p:cNvSpPr>
            <a:spLocks noChangeArrowheads="1"/>
          </p:cNvSpPr>
          <p:nvPr/>
        </p:nvSpPr>
        <p:spPr bwMode="auto">
          <a:xfrm>
            <a:off x="115021635"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概</a:t>
            </a:r>
            <a:endParaRPr lang="zh-CN" altLang="zh-CN" sz="1600" dirty="0"/>
          </a:p>
        </p:txBody>
      </p:sp>
      <p:sp>
        <p:nvSpPr>
          <p:cNvPr id="62" name="Rectangle 36"/>
          <p:cNvSpPr>
            <a:spLocks noChangeArrowheads="1"/>
          </p:cNvSpPr>
          <p:nvPr/>
        </p:nvSpPr>
        <p:spPr bwMode="auto">
          <a:xfrm>
            <a:off x="119700808"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述</a:t>
            </a:r>
            <a:endParaRPr lang="zh-CN" altLang="zh-CN" sz="1600" dirty="0"/>
          </a:p>
        </p:txBody>
      </p:sp>
      <p:sp>
        <p:nvSpPr>
          <p:cNvPr id="63" name="Rectangle 37"/>
          <p:cNvSpPr>
            <a:spLocks noChangeArrowheads="1"/>
          </p:cNvSpPr>
          <p:nvPr/>
        </p:nvSpPr>
        <p:spPr bwMode="auto">
          <a:xfrm>
            <a:off x="128832105"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年</a:t>
            </a:r>
            <a:endParaRPr lang="zh-CN" altLang="zh-CN" sz="1600" dirty="0"/>
          </a:p>
        </p:txBody>
      </p:sp>
      <p:sp>
        <p:nvSpPr>
          <p:cNvPr id="64" name="Rectangle 38"/>
          <p:cNvSpPr>
            <a:spLocks noChangeArrowheads="1"/>
          </p:cNvSpPr>
          <p:nvPr/>
        </p:nvSpPr>
        <p:spPr bwMode="auto">
          <a:xfrm>
            <a:off x="133503340"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度</a:t>
            </a:r>
            <a:endParaRPr lang="zh-CN" altLang="zh-CN" sz="1600" dirty="0"/>
          </a:p>
        </p:txBody>
      </p:sp>
      <p:sp>
        <p:nvSpPr>
          <p:cNvPr id="65" name="Rectangle 39"/>
          <p:cNvSpPr>
            <a:spLocks noChangeArrowheads="1"/>
          </p:cNvSpPr>
          <p:nvPr/>
        </p:nvSpPr>
        <p:spPr bwMode="auto">
          <a:xfrm>
            <a:off x="138182516"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工</a:t>
            </a:r>
            <a:endParaRPr lang="zh-CN" altLang="zh-CN" sz="1600" dirty="0"/>
          </a:p>
        </p:txBody>
      </p:sp>
      <p:sp>
        <p:nvSpPr>
          <p:cNvPr id="66" name="Rectangle 40"/>
          <p:cNvSpPr>
            <a:spLocks noChangeArrowheads="1"/>
          </p:cNvSpPr>
          <p:nvPr/>
        </p:nvSpPr>
        <p:spPr bwMode="auto">
          <a:xfrm>
            <a:off x="142853751"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作</a:t>
            </a:r>
            <a:endParaRPr lang="zh-CN" altLang="zh-CN" sz="1600" dirty="0"/>
          </a:p>
        </p:txBody>
      </p:sp>
      <p:sp>
        <p:nvSpPr>
          <p:cNvPr id="67" name="Rectangle 41"/>
          <p:cNvSpPr>
            <a:spLocks noChangeArrowheads="1"/>
          </p:cNvSpPr>
          <p:nvPr/>
        </p:nvSpPr>
        <p:spPr bwMode="auto">
          <a:xfrm>
            <a:off x="147524986"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概</a:t>
            </a:r>
            <a:endParaRPr lang="zh-CN" altLang="zh-CN" sz="1600" dirty="0"/>
          </a:p>
        </p:txBody>
      </p:sp>
      <p:sp>
        <p:nvSpPr>
          <p:cNvPr id="68" name="Rectangle 42"/>
          <p:cNvSpPr>
            <a:spLocks noChangeArrowheads="1"/>
          </p:cNvSpPr>
          <p:nvPr/>
        </p:nvSpPr>
        <p:spPr bwMode="auto">
          <a:xfrm>
            <a:off x="152204160"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述</a:t>
            </a:r>
            <a:endParaRPr lang="zh-CN" altLang="zh-CN" sz="1600" dirty="0"/>
          </a:p>
        </p:txBody>
      </p:sp>
      <p:sp>
        <p:nvSpPr>
          <p:cNvPr id="71" name="Rectangle 43"/>
          <p:cNvSpPr>
            <a:spLocks noChangeArrowheads="1"/>
          </p:cNvSpPr>
          <p:nvPr/>
        </p:nvSpPr>
        <p:spPr bwMode="auto">
          <a:xfrm>
            <a:off x="161335456"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年</a:t>
            </a:r>
            <a:endParaRPr lang="zh-CN" altLang="zh-CN" sz="1600" dirty="0"/>
          </a:p>
        </p:txBody>
      </p:sp>
      <p:sp>
        <p:nvSpPr>
          <p:cNvPr id="72" name="Rectangle 44"/>
          <p:cNvSpPr>
            <a:spLocks noChangeArrowheads="1"/>
          </p:cNvSpPr>
          <p:nvPr/>
        </p:nvSpPr>
        <p:spPr bwMode="auto">
          <a:xfrm>
            <a:off x="166006692"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度</a:t>
            </a:r>
            <a:endParaRPr lang="zh-CN" altLang="zh-CN" sz="1600" dirty="0"/>
          </a:p>
        </p:txBody>
      </p:sp>
      <p:sp>
        <p:nvSpPr>
          <p:cNvPr id="73" name="Rectangle 45"/>
          <p:cNvSpPr>
            <a:spLocks noChangeArrowheads="1"/>
          </p:cNvSpPr>
          <p:nvPr/>
        </p:nvSpPr>
        <p:spPr bwMode="auto">
          <a:xfrm>
            <a:off x="170685866"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工</a:t>
            </a:r>
            <a:endParaRPr lang="zh-CN" altLang="zh-CN" sz="1600" dirty="0"/>
          </a:p>
        </p:txBody>
      </p:sp>
      <p:sp>
        <p:nvSpPr>
          <p:cNvPr id="77" name="Rectangle 46"/>
          <p:cNvSpPr>
            <a:spLocks noChangeArrowheads="1"/>
          </p:cNvSpPr>
          <p:nvPr/>
        </p:nvSpPr>
        <p:spPr bwMode="auto">
          <a:xfrm>
            <a:off x="175357103"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作</a:t>
            </a:r>
            <a:endParaRPr lang="zh-CN" altLang="zh-CN" sz="1600" dirty="0"/>
          </a:p>
        </p:txBody>
      </p:sp>
      <p:sp>
        <p:nvSpPr>
          <p:cNvPr id="83" name="Rectangle 47"/>
          <p:cNvSpPr>
            <a:spLocks noChangeArrowheads="1"/>
          </p:cNvSpPr>
          <p:nvPr/>
        </p:nvSpPr>
        <p:spPr bwMode="auto">
          <a:xfrm>
            <a:off x="180028338"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概</a:t>
            </a:r>
            <a:endParaRPr lang="zh-CN" altLang="zh-CN" sz="1600" dirty="0"/>
          </a:p>
        </p:txBody>
      </p:sp>
      <p:sp>
        <p:nvSpPr>
          <p:cNvPr id="84" name="Rectangle 48"/>
          <p:cNvSpPr>
            <a:spLocks noChangeArrowheads="1"/>
          </p:cNvSpPr>
          <p:nvPr/>
        </p:nvSpPr>
        <p:spPr bwMode="auto">
          <a:xfrm>
            <a:off x="184707513" y="8201809"/>
            <a:ext cx="4694604" cy="5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r>
              <a:rPr lang="zh-CN" altLang="zh-CN" sz="35600" dirty="0">
                <a:solidFill>
                  <a:srgbClr val="231915"/>
                </a:solidFill>
                <a:latin typeface="思源黑体 CN Normal" pitchFamily="34" charset="-122"/>
                <a:ea typeface="思源黑体 CN Normal" pitchFamily="34" charset="-122"/>
              </a:rPr>
              <a:t>述</a:t>
            </a:r>
            <a:endParaRPr lang="zh-CN" altLang="zh-CN" sz="1600" dirty="0"/>
          </a:p>
        </p:txBody>
      </p:sp>
      <p:sp>
        <p:nvSpPr>
          <p:cNvPr id="86" name="Line 50"/>
          <p:cNvSpPr>
            <a:spLocks noChangeShapeType="1"/>
          </p:cNvSpPr>
          <p:nvPr/>
        </p:nvSpPr>
        <p:spPr bwMode="auto">
          <a:xfrm flipV="1">
            <a:off x="23419691" y="22681174"/>
            <a:ext cx="175506353" cy="47404"/>
          </a:xfrm>
          <a:prstGeom prst="line">
            <a:avLst/>
          </a:prstGeom>
          <a:noFill/>
          <a:ln w="152400" cap="flat">
            <a:solidFill>
              <a:srgbClr val="231915"/>
            </a:solidFill>
            <a:prstDash val="solid"/>
            <a:miter lim="800000"/>
          </a:ln>
          <a:extLst>
            <a:ext uri="{909E8E84-426E-40DD-AFC4-6F175D3DCCD1}">
              <a14:hiddenFill xmlns:a14="http://schemas.microsoft.com/office/drawing/2010/main">
                <a:noFill/>
              </a14:hiddenFill>
            </a:ext>
          </a:extLst>
        </p:spPr>
        <p:txBody>
          <a:bodyPr vert="horz" wrap="square" lIns="92377" tIns="46188" rIns="92377" bIns="46188" numCol="1" anchor="t" anchorCtr="0" compatLnSpc="1"/>
          <a:lstStyle/>
          <a:p>
            <a:endParaRPr lang="zh-CN" altLang="en-US" sz="1600" dirty="0"/>
          </a:p>
        </p:txBody>
      </p:sp>
      <p:sp>
        <p:nvSpPr>
          <p:cNvPr id="88" name="Freeform 51"/>
          <p:cNvSpPr/>
          <p:nvPr/>
        </p:nvSpPr>
        <p:spPr bwMode="auto">
          <a:xfrm>
            <a:off x="73861733" y="44137056"/>
            <a:ext cx="131390010" cy="18435120"/>
          </a:xfrm>
          <a:custGeom>
            <a:avLst/>
            <a:gdLst>
              <a:gd name="T0" fmla="*/ 0 w 17241"/>
              <a:gd name="T1" fmla="*/ 0 h 2350"/>
              <a:gd name="T2" fmla="*/ 16165 w 17241"/>
              <a:gd name="T3" fmla="*/ 0 h 2350"/>
              <a:gd name="T4" fmla="*/ 17241 w 17241"/>
              <a:gd name="T5" fmla="*/ 2350 h 2350"/>
              <a:gd name="T6" fmla="*/ 0 w 17241"/>
              <a:gd name="T7" fmla="*/ 2350 h 2350"/>
              <a:gd name="T8" fmla="*/ 0 w 17241"/>
              <a:gd name="T9" fmla="*/ 0 h 2350"/>
            </a:gdLst>
            <a:ahLst/>
            <a:cxnLst>
              <a:cxn ang="0">
                <a:pos x="T0" y="T1"/>
              </a:cxn>
              <a:cxn ang="0">
                <a:pos x="T2" y="T3"/>
              </a:cxn>
              <a:cxn ang="0">
                <a:pos x="T4" y="T5"/>
              </a:cxn>
              <a:cxn ang="0">
                <a:pos x="T6" y="T7"/>
              </a:cxn>
              <a:cxn ang="0">
                <a:pos x="T8" y="T9"/>
              </a:cxn>
            </a:cxnLst>
            <a:rect l="0" t="0" r="r" b="b"/>
            <a:pathLst>
              <a:path w="17241" h="2350">
                <a:moveTo>
                  <a:pt x="0" y="0"/>
                </a:moveTo>
                <a:lnTo>
                  <a:pt x="16165" y="0"/>
                </a:lnTo>
                <a:lnTo>
                  <a:pt x="17241" y="2350"/>
                </a:lnTo>
                <a:lnTo>
                  <a:pt x="0" y="2350"/>
                </a:lnTo>
                <a:lnTo>
                  <a:pt x="0" y="0"/>
                </a:lnTo>
                <a:close/>
              </a:path>
            </a:pathLst>
          </a:custGeom>
          <a:noFill/>
          <a:ln w="152400" cap="flat">
            <a:solidFill>
              <a:srgbClr val="231915"/>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2377" tIns="46188" rIns="92377" bIns="46188" numCol="1" anchor="t" anchorCtr="0" compatLnSpc="1"/>
          <a:lstStyle/>
          <a:p>
            <a:endParaRPr lang="zh-CN" altLang="en-US" sz="1600" dirty="0"/>
          </a:p>
        </p:txBody>
      </p:sp>
      <p:grpSp>
        <p:nvGrpSpPr>
          <p:cNvPr id="16" name="组合 89"/>
          <p:cNvGrpSpPr/>
          <p:nvPr/>
        </p:nvGrpSpPr>
        <p:grpSpPr>
          <a:xfrm>
            <a:off x="5713582" y="3741268"/>
            <a:ext cx="589549" cy="606935"/>
            <a:chOff x="1463339" y="1072758"/>
            <a:chExt cx="1546058" cy="1546058"/>
          </a:xfrm>
          <a:effectLst>
            <a:outerShdw blurRad="330200" dist="215900" dir="6900000" sx="81000" sy="81000" algn="t" rotWithShape="0">
              <a:prstClr val="black">
                <a:alpha val="49000"/>
              </a:prstClr>
            </a:outerShdw>
          </a:effectLst>
        </p:grpSpPr>
        <p:sp>
          <p:nvSpPr>
            <p:cNvPr id="92" name="同心圆 9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solidFill>
              </a:endParaRPr>
            </a:p>
          </p:txBody>
        </p:sp>
        <p:sp>
          <p:nvSpPr>
            <p:cNvPr id="93" name="椭圆 92"/>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sp>
        <p:nvSpPr>
          <p:cNvPr id="94" name="椭圆 93"/>
          <p:cNvSpPr/>
          <p:nvPr/>
        </p:nvSpPr>
        <p:spPr>
          <a:xfrm>
            <a:off x="5785259" y="3815060"/>
            <a:ext cx="446195" cy="459352"/>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377" tIns="46188" rIns="92377" bIns="46188" rtlCol="0" anchor="ctr"/>
          <a:lstStyle/>
          <a:p>
            <a:pPr algn="ctr"/>
            <a:endParaRPr lang="zh-CN" altLang="en-US" sz="1600" dirty="0"/>
          </a:p>
        </p:txBody>
      </p:sp>
      <p:grpSp>
        <p:nvGrpSpPr>
          <p:cNvPr id="20" name="组合 94"/>
          <p:cNvGrpSpPr/>
          <p:nvPr/>
        </p:nvGrpSpPr>
        <p:grpSpPr>
          <a:xfrm>
            <a:off x="6522554" y="3690051"/>
            <a:ext cx="2006781" cy="680190"/>
            <a:chOff x="6084168" y="3685133"/>
            <a:chExt cx="1669538" cy="701003"/>
          </a:xfrm>
        </p:grpSpPr>
        <p:sp>
          <p:nvSpPr>
            <p:cNvPr id="96" name="TextBox 95"/>
            <p:cNvSpPr txBox="1"/>
            <p:nvPr/>
          </p:nvSpPr>
          <p:spPr>
            <a:xfrm>
              <a:off x="6084168" y="3999548"/>
              <a:ext cx="1669538" cy="386588"/>
            </a:xfrm>
            <a:prstGeom prst="rect">
              <a:avLst/>
            </a:prstGeom>
            <a:noFill/>
          </p:spPr>
          <p:txBody>
            <a:bodyPr wrap="square" lIns="94115" tIns="47057" rIns="94115" bIns="47057" rtlCol="0">
              <a:spAutoFit/>
            </a:bodyPr>
            <a:lstStyle/>
            <a:p>
              <a:pPr>
                <a:lnSpc>
                  <a:spcPct val="130000"/>
                </a:lnSpc>
              </a:pPr>
              <a:r>
                <a:rPr lang="zh-CN" altLang="en-US" sz="700" dirty="0">
                  <a:solidFill>
                    <a:schemeClr val="bg2"/>
                  </a:solidFill>
                  <a:latin typeface="微软雅黑" panose="020B0503020204020204" pitchFamily="34" charset="-122"/>
                  <a:ea typeface="微软雅黑" panose="020B0503020204020204" pitchFamily="34" charset="-122"/>
                </a:rPr>
                <a:t>您的内容打在这里，或者通过您的内容打在这里，或者您的内容打在这里，</a:t>
              </a:r>
              <a:endParaRPr lang="zh-CN" altLang="en-US" sz="700" dirty="0">
                <a:solidFill>
                  <a:schemeClr val="bg2"/>
                </a:solidFill>
                <a:latin typeface="微软雅黑" panose="020B0503020204020204" pitchFamily="34" charset="-122"/>
                <a:ea typeface="微软雅黑" panose="020B0503020204020204" pitchFamily="34" charset="-122"/>
              </a:endParaRPr>
            </a:p>
          </p:txBody>
        </p:sp>
        <p:sp>
          <p:nvSpPr>
            <p:cNvPr id="102" name="TextBox 101"/>
            <p:cNvSpPr txBox="1"/>
            <p:nvPr/>
          </p:nvSpPr>
          <p:spPr>
            <a:xfrm>
              <a:off x="6094400" y="3685133"/>
              <a:ext cx="1008112" cy="251839"/>
            </a:xfrm>
            <a:prstGeom prst="rect">
              <a:avLst/>
            </a:prstGeom>
            <a:noFill/>
          </p:spPr>
          <p:txBody>
            <a:bodyPr wrap="square" lIns="94115" tIns="0" rIns="94115" bIns="0" rtlCol="0" anchor="t">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添加标题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endParaRPr>
            </a:p>
          </p:txBody>
        </p:sp>
      </p:grpSp>
      <p:sp>
        <p:nvSpPr>
          <p:cNvPr id="103" name="TextBox 102"/>
          <p:cNvSpPr txBox="1"/>
          <p:nvPr/>
        </p:nvSpPr>
        <p:spPr>
          <a:xfrm>
            <a:off x="5785258" y="3868688"/>
            <a:ext cx="529042" cy="370277"/>
          </a:xfrm>
          <a:prstGeom prst="rect">
            <a:avLst/>
          </a:prstGeom>
          <a:noFill/>
        </p:spPr>
        <p:txBody>
          <a:bodyPr wrap="square" lIns="92377" tIns="46188" rIns="92377" bIns="46188" rtlCol="0">
            <a:spAutoFit/>
          </a:bodyPr>
          <a:lstStyle/>
          <a:p>
            <a:r>
              <a:rPr lang="en-US" altLang="zh-CN" dirty="0">
                <a:solidFill>
                  <a:schemeClr val="bg1"/>
                </a:solidFill>
                <a:latin typeface="DFGothic-EB" panose="02010609010101010101" pitchFamily="1" charset="-128"/>
                <a:ea typeface="DFGothic-EB" panose="02010609010101010101" pitchFamily="1" charset="-128"/>
              </a:rPr>
              <a:t>04</a:t>
            </a:r>
            <a:endParaRPr lang="zh-CN" altLang="en-US" dirty="0">
              <a:solidFill>
                <a:schemeClr val="bg1"/>
              </a:solidFill>
              <a:latin typeface="DFGothic-EB" panose="02010609010101010101" pitchFamily="1" charset="-128"/>
              <a:ea typeface="DFGothic-EB" panose="02010609010101010101" pitchFamily="1" charset="-128"/>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272"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strVal val="2/3*#ppt_w"/>
                                          </p:val>
                                        </p:tav>
                                        <p:tav tm="100000">
                                          <p:val>
                                            <p:strVal val="#ppt_w"/>
                                          </p:val>
                                        </p:tav>
                                      </p:tavLst>
                                    </p:anim>
                                    <p:anim calcmode="lin" valueType="num">
                                      <p:cBhvr>
                                        <p:cTn id="13" dur="500" fill="hold"/>
                                        <p:tgtEl>
                                          <p:spTgt spid="2"/>
                                        </p:tgtEl>
                                        <p:attrNameLst>
                                          <p:attrName>ppt_h</p:attrName>
                                        </p:attrNameLst>
                                      </p:cBhvr>
                                      <p:tavLst>
                                        <p:tav tm="0">
                                          <p:val>
                                            <p:strVal val="2/3*#ppt_h"/>
                                          </p:val>
                                        </p:tav>
                                        <p:tav tm="100000">
                                          <p:val>
                                            <p:strVal val="#ppt_h"/>
                                          </p:val>
                                        </p:tav>
                                      </p:tavLst>
                                    </p:anim>
                                  </p:childTnLst>
                                </p:cTn>
                              </p:par>
                              <p:par>
                                <p:cTn id="14" presetID="23" presetClass="entr" presetSubtype="28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p:cTn id="16" dur="500" fill="hold"/>
                                        <p:tgtEl>
                                          <p:spTgt spid="11"/>
                                        </p:tgtEl>
                                        <p:attrNameLst>
                                          <p:attrName>ppt_w</p:attrName>
                                        </p:attrNameLst>
                                      </p:cBhvr>
                                      <p:tavLst>
                                        <p:tav tm="0">
                                          <p:val>
                                            <p:strVal val="4/3*#ppt_w"/>
                                          </p:val>
                                        </p:tav>
                                        <p:tav tm="100000">
                                          <p:val>
                                            <p:strVal val="#ppt_w"/>
                                          </p:val>
                                        </p:tav>
                                      </p:tavLst>
                                    </p:anim>
                                    <p:anim calcmode="lin" valueType="num">
                                      <p:cBhvr>
                                        <p:cTn id="17" dur="500" fill="hold"/>
                                        <p:tgtEl>
                                          <p:spTgt spid="11"/>
                                        </p:tgtEl>
                                        <p:attrNameLst>
                                          <p:attrName>ppt_h</p:attrName>
                                        </p:attrNameLst>
                                      </p:cBhvr>
                                      <p:tavLst>
                                        <p:tav tm="0">
                                          <p:val>
                                            <p:strVal val="4/3*#ppt_h"/>
                                          </p:val>
                                        </p:tav>
                                        <p:tav tm="100000">
                                          <p:val>
                                            <p:strVal val="#ppt_h"/>
                                          </p:val>
                                        </p:tav>
                                      </p:tavLst>
                                    </p:anim>
                                  </p:childTnLst>
                                </p:cTn>
                              </p:par>
                              <p:par>
                                <p:cTn id="18" presetID="23" presetClass="entr" presetSubtype="288" fill="hold" grpId="0" nodeType="withEffect">
                                  <p:stCondLst>
                                    <p:cond delay="0"/>
                                  </p:stCondLst>
                                  <p:childTnLst>
                                    <p:set>
                                      <p:cBhvr>
                                        <p:cTn id="19" dur="1" fill="hold">
                                          <p:stCondLst>
                                            <p:cond delay="0"/>
                                          </p:stCondLst>
                                        </p:cTn>
                                        <p:tgtEl>
                                          <p:spTgt spid="27"/>
                                        </p:tgtEl>
                                        <p:attrNameLst>
                                          <p:attrName>style.visibility</p:attrName>
                                        </p:attrNameLst>
                                      </p:cBhvr>
                                      <p:to>
                                        <p:strVal val="visible"/>
                                      </p:to>
                                    </p:set>
                                    <p:anim calcmode="lin" valueType="num">
                                      <p:cBhvr>
                                        <p:cTn id="20" dur="500" fill="hold"/>
                                        <p:tgtEl>
                                          <p:spTgt spid="27"/>
                                        </p:tgtEl>
                                        <p:attrNameLst>
                                          <p:attrName>ppt_w</p:attrName>
                                        </p:attrNameLst>
                                      </p:cBhvr>
                                      <p:tavLst>
                                        <p:tav tm="0">
                                          <p:val>
                                            <p:strVal val="4/3*#ppt_w"/>
                                          </p:val>
                                        </p:tav>
                                        <p:tav tm="100000">
                                          <p:val>
                                            <p:strVal val="#ppt_w"/>
                                          </p:val>
                                        </p:tav>
                                      </p:tavLst>
                                    </p:anim>
                                    <p:anim calcmode="lin" valueType="num">
                                      <p:cBhvr>
                                        <p:cTn id="21" dur="500" fill="hold"/>
                                        <p:tgtEl>
                                          <p:spTgt spid="27"/>
                                        </p:tgtEl>
                                        <p:attrNameLst>
                                          <p:attrName>ppt_h</p:attrName>
                                        </p:attrNameLst>
                                      </p:cBhvr>
                                      <p:tavLst>
                                        <p:tav tm="0">
                                          <p:val>
                                            <p:strVal val="4/3*#ppt_h"/>
                                          </p:val>
                                        </p:tav>
                                        <p:tav tm="100000">
                                          <p:val>
                                            <p:strVal val="#ppt_h"/>
                                          </p:val>
                                        </p:tav>
                                      </p:tavLst>
                                    </p:anim>
                                  </p:childTnLst>
                                </p:cTn>
                              </p:par>
                            </p:childTnLst>
                          </p:cTn>
                        </p:par>
                        <p:par>
                          <p:cTn id="22" fill="hold">
                            <p:stCondLst>
                              <p:cond delay="1000"/>
                            </p:stCondLst>
                            <p:childTnLst>
                              <p:par>
                                <p:cTn id="23" presetID="2" presetClass="entr" presetSubtype="2"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1+#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par>
                          <p:cTn id="27" fill="hold">
                            <p:stCondLst>
                              <p:cond delay="1500"/>
                            </p:stCondLst>
                            <p:childTnLst>
                              <p:par>
                                <p:cTn id="28" presetID="23" presetClass="entr" presetSubtype="272"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500" fill="hold"/>
                                        <p:tgtEl>
                                          <p:spTgt spid="3"/>
                                        </p:tgtEl>
                                        <p:attrNameLst>
                                          <p:attrName>ppt_w</p:attrName>
                                        </p:attrNameLst>
                                      </p:cBhvr>
                                      <p:tavLst>
                                        <p:tav tm="0">
                                          <p:val>
                                            <p:strVal val="2/3*#ppt_w"/>
                                          </p:val>
                                        </p:tav>
                                        <p:tav tm="100000">
                                          <p:val>
                                            <p:strVal val="#ppt_w"/>
                                          </p:val>
                                        </p:tav>
                                      </p:tavLst>
                                    </p:anim>
                                    <p:anim calcmode="lin" valueType="num">
                                      <p:cBhvr>
                                        <p:cTn id="31" dur="500" fill="hold"/>
                                        <p:tgtEl>
                                          <p:spTgt spid="3"/>
                                        </p:tgtEl>
                                        <p:attrNameLst>
                                          <p:attrName>ppt_h</p:attrName>
                                        </p:attrNameLst>
                                      </p:cBhvr>
                                      <p:tavLst>
                                        <p:tav tm="0">
                                          <p:val>
                                            <p:strVal val="2/3*#ppt_h"/>
                                          </p:val>
                                        </p:tav>
                                        <p:tav tm="100000">
                                          <p:val>
                                            <p:strVal val="#ppt_h"/>
                                          </p:val>
                                        </p:tav>
                                      </p:tavLst>
                                    </p:anim>
                                  </p:childTnLst>
                                </p:cTn>
                              </p:par>
                              <p:par>
                                <p:cTn id="32" presetID="23" presetClass="entr" presetSubtype="288" fill="hold" grpId="0" nodeType="with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p:cTn id="34" dur="500" fill="hold"/>
                                        <p:tgtEl>
                                          <p:spTgt spid="28"/>
                                        </p:tgtEl>
                                        <p:attrNameLst>
                                          <p:attrName>ppt_w</p:attrName>
                                        </p:attrNameLst>
                                      </p:cBhvr>
                                      <p:tavLst>
                                        <p:tav tm="0">
                                          <p:val>
                                            <p:strVal val="4/3*#ppt_w"/>
                                          </p:val>
                                        </p:tav>
                                        <p:tav tm="100000">
                                          <p:val>
                                            <p:strVal val="#ppt_w"/>
                                          </p:val>
                                        </p:tav>
                                      </p:tavLst>
                                    </p:anim>
                                    <p:anim calcmode="lin" valueType="num">
                                      <p:cBhvr>
                                        <p:cTn id="35" dur="500" fill="hold"/>
                                        <p:tgtEl>
                                          <p:spTgt spid="28"/>
                                        </p:tgtEl>
                                        <p:attrNameLst>
                                          <p:attrName>ppt_h</p:attrName>
                                        </p:attrNameLst>
                                      </p:cBhvr>
                                      <p:tavLst>
                                        <p:tav tm="0">
                                          <p:val>
                                            <p:strVal val="4/3*#ppt_h"/>
                                          </p:val>
                                        </p:tav>
                                        <p:tav tm="100000">
                                          <p:val>
                                            <p:strVal val="#ppt_h"/>
                                          </p:val>
                                        </p:tav>
                                      </p:tavLst>
                                    </p:anim>
                                  </p:childTnLst>
                                </p:cTn>
                              </p:par>
                              <p:par>
                                <p:cTn id="36" presetID="23" presetClass="entr" presetSubtype="288"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strVal val="4/3*#ppt_w"/>
                                          </p:val>
                                        </p:tav>
                                        <p:tav tm="100000">
                                          <p:val>
                                            <p:strVal val="#ppt_w"/>
                                          </p:val>
                                        </p:tav>
                                      </p:tavLst>
                                    </p:anim>
                                    <p:anim calcmode="lin" valueType="num">
                                      <p:cBhvr>
                                        <p:cTn id="39" dur="500" fill="hold"/>
                                        <p:tgtEl>
                                          <p:spTgt spid="15"/>
                                        </p:tgtEl>
                                        <p:attrNameLst>
                                          <p:attrName>ppt_h</p:attrName>
                                        </p:attrNameLst>
                                      </p:cBhvr>
                                      <p:tavLst>
                                        <p:tav tm="0">
                                          <p:val>
                                            <p:strVal val="4/3*#ppt_h"/>
                                          </p:val>
                                        </p:tav>
                                        <p:tav tm="100000">
                                          <p:val>
                                            <p:strVal val="#ppt_h"/>
                                          </p:val>
                                        </p:tav>
                                      </p:tavLst>
                                    </p:anim>
                                  </p:childTnLst>
                                </p:cTn>
                              </p:par>
                            </p:childTnLst>
                          </p:cTn>
                        </p:par>
                        <p:par>
                          <p:cTn id="40" fill="hold">
                            <p:stCondLst>
                              <p:cond delay="2000"/>
                            </p:stCondLst>
                            <p:childTnLst>
                              <p:par>
                                <p:cTn id="41" presetID="2" presetClass="entr" presetSubtype="2"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1+#ppt_w/2"/>
                                          </p:val>
                                        </p:tav>
                                        <p:tav tm="100000">
                                          <p:val>
                                            <p:strVal val="#ppt_x"/>
                                          </p:val>
                                        </p:tav>
                                      </p:tavLst>
                                    </p:anim>
                                    <p:anim calcmode="lin" valueType="num">
                                      <p:cBhvr additive="base">
                                        <p:cTn id="44" dur="500" fill="hold"/>
                                        <p:tgtEl>
                                          <p:spTgt spid="6"/>
                                        </p:tgtEl>
                                        <p:attrNameLst>
                                          <p:attrName>ppt_y</p:attrName>
                                        </p:attrNameLst>
                                      </p:cBhvr>
                                      <p:tavLst>
                                        <p:tav tm="0">
                                          <p:val>
                                            <p:strVal val="#ppt_y"/>
                                          </p:val>
                                        </p:tav>
                                        <p:tav tm="100000">
                                          <p:val>
                                            <p:strVal val="#ppt_y"/>
                                          </p:val>
                                        </p:tav>
                                      </p:tavLst>
                                    </p:anim>
                                  </p:childTnLst>
                                </p:cTn>
                              </p:par>
                            </p:childTnLst>
                          </p:cTn>
                        </p:par>
                        <p:par>
                          <p:cTn id="45" fill="hold">
                            <p:stCondLst>
                              <p:cond delay="2500"/>
                            </p:stCondLst>
                            <p:childTnLst>
                              <p:par>
                                <p:cTn id="46" presetID="23" presetClass="entr" presetSubtype="272" fill="hold" nodeType="after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500" fill="hold"/>
                                        <p:tgtEl>
                                          <p:spTgt spid="4"/>
                                        </p:tgtEl>
                                        <p:attrNameLst>
                                          <p:attrName>ppt_w</p:attrName>
                                        </p:attrNameLst>
                                      </p:cBhvr>
                                      <p:tavLst>
                                        <p:tav tm="0">
                                          <p:val>
                                            <p:strVal val="2/3*#ppt_w"/>
                                          </p:val>
                                        </p:tav>
                                        <p:tav tm="100000">
                                          <p:val>
                                            <p:strVal val="#ppt_w"/>
                                          </p:val>
                                        </p:tav>
                                      </p:tavLst>
                                    </p:anim>
                                    <p:anim calcmode="lin" valueType="num">
                                      <p:cBhvr>
                                        <p:cTn id="49" dur="500" fill="hold"/>
                                        <p:tgtEl>
                                          <p:spTgt spid="4"/>
                                        </p:tgtEl>
                                        <p:attrNameLst>
                                          <p:attrName>ppt_h</p:attrName>
                                        </p:attrNameLst>
                                      </p:cBhvr>
                                      <p:tavLst>
                                        <p:tav tm="0">
                                          <p:val>
                                            <p:strVal val="2/3*#ppt_h"/>
                                          </p:val>
                                        </p:tav>
                                        <p:tav tm="100000">
                                          <p:val>
                                            <p:strVal val="#ppt_h"/>
                                          </p:val>
                                        </p:tav>
                                      </p:tavLst>
                                    </p:anim>
                                  </p:childTnLst>
                                </p:cTn>
                              </p:par>
                              <p:par>
                                <p:cTn id="50" presetID="23" presetClass="entr" presetSubtype="288"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strVal val="4/3*#ppt_w"/>
                                          </p:val>
                                        </p:tav>
                                        <p:tav tm="100000">
                                          <p:val>
                                            <p:strVal val="#ppt_w"/>
                                          </p:val>
                                        </p:tav>
                                      </p:tavLst>
                                    </p:anim>
                                    <p:anim calcmode="lin" valueType="num">
                                      <p:cBhvr>
                                        <p:cTn id="53" dur="500" fill="hold"/>
                                        <p:tgtEl>
                                          <p:spTgt spid="19"/>
                                        </p:tgtEl>
                                        <p:attrNameLst>
                                          <p:attrName>ppt_h</p:attrName>
                                        </p:attrNameLst>
                                      </p:cBhvr>
                                      <p:tavLst>
                                        <p:tav tm="0">
                                          <p:val>
                                            <p:strVal val="4/3*#ppt_h"/>
                                          </p:val>
                                        </p:tav>
                                        <p:tav tm="100000">
                                          <p:val>
                                            <p:strVal val="#ppt_h"/>
                                          </p:val>
                                        </p:tav>
                                      </p:tavLst>
                                    </p:anim>
                                  </p:childTnLst>
                                </p:cTn>
                              </p:par>
                              <p:par>
                                <p:cTn id="54" presetID="23" presetClass="entr" presetSubtype="288"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p:cTn id="56" dur="500" fill="hold"/>
                                        <p:tgtEl>
                                          <p:spTgt spid="29"/>
                                        </p:tgtEl>
                                        <p:attrNameLst>
                                          <p:attrName>ppt_w</p:attrName>
                                        </p:attrNameLst>
                                      </p:cBhvr>
                                      <p:tavLst>
                                        <p:tav tm="0">
                                          <p:val>
                                            <p:strVal val="4/3*#ppt_w"/>
                                          </p:val>
                                        </p:tav>
                                        <p:tav tm="100000">
                                          <p:val>
                                            <p:strVal val="#ppt_w"/>
                                          </p:val>
                                        </p:tav>
                                      </p:tavLst>
                                    </p:anim>
                                    <p:anim calcmode="lin" valueType="num">
                                      <p:cBhvr>
                                        <p:cTn id="57" dur="500" fill="hold"/>
                                        <p:tgtEl>
                                          <p:spTgt spid="29"/>
                                        </p:tgtEl>
                                        <p:attrNameLst>
                                          <p:attrName>ppt_h</p:attrName>
                                        </p:attrNameLst>
                                      </p:cBhvr>
                                      <p:tavLst>
                                        <p:tav tm="0">
                                          <p:val>
                                            <p:strVal val="4/3*#ppt_h"/>
                                          </p:val>
                                        </p:tav>
                                        <p:tav tm="100000">
                                          <p:val>
                                            <p:strVal val="#ppt_h"/>
                                          </p:val>
                                        </p:tav>
                                      </p:tavLst>
                                    </p:anim>
                                  </p:childTnLst>
                                </p:cTn>
                              </p:par>
                            </p:childTnLst>
                          </p:cTn>
                        </p:par>
                        <p:par>
                          <p:cTn id="58" fill="hold">
                            <p:stCondLst>
                              <p:cond delay="3000"/>
                            </p:stCondLst>
                            <p:childTnLst>
                              <p:par>
                                <p:cTn id="59" presetID="2" presetClass="entr" presetSubtype="2" fill="hold" nodeType="after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500" fill="hold"/>
                                        <p:tgtEl>
                                          <p:spTgt spid="7"/>
                                        </p:tgtEl>
                                        <p:attrNameLst>
                                          <p:attrName>ppt_x</p:attrName>
                                        </p:attrNameLst>
                                      </p:cBhvr>
                                      <p:tavLst>
                                        <p:tav tm="0">
                                          <p:val>
                                            <p:strVal val="1+#ppt_w/2"/>
                                          </p:val>
                                        </p:tav>
                                        <p:tav tm="100000">
                                          <p:val>
                                            <p:strVal val="#ppt_x"/>
                                          </p:val>
                                        </p:tav>
                                      </p:tavLst>
                                    </p:anim>
                                    <p:anim calcmode="lin" valueType="num">
                                      <p:cBhvr additive="base">
                                        <p:cTn id="62" dur="500" fill="hold"/>
                                        <p:tgtEl>
                                          <p:spTgt spid="7"/>
                                        </p:tgtEl>
                                        <p:attrNameLst>
                                          <p:attrName>ppt_y</p:attrName>
                                        </p:attrNameLst>
                                      </p:cBhvr>
                                      <p:tavLst>
                                        <p:tav tm="0">
                                          <p:val>
                                            <p:strVal val="#ppt_y"/>
                                          </p:val>
                                        </p:tav>
                                        <p:tav tm="100000">
                                          <p:val>
                                            <p:strVal val="#ppt_y"/>
                                          </p:val>
                                        </p:tav>
                                      </p:tavLst>
                                    </p:anim>
                                  </p:childTnLst>
                                </p:cTn>
                              </p:par>
                            </p:childTnLst>
                          </p:cTn>
                        </p:par>
                        <p:par>
                          <p:cTn id="63" fill="hold">
                            <p:stCondLst>
                              <p:cond delay="3500"/>
                            </p:stCondLst>
                            <p:childTnLst>
                              <p:par>
                                <p:cTn id="64" presetID="23" presetClass="entr" presetSubtype="272" fill="hold" nodeType="after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strVal val="2/3*#ppt_w"/>
                                          </p:val>
                                        </p:tav>
                                        <p:tav tm="100000">
                                          <p:val>
                                            <p:strVal val="#ppt_w"/>
                                          </p:val>
                                        </p:tav>
                                      </p:tavLst>
                                    </p:anim>
                                    <p:anim calcmode="lin" valueType="num">
                                      <p:cBhvr>
                                        <p:cTn id="67" dur="500" fill="hold"/>
                                        <p:tgtEl>
                                          <p:spTgt spid="16"/>
                                        </p:tgtEl>
                                        <p:attrNameLst>
                                          <p:attrName>ppt_h</p:attrName>
                                        </p:attrNameLst>
                                      </p:cBhvr>
                                      <p:tavLst>
                                        <p:tav tm="0">
                                          <p:val>
                                            <p:strVal val="2/3*#ppt_h"/>
                                          </p:val>
                                        </p:tav>
                                        <p:tav tm="100000">
                                          <p:val>
                                            <p:strVal val="#ppt_h"/>
                                          </p:val>
                                        </p:tav>
                                      </p:tavLst>
                                    </p:anim>
                                  </p:childTnLst>
                                </p:cTn>
                              </p:par>
                              <p:par>
                                <p:cTn id="68" presetID="23" presetClass="entr" presetSubtype="288" fill="hold" grpId="0" nodeType="withEffect">
                                  <p:stCondLst>
                                    <p:cond delay="0"/>
                                  </p:stCondLst>
                                  <p:childTnLst>
                                    <p:set>
                                      <p:cBhvr>
                                        <p:cTn id="69" dur="1" fill="hold">
                                          <p:stCondLst>
                                            <p:cond delay="0"/>
                                          </p:stCondLst>
                                        </p:cTn>
                                        <p:tgtEl>
                                          <p:spTgt spid="94"/>
                                        </p:tgtEl>
                                        <p:attrNameLst>
                                          <p:attrName>style.visibility</p:attrName>
                                        </p:attrNameLst>
                                      </p:cBhvr>
                                      <p:to>
                                        <p:strVal val="visible"/>
                                      </p:to>
                                    </p:set>
                                    <p:anim calcmode="lin" valueType="num">
                                      <p:cBhvr>
                                        <p:cTn id="70" dur="500" fill="hold"/>
                                        <p:tgtEl>
                                          <p:spTgt spid="94"/>
                                        </p:tgtEl>
                                        <p:attrNameLst>
                                          <p:attrName>ppt_w</p:attrName>
                                        </p:attrNameLst>
                                      </p:cBhvr>
                                      <p:tavLst>
                                        <p:tav tm="0">
                                          <p:val>
                                            <p:strVal val="4/3*#ppt_w"/>
                                          </p:val>
                                        </p:tav>
                                        <p:tav tm="100000">
                                          <p:val>
                                            <p:strVal val="#ppt_w"/>
                                          </p:val>
                                        </p:tav>
                                      </p:tavLst>
                                    </p:anim>
                                    <p:anim calcmode="lin" valueType="num">
                                      <p:cBhvr>
                                        <p:cTn id="71" dur="500" fill="hold"/>
                                        <p:tgtEl>
                                          <p:spTgt spid="94"/>
                                        </p:tgtEl>
                                        <p:attrNameLst>
                                          <p:attrName>ppt_h</p:attrName>
                                        </p:attrNameLst>
                                      </p:cBhvr>
                                      <p:tavLst>
                                        <p:tav tm="0">
                                          <p:val>
                                            <p:strVal val="4/3*#ppt_h"/>
                                          </p:val>
                                        </p:tav>
                                        <p:tav tm="100000">
                                          <p:val>
                                            <p:strVal val="#ppt_h"/>
                                          </p:val>
                                        </p:tav>
                                      </p:tavLst>
                                    </p:anim>
                                  </p:childTnLst>
                                </p:cTn>
                              </p:par>
                              <p:par>
                                <p:cTn id="72" presetID="23" presetClass="entr" presetSubtype="288" fill="hold" grpId="0" nodeType="withEffect">
                                  <p:stCondLst>
                                    <p:cond delay="0"/>
                                  </p:stCondLst>
                                  <p:childTnLst>
                                    <p:set>
                                      <p:cBhvr>
                                        <p:cTn id="73" dur="1" fill="hold">
                                          <p:stCondLst>
                                            <p:cond delay="0"/>
                                          </p:stCondLst>
                                        </p:cTn>
                                        <p:tgtEl>
                                          <p:spTgt spid="103"/>
                                        </p:tgtEl>
                                        <p:attrNameLst>
                                          <p:attrName>style.visibility</p:attrName>
                                        </p:attrNameLst>
                                      </p:cBhvr>
                                      <p:to>
                                        <p:strVal val="visible"/>
                                      </p:to>
                                    </p:set>
                                    <p:anim calcmode="lin" valueType="num">
                                      <p:cBhvr>
                                        <p:cTn id="74" dur="500" fill="hold"/>
                                        <p:tgtEl>
                                          <p:spTgt spid="103"/>
                                        </p:tgtEl>
                                        <p:attrNameLst>
                                          <p:attrName>ppt_w</p:attrName>
                                        </p:attrNameLst>
                                      </p:cBhvr>
                                      <p:tavLst>
                                        <p:tav tm="0">
                                          <p:val>
                                            <p:strVal val="4/3*#ppt_w"/>
                                          </p:val>
                                        </p:tav>
                                        <p:tav tm="100000">
                                          <p:val>
                                            <p:strVal val="#ppt_w"/>
                                          </p:val>
                                        </p:tav>
                                      </p:tavLst>
                                    </p:anim>
                                    <p:anim calcmode="lin" valueType="num">
                                      <p:cBhvr>
                                        <p:cTn id="75" dur="500" fill="hold"/>
                                        <p:tgtEl>
                                          <p:spTgt spid="103"/>
                                        </p:tgtEl>
                                        <p:attrNameLst>
                                          <p:attrName>ppt_h</p:attrName>
                                        </p:attrNameLst>
                                      </p:cBhvr>
                                      <p:tavLst>
                                        <p:tav tm="0">
                                          <p:val>
                                            <p:strVal val="4/3*#ppt_h"/>
                                          </p:val>
                                        </p:tav>
                                        <p:tav tm="100000">
                                          <p:val>
                                            <p:strVal val="#ppt_h"/>
                                          </p:val>
                                        </p:tav>
                                      </p:tavLst>
                                    </p:anim>
                                  </p:childTnLst>
                                </p:cTn>
                              </p:par>
                            </p:childTnLst>
                          </p:cTn>
                        </p:par>
                        <p:par>
                          <p:cTn id="76" fill="hold">
                            <p:stCondLst>
                              <p:cond delay="4000"/>
                            </p:stCondLst>
                            <p:childTnLst>
                              <p:par>
                                <p:cTn id="77" presetID="2" presetClass="entr" presetSubtype="2" fill="hold" nodeType="after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500" fill="hold"/>
                                        <p:tgtEl>
                                          <p:spTgt spid="20"/>
                                        </p:tgtEl>
                                        <p:attrNameLst>
                                          <p:attrName>ppt_x</p:attrName>
                                        </p:attrNameLst>
                                      </p:cBhvr>
                                      <p:tavLst>
                                        <p:tav tm="0">
                                          <p:val>
                                            <p:strVal val="1+#ppt_w/2"/>
                                          </p:val>
                                        </p:tav>
                                        <p:tav tm="100000">
                                          <p:val>
                                            <p:strVal val="#ppt_x"/>
                                          </p:val>
                                        </p:tav>
                                      </p:tavLst>
                                    </p:anim>
                                    <p:anim calcmode="lin" valueType="num">
                                      <p:cBhvr additive="base">
                                        <p:cTn id="80"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19" grpId="0" animBg="1"/>
      <p:bldP spid="27" grpId="0"/>
      <p:bldP spid="28" grpId="0"/>
      <p:bldP spid="29" grpId="0"/>
      <p:bldP spid="94" grpId="0" animBg="1"/>
      <p:bldP spid="10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reeform 8"/>
          <p:cNvSpPr/>
          <p:nvPr/>
        </p:nvSpPr>
        <p:spPr bwMode="auto">
          <a:xfrm>
            <a:off x="1434267" y="1278996"/>
            <a:ext cx="2537012" cy="2534761"/>
          </a:xfrm>
          <a:custGeom>
            <a:avLst/>
            <a:gdLst>
              <a:gd name="T0" fmla="*/ 929 w 1857"/>
              <a:gd name="T1" fmla="*/ 0 h 1855"/>
              <a:gd name="T2" fmla="*/ 1857 w 1857"/>
              <a:gd name="T3" fmla="*/ 928 h 1855"/>
              <a:gd name="T4" fmla="*/ 929 w 1857"/>
              <a:gd name="T5" fmla="*/ 1855 h 1855"/>
              <a:gd name="T6" fmla="*/ 0 w 1857"/>
              <a:gd name="T7" fmla="*/ 928 h 1855"/>
              <a:gd name="T8" fmla="*/ 929 w 1857"/>
              <a:gd name="T9" fmla="*/ 0 h 1855"/>
            </a:gdLst>
            <a:ahLst/>
            <a:cxnLst>
              <a:cxn ang="0">
                <a:pos x="T0" y="T1"/>
              </a:cxn>
              <a:cxn ang="0">
                <a:pos x="T2" y="T3"/>
              </a:cxn>
              <a:cxn ang="0">
                <a:pos x="T4" y="T5"/>
              </a:cxn>
              <a:cxn ang="0">
                <a:pos x="T6" y="T7"/>
              </a:cxn>
              <a:cxn ang="0">
                <a:pos x="T8" y="T9"/>
              </a:cxn>
            </a:cxnLst>
            <a:rect l="0" t="0" r="r" b="b"/>
            <a:pathLst>
              <a:path w="1857" h="1855">
                <a:moveTo>
                  <a:pt x="929" y="0"/>
                </a:moveTo>
                <a:lnTo>
                  <a:pt x="1857" y="928"/>
                </a:lnTo>
                <a:lnTo>
                  <a:pt x="929" y="1855"/>
                </a:lnTo>
                <a:lnTo>
                  <a:pt x="0" y="928"/>
                </a:lnTo>
                <a:lnTo>
                  <a:pt x="929" y="0"/>
                </a:lnTo>
                <a:close/>
              </a:path>
            </a:pathLst>
          </a:custGeom>
          <a:solidFill>
            <a:schemeClr val="accent1"/>
          </a:solidFill>
          <a:ln w="0">
            <a:noFill/>
            <a:prstDash val="solid"/>
            <a:round/>
          </a:ln>
        </p:spPr>
        <p:txBody>
          <a:bodyPr vert="horz" wrap="square" lIns="91446" tIns="45723" rIns="91446" bIns="45723" numCol="1" anchor="t" anchorCtr="0" compatLnSpc="1"/>
          <a:lstStyle/>
          <a:p>
            <a:endParaRPr lang="zh-CN" altLang="en-US"/>
          </a:p>
        </p:txBody>
      </p:sp>
      <p:sp>
        <p:nvSpPr>
          <p:cNvPr id="2050" name="文本框 2"/>
          <p:cNvSpPr txBox="1">
            <a:spLocks noChangeArrowheads="1"/>
          </p:cNvSpPr>
          <p:nvPr>
            <p:custDataLst>
              <p:tags r:id="rId1"/>
            </p:custDataLst>
          </p:nvPr>
        </p:nvSpPr>
        <p:spPr bwMode="auto">
          <a:xfrm>
            <a:off x="2099585" y="1742064"/>
            <a:ext cx="1206376" cy="1116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7300" b="1" dirty="0" smtClean="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04</a:t>
            </a:r>
            <a:endParaRPr lang="zh-CN" altLang="en-US" sz="73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7" name="直接连接符 6"/>
          <p:cNvCxnSpPr/>
          <p:nvPr>
            <p:custDataLst>
              <p:tags r:id="rId2"/>
            </p:custDataLst>
          </p:nvPr>
        </p:nvCxnSpPr>
        <p:spPr>
          <a:xfrm>
            <a:off x="4413434" y="2572544"/>
            <a:ext cx="2947040" cy="0"/>
          </a:xfrm>
          <a:prstGeom prst="line">
            <a:avLst/>
          </a:prstGeom>
          <a:ln w="12700">
            <a:solidFill>
              <a:schemeClr val="accent1"/>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052" name="文本框 11"/>
          <p:cNvSpPr txBox="1">
            <a:spLocks noChangeArrowheads="1"/>
          </p:cNvSpPr>
          <p:nvPr>
            <p:custDataLst>
              <p:tags r:id="rId3"/>
            </p:custDataLst>
          </p:nvPr>
        </p:nvSpPr>
        <p:spPr bwMode="auto">
          <a:xfrm>
            <a:off x="1469949" y="2752040"/>
            <a:ext cx="2465648" cy="307777"/>
          </a:xfrm>
          <a:prstGeom prst="rect">
            <a:avLst/>
          </a:prstGeom>
          <a:noFill/>
          <a:ln>
            <a:noFill/>
          </a:ln>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章节 </a:t>
            </a:r>
            <a:r>
              <a:rPr lang="en-US" altLang="zh-CN" sz="20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PART</a:t>
            </a:r>
            <a:endParaRPr lang="zh-CN" altLang="en-US" sz="20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8" name="矩形 7"/>
          <p:cNvSpPr/>
          <p:nvPr/>
        </p:nvSpPr>
        <p:spPr>
          <a:xfrm>
            <a:off x="4413434" y="1955231"/>
            <a:ext cx="3178239" cy="615553"/>
          </a:xfrm>
          <a:prstGeom prst="rect">
            <a:avLst/>
          </a:prstGeom>
        </p:spPr>
        <p:txBody>
          <a:bodyPr wrap="square" lIns="0" tIns="0" rIns="0" bIns="0">
            <a:spAutoFit/>
          </a:bodyPr>
          <a:lstStyle/>
          <a:p>
            <a:pPr lvl="0">
              <a:buNone/>
            </a:pPr>
            <a:r>
              <a:rPr lang="zh-CN" altLang="zh-CN" sz="4000" b="1" dirty="0" smtClean="0">
                <a:solidFill>
                  <a:schemeClr val="bg1">
                    <a:lumMod val="50000"/>
                  </a:schemeClr>
                </a:solidFill>
                <a:latin typeface="微软雅黑" panose="020B0503020204020204" pitchFamily="34" charset="-122"/>
                <a:ea typeface="微软雅黑" panose="020B0503020204020204" pitchFamily="34" charset="-122"/>
              </a:rPr>
              <a:t>明年工作计划</a:t>
            </a:r>
            <a:endParaRPr lang="zh-CN" altLang="zh-CN" sz="4000" b="1"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TextBox 11"/>
          <p:cNvSpPr txBox="1"/>
          <p:nvPr/>
        </p:nvSpPr>
        <p:spPr>
          <a:xfrm>
            <a:off x="4413434" y="2629323"/>
            <a:ext cx="1421946" cy="240837"/>
          </a:xfrm>
          <a:prstGeom prst="rect">
            <a:avLst/>
          </a:prstGeom>
          <a:noFill/>
        </p:spPr>
        <p:txBody>
          <a:bodyPr wrap="none" lIns="65032" tIns="32516" rIns="65032" bIns="32516" rtlCol="0">
            <a:spAutoFit/>
          </a:bodyPr>
          <a:lstStyle/>
          <a:p>
            <a:pPr marL="121920" lvl="1" indent="-121920">
              <a:buFont typeface="Arial" panose="020B0604020202020204" pitchFamily="34" charset="0"/>
              <a:buChar char="•"/>
            </a:pP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5938527" y="2629323"/>
            <a:ext cx="1421946" cy="240837"/>
          </a:xfrm>
          <a:prstGeom prst="rect">
            <a:avLst/>
          </a:prstGeom>
          <a:noFill/>
        </p:spPr>
        <p:txBody>
          <a:bodyPr wrap="none" lIns="65032" tIns="32516" rIns="65032" bIns="32516" rtlCol="0">
            <a:spAutoFit/>
          </a:bodyPr>
          <a:lstStyle/>
          <a:p>
            <a:pPr marL="121920" lvl="1" indent="-121920">
              <a:buFont typeface="Arial" panose="020B0604020202020204" pitchFamily="34" charset="0"/>
              <a:buChar char="•"/>
            </a:pP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4413434" y="2895668"/>
            <a:ext cx="1421946" cy="240837"/>
          </a:xfrm>
          <a:prstGeom prst="rect">
            <a:avLst/>
          </a:prstGeom>
          <a:noFill/>
        </p:spPr>
        <p:txBody>
          <a:bodyPr wrap="none" lIns="65032" tIns="32516" rIns="65032" bIns="32516" rtlCol="0">
            <a:spAutoFit/>
          </a:bodyPr>
          <a:lstStyle/>
          <a:p>
            <a:pPr marL="121920" lvl="1" indent="-121920">
              <a:buFont typeface="Arial" panose="020B0604020202020204" pitchFamily="34" charset="0"/>
              <a:buChar char="•"/>
            </a:pP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5938527" y="2895668"/>
            <a:ext cx="1421946" cy="240837"/>
          </a:xfrm>
          <a:prstGeom prst="rect">
            <a:avLst/>
          </a:prstGeom>
          <a:noFill/>
        </p:spPr>
        <p:txBody>
          <a:bodyPr wrap="none" lIns="65032" tIns="32516" rIns="65032" bIns="32516" rtlCol="0">
            <a:spAutoFit/>
          </a:bodyPr>
          <a:lstStyle/>
          <a:p>
            <a:pPr marL="121920" lvl="1" indent="-121920">
              <a:buFont typeface="Arial" panose="020B0604020202020204" pitchFamily="34" charset="0"/>
              <a:buChar char="•"/>
            </a:pP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4"/>
    </p:custData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4000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500" fill="hold"/>
                                        <p:tgtEl>
                                          <p:spTgt spid="15"/>
                                        </p:tgtEl>
                                        <p:attrNameLst>
                                          <p:attrName>ppt_x</p:attrName>
                                        </p:attrNameLst>
                                      </p:cBhvr>
                                      <p:tavLst>
                                        <p:tav tm="0">
                                          <p:val>
                                            <p:strVal val="0-#ppt_w/2"/>
                                          </p:val>
                                        </p:tav>
                                        <p:tav tm="100000">
                                          <p:val>
                                            <p:strVal val="#ppt_x"/>
                                          </p:val>
                                        </p:tav>
                                      </p:tavLst>
                                    </p:anim>
                                    <p:anim calcmode="lin" valueType="num">
                                      <p:cBhvr additive="base">
                                        <p:cTn id="8" dur="1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fade">
                                      <p:cBhvr>
                                        <p:cTn id="13" dur="500"/>
                                        <p:tgtEl>
                                          <p:spTgt spid="205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2052"/>
                                        </p:tgtEl>
                                        <p:attrNameLst>
                                          <p:attrName>style.visibility</p:attrName>
                                        </p:attrNameLst>
                                      </p:cBhvr>
                                      <p:to>
                                        <p:strVal val="visible"/>
                                      </p:to>
                                    </p:set>
                                    <p:anim calcmode="lin" valueType="num">
                                      <p:cBhvr additive="base">
                                        <p:cTn id="18" dur="500" fill="hold"/>
                                        <p:tgtEl>
                                          <p:spTgt spid="2052"/>
                                        </p:tgtEl>
                                        <p:attrNameLst>
                                          <p:attrName>ppt_x</p:attrName>
                                        </p:attrNameLst>
                                      </p:cBhvr>
                                      <p:tavLst>
                                        <p:tav tm="0">
                                          <p:val>
                                            <p:strVal val="0-#ppt_w/2"/>
                                          </p:val>
                                        </p:tav>
                                        <p:tav tm="100000">
                                          <p:val>
                                            <p:strVal val="#ppt_x"/>
                                          </p:val>
                                        </p:tav>
                                      </p:tavLst>
                                    </p:anim>
                                    <p:anim calcmode="lin" valueType="num">
                                      <p:cBhvr additive="base">
                                        <p:cTn id="19" dur="500" fill="hold"/>
                                        <p:tgtEl>
                                          <p:spTgt spid="2052"/>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3" presetClass="entr" presetSubtype="32"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strVal val="4*#ppt_w"/>
                                          </p:val>
                                        </p:tav>
                                        <p:tav tm="100000">
                                          <p:val>
                                            <p:strVal val="#ppt_w"/>
                                          </p:val>
                                        </p:tav>
                                      </p:tavLst>
                                    </p:anim>
                                    <p:anim calcmode="lin" valueType="num">
                                      <p:cBhvr>
                                        <p:cTn id="25"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par>
                          <p:cTn id="31" fill="hold">
                            <p:stCondLst>
                              <p:cond delay="500"/>
                            </p:stCondLst>
                            <p:childTnLst>
                              <p:par>
                                <p:cTn id="32" presetID="12" presetClass="entr" presetSubtype="8"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p:tgtEl>
                                          <p:spTgt spid="11"/>
                                        </p:tgtEl>
                                        <p:attrNameLst>
                                          <p:attrName>ppt_x</p:attrName>
                                        </p:attrNameLst>
                                      </p:cBhvr>
                                      <p:tavLst>
                                        <p:tav tm="0">
                                          <p:val>
                                            <p:strVal val="#ppt_x-#ppt_w*1.125000"/>
                                          </p:val>
                                        </p:tav>
                                        <p:tav tm="100000">
                                          <p:val>
                                            <p:strVal val="#ppt_x"/>
                                          </p:val>
                                        </p:tav>
                                      </p:tavLst>
                                    </p:anim>
                                    <p:animEffect transition="in" filter="wipe(right)">
                                      <p:cBhvr>
                                        <p:cTn id="35" dur="500"/>
                                        <p:tgtEl>
                                          <p:spTgt spid="11"/>
                                        </p:tgtEl>
                                      </p:cBhvr>
                                    </p:animEffect>
                                  </p:childTnLst>
                                </p:cTn>
                              </p:par>
                            </p:childTnLst>
                          </p:cTn>
                        </p:par>
                        <p:par>
                          <p:cTn id="36" fill="hold">
                            <p:stCondLst>
                              <p:cond delay="1000"/>
                            </p:stCondLst>
                            <p:childTnLst>
                              <p:par>
                                <p:cTn id="37" presetID="12" presetClass="entr" presetSubtype="8"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p:tgtEl>
                                          <p:spTgt spid="12"/>
                                        </p:tgtEl>
                                        <p:attrNameLst>
                                          <p:attrName>ppt_x</p:attrName>
                                        </p:attrNameLst>
                                      </p:cBhvr>
                                      <p:tavLst>
                                        <p:tav tm="0">
                                          <p:val>
                                            <p:strVal val="#ppt_x-#ppt_w*1.125000"/>
                                          </p:val>
                                        </p:tav>
                                        <p:tav tm="100000">
                                          <p:val>
                                            <p:strVal val="#ppt_x"/>
                                          </p:val>
                                        </p:tav>
                                      </p:tavLst>
                                    </p:anim>
                                    <p:animEffect transition="in" filter="wipe(right)">
                                      <p:cBhvr>
                                        <p:cTn id="40" dur="500"/>
                                        <p:tgtEl>
                                          <p:spTgt spid="12"/>
                                        </p:tgtEl>
                                      </p:cBhvr>
                                    </p:animEffect>
                                  </p:childTnLst>
                                </p:cTn>
                              </p:par>
                            </p:childTnLst>
                          </p:cTn>
                        </p:par>
                        <p:par>
                          <p:cTn id="41" fill="hold">
                            <p:stCondLst>
                              <p:cond delay="1500"/>
                            </p:stCondLst>
                            <p:childTnLst>
                              <p:par>
                                <p:cTn id="42" presetID="12" presetClass="entr" presetSubtype="8"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p:tgtEl>
                                          <p:spTgt spid="13"/>
                                        </p:tgtEl>
                                        <p:attrNameLst>
                                          <p:attrName>ppt_x</p:attrName>
                                        </p:attrNameLst>
                                      </p:cBhvr>
                                      <p:tavLst>
                                        <p:tav tm="0">
                                          <p:val>
                                            <p:strVal val="#ppt_x-#ppt_w*1.125000"/>
                                          </p:val>
                                        </p:tav>
                                        <p:tav tm="100000">
                                          <p:val>
                                            <p:strVal val="#ppt_x"/>
                                          </p:val>
                                        </p:tav>
                                      </p:tavLst>
                                    </p:anim>
                                    <p:animEffect transition="in" filter="wipe(right)">
                                      <p:cBhvr>
                                        <p:cTn id="45" dur="500"/>
                                        <p:tgtEl>
                                          <p:spTgt spid="13"/>
                                        </p:tgtEl>
                                      </p:cBhvr>
                                    </p:animEffect>
                                  </p:childTnLst>
                                </p:cTn>
                              </p:par>
                            </p:childTnLst>
                          </p:cTn>
                        </p:par>
                        <p:par>
                          <p:cTn id="46" fill="hold">
                            <p:stCondLst>
                              <p:cond delay="2000"/>
                            </p:stCondLst>
                            <p:childTnLst>
                              <p:par>
                                <p:cTn id="47" presetID="12" presetClass="entr" presetSubtype="8"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p:tgtEl>
                                          <p:spTgt spid="14"/>
                                        </p:tgtEl>
                                        <p:attrNameLst>
                                          <p:attrName>ppt_x</p:attrName>
                                        </p:attrNameLst>
                                      </p:cBhvr>
                                      <p:tavLst>
                                        <p:tav tm="0">
                                          <p:val>
                                            <p:strVal val="#ppt_x-#ppt_w*1.125000"/>
                                          </p:val>
                                        </p:tav>
                                        <p:tav tm="100000">
                                          <p:val>
                                            <p:strVal val="#ppt_x"/>
                                          </p:val>
                                        </p:tav>
                                      </p:tavLst>
                                    </p:anim>
                                    <p:animEffect transition="in" filter="wipe(right)">
                                      <p:cBhvr>
                                        <p:cTn id="5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050" grpId="0"/>
      <p:bldP spid="2052" grpId="0"/>
      <p:bldP spid="8" grpId="0"/>
      <p:bldP spid="11" grpId="0"/>
      <p:bldP spid="12" grpId="0"/>
      <p:bldP spid="13"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 name="Freeform 13"/>
          <p:cNvSpPr>
            <a:spLocks noEditPoints="1"/>
          </p:cNvSpPr>
          <p:nvPr/>
        </p:nvSpPr>
        <p:spPr bwMode="auto">
          <a:xfrm rot="16200000">
            <a:off x="7591349" y="2432363"/>
            <a:ext cx="1142999" cy="813762"/>
          </a:xfrm>
          <a:custGeom>
            <a:avLst/>
            <a:gdLst>
              <a:gd name="T0" fmla="*/ 2333 w 2333"/>
              <a:gd name="T1" fmla="*/ 0 h 1774"/>
              <a:gd name="T2" fmla="*/ 2333 w 2333"/>
              <a:gd name="T3" fmla="*/ 1331 h 1774"/>
              <a:gd name="T4" fmla="*/ 1166 w 2333"/>
              <a:gd name="T5" fmla="*/ 1774 h 1774"/>
              <a:gd name="T6" fmla="*/ 0 w 2333"/>
              <a:gd name="T7" fmla="*/ 1331 h 1774"/>
              <a:gd name="T8" fmla="*/ 0 w 2333"/>
              <a:gd name="T9" fmla="*/ 0 h 1774"/>
              <a:gd name="T10" fmla="*/ 1166 w 2333"/>
              <a:gd name="T11" fmla="*/ 443 h 1774"/>
              <a:gd name="T12" fmla="*/ 2333 w 2333"/>
              <a:gd name="T13" fmla="*/ 0 h 1774"/>
              <a:gd name="T14" fmla="*/ 1750 w 2333"/>
              <a:gd name="T15" fmla="*/ 221 h 17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4">
                <a:moveTo>
                  <a:pt x="2333" y="0"/>
                </a:moveTo>
                <a:lnTo>
                  <a:pt x="2333" y="1331"/>
                </a:lnTo>
                <a:lnTo>
                  <a:pt x="1166" y="1774"/>
                </a:lnTo>
                <a:lnTo>
                  <a:pt x="0" y="1331"/>
                </a:lnTo>
                <a:lnTo>
                  <a:pt x="0" y="0"/>
                </a:lnTo>
                <a:lnTo>
                  <a:pt x="1166" y="443"/>
                </a:lnTo>
                <a:lnTo>
                  <a:pt x="2333" y="0"/>
                </a:lnTo>
                <a:close/>
                <a:moveTo>
                  <a:pt x="1750" y="221"/>
                </a:moveTo>
              </a:path>
            </a:pathLst>
          </a:custGeom>
          <a:solidFill>
            <a:schemeClr val="accent3"/>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32" name="Freeform 11"/>
          <p:cNvSpPr>
            <a:spLocks noEditPoints="1"/>
          </p:cNvSpPr>
          <p:nvPr/>
        </p:nvSpPr>
        <p:spPr bwMode="auto">
          <a:xfrm rot="16200000">
            <a:off x="446232" y="2431907"/>
            <a:ext cx="1142999" cy="814673"/>
          </a:xfrm>
          <a:custGeom>
            <a:avLst/>
            <a:gdLst>
              <a:gd name="T0" fmla="*/ 2333 w 2333"/>
              <a:gd name="T1" fmla="*/ 0 h 1775"/>
              <a:gd name="T2" fmla="*/ 2333 w 2333"/>
              <a:gd name="T3" fmla="*/ 1331 h 1775"/>
              <a:gd name="T4" fmla="*/ 1166 w 2333"/>
              <a:gd name="T5" fmla="*/ 1775 h 1775"/>
              <a:gd name="T6" fmla="*/ 0 w 2333"/>
              <a:gd name="T7" fmla="*/ 1331 h 1775"/>
              <a:gd name="T8" fmla="*/ 0 w 2333"/>
              <a:gd name="T9" fmla="*/ 0 h 1775"/>
              <a:gd name="T10" fmla="*/ 1166 w 2333"/>
              <a:gd name="T11" fmla="*/ 444 h 1775"/>
              <a:gd name="T12" fmla="*/ 2333 w 2333"/>
              <a:gd name="T13" fmla="*/ 0 h 1775"/>
              <a:gd name="T14" fmla="*/ 1750 w 2333"/>
              <a:gd name="T15" fmla="*/ 222 h 1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chemeClr val="accent1"/>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33" name="Freeform 12"/>
          <p:cNvSpPr>
            <a:spLocks noEditPoints="1"/>
          </p:cNvSpPr>
          <p:nvPr/>
        </p:nvSpPr>
        <p:spPr bwMode="auto">
          <a:xfrm rot="16200000">
            <a:off x="1158046" y="2431907"/>
            <a:ext cx="1142999" cy="814673"/>
          </a:xfrm>
          <a:custGeom>
            <a:avLst/>
            <a:gdLst>
              <a:gd name="T0" fmla="*/ 2333 w 2333"/>
              <a:gd name="T1" fmla="*/ 0 h 1775"/>
              <a:gd name="T2" fmla="*/ 2333 w 2333"/>
              <a:gd name="T3" fmla="*/ 1331 h 1775"/>
              <a:gd name="T4" fmla="*/ 1166 w 2333"/>
              <a:gd name="T5" fmla="*/ 1775 h 1775"/>
              <a:gd name="T6" fmla="*/ 0 w 2333"/>
              <a:gd name="T7" fmla="*/ 1331 h 1775"/>
              <a:gd name="T8" fmla="*/ 0 w 2333"/>
              <a:gd name="T9" fmla="*/ 0 h 1775"/>
              <a:gd name="T10" fmla="*/ 1166 w 2333"/>
              <a:gd name="T11" fmla="*/ 444 h 1775"/>
              <a:gd name="T12" fmla="*/ 2333 w 2333"/>
              <a:gd name="T13" fmla="*/ 0 h 1775"/>
              <a:gd name="T14" fmla="*/ 1750 w 2333"/>
              <a:gd name="T15" fmla="*/ 222 h 1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chemeClr val="accent2"/>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34" name="Freeform 13"/>
          <p:cNvSpPr>
            <a:spLocks noEditPoints="1"/>
          </p:cNvSpPr>
          <p:nvPr/>
        </p:nvSpPr>
        <p:spPr bwMode="auto">
          <a:xfrm rot="16200000">
            <a:off x="1860302" y="2432362"/>
            <a:ext cx="1142999" cy="813762"/>
          </a:xfrm>
          <a:custGeom>
            <a:avLst/>
            <a:gdLst>
              <a:gd name="T0" fmla="*/ 2333 w 2333"/>
              <a:gd name="T1" fmla="*/ 0 h 1774"/>
              <a:gd name="T2" fmla="*/ 2333 w 2333"/>
              <a:gd name="T3" fmla="*/ 1331 h 1774"/>
              <a:gd name="T4" fmla="*/ 1166 w 2333"/>
              <a:gd name="T5" fmla="*/ 1774 h 1774"/>
              <a:gd name="T6" fmla="*/ 0 w 2333"/>
              <a:gd name="T7" fmla="*/ 1331 h 1774"/>
              <a:gd name="T8" fmla="*/ 0 w 2333"/>
              <a:gd name="T9" fmla="*/ 0 h 1774"/>
              <a:gd name="T10" fmla="*/ 1166 w 2333"/>
              <a:gd name="T11" fmla="*/ 443 h 1774"/>
              <a:gd name="T12" fmla="*/ 2333 w 2333"/>
              <a:gd name="T13" fmla="*/ 0 h 1774"/>
              <a:gd name="T14" fmla="*/ 1750 w 2333"/>
              <a:gd name="T15" fmla="*/ 221 h 17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4">
                <a:moveTo>
                  <a:pt x="2333" y="0"/>
                </a:moveTo>
                <a:lnTo>
                  <a:pt x="2333" y="1331"/>
                </a:lnTo>
                <a:lnTo>
                  <a:pt x="1166" y="1774"/>
                </a:lnTo>
                <a:lnTo>
                  <a:pt x="0" y="1331"/>
                </a:lnTo>
                <a:lnTo>
                  <a:pt x="0" y="0"/>
                </a:lnTo>
                <a:lnTo>
                  <a:pt x="1166" y="443"/>
                </a:lnTo>
                <a:lnTo>
                  <a:pt x="2333" y="0"/>
                </a:lnTo>
                <a:close/>
                <a:moveTo>
                  <a:pt x="1750" y="221"/>
                </a:moveTo>
              </a:path>
            </a:pathLst>
          </a:custGeom>
          <a:solidFill>
            <a:schemeClr val="accent3"/>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35" name="Freeform 13"/>
          <p:cNvSpPr>
            <a:spLocks noEditPoints="1"/>
          </p:cNvSpPr>
          <p:nvPr/>
        </p:nvSpPr>
        <p:spPr bwMode="auto">
          <a:xfrm rot="16200000">
            <a:off x="2555786" y="2432362"/>
            <a:ext cx="1142999" cy="813762"/>
          </a:xfrm>
          <a:custGeom>
            <a:avLst/>
            <a:gdLst>
              <a:gd name="T0" fmla="*/ 2333 w 2333"/>
              <a:gd name="T1" fmla="*/ 0 h 1774"/>
              <a:gd name="T2" fmla="*/ 2333 w 2333"/>
              <a:gd name="T3" fmla="*/ 1331 h 1774"/>
              <a:gd name="T4" fmla="*/ 1166 w 2333"/>
              <a:gd name="T5" fmla="*/ 1774 h 1774"/>
              <a:gd name="T6" fmla="*/ 0 w 2333"/>
              <a:gd name="T7" fmla="*/ 1331 h 1774"/>
              <a:gd name="T8" fmla="*/ 0 w 2333"/>
              <a:gd name="T9" fmla="*/ 0 h 1774"/>
              <a:gd name="T10" fmla="*/ 1166 w 2333"/>
              <a:gd name="T11" fmla="*/ 443 h 1774"/>
              <a:gd name="T12" fmla="*/ 2333 w 2333"/>
              <a:gd name="T13" fmla="*/ 0 h 1774"/>
              <a:gd name="T14" fmla="*/ 1750 w 2333"/>
              <a:gd name="T15" fmla="*/ 221 h 17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4">
                <a:moveTo>
                  <a:pt x="2333" y="0"/>
                </a:moveTo>
                <a:lnTo>
                  <a:pt x="2333" y="1331"/>
                </a:lnTo>
                <a:lnTo>
                  <a:pt x="1166" y="1774"/>
                </a:lnTo>
                <a:lnTo>
                  <a:pt x="0" y="1331"/>
                </a:lnTo>
                <a:lnTo>
                  <a:pt x="0" y="0"/>
                </a:lnTo>
                <a:lnTo>
                  <a:pt x="1166" y="443"/>
                </a:lnTo>
                <a:lnTo>
                  <a:pt x="2333" y="0"/>
                </a:lnTo>
                <a:close/>
                <a:moveTo>
                  <a:pt x="1750" y="221"/>
                </a:moveTo>
              </a:path>
            </a:pathLst>
          </a:custGeom>
          <a:solidFill>
            <a:schemeClr val="accent4"/>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36" name="Freeform 13"/>
          <p:cNvSpPr>
            <a:spLocks noEditPoints="1"/>
          </p:cNvSpPr>
          <p:nvPr/>
        </p:nvSpPr>
        <p:spPr bwMode="auto">
          <a:xfrm rot="16200000">
            <a:off x="3249637" y="2432363"/>
            <a:ext cx="1142999" cy="813762"/>
          </a:xfrm>
          <a:custGeom>
            <a:avLst/>
            <a:gdLst>
              <a:gd name="T0" fmla="*/ 2333 w 2333"/>
              <a:gd name="T1" fmla="*/ 0 h 1774"/>
              <a:gd name="T2" fmla="*/ 2333 w 2333"/>
              <a:gd name="T3" fmla="*/ 1331 h 1774"/>
              <a:gd name="T4" fmla="*/ 1166 w 2333"/>
              <a:gd name="T5" fmla="*/ 1774 h 1774"/>
              <a:gd name="T6" fmla="*/ 0 w 2333"/>
              <a:gd name="T7" fmla="*/ 1331 h 1774"/>
              <a:gd name="T8" fmla="*/ 0 w 2333"/>
              <a:gd name="T9" fmla="*/ 0 h 1774"/>
              <a:gd name="T10" fmla="*/ 1166 w 2333"/>
              <a:gd name="T11" fmla="*/ 443 h 1774"/>
              <a:gd name="T12" fmla="*/ 2333 w 2333"/>
              <a:gd name="T13" fmla="*/ 0 h 1774"/>
              <a:gd name="T14" fmla="*/ 1750 w 2333"/>
              <a:gd name="T15" fmla="*/ 221 h 17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4">
                <a:moveTo>
                  <a:pt x="2333" y="0"/>
                </a:moveTo>
                <a:lnTo>
                  <a:pt x="2333" y="1331"/>
                </a:lnTo>
                <a:lnTo>
                  <a:pt x="1166" y="1774"/>
                </a:lnTo>
                <a:lnTo>
                  <a:pt x="0" y="1331"/>
                </a:lnTo>
                <a:lnTo>
                  <a:pt x="0" y="0"/>
                </a:lnTo>
                <a:lnTo>
                  <a:pt x="1166" y="443"/>
                </a:lnTo>
                <a:lnTo>
                  <a:pt x="2333" y="0"/>
                </a:lnTo>
                <a:close/>
                <a:moveTo>
                  <a:pt x="1750" y="221"/>
                </a:moveTo>
              </a:path>
            </a:pathLst>
          </a:custGeom>
          <a:solidFill>
            <a:schemeClr val="accent1"/>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37" name="Freeform 13"/>
          <p:cNvSpPr>
            <a:spLocks noEditPoints="1"/>
          </p:cNvSpPr>
          <p:nvPr/>
        </p:nvSpPr>
        <p:spPr bwMode="auto">
          <a:xfrm rot="16200000">
            <a:off x="3981094" y="2432363"/>
            <a:ext cx="1142999" cy="813762"/>
          </a:xfrm>
          <a:custGeom>
            <a:avLst/>
            <a:gdLst>
              <a:gd name="T0" fmla="*/ 2333 w 2333"/>
              <a:gd name="T1" fmla="*/ 0 h 1774"/>
              <a:gd name="T2" fmla="*/ 2333 w 2333"/>
              <a:gd name="T3" fmla="*/ 1331 h 1774"/>
              <a:gd name="T4" fmla="*/ 1166 w 2333"/>
              <a:gd name="T5" fmla="*/ 1774 h 1774"/>
              <a:gd name="T6" fmla="*/ 0 w 2333"/>
              <a:gd name="T7" fmla="*/ 1331 h 1774"/>
              <a:gd name="T8" fmla="*/ 0 w 2333"/>
              <a:gd name="T9" fmla="*/ 0 h 1774"/>
              <a:gd name="T10" fmla="*/ 1166 w 2333"/>
              <a:gd name="T11" fmla="*/ 443 h 1774"/>
              <a:gd name="T12" fmla="*/ 2333 w 2333"/>
              <a:gd name="T13" fmla="*/ 0 h 1774"/>
              <a:gd name="T14" fmla="*/ 1750 w 2333"/>
              <a:gd name="T15" fmla="*/ 221 h 17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4">
                <a:moveTo>
                  <a:pt x="2333" y="0"/>
                </a:moveTo>
                <a:lnTo>
                  <a:pt x="2333" y="1331"/>
                </a:lnTo>
                <a:lnTo>
                  <a:pt x="1166" y="1774"/>
                </a:lnTo>
                <a:lnTo>
                  <a:pt x="0" y="1331"/>
                </a:lnTo>
                <a:lnTo>
                  <a:pt x="0" y="0"/>
                </a:lnTo>
                <a:lnTo>
                  <a:pt x="1166" y="443"/>
                </a:lnTo>
                <a:lnTo>
                  <a:pt x="2333" y="0"/>
                </a:lnTo>
                <a:close/>
                <a:moveTo>
                  <a:pt x="1750" y="221"/>
                </a:moveTo>
              </a:path>
            </a:pathLst>
          </a:custGeom>
          <a:solidFill>
            <a:schemeClr val="accent2"/>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38" name="Freeform 13"/>
          <p:cNvSpPr>
            <a:spLocks noEditPoints="1"/>
          </p:cNvSpPr>
          <p:nvPr/>
        </p:nvSpPr>
        <p:spPr bwMode="auto">
          <a:xfrm rot="16200000">
            <a:off x="4688568" y="2432363"/>
            <a:ext cx="1142999" cy="813762"/>
          </a:xfrm>
          <a:custGeom>
            <a:avLst/>
            <a:gdLst>
              <a:gd name="T0" fmla="*/ 2333 w 2333"/>
              <a:gd name="T1" fmla="*/ 0 h 1774"/>
              <a:gd name="T2" fmla="*/ 2333 w 2333"/>
              <a:gd name="T3" fmla="*/ 1331 h 1774"/>
              <a:gd name="T4" fmla="*/ 1166 w 2333"/>
              <a:gd name="T5" fmla="*/ 1774 h 1774"/>
              <a:gd name="T6" fmla="*/ 0 w 2333"/>
              <a:gd name="T7" fmla="*/ 1331 h 1774"/>
              <a:gd name="T8" fmla="*/ 0 w 2333"/>
              <a:gd name="T9" fmla="*/ 0 h 1774"/>
              <a:gd name="T10" fmla="*/ 1166 w 2333"/>
              <a:gd name="T11" fmla="*/ 443 h 1774"/>
              <a:gd name="T12" fmla="*/ 2333 w 2333"/>
              <a:gd name="T13" fmla="*/ 0 h 1774"/>
              <a:gd name="T14" fmla="*/ 1750 w 2333"/>
              <a:gd name="T15" fmla="*/ 221 h 17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4">
                <a:moveTo>
                  <a:pt x="2333" y="0"/>
                </a:moveTo>
                <a:lnTo>
                  <a:pt x="2333" y="1331"/>
                </a:lnTo>
                <a:lnTo>
                  <a:pt x="1166" y="1774"/>
                </a:lnTo>
                <a:lnTo>
                  <a:pt x="0" y="1331"/>
                </a:lnTo>
                <a:lnTo>
                  <a:pt x="0" y="0"/>
                </a:lnTo>
                <a:lnTo>
                  <a:pt x="1166" y="443"/>
                </a:lnTo>
                <a:lnTo>
                  <a:pt x="2333" y="0"/>
                </a:lnTo>
                <a:close/>
                <a:moveTo>
                  <a:pt x="1750" y="221"/>
                </a:moveTo>
              </a:path>
            </a:pathLst>
          </a:custGeom>
          <a:solidFill>
            <a:schemeClr val="accent3"/>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39" name="Freeform 13"/>
          <p:cNvSpPr>
            <a:spLocks noEditPoints="1"/>
          </p:cNvSpPr>
          <p:nvPr/>
        </p:nvSpPr>
        <p:spPr bwMode="auto">
          <a:xfrm rot="16200000">
            <a:off x="5396043" y="2432363"/>
            <a:ext cx="1142999" cy="813762"/>
          </a:xfrm>
          <a:custGeom>
            <a:avLst/>
            <a:gdLst>
              <a:gd name="T0" fmla="*/ 2333 w 2333"/>
              <a:gd name="T1" fmla="*/ 0 h 1774"/>
              <a:gd name="T2" fmla="*/ 2333 w 2333"/>
              <a:gd name="T3" fmla="*/ 1331 h 1774"/>
              <a:gd name="T4" fmla="*/ 1166 w 2333"/>
              <a:gd name="T5" fmla="*/ 1774 h 1774"/>
              <a:gd name="T6" fmla="*/ 0 w 2333"/>
              <a:gd name="T7" fmla="*/ 1331 h 1774"/>
              <a:gd name="T8" fmla="*/ 0 w 2333"/>
              <a:gd name="T9" fmla="*/ 0 h 1774"/>
              <a:gd name="T10" fmla="*/ 1166 w 2333"/>
              <a:gd name="T11" fmla="*/ 443 h 1774"/>
              <a:gd name="T12" fmla="*/ 2333 w 2333"/>
              <a:gd name="T13" fmla="*/ 0 h 1774"/>
              <a:gd name="T14" fmla="*/ 1750 w 2333"/>
              <a:gd name="T15" fmla="*/ 221 h 17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4">
                <a:moveTo>
                  <a:pt x="2333" y="0"/>
                </a:moveTo>
                <a:lnTo>
                  <a:pt x="2333" y="1331"/>
                </a:lnTo>
                <a:lnTo>
                  <a:pt x="1166" y="1774"/>
                </a:lnTo>
                <a:lnTo>
                  <a:pt x="0" y="1331"/>
                </a:lnTo>
                <a:lnTo>
                  <a:pt x="0" y="0"/>
                </a:lnTo>
                <a:lnTo>
                  <a:pt x="1166" y="443"/>
                </a:lnTo>
                <a:lnTo>
                  <a:pt x="2333" y="0"/>
                </a:lnTo>
                <a:close/>
                <a:moveTo>
                  <a:pt x="1750" y="221"/>
                </a:moveTo>
              </a:path>
            </a:pathLst>
          </a:custGeom>
          <a:solidFill>
            <a:schemeClr val="accent4"/>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40" name="Freeform 13"/>
          <p:cNvSpPr>
            <a:spLocks noEditPoints="1"/>
          </p:cNvSpPr>
          <p:nvPr/>
        </p:nvSpPr>
        <p:spPr bwMode="auto">
          <a:xfrm rot="16200000">
            <a:off x="6105148" y="2432363"/>
            <a:ext cx="1142999" cy="813762"/>
          </a:xfrm>
          <a:custGeom>
            <a:avLst/>
            <a:gdLst>
              <a:gd name="T0" fmla="*/ 2333 w 2333"/>
              <a:gd name="T1" fmla="*/ 0 h 1774"/>
              <a:gd name="T2" fmla="*/ 2333 w 2333"/>
              <a:gd name="T3" fmla="*/ 1331 h 1774"/>
              <a:gd name="T4" fmla="*/ 1166 w 2333"/>
              <a:gd name="T5" fmla="*/ 1774 h 1774"/>
              <a:gd name="T6" fmla="*/ 0 w 2333"/>
              <a:gd name="T7" fmla="*/ 1331 h 1774"/>
              <a:gd name="T8" fmla="*/ 0 w 2333"/>
              <a:gd name="T9" fmla="*/ 0 h 1774"/>
              <a:gd name="T10" fmla="*/ 1166 w 2333"/>
              <a:gd name="T11" fmla="*/ 443 h 1774"/>
              <a:gd name="T12" fmla="*/ 2333 w 2333"/>
              <a:gd name="T13" fmla="*/ 0 h 1774"/>
              <a:gd name="T14" fmla="*/ 1750 w 2333"/>
              <a:gd name="T15" fmla="*/ 221 h 17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4">
                <a:moveTo>
                  <a:pt x="2333" y="0"/>
                </a:moveTo>
                <a:lnTo>
                  <a:pt x="2333" y="1331"/>
                </a:lnTo>
                <a:lnTo>
                  <a:pt x="1166" y="1774"/>
                </a:lnTo>
                <a:lnTo>
                  <a:pt x="0" y="1331"/>
                </a:lnTo>
                <a:lnTo>
                  <a:pt x="0" y="0"/>
                </a:lnTo>
                <a:lnTo>
                  <a:pt x="1166" y="443"/>
                </a:lnTo>
                <a:lnTo>
                  <a:pt x="2333" y="0"/>
                </a:lnTo>
                <a:close/>
                <a:moveTo>
                  <a:pt x="1750" y="221"/>
                </a:moveTo>
              </a:path>
            </a:pathLst>
          </a:custGeom>
          <a:solidFill>
            <a:schemeClr val="accent1"/>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41" name="Freeform 13"/>
          <p:cNvSpPr>
            <a:spLocks noEditPoints="1"/>
          </p:cNvSpPr>
          <p:nvPr/>
        </p:nvSpPr>
        <p:spPr bwMode="auto">
          <a:xfrm rot="16200000">
            <a:off x="6836605" y="2432363"/>
            <a:ext cx="1142999" cy="813762"/>
          </a:xfrm>
          <a:custGeom>
            <a:avLst/>
            <a:gdLst>
              <a:gd name="T0" fmla="*/ 2333 w 2333"/>
              <a:gd name="T1" fmla="*/ 0 h 1774"/>
              <a:gd name="T2" fmla="*/ 2333 w 2333"/>
              <a:gd name="T3" fmla="*/ 1331 h 1774"/>
              <a:gd name="T4" fmla="*/ 1166 w 2333"/>
              <a:gd name="T5" fmla="*/ 1774 h 1774"/>
              <a:gd name="T6" fmla="*/ 0 w 2333"/>
              <a:gd name="T7" fmla="*/ 1331 h 1774"/>
              <a:gd name="T8" fmla="*/ 0 w 2333"/>
              <a:gd name="T9" fmla="*/ 0 h 1774"/>
              <a:gd name="T10" fmla="*/ 1166 w 2333"/>
              <a:gd name="T11" fmla="*/ 443 h 1774"/>
              <a:gd name="T12" fmla="*/ 2333 w 2333"/>
              <a:gd name="T13" fmla="*/ 0 h 1774"/>
              <a:gd name="T14" fmla="*/ 1750 w 2333"/>
              <a:gd name="T15" fmla="*/ 221 h 17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4">
                <a:moveTo>
                  <a:pt x="2333" y="0"/>
                </a:moveTo>
                <a:lnTo>
                  <a:pt x="2333" y="1331"/>
                </a:lnTo>
                <a:lnTo>
                  <a:pt x="1166" y="1774"/>
                </a:lnTo>
                <a:lnTo>
                  <a:pt x="0" y="1331"/>
                </a:lnTo>
                <a:lnTo>
                  <a:pt x="0" y="0"/>
                </a:lnTo>
                <a:lnTo>
                  <a:pt x="1166" y="443"/>
                </a:lnTo>
                <a:lnTo>
                  <a:pt x="2333" y="0"/>
                </a:lnTo>
                <a:close/>
                <a:moveTo>
                  <a:pt x="1750" y="221"/>
                </a:moveTo>
              </a:path>
            </a:pathLst>
          </a:custGeom>
          <a:solidFill>
            <a:schemeClr val="accent2"/>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42" name="TextBox 241"/>
          <p:cNvSpPr txBox="1"/>
          <p:nvPr/>
        </p:nvSpPr>
        <p:spPr>
          <a:xfrm>
            <a:off x="804585" y="2458866"/>
            <a:ext cx="408263" cy="715570"/>
          </a:xfrm>
          <a:prstGeom prst="rect">
            <a:avLst/>
          </a:prstGeom>
          <a:noFill/>
        </p:spPr>
        <p:txBody>
          <a:bodyPr wrap="square" lIns="68571" tIns="34285" rIns="68571" bIns="34285" rtlCol="0">
            <a:spAutoFit/>
          </a:bodyPr>
          <a:lstStyle/>
          <a:p>
            <a:pPr algn="ctr"/>
            <a:r>
              <a:rPr lang="en-US" altLang="zh-CN" sz="1400" b="1" dirty="0" smtClean="0">
                <a:solidFill>
                  <a:schemeClr val="bg1"/>
                </a:solidFill>
                <a:latin typeface="微软雅黑" panose="020B0503020204020204" pitchFamily="34" charset="-122"/>
                <a:ea typeface="微软雅黑" panose="020B0503020204020204" pitchFamily="34" charset="-122"/>
              </a:rPr>
              <a:t>2</a:t>
            </a:r>
            <a:r>
              <a:rPr lang="zh-CN" altLang="en-US" sz="1400" b="1" dirty="0" smtClean="0">
                <a:solidFill>
                  <a:schemeClr val="bg1"/>
                </a:solidFill>
                <a:latin typeface="微软雅黑" panose="020B0503020204020204" pitchFamily="34" charset="-122"/>
                <a:ea typeface="微软雅黑" panose="020B0503020204020204" pitchFamily="34" charset="-122"/>
              </a:rPr>
              <a:t>月份</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243" name="TextBox 242"/>
          <p:cNvSpPr txBox="1"/>
          <p:nvPr/>
        </p:nvSpPr>
        <p:spPr>
          <a:xfrm>
            <a:off x="1566585" y="2458866"/>
            <a:ext cx="408263" cy="715570"/>
          </a:xfrm>
          <a:prstGeom prst="rect">
            <a:avLst/>
          </a:prstGeom>
          <a:noFill/>
        </p:spPr>
        <p:txBody>
          <a:bodyPr wrap="square" lIns="68571" tIns="34285" rIns="68571" bIns="34285" rtlCol="0">
            <a:spAutoFit/>
          </a:bodyPr>
          <a:lstStyle/>
          <a:p>
            <a:pPr algn="ctr"/>
            <a:r>
              <a:rPr lang="en-US" altLang="zh-CN" sz="1400" b="1" dirty="0" smtClean="0">
                <a:solidFill>
                  <a:schemeClr val="bg1"/>
                </a:solidFill>
                <a:latin typeface="微软雅黑" panose="020B0503020204020204" pitchFamily="34" charset="-122"/>
                <a:ea typeface="微软雅黑" panose="020B0503020204020204" pitchFamily="34" charset="-122"/>
              </a:rPr>
              <a:t>3</a:t>
            </a:r>
            <a:r>
              <a:rPr lang="zh-CN" altLang="en-US" sz="1400" b="1" dirty="0" smtClean="0">
                <a:solidFill>
                  <a:schemeClr val="bg1"/>
                </a:solidFill>
                <a:latin typeface="微软雅黑" panose="020B0503020204020204" pitchFamily="34" charset="-122"/>
                <a:ea typeface="微软雅黑" panose="020B0503020204020204" pitchFamily="34" charset="-122"/>
              </a:rPr>
              <a:t>月份</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244" name="TextBox 243"/>
          <p:cNvSpPr txBox="1"/>
          <p:nvPr/>
        </p:nvSpPr>
        <p:spPr>
          <a:xfrm>
            <a:off x="2252385" y="2458866"/>
            <a:ext cx="408263" cy="715570"/>
          </a:xfrm>
          <a:prstGeom prst="rect">
            <a:avLst/>
          </a:prstGeom>
          <a:noFill/>
        </p:spPr>
        <p:txBody>
          <a:bodyPr wrap="square" lIns="68571" tIns="34285" rIns="68571" bIns="34285" rtlCol="0">
            <a:spAutoFit/>
          </a:bodyPr>
          <a:lstStyle/>
          <a:p>
            <a:pPr algn="ctr"/>
            <a:r>
              <a:rPr lang="en-US" altLang="zh-CN" sz="1400" b="1" dirty="0" smtClean="0">
                <a:solidFill>
                  <a:schemeClr val="bg1"/>
                </a:solidFill>
                <a:latin typeface="微软雅黑" panose="020B0503020204020204" pitchFamily="34" charset="-122"/>
                <a:ea typeface="微软雅黑" panose="020B0503020204020204" pitchFamily="34" charset="-122"/>
              </a:rPr>
              <a:t>4</a:t>
            </a:r>
            <a:r>
              <a:rPr lang="zh-CN" altLang="en-US" sz="1400" b="1" dirty="0" smtClean="0">
                <a:solidFill>
                  <a:schemeClr val="bg1"/>
                </a:solidFill>
                <a:latin typeface="微软雅黑" panose="020B0503020204020204" pitchFamily="34" charset="-122"/>
                <a:ea typeface="微软雅黑" panose="020B0503020204020204" pitchFamily="34" charset="-122"/>
              </a:rPr>
              <a:t>月份</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245" name="TextBox 244"/>
          <p:cNvSpPr txBox="1"/>
          <p:nvPr/>
        </p:nvSpPr>
        <p:spPr>
          <a:xfrm>
            <a:off x="2938185" y="2458866"/>
            <a:ext cx="408263" cy="715570"/>
          </a:xfrm>
          <a:prstGeom prst="rect">
            <a:avLst/>
          </a:prstGeom>
          <a:noFill/>
        </p:spPr>
        <p:txBody>
          <a:bodyPr wrap="square" lIns="68571" tIns="34285" rIns="68571" bIns="34285" rtlCol="0">
            <a:spAutoFit/>
          </a:bodyPr>
          <a:lstStyle/>
          <a:p>
            <a:pPr algn="ctr"/>
            <a:r>
              <a:rPr lang="en-US" altLang="zh-CN" sz="1400" b="1" dirty="0" smtClean="0">
                <a:solidFill>
                  <a:schemeClr val="bg1"/>
                </a:solidFill>
                <a:latin typeface="微软雅黑" panose="020B0503020204020204" pitchFamily="34" charset="-122"/>
                <a:ea typeface="微软雅黑" panose="020B0503020204020204" pitchFamily="34" charset="-122"/>
              </a:rPr>
              <a:t>5</a:t>
            </a:r>
            <a:r>
              <a:rPr lang="zh-CN" altLang="en-US" sz="1400" b="1" dirty="0" smtClean="0">
                <a:solidFill>
                  <a:schemeClr val="bg1"/>
                </a:solidFill>
                <a:latin typeface="微软雅黑" panose="020B0503020204020204" pitchFamily="34" charset="-122"/>
                <a:ea typeface="微软雅黑" panose="020B0503020204020204" pitchFamily="34" charset="-122"/>
              </a:rPr>
              <a:t>月份</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246" name="TextBox 245"/>
          <p:cNvSpPr txBox="1"/>
          <p:nvPr/>
        </p:nvSpPr>
        <p:spPr>
          <a:xfrm>
            <a:off x="3623985" y="2458866"/>
            <a:ext cx="408263" cy="715570"/>
          </a:xfrm>
          <a:prstGeom prst="rect">
            <a:avLst/>
          </a:prstGeom>
          <a:noFill/>
        </p:spPr>
        <p:txBody>
          <a:bodyPr wrap="square" lIns="68571" tIns="34285" rIns="68571" bIns="34285" rtlCol="0">
            <a:spAutoFit/>
          </a:bodyPr>
          <a:lstStyle/>
          <a:p>
            <a:pPr algn="ctr"/>
            <a:r>
              <a:rPr lang="en-US" altLang="zh-CN" sz="1400" b="1" dirty="0" smtClean="0">
                <a:solidFill>
                  <a:schemeClr val="bg1"/>
                </a:solidFill>
                <a:latin typeface="微软雅黑" panose="020B0503020204020204" pitchFamily="34" charset="-122"/>
                <a:ea typeface="微软雅黑" panose="020B0503020204020204" pitchFamily="34" charset="-122"/>
              </a:rPr>
              <a:t>6</a:t>
            </a:r>
            <a:r>
              <a:rPr lang="zh-CN" altLang="en-US" sz="1400" b="1" dirty="0" smtClean="0">
                <a:solidFill>
                  <a:schemeClr val="bg1"/>
                </a:solidFill>
                <a:latin typeface="微软雅黑" panose="020B0503020204020204" pitchFamily="34" charset="-122"/>
                <a:ea typeface="微软雅黑" panose="020B0503020204020204" pitchFamily="34" charset="-122"/>
              </a:rPr>
              <a:t>月份</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247" name="TextBox 246"/>
          <p:cNvSpPr txBox="1"/>
          <p:nvPr/>
        </p:nvSpPr>
        <p:spPr>
          <a:xfrm>
            <a:off x="4385985" y="2458866"/>
            <a:ext cx="408263" cy="807903"/>
          </a:xfrm>
          <a:prstGeom prst="rect">
            <a:avLst/>
          </a:prstGeom>
          <a:noFill/>
        </p:spPr>
        <p:txBody>
          <a:bodyPr wrap="square" lIns="68571" tIns="34285" rIns="68571" bIns="34285" rtlCol="0">
            <a:spAutoFit/>
          </a:bodyPr>
          <a:lstStyle/>
          <a:p>
            <a:pPr algn="ctr"/>
            <a:r>
              <a:rPr lang="en-US" altLang="zh-CN" sz="1600" b="1" dirty="0" smtClean="0">
                <a:solidFill>
                  <a:schemeClr val="bg1"/>
                </a:solidFill>
                <a:latin typeface="微软雅黑" panose="020B0503020204020204" pitchFamily="34" charset="-122"/>
                <a:ea typeface="微软雅黑" panose="020B0503020204020204" pitchFamily="34" charset="-122"/>
              </a:rPr>
              <a:t>7</a:t>
            </a:r>
            <a:r>
              <a:rPr lang="zh-CN" altLang="en-US" sz="1600" b="1" dirty="0" smtClean="0">
                <a:solidFill>
                  <a:schemeClr val="bg1"/>
                </a:solidFill>
                <a:latin typeface="微软雅黑" panose="020B0503020204020204" pitchFamily="34" charset="-122"/>
                <a:ea typeface="微软雅黑" panose="020B0503020204020204" pitchFamily="34" charset="-122"/>
              </a:rPr>
              <a:t>月份</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248" name="TextBox 247"/>
          <p:cNvSpPr txBox="1"/>
          <p:nvPr/>
        </p:nvSpPr>
        <p:spPr>
          <a:xfrm>
            <a:off x="5071785" y="2458866"/>
            <a:ext cx="408263" cy="715570"/>
          </a:xfrm>
          <a:prstGeom prst="rect">
            <a:avLst/>
          </a:prstGeom>
          <a:noFill/>
        </p:spPr>
        <p:txBody>
          <a:bodyPr wrap="square" lIns="68571" tIns="34285" rIns="68571" bIns="34285" rtlCol="0">
            <a:spAutoFit/>
          </a:bodyPr>
          <a:lstStyle/>
          <a:p>
            <a:pPr algn="ctr"/>
            <a:r>
              <a:rPr lang="en-US" altLang="zh-CN" sz="1400" b="1" dirty="0" smtClean="0">
                <a:solidFill>
                  <a:schemeClr val="bg1"/>
                </a:solidFill>
                <a:latin typeface="微软雅黑" panose="020B0503020204020204" pitchFamily="34" charset="-122"/>
                <a:ea typeface="微软雅黑" panose="020B0503020204020204" pitchFamily="34" charset="-122"/>
              </a:rPr>
              <a:t>8</a:t>
            </a:r>
            <a:r>
              <a:rPr lang="zh-CN" altLang="en-US" sz="1400" b="1" dirty="0" smtClean="0">
                <a:solidFill>
                  <a:schemeClr val="bg1"/>
                </a:solidFill>
                <a:latin typeface="微软雅黑" panose="020B0503020204020204" pitchFamily="34" charset="-122"/>
                <a:ea typeface="微软雅黑" panose="020B0503020204020204" pitchFamily="34" charset="-122"/>
              </a:rPr>
              <a:t>月份</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249" name="TextBox 248"/>
          <p:cNvSpPr txBox="1"/>
          <p:nvPr/>
        </p:nvSpPr>
        <p:spPr>
          <a:xfrm>
            <a:off x="5757585" y="2458866"/>
            <a:ext cx="408263" cy="715570"/>
          </a:xfrm>
          <a:prstGeom prst="rect">
            <a:avLst/>
          </a:prstGeom>
          <a:noFill/>
        </p:spPr>
        <p:txBody>
          <a:bodyPr wrap="square" lIns="68571" tIns="34285" rIns="68571" bIns="34285" rtlCol="0">
            <a:spAutoFit/>
          </a:bodyPr>
          <a:lstStyle/>
          <a:p>
            <a:pPr algn="ctr"/>
            <a:r>
              <a:rPr lang="en-US" altLang="zh-CN" sz="1400" b="1" dirty="0" smtClean="0">
                <a:solidFill>
                  <a:schemeClr val="bg1"/>
                </a:solidFill>
                <a:latin typeface="微软雅黑" panose="020B0503020204020204" pitchFamily="34" charset="-122"/>
                <a:ea typeface="微软雅黑" panose="020B0503020204020204" pitchFamily="34" charset="-122"/>
              </a:rPr>
              <a:t>9</a:t>
            </a:r>
            <a:r>
              <a:rPr lang="zh-CN" altLang="en-US" sz="1400" b="1" dirty="0" smtClean="0">
                <a:solidFill>
                  <a:schemeClr val="bg1"/>
                </a:solidFill>
                <a:latin typeface="微软雅黑" panose="020B0503020204020204" pitchFamily="34" charset="-122"/>
                <a:ea typeface="微软雅黑" panose="020B0503020204020204" pitchFamily="34" charset="-122"/>
              </a:rPr>
              <a:t>月份</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250" name="TextBox 249"/>
          <p:cNvSpPr txBox="1"/>
          <p:nvPr/>
        </p:nvSpPr>
        <p:spPr>
          <a:xfrm>
            <a:off x="6519585" y="2458866"/>
            <a:ext cx="408263" cy="715570"/>
          </a:xfrm>
          <a:prstGeom prst="rect">
            <a:avLst/>
          </a:prstGeom>
          <a:noFill/>
        </p:spPr>
        <p:txBody>
          <a:bodyPr wrap="square" lIns="68571" tIns="34285" rIns="68571" bIns="34285" rtlCol="0">
            <a:spAutoFit/>
          </a:bodyPr>
          <a:lstStyle/>
          <a:p>
            <a:pPr algn="ctr"/>
            <a:r>
              <a:rPr lang="en-US" altLang="zh-CN" sz="1400" b="1" dirty="0" smtClean="0">
                <a:solidFill>
                  <a:schemeClr val="bg1"/>
                </a:solidFill>
                <a:latin typeface="微软雅黑" panose="020B0503020204020204" pitchFamily="34" charset="-122"/>
                <a:ea typeface="微软雅黑" panose="020B0503020204020204" pitchFamily="34" charset="-122"/>
              </a:rPr>
              <a:t>10</a:t>
            </a:r>
            <a:r>
              <a:rPr lang="zh-CN" altLang="en-US" sz="1400" b="1" dirty="0" smtClean="0">
                <a:solidFill>
                  <a:schemeClr val="bg1"/>
                </a:solidFill>
                <a:latin typeface="微软雅黑" panose="020B0503020204020204" pitchFamily="34" charset="-122"/>
                <a:ea typeface="微软雅黑" panose="020B0503020204020204" pitchFamily="34" charset="-122"/>
              </a:rPr>
              <a:t>月份</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251" name="TextBox 250"/>
          <p:cNvSpPr txBox="1"/>
          <p:nvPr/>
        </p:nvSpPr>
        <p:spPr>
          <a:xfrm>
            <a:off x="7254322" y="2458866"/>
            <a:ext cx="408263" cy="715570"/>
          </a:xfrm>
          <a:prstGeom prst="rect">
            <a:avLst/>
          </a:prstGeom>
          <a:noFill/>
        </p:spPr>
        <p:txBody>
          <a:bodyPr wrap="square" lIns="68571" tIns="34285" rIns="68571" bIns="34285" rtlCol="0">
            <a:spAutoFit/>
          </a:bodyPr>
          <a:lstStyle/>
          <a:p>
            <a:pPr algn="ctr"/>
            <a:r>
              <a:rPr lang="en-US" altLang="zh-CN" sz="1400" b="1" dirty="0" smtClean="0">
                <a:solidFill>
                  <a:schemeClr val="bg1"/>
                </a:solidFill>
                <a:latin typeface="微软雅黑" panose="020B0503020204020204" pitchFamily="34" charset="-122"/>
                <a:ea typeface="微软雅黑" panose="020B0503020204020204" pitchFamily="34" charset="-122"/>
              </a:rPr>
              <a:t>11</a:t>
            </a:r>
            <a:r>
              <a:rPr lang="zh-CN" altLang="en-US" sz="1400" b="1" dirty="0" smtClean="0">
                <a:solidFill>
                  <a:schemeClr val="bg1"/>
                </a:solidFill>
                <a:latin typeface="微软雅黑" panose="020B0503020204020204" pitchFamily="34" charset="-122"/>
                <a:ea typeface="微软雅黑" panose="020B0503020204020204" pitchFamily="34" charset="-122"/>
              </a:rPr>
              <a:t>月份</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254" name="TextBox 253"/>
          <p:cNvSpPr txBox="1"/>
          <p:nvPr/>
        </p:nvSpPr>
        <p:spPr>
          <a:xfrm>
            <a:off x="8038093" y="2458866"/>
            <a:ext cx="408263" cy="715570"/>
          </a:xfrm>
          <a:prstGeom prst="rect">
            <a:avLst/>
          </a:prstGeom>
          <a:noFill/>
        </p:spPr>
        <p:txBody>
          <a:bodyPr wrap="square" lIns="68571" tIns="34285" rIns="68571" bIns="34285" rtlCol="0">
            <a:spAutoFit/>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12</a:t>
            </a:r>
            <a:r>
              <a:rPr lang="zh-CN" altLang="en-US" sz="1400" b="1" dirty="0" smtClean="0">
                <a:solidFill>
                  <a:schemeClr val="bg1"/>
                </a:solidFill>
                <a:latin typeface="微软雅黑" panose="020B0503020204020204" pitchFamily="34" charset="-122"/>
                <a:ea typeface="微软雅黑" panose="020B0503020204020204" pitchFamily="34" charset="-122"/>
              </a:rPr>
              <a:t>月份</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cxnSp>
        <p:nvCxnSpPr>
          <p:cNvPr id="280" name="直接连接符 279"/>
          <p:cNvCxnSpPr/>
          <p:nvPr/>
        </p:nvCxnSpPr>
        <p:spPr>
          <a:xfrm>
            <a:off x="991394" y="3401582"/>
            <a:ext cx="0" cy="609599"/>
          </a:xfrm>
          <a:prstGeom prst="line">
            <a:avLst/>
          </a:prstGeom>
          <a:ln w="190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1" name="直接连接符 280"/>
          <p:cNvCxnSpPr/>
          <p:nvPr/>
        </p:nvCxnSpPr>
        <p:spPr>
          <a:xfrm>
            <a:off x="1677194" y="1658145"/>
            <a:ext cx="0" cy="609599"/>
          </a:xfrm>
          <a:prstGeom prst="line">
            <a:avLst/>
          </a:prstGeom>
          <a:ln w="190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2" name="直接连接符 281"/>
          <p:cNvCxnSpPr/>
          <p:nvPr/>
        </p:nvCxnSpPr>
        <p:spPr>
          <a:xfrm>
            <a:off x="2350294" y="3401582"/>
            <a:ext cx="0" cy="609599"/>
          </a:xfrm>
          <a:prstGeom prst="line">
            <a:avLst/>
          </a:prstGeom>
          <a:ln w="190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3" name="直接连接符 282"/>
          <p:cNvCxnSpPr/>
          <p:nvPr/>
        </p:nvCxnSpPr>
        <p:spPr>
          <a:xfrm>
            <a:off x="3099594" y="1658145"/>
            <a:ext cx="0" cy="609599"/>
          </a:xfrm>
          <a:prstGeom prst="line">
            <a:avLst/>
          </a:prstGeom>
          <a:ln w="190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4" name="直接连接符 283"/>
          <p:cNvCxnSpPr/>
          <p:nvPr/>
        </p:nvCxnSpPr>
        <p:spPr>
          <a:xfrm>
            <a:off x="3750469" y="3401582"/>
            <a:ext cx="0" cy="609599"/>
          </a:xfrm>
          <a:prstGeom prst="line">
            <a:avLst/>
          </a:prstGeom>
          <a:ln w="190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5" name="直接连接符 284"/>
          <p:cNvCxnSpPr/>
          <p:nvPr/>
        </p:nvCxnSpPr>
        <p:spPr>
          <a:xfrm>
            <a:off x="4471194" y="1658145"/>
            <a:ext cx="0" cy="609599"/>
          </a:xfrm>
          <a:prstGeom prst="line">
            <a:avLst/>
          </a:prstGeom>
          <a:ln w="190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6" name="直接连接符 285"/>
          <p:cNvCxnSpPr/>
          <p:nvPr/>
        </p:nvCxnSpPr>
        <p:spPr>
          <a:xfrm>
            <a:off x="5185569" y="3401582"/>
            <a:ext cx="0" cy="609599"/>
          </a:xfrm>
          <a:prstGeom prst="line">
            <a:avLst/>
          </a:prstGeom>
          <a:ln w="190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7" name="直接连接符 286"/>
          <p:cNvCxnSpPr/>
          <p:nvPr/>
        </p:nvCxnSpPr>
        <p:spPr>
          <a:xfrm>
            <a:off x="5830094" y="1658145"/>
            <a:ext cx="0" cy="609599"/>
          </a:xfrm>
          <a:prstGeom prst="line">
            <a:avLst/>
          </a:prstGeom>
          <a:ln w="190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8" name="直接连接符 287"/>
          <p:cNvCxnSpPr/>
          <p:nvPr/>
        </p:nvCxnSpPr>
        <p:spPr>
          <a:xfrm>
            <a:off x="6620669" y="3401582"/>
            <a:ext cx="0" cy="609599"/>
          </a:xfrm>
          <a:prstGeom prst="line">
            <a:avLst/>
          </a:prstGeom>
          <a:ln w="190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9" name="直接连接符 288"/>
          <p:cNvCxnSpPr/>
          <p:nvPr/>
        </p:nvCxnSpPr>
        <p:spPr>
          <a:xfrm>
            <a:off x="7303294" y="1658145"/>
            <a:ext cx="0" cy="609599"/>
          </a:xfrm>
          <a:prstGeom prst="line">
            <a:avLst/>
          </a:prstGeom>
          <a:ln w="190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90" name="直接连接符 289"/>
          <p:cNvCxnSpPr/>
          <p:nvPr/>
        </p:nvCxnSpPr>
        <p:spPr>
          <a:xfrm>
            <a:off x="8119269" y="3401582"/>
            <a:ext cx="0" cy="609599"/>
          </a:xfrm>
          <a:prstGeom prst="line">
            <a:avLst/>
          </a:prstGeom>
          <a:ln w="190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91" name="Rectangle 28"/>
          <p:cNvSpPr>
            <a:spLocks noChangeArrowheads="1"/>
          </p:cNvSpPr>
          <p:nvPr/>
        </p:nvSpPr>
        <p:spPr bwMode="auto">
          <a:xfrm>
            <a:off x="375191" y="3944144"/>
            <a:ext cx="1354355" cy="352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9" tIns="34295" rIns="68589" bIns="34295">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292" name="Rectangle 28"/>
          <p:cNvSpPr>
            <a:spLocks noChangeArrowheads="1"/>
          </p:cNvSpPr>
          <p:nvPr/>
        </p:nvSpPr>
        <p:spPr bwMode="auto">
          <a:xfrm>
            <a:off x="1030666" y="1200944"/>
            <a:ext cx="1354355" cy="352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9" tIns="34295" rIns="68589" bIns="34295">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293" name="Rectangle 28"/>
          <p:cNvSpPr>
            <a:spLocks noChangeArrowheads="1"/>
          </p:cNvSpPr>
          <p:nvPr/>
        </p:nvSpPr>
        <p:spPr bwMode="auto">
          <a:xfrm>
            <a:off x="1677194" y="3944144"/>
            <a:ext cx="1354355" cy="352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9" tIns="34295" rIns="68589" bIns="34295">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294" name="Rectangle 28"/>
          <p:cNvSpPr>
            <a:spLocks noChangeArrowheads="1"/>
          </p:cNvSpPr>
          <p:nvPr/>
        </p:nvSpPr>
        <p:spPr bwMode="auto">
          <a:xfrm>
            <a:off x="2439194" y="1200944"/>
            <a:ext cx="1354355" cy="352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9" tIns="34295" rIns="68589" bIns="34295">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295" name="Rectangle 28"/>
          <p:cNvSpPr>
            <a:spLocks noChangeArrowheads="1"/>
          </p:cNvSpPr>
          <p:nvPr/>
        </p:nvSpPr>
        <p:spPr bwMode="auto">
          <a:xfrm>
            <a:off x="3067844" y="3944144"/>
            <a:ext cx="1354355" cy="352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9" tIns="34295" rIns="68589" bIns="34295">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296" name="Rectangle 28"/>
          <p:cNvSpPr>
            <a:spLocks noChangeArrowheads="1"/>
          </p:cNvSpPr>
          <p:nvPr/>
        </p:nvSpPr>
        <p:spPr bwMode="auto">
          <a:xfrm>
            <a:off x="3772694" y="1200944"/>
            <a:ext cx="1354355" cy="352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9" tIns="34295" rIns="68589" bIns="34295">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297" name="Rectangle 28"/>
          <p:cNvSpPr>
            <a:spLocks noChangeArrowheads="1"/>
          </p:cNvSpPr>
          <p:nvPr/>
        </p:nvSpPr>
        <p:spPr bwMode="auto">
          <a:xfrm>
            <a:off x="4477544" y="3944144"/>
            <a:ext cx="1354355" cy="352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9" tIns="34295" rIns="68589" bIns="34295">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298" name="Rectangle 28"/>
          <p:cNvSpPr>
            <a:spLocks noChangeArrowheads="1"/>
          </p:cNvSpPr>
          <p:nvPr/>
        </p:nvSpPr>
        <p:spPr bwMode="auto">
          <a:xfrm>
            <a:off x="5123439" y="1200944"/>
            <a:ext cx="1354355" cy="352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9" tIns="34295" rIns="68589" bIns="34295">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299" name="Rectangle 28"/>
          <p:cNvSpPr>
            <a:spLocks noChangeArrowheads="1"/>
          </p:cNvSpPr>
          <p:nvPr/>
        </p:nvSpPr>
        <p:spPr bwMode="auto">
          <a:xfrm>
            <a:off x="5885439" y="3944144"/>
            <a:ext cx="1354355" cy="352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9" tIns="34295" rIns="68589" bIns="34295">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300" name="Rectangle 28"/>
          <p:cNvSpPr>
            <a:spLocks noChangeArrowheads="1"/>
          </p:cNvSpPr>
          <p:nvPr/>
        </p:nvSpPr>
        <p:spPr bwMode="auto">
          <a:xfrm>
            <a:off x="6571239" y="1200944"/>
            <a:ext cx="1354355" cy="352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9" tIns="34295" rIns="68589" bIns="34295">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301" name="Rectangle 28"/>
          <p:cNvSpPr>
            <a:spLocks noChangeArrowheads="1"/>
          </p:cNvSpPr>
          <p:nvPr/>
        </p:nvSpPr>
        <p:spPr bwMode="auto">
          <a:xfrm>
            <a:off x="7409439" y="3944144"/>
            <a:ext cx="1354355" cy="352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9" tIns="34295" rIns="68589" bIns="34295">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单击此处添加文字</a:t>
            </a:r>
            <a:endParaRPr kumimoji="0" lang="zh-CN" altLang="en-US" sz="8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Tree>
  </p:cSld>
  <p:clrMapOvr>
    <a:masterClrMapping/>
  </p:clrMapOvr>
  <p:transition spd="med" advClick="0"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3"/>
                                        </p:tgtEl>
                                        <p:attrNameLst>
                                          <p:attrName>style.visibility</p:attrName>
                                        </p:attrNameLst>
                                      </p:cBhvr>
                                      <p:to>
                                        <p:strVal val="visible"/>
                                      </p:to>
                                    </p:set>
                                    <p:anim calcmode="lin" valueType="num">
                                      <p:cBhvr additive="base">
                                        <p:cTn id="7" dur="500" fill="hold"/>
                                        <p:tgtEl>
                                          <p:spTgt spid="253"/>
                                        </p:tgtEl>
                                        <p:attrNameLst>
                                          <p:attrName>ppt_x</p:attrName>
                                        </p:attrNameLst>
                                      </p:cBhvr>
                                      <p:tavLst>
                                        <p:tav tm="0">
                                          <p:val>
                                            <p:strVal val="0-#ppt_w/2"/>
                                          </p:val>
                                        </p:tav>
                                        <p:tav tm="100000">
                                          <p:val>
                                            <p:strVal val="#ppt_x"/>
                                          </p:val>
                                        </p:tav>
                                      </p:tavLst>
                                    </p:anim>
                                    <p:anim calcmode="lin" valueType="num">
                                      <p:cBhvr additive="base">
                                        <p:cTn id="8" dur="500" fill="hold"/>
                                        <p:tgtEl>
                                          <p:spTgt spid="25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200"/>
                                  </p:stCondLst>
                                  <p:childTnLst>
                                    <p:set>
                                      <p:cBhvr>
                                        <p:cTn id="10" dur="1" fill="hold">
                                          <p:stCondLst>
                                            <p:cond delay="0"/>
                                          </p:stCondLst>
                                        </p:cTn>
                                        <p:tgtEl>
                                          <p:spTgt spid="241"/>
                                        </p:tgtEl>
                                        <p:attrNameLst>
                                          <p:attrName>style.visibility</p:attrName>
                                        </p:attrNameLst>
                                      </p:cBhvr>
                                      <p:to>
                                        <p:strVal val="visible"/>
                                      </p:to>
                                    </p:set>
                                    <p:anim calcmode="lin" valueType="num">
                                      <p:cBhvr additive="base">
                                        <p:cTn id="11" dur="500" fill="hold"/>
                                        <p:tgtEl>
                                          <p:spTgt spid="241"/>
                                        </p:tgtEl>
                                        <p:attrNameLst>
                                          <p:attrName>ppt_x</p:attrName>
                                        </p:attrNameLst>
                                      </p:cBhvr>
                                      <p:tavLst>
                                        <p:tav tm="0">
                                          <p:val>
                                            <p:strVal val="0-#ppt_w/2"/>
                                          </p:val>
                                        </p:tav>
                                        <p:tav tm="100000">
                                          <p:val>
                                            <p:strVal val="#ppt_x"/>
                                          </p:val>
                                        </p:tav>
                                      </p:tavLst>
                                    </p:anim>
                                    <p:anim calcmode="lin" valueType="num">
                                      <p:cBhvr additive="base">
                                        <p:cTn id="12" dur="500" fill="hold"/>
                                        <p:tgtEl>
                                          <p:spTgt spid="24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300"/>
                                  </p:stCondLst>
                                  <p:childTnLst>
                                    <p:set>
                                      <p:cBhvr>
                                        <p:cTn id="14" dur="1" fill="hold">
                                          <p:stCondLst>
                                            <p:cond delay="0"/>
                                          </p:stCondLst>
                                        </p:cTn>
                                        <p:tgtEl>
                                          <p:spTgt spid="240"/>
                                        </p:tgtEl>
                                        <p:attrNameLst>
                                          <p:attrName>style.visibility</p:attrName>
                                        </p:attrNameLst>
                                      </p:cBhvr>
                                      <p:to>
                                        <p:strVal val="visible"/>
                                      </p:to>
                                    </p:set>
                                    <p:anim calcmode="lin" valueType="num">
                                      <p:cBhvr additive="base">
                                        <p:cTn id="15" dur="500" fill="hold"/>
                                        <p:tgtEl>
                                          <p:spTgt spid="240"/>
                                        </p:tgtEl>
                                        <p:attrNameLst>
                                          <p:attrName>ppt_x</p:attrName>
                                        </p:attrNameLst>
                                      </p:cBhvr>
                                      <p:tavLst>
                                        <p:tav tm="0">
                                          <p:val>
                                            <p:strVal val="0-#ppt_w/2"/>
                                          </p:val>
                                        </p:tav>
                                        <p:tav tm="100000">
                                          <p:val>
                                            <p:strVal val="#ppt_x"/>
                                          </p:val>
                                        </p:tav>
                                      </p:tavLst>
                                    </p:anim>
                                    <p:anim calcmode="lin" valueType="num">
                                      <p:cBhvr additive="base">
                                        <p:cTn id="16" dur="500" fill="hold"/>
                                        <p:tgtEl>
                                          <p:spTgt spid="24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239"/>
                                        </p:tgtEl>
                                        <p:attrNameLst>
                                          <p:attrName>style.visibility</p:attrName>
                                        </p:attrNameLst>
                                      </p:cBhvr>
                                      <p:to>
                                        <p:strVal val="visible"/>
                                      </p:to>
                                    </p:set>
                                    <p:anim calcmode="lin" valueType="num">
                                      <p:cBhvr additive="base">
                                        <p:cTn id="19" dur="500" fill="hold"/>
                                        <p:tgtEl>
                                          <p:spTgt spid="239"/>
                                        </p:tgtEl>
                                        <p:attrNameLst>
                                          <p:attrName>ppt_x</p:attrName>
                                        </p:attrNameLst>
                                      </p:cBhvr>
                                      <p:tavLst>
                                        <p:tav tm="0">
                                          <p:val>
                                            <p:strVal val="0-#ppt_w/2"/>
                                          </p:val>
                                        </p:tav>
                                        <p:tav tm="100000">
                                          <p:val>
                                            <p:strVal val="#ppt_x"/>
                                          </p:val>
                                        </p:tav>
                                      </p:tavLst>
                                    </p:anim>
                                    <p:anim calcmode="lin" valueType="num">
                                      <p:cBhvr additive="base">
                                        <p:cTn id="20" dur="500" fill="hold"/>
                                        <p:tgtEl>
                                          <p:spTgt spid="23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600"/>
                                  </p:stCondLst>
                                  <p:childTnLst>
                                    <p:set>
                                      <p:cBhvr>
                                        <p:cTn id="22" dur="1" fill="hold">
                                          <p:stCondLst>
                                            <p:cond delay="0"/>
                                          </p:stCondLst>
                                        </p:cTn>
                                        <p:tgtEl>
                                          <p:spTgt spid="238"/>
                                        </p:tgtEl>
                                        <p:attrNameLst>
                                          <p:attrName>style.visibility</p:attrName>
                                        </p:attrNameLst>
                                      </p:cBhvr>
                                      <p:to>
                                        <p:strVal val="visible"/>
                                      </p:to>
                                    </p:set>
                                    <p:anim calcmode="lin" valueType="num">
                                      <p:cBhvr additive="base">
                                        <p:cTn id="23" dur="500" fill="hold"/>
                                        <p:tgtEl>
                                          <p:spTgt spid="238"/>
                                        </p:tgtEl>
                                        <p:attrNameLst>
                                          <p:attrName>ppt_x</p:attrName>
                                        </p:attrNameLst>
                                      </p:cBhvr>
                                      <p:tavLst>
                                        <p:tav tm="0">
                                          <p:val>
                                            <p:strVal val="0-#ppt_w/2"/>
                                          </p:val>
                                        </p:tav>
                                        <p:tav tm="100000">
                                          <p:val>
                                            <p:strVal val="#ppt_x"/>
                                          </p:val>
                                        </p:tav>
                                      </p:tavLst>
                                    </p:anim>
                                    <p:anim calcmode="lin" valueType="num">
                                      <p:cBhvr additive="base">
                                        <p:cTn id="24" dur="500" fill="hold"/>
                                        <p:tgtEl>
                                          <p:spTgt spid="238"/>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800"/>
                                  </p:stCondLst>
                                  <p:childTnLst>
                                    <p:set>
                                      <p:cBhvr>
                                        <p:cTn id="26" dur="1" fill="hold">
                                          <p:stCondLst>
                                            <p:cond delay="0"/>
                                          </p:stCondLst>
                                        </p:cTn>
                                        <p:tgtEl>
                                          <p:spTgt spid="237"/>
                                        </p:tgtEl>
                                        <p:attrNameLst>
                                          <p:attrName>style.visibility</p:attrName>
                                        </p:attrNameLst>
                                      </p:cBhvr>
                                      <p:to>
                                        <p:strVal val="visible"/>
                                      </p:to>
                                    </p:set>
                                    <p:anim calcmode="lin" valueType="num">
                                      <p:cBhvr additive="base">
                                        <p:cTn id="27" dur="500" fill="hold"/>
                                        <p:tgtEl>
                                          <p:spTgt spid="237"/>
                                        </p:tgtEl>
                                        <p:attrNameLst>
                                          <p:attrName>ppt_x</p:attrName>
                                        </p:attrNameLst>
                                      </p:cBhvr>
                                      <p:tavLst>
                                        <p:tav tm="0">
                                          <p:val>
                                            <p:strVal val="0-#ppt_w/2"/>
                                          </p:val>
                                        </p:tav>
                                        <p:tav tm="100000">
                                          <p:val>
                                            <p:strVal val="#ppt_x"/>
                                          </p:val>
                                        </p:tav>
                                      </p:tavLst>
                                    </p:anim>
                                    <p:anim calcmode="lin" valueType="num">
                                      <p:cBhvr additive="base">
                                        <p:cTn id="28" dur="500" fill="hold"/>
                                        <p:tgtEl>
                                          <p:spTgt spid="237"/>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900"/>
                                  </p:stCondLst>
                                  <p:childTnLst>
                                    <p:set>
                                      <p:cBhvr>
                                        <p:cTn id="30" dur="1" fill="hold">
                                          <p:stCondLst>
                                            <p:cond delay="0"/>
                                          </p:stCondLst>
                                        </p:cTn>
                                        <p:tgtEl>
                                          <p:spTgt spid="236"/>
                                        </p:tgtEl>
                                        <p:attrNameLst>
                                          <p:attrName>style.visibility</p:attrName>
                                        </p:attrNameLst>
                                      </p:cBhvr>
                                      <p:to>
                                        <p:strVal val="visible"/>
                                      </p:to>
                                    </p:set>
                                    <p:anim calcmode="lin" valueType="num">
                                      <p:cBhvr additive="base">
                                        <p:cTn id="31" dur="500" fill="hold"/>
                                        <p:tgtEl>
                                          <p:spTgt spid="236"/>
                                        </p:tgtEl>
                                        <p:attrNameLst>
                                          <p:attrName>ppt_x</p:attrName>
                                        </p:attrNameLst>
                                      </p:cBhvr>
                                      <p:tavLst>
                                        <p:tav tm="0">
                                          <p:val>
                                            <p:strVal val="0-#ppt_w/2"/>
                                          </p:val>
                                        </p:tav>
                                        <p:tav tm="100000">
                                          <p:val>
                                            <p:strVal val="#ppt_x"/>
                                          </p:val>
                                        </p:tav>
                                      </p:tavLst>
                                    </p:anim>
                                    <p:anim calcmode="lin" valueType="num">
                                      <p:cBhvr additive="base">
                                        <p:cTn id="32" dur="500" fill="hold"/>
                                        <p:tgtEl>
                                          <p:spTgt spid="236"/>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1100"/>
                                  </p:stCondLst>
                                  <p:childTnLst>
                                    <p:set>
                                      <p:cBhvr>
                                        <p:cTn id="34" dur="1" fill="hold">
                                          <p:stCondLst>
                                            <p:cond delay="0"/>
                                          </p:stCondLst>
                                        </p:cTn>
                                        <p:tgtEl>
                                          <p:spTgt spid="235"/>
                                        </p:tgtEl>
                                        <p:attrNameLst>
                                          <p:attrName>style.visibility</p:attrName>
                                        </p:attrNameLst>
                                      </p:cBhvr>
                                      <p:to>
                                        <p:strVal val="visible"/>
                                      </p:to>
                                    </p:set>
                                    <p:anim calcmode="lin" valueType="num">
                                      <p:cBhvr additive="base">
                                        <p:cTn id="35" dur="500" fill="hold"/>
                                        <p:tgtEl>
                                          <p:spTgt spid="235"/>
                                        </p:tgtEl>
                                        <p:attrNameLst>
                                          <p:attrName>ppt_x</p:attrName>
                                        </p:attrNameLst>
                                      </p:cBhvr>
                                      <p:tavLst>
                                        <p:tav tm="0">
                                          <p:val>
                                            <p:strVal val="0-#ppt_w/2"/>
                                          </p:val>
                                        </p:tav>
                                        <p:tav tm="100000">
                                          <p:val>
                                            <p:strVal val="#ppt_x"/>
                                          </p:val>
                                        </p:tav>
                                      </p:tavLst>
                                    </p:anim>
                                    <p:anim calcmode="lin" valueType="num">
                                      <p:cBhvr additive="base">
                                        <p:cTn id="36" dur="500" fill="hold"/>
                                        <p:tgtEl>
                                          <p:spTgt spid="235"/>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1200"/>
                                  </p:stCondLst>
                                  <p:childTnLst>
                                    <p:set>
                                      <p:cBhvr>
                                        <p:cTn id="38" dur="1" fill="hold">
                                          <p:stCondLst>
                                            <p:cond delay="0"/>
                                          </p:stCondLst>
                                        </p:cTn>
                                        <p:tgtEl>
                                          <p:spTgt spid="234"/>
                                        </p:tgtEl>
                                        <p:attrNameLst>
                                          <p:attrName>style.visibility</p:attrName>
                                        </p:attrNameLst>
                                      </p:cBhvr>
                                      <p:to>
                                        <p:strVal val="visible"/>
                                      </p:to>
                                    </p:set>
                                    <p:anim calcmode="lin" valueType="num">
                                      <p:cBhvr additive="base">
                                        <p:cTn id="39" dur="500" fill="hold"/>
                                        <p:tgtEl>
                                          <p:spTgt spid="234"/>
                                        </p:tgtEl>
                                        <p:attrNameLst>
                                          <p:attrName>ppt_x</p:attrName>
                                        </p:attrNameLst>
                                      </p:cBhvr>
                                      <p:tavLst>
                                        <p:tav tm="0">
                                          <p:val>
                                            <p:strVal val="0-#ppt_w/2"/>
                                          </p:val>
                                        </p:tav>
                                        <p:tav tm="100000">
                                          <p:val>
                                            <p:strVal val="#ppt_x"/>
                                          </p:val>
                                        </p:tav>
                                      </p:tavLst>
                                    </p:anim>
                                    <p:anim calcmode="lin" valueType="num">
                                      <p:cBhvr additive="base">
                                        <p:cTn id="40" dur="500" fill="hold"/>
                                        <p:tgtEl>
                                          <p:spTgt spid="23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1400"/>
                                  </p:stCondLst>
                                  <p:childTnLst>
                                    <p:set>
                                      <p:cBhvr>
                                        <p:cTn id="42" dur="1" fill="hold">
                                          <p:stCondLst>
                                            <p:cond delay="0"/>
                                          </p:stCondLst>
                                        </p:cTn>
                                        <p:tgtEl>
                                          <p:spTgt spid="233"/>
                                        </p:tgtEl>
                                        <p:attrNameLst>
                                          <p:attrName>style.visibility</p:attrName>
                                        </p:attrNameLst>
                                      </p:cBhvr>
                                      <p:to>
                                        <p:strVal val="visible"/>
                                      </p:to>
                                    </p:set>
                                    <p:anim calcmode="lin" valueType="num">
                                      <p:cBhvr additive="base">
                                        <p:cTn id="43" dur="500" fill="hold"/>
                                        <p:tgtEl>
                                          <p:spTgt spid="233"/>
                                        </p:tgtEl>
                                        <p:attrNameLst>
                                          <p:attrName>ppt_x</p:attrName>
                                        </p:attrNameLst>
                                      </p:cBhvr>
                                      <p:tavLst>
                                        <p:tav tm="0">
                                          <p:val>
                                            <p:strVal val="0-#ppt_w/2"/>
                                          </p:val>
                                        </p:tav>
                                        <p:tav tm="100000">
                                          <p:val>
                                            <p:strVal val="#ppt_x"/>
                                          </p:val>
                                        </p:tav>
                                      </p:tavLst>
                                    </p:anim>
                                    <p:anim calcmode="lin" valueType="num">
                                      <p:cBhvr additive="base">
                                        <p:cTn id="44" dur="500" fill="hold"/>
                                        <p:tgtEl>
                                          <p:spTgt spid="233"/>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1600"/>
                                  </p:stCondLst>
                                  <p:childTnLst>
                                    <p:set>
                                      <p:cBhvr>
                                        <p:cTn id="46" dur="1" fill="hold">
                                          <p:stCondLst>
                                            <p:cond delay="0"/>
                                          </p:stCondLst>
                                        </p:cTn>
                                        <p:tgtEl>
                                          <p:spTgt spid="232"/>
                                        </p:tgtEl>
                                        <p:attrNameLst>
                                          <p:attrName>style.visibility</p:attrName>
                                        </p:attrNameLst>
                                      </p:cBhvr>
                                      <p:to>
                                        <p:strVal val="visible"/>
                                      </p:to>
                                    </p:set>
                                    <p:anim calcmode="lin" valueType="num">
                                      <p:cBhvr additive="base">
                                        <p:cTn id="47" dur="500" fill="hold"/>
                                        <p:tgtEl>
                                          <p:spTgt spid="232"/>
                                        </p:tgtEl>
                                        <p:attrNameLst>
                                          <p:attrName>ppt_x</p:attrName>
                                        </p:attrNameLst>
                                      </p:cBhvr>
                                      <p:tavLst>
                                        <p:tav tm="0">
                                          <p:val>
                                            <p:strVal val="0-#ppt_w/2"/>
                                          </p:val>
                                        </p:tav>
                                        <p:tav tm="100000">
                                          <p:val>
                                            <p:strVal val="#ppt_x"/>
                                          </p:val>
                                        </p:tav>
                                      </p:tavLst>
                                    </p:anim>
                                    <p:anim calcmode="lin" valueType="num">
                                      <p:cBhvr additive="base">
                                        <p:cTn id="48" dur="500" fill="hold"/>
                                        <p:tgtEl>
                                          <p:spTgt spid="232"/>
                                        </p:tgtEl>
                                        <p:attrNameLst>
                                          <p:attrName>ppt_y</p:attrName>
                                        </p:attrNameLst>
                                      </p:cBhvr>
                                      <p:tavLst>
                                        <p:tav tm="0">
                                          <p:val>
                                            <p:strVal val="#ppt_y"/>
                                          </p:val>
                                        </p:tav>
                                        <p:tav tm="100000">
                                          <p:val>
                                            <p:strVal val="#ppt_y"/>
                                          </p:val>
                                        </p:tav>
                                      </p:tavLst>
                                    </p:anim>
                                  </p:childTnLst>
                                </p:cTn>
                              </p:par>
                            </p:childTnLst>
                          </p:cTn>
                        </p:par>
                        <p:par>
                          <p:cTn id="49" fill="hold">
                            <p:stCondLst>
                              <p:cond delay="500"/>
                            </p:stCondLst>
                            <p:childTnLst>
                              <p:par>
                                <p:cTn id="50" presetID="47" presetClass="entr" presetSubtype="0" fill="hold" grpId="0" nodeType="afterEffect">
                                  <p:stCondLst>
                                    <p:cond delay="0"/>
                                  </p:stCondLst>
                                  <p:childTnLst>
                                    <p:set>
                                      <p:cBhvr>
                                        <p:cTn id="51" dur="1" fill="hold">
                                          <p:stCondLst>
                                            <p:cond delay="0"/>
                                          </p:stCondLst>
                                        </p:cTn>
                                        <p:tgtEl>
                                          <p:spTgt spid="242"/>
                                        </p:tgtEl>
                                        <p:attrNameLst>
                                          <p:attrName>style.visibility</p:attrName>
                                        </p:attrNameLst>
                                      </p:cBhvr>
                                      <p:to>
                                        <p:strVal val="visible"/>
                                      </p:to>
                                    </p:set>
                                    <p:animEffect transition="in" filter="fade">
                                      <p:cBhvr>
                                        <p:cTn id="52" dur="1000"/>
                                        <p:tgtEl>
                                          <p:spTgt spid="242"/>
                                        </p:tgtEl>
                                      </p:cBhvr>
                                    </p:animEffect>
                                    <p:anim calcmode="lin" valueType="num">
                                      <p:cBhvr>
                                        <p:cTn id="53" dur="1000" fill="hold"/>
                                        <p:tgtEl>
                                          <p:spTgt spid="242"/>
                                        </p:tgtEl>
                                        <p:attrNameLst>
                                          <p:attrName>ppt_x</p:attrName>
                                        </p:attrNameLst>
                                      </p:cBhvr>
                                      <p:tavLst>
                                        <p:tav tm="0">
                                          <p:val>
                                            <p:strVal val="#ppt_x"/>
                                          </p:val>
                                        </p:tav>
                                        <p:tav tm="100000">
                                          <p:val>
                                            <p:strVal val="#ppt_x"/>
                                          </p:val>
                                        </p:tav>
                                      </p:tavLst>
                                    </p:anim>
                                    <p:anim calcmode="lin" valueType="num">
                                      <p:cBhvr>
                                        <p:cTn id="54" dur="1000" fill="hold"/>
                                        <p:tgtEl>
                                          <p:spTgt spid="242"/>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243"/>
                                        </p:tgtEl>
                                        <p:attrNameLst>
                                          <p:attrName>style.visibility</p:attrName>
                                        </p:attrNameLst>
                                      </p:cBhvr>
                                      <p:to>
                                        <p:strVal val="visible"/>
                                      </p:to>
                                    </p:set>
                                    <p:animEffect transition="in" filter="fade">
                                      <p:cBhvr>
                                        <p:cTn id="57" dur="1000"/>
                                        <p:tgtEl>
                                          <p:spTgt spid="243"/>
                                        </p:tgtEl>
                                      </p:cBhvr>
                                    </p:animEffect>
                                    <p:anim calcmode="lin" valueType="num">
                                      <p:cBhvr>
                                        <p:cTn id="58" dur="1000" fill="hold"/>
                                        <p:tgtEl>
                                          <p:spTgt spid="243"/>
                                        </p:tgtEl>
                                        <p:attrNameLst>
                                          <p:attrName>ppt_x</p:attrName>
                                        </p:attrNameLst>
                                      </p:cBhvr>
                                      <p:tavLst>
                                        <p:tav tm="0">
                                          <p:val>
                                            <p:strVal val="#ppt_x"/>
                                          </p:val>
                                        </p:tav>
                                        <p:tav tm="100000">
                                          <p:val>
                                            <p:strVal val="#ppt_x"/>
                                          </p:val>
                                        </p:tav>
                                      </p:tavLst>
                                    </p:anim>
                                    <p:anim calcmode="lin" valueType="num">
                                      <p:cBhvr>
                                        <p:cTn id="59" dur="1000" fill="hold"/>
                                        <p:tgtEl>
                                          <p:spTgt spid="243"/>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244"/>
                                        </p:tgtEl>
                                        <p:attrNameLst>
                                          <p:attrName>style.visibility</p:attrName>
                                        </p:attrNameLst>
                                      </p:cBhvr>
                                      <p:to>
                                        <p:strVal val="visible"/>
                                      </p:to>
                                    </p:set>
                                    <p:animEffect transition="in" filter="fade">
                                      <p:cBhvr>
                                        <p:cTn id="62" dur="1000"/>
                                        <p:tgtEl>
                                          <p:spTgt spid="244"/>
                                        </p:tgtEl>
                                      </p:cBhvr>
                                    </p:animEffect>
                                    <p:anim calcmode="lin" valueType="num">
                                      <p:cBhvr>
                                        <p:cTn id="63" dur="1000" fill="hold"/>
                                        <p:tgtEl>
                                          <p:spTgt spid="244"/>
                                        </p:tgtEl>
                                        <p:attrNameLst>
                                          <p:attrName>ppt_x</p:attrName>
                                        </p:attrNameLst>
                                      </p:cBhvr>
                                      <p:tavLst>
                                        <p:tav tm="0">
                                          <p:val>
                                            <p:strVal val="#ppt_x"/>
                                          </p:val>
                                        </p:tav>
                                        <p:tav tm="100000">
                                          <p:val>
                                            <p:strVal val="#ppt_x"/>
                                          </p:val>
                                        </p:tav>
                                      </p:tavLst>
                                    </p:anim>
                                    <p:anim calcmode="lin" valueType="num">
                                      <p:cBhvr>
                                        <p:cTn id="64" dur="1000" fill="hold"/>
                                        <p:tgtEl>
                                          <p:spTgt spid="244"/>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245"/>
                                        </p:tgtEl>
                                        <p:attrNameLst>
                                          <p:attrName>style.visibility</p:attrName>
                                        </p:attrNameLst>
                                      </p:cBhvr>
                                      <p:to>
                                        <p:strVal val="visible"/>
                                      </p:to>
                                    </p:set>
                                    <p:animEffect transition="in" filter="fade">
                                      <p:cBhvr>
                                        <p:cTn id="67" dur="1000"/>
                                        <p:tgtEl>
                                          <p:spTgt spid="245"/>
                                        </p:tgtEl>
                                      </p:cBhvr>
                                    </p:animEffect>
                                    <p:anim calcmode="lin" valueType="num">
                                      <p:cBhvr>
                                        <p:cTn id="68" dur="1000" fill="hold"/>
                                        <p:tgtEl>
                                          <p:spTgt spid="245"/>
                                        </p:tgtEl>
                                        <p:attrNameLst>
                                          <p:attrName>ppt_x</p:attrName>
                                        </p:attrNameLst>
                                      </p:cBhvr>
                                      <p:tavLst>
                                        <p:tav tm="0">
                                          <p:val>
                                            <p:strVal val="#ppt_x"/>
                                          </p:val>
                                        </p:tav>
                                        <p:tav tm="100000">
                                          <p:val>
                                            <p:strVal val="#ppt_x"/>
                                          </p:val>
                                        </p:tav>
                                      </p:tavLst>
                                    </p:anim>
                                    <p:anim calcmode="lin" valueType="num">
                                      <p:cBhvr>
                                        <p:cTn id="69" dur="1000" fill="hold"/>
                                        <p:tgtEl>
                                          <p:spTgt spid="245"/>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0"/>
                                  </p:stCondLst>
                                  <p:childTnLst>
                                    <p:set>
                                      <p:cBhvr>
                                        <p:cTn id="71" dur="1" fill="hold">
                                          <p:stCondLst>
                                            <p:cond delay="0"/>
                                          </p:stCondLst>
                                        </p:cTn>
                                        <p:tgtEl>
                                          <p:spTgt spid="246"/>
                                        </p:tgtEl>
                                        <p:attrNameLst>
                                          <p:attrName>style.visibility</p:attrName>
                                        </p:attrNameLst>
                                      </p:cBhvr>
                                      <p:to>
                                        <p:strVal val="visible"/>
                                      </p:to>
                                    </p:set>
                                    <p:animEffect transition="in" filter="fade">
                                      <p:cBhvr>
                                        <p:cTn id="72" dur="1000"/>
                                        <p:tgtEl>
                                          <p:spTgt spid="246"/>
                                        </p:tgtEl>
                                      </p:cBhvr>
                                    </p:animEffect>
                                    <p:anim calcmode="lin" valueType="num">
                                      <p:cBhvr>
                                        <p:cTn id="73" dur="1000" fill="hold"/>
                                        <p:tgtEl>
                                          <p:spTgt spid="246"/>
                                        </p:tgtEl>
                                        <p:attrNameLst>
                                          <p:attrName>ppt_x</p:attrName>
                                        </p:attrNameLst>
                                      </p:cBhvr>
                                      <p:tavLst>
                                        <p:tav tm="0">
                                          <p:val>
                                            <p:strVal val="#ppt_x"/>
                                          </p:val>
                                        </p:tav>
                                        <p:tav tm="100000">
                                          <p:val>
                                            <p:strVal val="#ppt_x"/>
                                          </p:val>
                                        </p:tav>
                                      </p:tavLst>
                                    </p:anim>
                                    <p:anim calcmode="lin" valueType="num">
                                      <p:cBhvr>
                                        <p:cTn id="74" dur="1000" fill="hold"/>
                                        <p:tgtEl>
                                          <p:spTgt spid="246"/>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0"/>
                                  </p:stCondLst>
                                  <p:childTnLst>
                                    <p:set>
                                      <p:cBhvr>
                                        <p:cTn id="76" dur="1" fill="hold">
                                          <p:stCondLst>
                                            <p:cond delay="0"/>
                                          </p:stCondLst>
                                        </p:cTn>
                                        <p:tgtEl>
                                          <p:spTgt spid="247"/>
                                        </p:tgtEl>
                                        <p:attrNameLst>
                                          <p:attrName>style.visibility</p:attrName>
                                        </p:attrNameLst>
                                      </p:cBhvr>
                                      <p:to>
                                        <p:strVal val="visible"/>
                                      </p:to>
                                    </p:set>
                                    <p:animEffect transition="in" filter="fade">
                                      <p:cBhvr>
                                        <p:cTn id="77" dur="1000"/>
                                        <p:tgtEl>
                                          <p:spTgt spid="247"/>
                                        </p:tgtEl>
                                      </p:cBhvr>
                                    </p:animEffect>
                                    <p:anim calcmode="lin" valueType="num">
                                      <p:cBhvr>
                                        <p:cTn id="78" dur="1000" fill="hold"/>
                                        <p:tgtEl>
                                          <p:spTgt spid="247"/>
                                        </p:tgtEl>
                                        <p:attrNameLst>
                                          <p:attrName>ppt_x</p:attrName>
                                        </p:attrNameLst>
                                      </p:cBhvr>
                                      <p:tavLst>
                                        <p:tav tm="0">
                                          <p:val>
                                            <p:strVal val="#ppt_x"/>
                                          </p:val>
                                        </p:tav>
                                        <p:tav tm="100000">
                                          <p:val>
                                            <p:strVal val="#ppt_x"/>
                                          </p:val>
                                        </p:tav>
                                      </p:tavLst>
                                    </p:anim>
                                    <p:anim calcmode="lin" valueType="num">
                                      <p:cBhvr>
                                        <p:cTn id="79" dur="1000" fill="hold"/>
                                        <p:tgtEl>
                                          <p:spTgt spid="247"/>
                                        </p:tgtEl>
                                        <p:attrNameLst>
                                          <p:attrName>ppt_y</p:attrName>
                                        </p:attrNameLst>
                                      </p:cBhvr>
                                      <p:tavLst>
                                        <p:tav tm="0">
                                          <p:val>
                                            <p:strVal val="#ppt_y-.1"/>
                                          </p:val>
                                        </p:tav>
                                        <p:tav tm="100000">
                                          <p:val>
                                            <p:strVal val="#ppt_y"/>
                                          </p:val>
                                        </p:tav>
                                      </p:tavLst>
                                    </p:anim>
                                  </p:childTnLst>
                                </p:cTn>
                              </p:par>
                              <p:par>
                                <p:cTn id="80" presetID="47" presetClass="entr" presetSubtype="0" fill="hold" grpId="0" nodeType="withEffect">
                                  <p:stCondLst>
                                    <p:cond delay="0"/>
                                  </p:stCondLst>
                                  <p:childTnLst>
                                    <p:set>
                                      <p:cBhvr>
                                        <p:cTn id="81" dur="1" fill="hold">
                                          <p:stCondLst>
                                            <p:cond delay="0"/>
                                          </p:stCondLst>
                                        </p:cTn>
                                        <p:tgtEl>
                                          <p:spTgt spid="248"/>
                                        </p:tgtEl>
                                        <p:attrNameLst>
                                          <p:attrName>style.visibility</p:attrName>
                                        </p:attrNameLst>
                                      </p:cBhvr>
                                      <p:to>
                                        <p:strVal val="visible"/>
                                      </p:to>
                                    </p:set>
                                    <p:animEffect transition="in" filter="fade">
                                      <p:cBhvr>
                                        <p:cTn id="82" dur="1000"/>
                                        <p:tgtEl>
                                          <p:spTgt spid="248"/>
                                        </p:tgtEl>
                                      </p:cBhvr>
                                    </p:animEffect>
                                    <p:anim calcmode="lin" valueType="num">
                                      <p:cBhvr>
                                        <p:cTn id="83" dur="1000" fill="hold"/>
                                        <p:tgtEl>
                                          <p:spTgt spid="248"/>
                                        </p:tgtEl>
                                        <p:attrNameLst>
                                          <p:attrName>ppt_x</p:attrName>
                                        </p:attrNameLst>
                                      </p:cBhvr>
                                      <p:tavLst>
                                        <p:tav tm="0">
                                          <p:val>
                                            <p:strVal val="#ppt_x"/>
                                          </p:val>
                                        </p:tav>
                                        <p:tav tm="100000">
                                          <p:val>
                                            <p:strVal val="#ppt_x"/>
                                          </p:val>
                                        </p:tav>
                                      </p:tavLst>
                                    </p:anim>
                                    <p:anim calcmode="lin" valueType="num">
                                      <p:cBhvr>
                                        <p:cTn id="84" dur="1000" fill="hold"/>
                                        <p:tgtEl>
                                          <p:spTgt spid="248"/>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0"/>
                                  </p:stCondLst>
                                  <p:childTnLst>
                                    <p:set>
                                      <p:cBhvr>
                                        <p:cTn id="86" dur="1" fill="hold">
                                          <p:stCondLst>
                                            <p:cond delay="0"/>
                                          </p:stCondLst>
                                        </p:cTn>
                                        <p:tgtEl>
                                          <p:spTgt spid="249"/>
                                        </p:tgtEl>
                                        <p:attrNameLst>
                                          <p:attrName>style.visibility</p:attrName>
                                        </p:attrNameLst>
                                      </p:cBhvr>
                                      <p:to>
                                        <p:strVal val="visible"/>
                                      </p:to>
                                    </p:set>
                                    <p:animEffect transition="in" filter="fade">
                                      <p:cBhvr>
                                        <p:cTn id="87" dur="1000"/>
                                        <p:tgtEl>
                                          <p:spTgt spid="249"/>
                                        </p:tgtEl>
                                      </p:cBhvr>
                                    </p:animEffect>
                                    <p:anim calcmode="lin" valueType="num">
                                      <p:cBhvr>
                                        <p:cTn id="88" dur="1000" fill="hold"/>
                                        <p:tgtEl>
                                          <p:spTgt spid="249"/>
                                        </p:tgtEl>
                                        <p:attrNameLst>
                                          <p:attrName>ppt_x</p:attrName>
                                        </p:attrNameLst>
                                      </p:cBhvr>
                                      <p:tavLst>
                                        <p:tav tm="0">
                                          <p:val>
                                            <p:strVal val="#ppt_x"/>
                                          </p:val>
                                        </p:tav>
                                        <p:tav tm="100000">
                                          <p:val>
                                            <p:strVal val="#ppt_x"/>
                                          </p:val>
                                        </p:tav>
                                      </p:tavLst>
                                    </p:anim>
                                    <p:anim calcmode="lin" valueType="num">
                                      <p:cBhvr>
                                        <p:cTn id="89" dur="1000" fill="hold"/>
                                        <p:tgtEl>
                                          <p:spTgt spid="249"/>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0"/>
                                  </p:stCondLst>
                                  <p:childTnLst>
                                    <p:set>
                                      <p:cBhvr>
                                        <p:cTn id="91" dur="1" fill="hold">
                                          <p:stCondLst>
                                            <p:cond delay="0"/>
                                          </p:stCondLst>
                                        </p:cTn>
                                        <p:tgtEl>
                                          <p:spTgt spid="250"/>
                                        </p:tgtEl>
                                        <p:attrNameLst>
                                          <p:attrName>style.visibility</p:attrName>
                                        </p:attrNameLst>
                                      </p:cBhvr>
                                      <p:to>
                                        <p:strVal val="visible"/>
                                      </p:to>
                                    </p:set>
                                    <p:animEffect transition="in" filter="fade">
                                      <p:cBhvr>
                                        <p:cTn id="92" dur="1000"/>
                                        <p:tgtEl>
                                          <p:spTgt spid="250"/>
                                        </p:tgtEl>
                                      </p:cBhvr>
                                    </p:animEffect>
                                    <p:anim calcmode="lin" valueType="num">
                                      <p:cBhvr>
                                        <p:cTn id="93" dur="1000" fill="hold"/>
                                        <p:tgtEl>
                                          <p:spTgt spid="250"/>
                                        </p:tgtEl>
                                        <p:attrNameLst>
                                          <p:attrName>ppt_x</p:attrName>
                                        </p:attrNameLst>
                                      </p:cBhvr>
                                      <p:tavLst>
                                        <p:tav tm="0">
                                          <p:val>
                                            <p:strVal val="#ppt_x"/>
                                          </p:val>
                                        </p:tav>
                                        <p:tav tm="100000">
                                          <p:val>
                                            <p:strVal val="#ppt_x"/>
                                          </p:val>
                                        </p:tav>
                                      </p:tavLst>
                                    </p:anim>
                                    <p:anim calcmode="lin" valueType="num">
                                      <p:cBhvr>
                                        <p:cTn id="94" dur="1000" fill="hold"/>
                                        <p:tgtEl>
                                          <p:spTgt spid="250"/>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251"/>
                                        </p:tgtEl>
                                        <p:attrNameLst>
                                          <p:attrName>style.visibility</p:attrName>
                                        </p:attrNameLst>
                                      </p:cBhvr>
                                      <p:to>
                                        <p:strVal val="visible"/>
                                      </p:to>
                                    </p:set>
                                    <p:animEffect transition="in" filter="fade">
                                      <p:cBhvr>
                                        <p:cTn id="97" dur="1000"/>
                                        <p:tgtEl>
                                          <p:spTgt spid="251"/>
                                        </p:tgtEl>
                                      </p:cBhvr>
                                    </p:animEffect>
                                    <p:anim calcmode="lin" valueType="num">
                                      <p:cBhvr>
                                        <p:cTn id="98" dur="1000" fill="hold"/>
                                        <p:tgtEl>
                                          <p:spTgt spid="251"/>
                                        </p:tgtEl>
                                        <p:attrNameLst>
                                          <p:attrName>ppt_x</p:attrName>
                                        </p:attrNameLst>
                                      </p:cBhvr>
                                      <p:tavLst>
                                        <p:tav tm="0">
                                          <p:val>
                                            <p:strVal val="#ppt_x"/>
                                          </p:val>
                                        </p:tav>
                                        <p:tav tm="100000">
                                          <p:val>
                                            <p:strVal val="#ppt_x"/>
                                          </p:val>
                                        </p:tav>
                                      </p:tavLst>
                                    </p:anim>
                                    <p:anim calcmode="lin" valueType="num">
                                      <p:cBhvr>
                                        <p:cTn id="99" dur="1000" fill="hold"/>
                                        <p:tgtEl>
                                          <p:spTgt spid="251"/>
                                        </p:tgtEl>
                                        <p:attrNameLst>
                                          <p:attrName>ppt_y</p:attrName>
                                        </p:attrNameLst>
                                      </p:cBhvr>
                                      <p:tavLst>
                                        <p:tav tm="0">
                                          <p:val>
                                            <p:strVal val="#ppt_y-.1"/>
                                          </p:val>
                                        </p:tav>
                                        <p:tav tm="100000">
                                          <p:val>
                                            <p:strVal val="#ppt_y"/>
                                          </p:val>
                                        </p:tav>
                                      </p:tavLst>
                                    </p:anim>
                                  </p:childTnLst>
                                </p:cTn>
                              </p:par>
                              <p:par>
                                <p:cTn id="100" presetID="47" presetClass="entr" presetSubtype="0" fill="hold" grpId="0" nodeType="withEffect">
                                  <p:stCondLst>
                                    <p:cond delay="0"/>
                                  </p:stCondLst>
                                  <p:childTnLst>
                                    <p:set>
                                      <p:cBhvr>
                                        <p:cTn id="101" dur="1" fill="hold">
                                          <p:stCondLst>
                                            <p:cond delay="0"/>
                                          </p:stCondLst>
                                        </p:cTn>
                                        <p:tgtEl>
                                          <p:spTgt spid="254"/>
                                        </p:tgtEl>
                                        <p:attrNameLst>
                                          <p:attrName>style.visibility</p:attrName>
                                        </p:attrNameLst>
                                      </p:cBhvr>
                                      <p:to>
                                        <p:strVal val="visible"/>
                                      </p:to>
                                    </p:set>
                                    <p:animEffect transition="in" filter="fade">
                                      <p:cBhvr>
                                        <p:cTn id="102" dur="1000"/>
                                        <p:tgtEl>
                                          <p:spTgt spid="254"/>
                                        </p:tgtEl>
                                      </p:cBhvr>
                                    </p:animEffect>
                                    <p:anim calcmode="lin" valueType="num">
                                      <p:cBhvr>
                                        <p:cTn id="103" dur="1000" fill="hold"/>
                                        <p:tgtEl>
                                          <p:spTgt spid="254"/>
                                        </p:tgtEl>
                                        <p:attrNameLst>
                                          <p:attrName>ppt_x</p:attrName>
                                        </p:attrNameLst>
                                      </p:cBhvr>
                                      <p:tavLst>
                                        <p:tav tm="0">
                                          <p:val>
                                            <p:strVal val="#ppt_x"/>
                                          </p:val>
                                        </p:tav>
                                        <p:tav tm="100000">
                                          <p:val>
                                            <p:strVal val="#ppt_x"/>
                                          </p:val>
                                        </p:tav>
                                      </p:tavLst>
                                    </p:anim>
                                    <p:anim calcmode="lin" valueType="num">
                                      <p:cBhvr>
                                        <p:cTn id="104" dur="1000" fill="hold"/>
                                        <p:tgtEl>
                                          <p:spTgt spid="254"/>
                                        </p:tgtEl>
                                        <p:attrNameLst>
                                          <p:attrName>ppt_y</p:attrName>
                                        </p:attrNameLst>
                                      </p:cBhvr>
                                      <p:tavLst>
                                        <p:tav tm="0">
                                          <p:val>
                                            <p:strVal val="#ppt_y-.1"/>
                                          </p:val>
                                        </p:tav>
                                        <p:tav tm="100000">
                                          <p:val>
                                            <p:strVal val="#ppt_y"/>
                                          </p:val>
                                        </p:tav>
                                      </p:tavLst>
                                    </p:anim>
                                  </p:childTnLst>
                                </p:cTn>
                              </p:par>
                            </p:childTnLst>
                          </p:cTn>
                        </p:par>
                        <p:par>
                          <p:cTn id="105" fill="hold">
                            <p:stCondLst>
                              <p:cond delay="1500"/>
                            </p:stCondLst>
                            <p:childTnLst>
                              <p:par>
                                <p:cTn id="106" presetID="22" presetClass="entr" presetSubtype="1" fill="hold" nodeType="afterEffect">
                                  <p:stCondLst>
                                    <p:cond delay="0"/>
                                  </p:stCondLst>
                                  <p:childTnLst>
                                    <p:set>
                                      <p:cBhvr>
                                        <p:cTn id="107" dur="1" fill="hold">
                                          <p:stCondLst>
                                            <p:cond delay="0"/>
                                          </p:stCondLst>
                                        </p:cTn>
                                        <p:tgtEl>
                                          <p:spTgt spid="280"/>
                                        </p:tgtEl>
                                        <p:attrNameLst>
                                          <p:attrName>style.visibility</p:attrName>
                                        </p:attrNameLst>
                                      </p:cBhvr>
                                      <p:to>
                                        <p:strVal val="visible"/>
                                      </p:to>
                                    </p:set>
                                    <p:animEffect transition="in" filter="wipe(up)">
                                      <p:cBhvr>
                                        <p:cTn id="108" dur="500"/>
                                        <p:tgtEl>
                                          <p:spTgt spid="280"/>
                                        </p:tgtEl>
                                      </p:cBhvr>
                                    </p:animEffect>
                                  </p:childTnLst>
                                </p:cTn>
                              </p:par>
                              <p:par>
                                <p:cTn id="109" presetID="22" presetClass="entr" presetSubtype="4" fill="hold" nodeType="withEffect">
                                  <p:stCondLst>
                                    <p:cond delay="0"/>
                                  </p:stCondLst>
                                  <p:childTnLst>
                                    <p:set>
                                      <p:cBhvr>
                                        <p:cTn id="110" dur="1" fill="hold">
                                          <p:stCondLst>
                                            <p:cond delay="0"/>
                                          </p:stCondLst>
                                        </p:cTn>
                                        <p:tgtEl>
                                          <p:spTgt spid="281"/>
                                        </p:tgtEl>
                                        <p:attrNameLst>
                                          <p:attrName>style.visibility</p:attrName>
                                        </p:attrNameLst>
                                      </p:cBhvr>
                                      <p:to>
                                        <p:strVal val="visible"/>
                                      </p:to>
                                    </p:set>
                                    <p:animEffect transition="in" filter="wipe(down)">
                                      <p:cBhvr>
                                        <p:cTn id="111" dur="500"/>
                                        <p:tgtEl>
                                          <p:spTgt spid="281"/>
                                        </p:tgtEl>
                                      </p:cBhvr>
                                    </p:animEffect>
                                  </p:childTnLst>
                                </p:cTn>
                              </p:par>
                              <p:par>
                                <p:cTn id="112" presetID="22" presetClass="entr" presetSubtype="1" fill="hold" nodeType="withEffect">
                                  <p:stCondLst>
                                    <p:cond delay="0"/>
                                  </p:stCondLst>
                                  <p:childTnLst>
                                    <p:set>
                                      <p:cBhvr>
                                        <p:cTn id="113" dur="1" fill="hold">
                                          <p:stCondLst>
                                            <p:cond delay="0"/>
                                          </p:stCondLst>
                                        </p:cTn>
                                        <p:tgtEl>
                                          <p:spTgt spid="282"/>
                                        </p:tgtEl>
                                        <p:attrNameLst>
                                          <p:attrName>style.visibility</p:attrName>
                                        </p:attrNameLst>
                                      </p:cBhvr>
                                      <p:to>
                                        <p:strVal val="visible"/>
                                      </p:to>
                                    </p:set>
                                    <p:animEffect transition="in" filter="wipe(up)">
                                      <p:cBhvr>
                                        <p:cTn id="114" dur="500"/>
                                        <p:tgtEl>
                                          <p:spTgt spid="282"/>
                                        </p:tgtEl>
                                      </p:cBhvr>
                                    </p:animEffect>
                                  </p:childTnLst>
                                </p:cTn>
                              </p:par>
                              <p:par>
                                <p:cTn id="115" presetID="22" presetClass="entr" presetSubtype="4" fill="hold" nodeType="withEffect">
                                  <p:stCondLst>
                                    <p:cond delay="0"/>
                                  </p:stCondLst>
                                  <p:childTnLst>
                                    <p:set>
                                      <p:cBhvr>
                                        <p:cTn id="116" dur="1" fill="hold">
                                          <p:stCondLst>
                                            <p:cond delay="0"/>
                                          </p:stCondLst>
                                        </p:cTn>
                                        <p:tgtEl>
                                          <p:spTgt spid="283"/>
                                        </p:tgtEl>
                                        <p:attrNameLst>
                                          <p:attrName>style.visibility</p:attrName>
                                        </p:attrNameLst>
                                      </p:cBhvr>
                                      <p:to>
                                        <p:strVal val="visible"/>
                                      </p:to>
                                    </p:set>
                                    <p:animEffect transition="in" filter="wipe(down)">
                                      <p:cBhvr>
                                        <p:cTn id="117" dur="500"/>
                                        <p:tgtEl>
                                          <p:spTgt spid="283"/>
                                        </p:tgtEl>
                                      </p:cBhvr>
                                    </p:animEffect>
                                  </p:childTnLst>
                                </p:cTn>
                              </p:par>
                              <p:par>
                                <p:cTn id="118" presetID="22" presetClass="entr" presetSubtype="1" fill="hold" nodeType="withEffect">
                                  <p:stCondLst>
                                    <p:cond delay="0"/>
                                  </p:stCondLst>
                                  <p:childTnLst>
                                    <p:set>
                                      <p:cBhvr>
                                        <p:cTn id="119" dur="1" fill="hold">
                                          <p:stCondLst>
                                            <p:cond delay="0"/>
                                          </p:stCondLst>
                                        </p:cTn>
                                        <p:tgtEl>
                                          <p:spTgt spid="284"/>
                                        </p:tgtEl>
                                        <p:attrNameLst>
                                          <p:attrName>style.visibility</p:attrName>
                                        </p:attrNameLst>
                                      </p:cBhvr>
                                      <p:to>
                                        <p:strVal val="visible"/>
                                      </p:to>
                                    </p:set>
                                    <p:animEffect transition="in" filter="wipe(up)">
                                      <p:cBhvr>
                                        <p:cTn id="120" dur="500"/>
                                        <p:tgtEl>
                                          <p:spTgt spid="284"/>
                                        </p:tgtEl>
                                      </p:cBhvr>
                                    </p:animEffect>
                                  </p:childTnLst>
                                </p:cTn>
                              </p:par>
                              <p:par>
                                <p:cTn id="121" presetID="22" presetClass="entr" presetSubtype="4" fill="hold" nodeType="withEffect">
                                  <p:stCondLst>
                                    <p:cond delay="0"/>
                                  </p:stCondLst>
                                  <p:childTnLst>
                                    <p:set>
                                      <p:cBhvr>
                                        <p:cTn id="122" dur="1" fill="hold">
                                          <p:stCondLst>
                                            <p:cond delay="0"/>
                                          </p:stCondLst>
                                        </p:cTn>
                                        <p:tgtEl>
                                          <p:spTgt spid="285"/>
                                        </p:tgtEl>
                                        <p:attrNameLst>
                                          <p:attrName>style.visibility</p:attrName>
                                        </p:attrNameLst>
                                      </p:cBhvr>
                                      <p:to>
                                        <p:strVal val="visible"/>
                                      </p:to>
                                    </p:set>
                                    <p:animEffect transition="in" filter="wipe(down)">
                                      <p:cBhvr>
                                        <p:cTn id="123" dur="500"/>
                                        <p:tgtEl>
                                          <p:spTgt spid="285"/>
                                        </p:tgtEl>
                                      </p:cBhvr>
                                    </p:animEffect>
                                  </p:childTnLst>
                                </p:cTn>
                              </p:par>
                              <p:par>
                                <p:cTn id="124" presetID="22" presetClass="entr" presetSubtype="1" fill="hold" nodeType="withEffect">
                                  <p:stCondLst>
                                    <p:cond delay="0"/>
                                  </p:stCondLst>
                                  <p:childTnLst>
                                    <p:set>
                                      <p:cBhvr>
                                        <p:cTn id="125" dur="1" fill="hold">
                                          <p:stCondLst>
                                            <p:cond delay="0"/>
                                          </p:stCondLst>
                                        </p:cTn>
                                        <p:tgtEl>
                                          <p:spTgt spid="286"/>
                                        </p:tgtEl>
                                        <p:attrNameLst>
                                          <p:attrName>style.visibility</p:attrName>
                                        </p:attrNameLst>
                                      </p:cBhvr>
                                      <p:to>
                                        <p:strVal val="visible"/>
                                      </p:to>
                                    </p:set>
                                    <p:animEffect transition="in" filter="wipe(up)">
                                      <p:cBhvr>
                                        <p:cTn id="126" dur="500"/>
                                        <p:tgtEl>
                                          <p:spTgt spid="286"/>
                                        </p:tgtEl>
                                      </p:cBhvr>
                                    </p:animEffect>
                                  </p:childTnLst>
                                </p:cTn>
                              </p:par>
                              <p:par>
                                <p:cTn id="127" presetID="22" presetClass="entr" presetSubtype="4" fill="hold" nodeType="withEffect">
                                  <p:stCondLst>
                                    <p:cond delay="0"/>
                                  </p:stCondLst>
                                  <p:childTnLst>
                                    <p:set>
                                      <p:cBhvr>
                                        <p:cTn id="128" dur="1" fill="hold">
                                          <p:stCondLst>
                                            <p:cond delay="0"/>
                                          </p:stCondLst>
                                        </p:cTn>
                                        <p:tgtEl>
                                          <p:spTgt spid="287"/>
                                        </p:tgtEl>
                                        <p:attrNameLst>
                                          <p:attrName>style.visibility</p:attrName>
                                        </p:attrNameLst>
                                      </p:cBhvr>
                                      <p:to>
                                        <p:strVal val="visible"/>
                                      </p:to>
                                    </p:set>
                                    <p:animEffect transition="in" filter="wipe(down)">
                                      <p:cBhvr>
                                        <p:cTn id="129" dur="500"/>
                                        <p:tgtEl>
                                          <p:spTgt spid="287"/>
                                        </p:tgtEl>
                                      </p:cBhvr>
                                    </p:animEffect>
                                  </p:childTnLst>
                                </p:cTn>
                              </p:par>
                              <p:par>
                                <p:cTn id="130" presetID="22" presetClass="entr" presetSubtype="1" fill="hold" nodeType="withEffect">
                                  <p:stCondLst>
                                    <p:cond delay="0"/>
                                  </p:stCondLst>
                                  <p:childTnLst>
                                    <p:set>
                                      <p:cBhvr>
                                        <p:cTn id="131" dur="1" fill="hold">
                                          <p:stCondLst>
                                            <p:cond delay="0"/>
                                          </p:stCondLst>
                                        </p:cTn>
                                        <p:tgtEl>
                                          <p:spTgt spid="288"/>
                                        </p:tgtEl>
                                        <p:attrNameLst>
                                          <p:attrName>style.visibility</p:attrName>
                                        </p:attrNameLst>
                                      </p:cBhvr>
                                      <p:to>
                                        <p:strVal val="visible"/>
                                      </p:to>
                                    </p:set>
                                    <p:animEffect transition="in" filter="wipe(up)">
                                      <p:cBhvr>
                                        <p:cTn id="132" dur="500"/>
                                        <p:tgtEl>
                                          <p:spTgt spid="288"/>
                                        </p:tgtEl>
                                      </p:cBhvr>
                                    </p:animEffect>
                                  </p:childTnLst>
                                </p:cTn>
                              </p:par>
                              <p:par>
                                <p:cTn id="133" presetID="22" presetClass="entr" presetSubtype="4" fill="hold" nodeType="withEffect">
                                  <p:stCondLst>
                                    <p:cond delay="0"/>
                                  </p:stCondLst>
                                  <p:childTnLst>
                                    <p:set>
                                      <p:cBhvr>
                                        <p:cTn id="134" dur="1" fill="hold">
                                          <p:stCondLst>
                                            <p:cond delay="0"/>
                                          </p:stCondLst>
                                        </p:cTn>
                                        <p:tgtEl>
                                          <p:spTgt spid="289"/>
                                        </p:tgtEl>
                                        <p:attrNameLst>
                                          <p:attrName>style.visibility</p:attrName>
                                        </p:attrNameLst>
                                      </p:cBhvr>
                                      <p:to>
                                        <p:strVal val="visible"/>
                                      </p:to>
                                    </p:set>
                                    <p:animEffect transition="in" filter="wipe(down)">
                                      <p:cBhvr>
                                        <p:cTn id="135" dur="500"/>
                                        <p:tgtEl>
                                          <p:spTgt spid="289"/>
                                        </p:tgtEl>
                                      </p:cBhvr>
                                    </p:animEffect>
                                  </p:childTnLst>
                                </p:cTn>
                              </p:par>
                              <p:par>
                                <p:cTn id="136" presetID="22" presetClass="entr" presetSubtype="1" fill="hold" nodeType="withEffect">
                                  <p:stCondLst>
                                    <p:cond delay="0"/>
                                  </p:stCondLst>
                                  <p:childTnLst>
                                    <p:set>
                                      <p:cBhvr>
                                        <p:cTn id="137" dur="1" fill="hold">
                                          <p:stCondLst>
                                            <p:cond delay="0"/>
                                          </p:stCondLst>
                                        </p:cTn>
                                        <p:tgtEl>
                                          <p:spTgt spid="290"/>
                                        </p:tgtEl>
                                        <p:attrNameLst>
                                          <p:attrName>style.visibility</p:attrName>
                                        </p:attrNameLst>
                                      </p:cBhvr>
                                      <p:to>
                                        <p:strVal val="visible"/>
                                      </p:to>
                                    </p:set>
                                    <p:animEffect transition="in" filter="wipe(up)">
                                      <p:cBhvr>
                                        <p:cTn id="138" dur="500"/>
                                        <p:tgtEl>
                                          <p:spTgt spid="290"/>
                                        </p:tgtEl>
                                      </p:cBhvr>
                                    </p:animEffect>
                                  </p:childTnLst>
                                </p:cTn>
                              </p:par>
                            </p:childTnLst>
                          </p:cTn>
                        </p:par>
                        <p:par>
                          <p:cTn id="139" fill="hold">
                            <p:stCondLst>
                              <p:cond delay="2000"/>
                            </p:stCondLst>
                            <p:childTnLst>
                              <p:par>
                                <p:cTn id="140" presetID="18" presetClass="entr" presetSubtype="9" fill="hold" grpId="0" nodeType="afterEffect">
                                  <p:stCondLst>
                                    <p:cond delay="0"/>
                                  </p:stCondLst>
                                  <p:childTnLst>
                                    <p:set>
                                      <p:cBhvr>
                                        <p:cTn id="141" dur="1" fill="hold">
                                          <p:stCondLst>
                                            <p:cond delay="0"/>
                                          </p:stCondLst>
                                        </p:cTn>
                                        <p:tgtEl>
                                          <p:spTgt spid="291"/>
                                        </p:tgtEl>
                                        <p:attrNameLst>
                                          <p:attrName>style.visibility</p:attrName>
                                        </p:attrNameLst>
                                      </p:cBhvr>
                                      <p:to>
                                        <p:strVal val="visible"/>
                                      </p:to>
                                    </p:set>
                                    <p:animEffect transition="in" filter="strips(upLeft)">
                                      <p:cBhvr>
                                        <p:cTn id="142" dur="1000"/>
                                        <p:tgtEl>
                                          <p:spTgt spid="291"/>
                                        </p:tgtEl>
                                      </p:cBhvr>
                                    </p:animEffect>
                                  </p:childTnLst>
                                </p:cTn>
                              </p:par>
                              <p:par>
                                <p:cTn id="143" presetID="18" presetClass="entr" presetSubtype="9" fill="hold" grpId="0" nodeType="withEffect">
                                  <p:stCondLst>
                                    <p:cond delay="0"/>
                                  </p:stCondLst>
                                  <p:childTnLst>
                                    <p:set>
                                      <p:cBhvr>
                                        <p:cTn id="144" dur="1" fill="hold">
                                          <p:stCondLst>
                                            <p:cond delay="0"/>
                                          </p:stCondLst>
                                        </p:cTn>
                                        <p:tgtEl>
                                          <p:spTgt spid="292"/>
                                        </p:tgtEl>
                                        <p:attrNameLst>
                                          <p:attrName>style.visibility</p:attrName>
                                        </p:attrNameLst>
                                      </p:cBhvr>
                                      <p:to>
                                        <p:strVal val="visible"/>
                                      </p:to>
                                    </p:set>
                                    <p:animEffect transition="in" filter="strips(upLeft)">
                                      <p:cBhvr>
                                        <p:cTn id="145" dur="1000"/>
                                        <p:tgtEl>
                                          <p:spTgt spid="292"/>
                                        </p:tgtEl>
                                      </p:cBhvr>
                                    </p:animEffect>
                                  </p:childTnLst>
                                </p:cTn>
                              </p:par>
                              <p:par>
                                <p:cTn id="146" presetID="18" presetClass="entr" presetSubtype="9" fill="hold" grpId="0" nodeType="withEffect">
                                  <p:stCondLst>
                                    <p:cond delay="0"/>
                                  </p:stCondLst>
                                  <p:childTnLst>
                                    <p:set>
                                      <p:cBhvr>
                                        <p:cTn id="147" dur="1" fill="hold">
                                          <p:stCondLst>
                                            <p:cond delay="0"/>
                                          </p:stCondLst>
                                        </p:cTn>
                                        <p:tgtEl>
                                          <p:spTgt spid="293"/>
                                        </p:tgtEl>
                                        <p:attrNameLst>
                                          <p:attrName>style.visibility</p:attrName>
                                        </p:attrNameLst>
                                      </p:cBhvr>
                                      <p:to>
                                        <p:strVal val="visible"/>
                                      </p:to>
                                    </p:set>
                                    <p:animEffect transition="in" filter="strips(upLeft)">
                                      <p:cBhvr>
                                        <p:cTn id="148" dur="1000"/>
                                        <p:tgtEl>
                                          <p:spTgt spid="293"/>
                                        </p:tgtEl>
                                      </p:cBhvr>
                                    </p:animEffect>
                                  </p:childTnLst>
                                </p:cTn>
                              </p:par>
                              <p:par>
                                <p:cTn id="149" presetID="18" presetClass="entr" presetSubtype="9" fill="hold" grpId="0" nodeType="withEffect">
                                  <p:stCondLst>
                                    <p:cond delay="0"/>
                                  </p:stCondLst>
                                  <p:childTnLst>
                                    <p:set>
                                      <p:cBhvr>
                                        <p:cTn id="150" dur="1" fill="hold">
                                          <p:stCondLst>
                                            <p:cond delay="0"/>
                                          </p:stCondLst>
                                        </p:cTn>
                                        <p:tgtEl>
                                          <p:spTgt spid="294"/>
                                        </p:tgtEl>
                                        <p:attrNameLst>
                                          <p:attrName>style.visibility</p:attrName>
                                        </p:attrNameLst>
                                      </p:cBhvr>
                                      <p:to>
                                        <p:strVal val="visible"/>
                                      </p:to>
                                    </p:set>
                                    <p:animEffect transition="in" filter="strips(upLeft)">
                                      <p:cBhvr>
                                        <p:cTn id="151" dur="1000"/>
                                        <p:tgtEl>
                                          <p:spTgt spid="294"/>
                                        </p:tgtEl>
                                      </p:cBhvr>
                                    </p:animEffect>
                                  </p:childTnLst>
                                </p:cTn>
                              </p:par>
                              <p:par>
                                <p:cTn id="152" presetID="18" presetClass="entr" presetSubtype="9" fill="hold" grpId="0" nodeType="withEffect">
                                  <p:stCondLst>
                                    <p:cond delay="0"/>
                                  </p:stCondLst>
                                  <p:childTnLst>
                                    <p:set>
                                      <p:cBhvr>
                                        <p:cTn id="153" dur="1" fill="hold">
                                          <p:stCondLst>
                                            <p:cond delay="0"/>
                                          </p:stCondLst>
                                        </p:cTn>
                                        <p:tgtEl>
                                          <p:spTgt spid="295"/>
                                        </p:tgtEl>
                                        <p:attrNameLst>
                                          <p:attrName>style.visibility</p:attrName>
                                        </p:attrNameLst>
                                      </p:cBhvr>
                                      <p:to>
                                        <p:strVal val="visible"/>
                                      </p:to>
                                    </p:set>
                                    <p:animEffect transition="in" filter="strips(upLeft)">
                                      <p:cBhvr>
                                        <p:cTn id="154" dur="1000"/>
                                        <p:tgtEl>
                                          <p:spTgt spid="295"/>
                                        </p:tgtEl>
                                      </p:cBhvr>
                                    </p:animEffect>
                                  </p:childTnLst>
                                </p:cTn>
                              </p:par>
                              <p:par>
                                <p:cTn id="155" presetID="18" presetClass="entr" presetSubtype="9" fill="hold" grpId="0" nodeType="withEffect">
                                  <p:stCondLst>
                                    <p:cond delay="0"/>
                                  </p:stCondLst>
                                  <p:childTnLst>
                                    <p:set>
                                      <p:cBhvr>
                                        <p:cTn id="156" dur="1" fill="hold">
                                          <p:stCondLst>
                                            <p:cond delay="0"/>
                                          </p:stCondLst>
                                        </p:cTn>
                                        <p:tgtEl>
                                          <p:spTgt spid="296"/>
                                        </p:tgtEl>
                                        <p:attrNameLst>
                                          <p:attrName>style.visibility</p:attrName>
                                        </p:attrNameLst>
                                      </p:cBhvr>
                                      <p:to>
                                        <p:strVal val="visible"/>
                                      </p:to>
                                    </p:set>
                                    <p:animEffect transition="in" filter="strips(upLeft)">
                                      <p:cBhvr>
                                        <p:cTn id="157" dur="1000"/>
                                        <p:tgtEl>
                                          <p:spTgt spid="296"/>
                                        </p:tgtEl>
                                      </p:cBhvr>
                                    </p:animEffect>
                                  </p:childTnLst>
                                </p:cTn>
                              </p:par>
                              <p:par>
                                <p:cTn id="158" presetID="18" presetClass="entr" presetSubtype="9" fill="hold" grpId="0" nodeType="withEffect">
                                  <p:stCondLst>
                                    <p:cond delay="0"/>
                                  </p:stCondLst>
                                  <p:childTnLst>
                                    <p:set>
                                      <p:cBhvr>
                                        <p:cTn id="159" dur="1" fill="hold">
                                          <p:stCondLst>
                                            <p:cond delay="0"/>
                                          </p:stCondLst>
                                        </p:cTn>
                                        <p:tgtEl>
                                          <p:spTgt spid="297"/>
                                        </p:tgtEl>
                                        <p:attrNameLst>
                                          <p:attrName>style.visibility</p:attrName>
                                        </p:attrNameLst>
                                      </p:cBhvr>
                                      <p:to>
                                        <p:strVal val="visible"/>
                                      </p:to>
                                    </p:set>
                                    <p:animEffect transition="in" filter="strips(upLeft)">
                                      <p:cBhvr>
                                        <p:cTn id="160" dur="1000"/>
                                        <p:tgtEl>
                                          <p:spTgt spid="297"/>
                                        </p:tgtEl>
                                      </p:cBhvr>
                                    </p:animEffect>
                                  </p:childTnLst>
                                </p:cTn>
                              </p:par>
                              <p:par>
                                <p:cTn id="161" presetID="18" presetClass="entr" presetSubtype="9" fill="hold" grpId="0" nodeType="withEffect">
                                  <p:stCondLst>
                                    <p:cond delay="0"/>
                                  </p:stCondLst>
                                  <p:childTnLst>
                                    <p:set>
                                      <p:cBhvr>
                                        <p:cTn id="162" dur="1" fill="hold">
                                          <p:stCondLst>
                                            <p:cond delay="0"/>
                                          </p:stCondLst>
                                        </p:cTn>
                                        <p:tgtEl>
                                          <p:spTgt spid="298"/>
                                        </p:tgtEl>
                                        <p:attrNameLst>
                                          <p:attrName>style.visibility</p:attrName>
                                        </p:attrNameLst>
                                      </p:cBhvr>
                                      <p:to>
                                        <p:strVal val="visible"/>
                                      </p:to>
                                    </p:set>
                                    <p:animEffect transition="in" filter="strips(upLeft)">
                                      <p:cBhvr>
                                        <p:cTn id="163" dur="1000"/>
                                        <p:tgtEl>
                                          <p:spTgt spid="298"/>
                                        </p:tgtEl>
                                      </p:cBhvr>
                                    </p:animEffect>
                                  </p:childTnLst>
                                </p:cTn>
                              </p:par>
                              <p:par>
                                <p:cTn id="164" presetID="18" presetClass="entr" presetSubtype="9" fill="hold" grpId="0" nodeType="withEffect">
                                  <p:stCondLst>
                                    <p:cond delay="0"/>
                                  </p:stCondLst>
                                  <p:childTnLst>
                                    <p:set>
                                      <p:cBhvr>
                                        <p:cTn id="165" dur="1" fill="hold">
                                          <p:stCondLst>
                                            <p:cond delay="0"/>
                                          </p:stCondLst>
                                        </p:cTn>
                                        <p:tgtEl>
                                          <p:spTgt spid="299"/>
                                        </p:tgtEl>
                                        <p:attrNameLst>
                                          <p:attrName>style.visibility</p:attrName>
                                        </p:attrNameLst>
                                      </p:cBhvr>
                                      <p:to>
                                        <p:strVal val="visible"/>
                                      </p:to>
                                    </p:set>
                                    <p:animEffect transition="in" filter="strips(upLeft)">
                                      <p:cBhvr>
                                        <p:cTn id="166" dur="1000"/>
                                        <p:tgtEl>
                                          <p:spTgt spid="299"/>
                                        </p:tgtEl>
                                      </p:cBhvr>
                                    </p:animEffect>
                                  </p:childTnLst>
                                </p:cTn>
                              </p:par>
                              <p:par>
                                <p:cTn id="167" presetID="18" presetClass="entr" presetSubtype="9" fill="hold" grpId="0" nodeType="withEffect">
                                  <p:stCondLst>
                                    <p:cond delay="0"/>
                                  </p:stCondLst>
                                  <p:childTnLst>
                                    <p:set>
                                      <p:cBhvr>
                                        <p:cTn id="168" dur="1" fill="hold">
                                          <p:stCondLst>
                                            <p:cond delay="0"/>
                                          </p:stCondLst>
                                        </p:cTn>
                                        <p:tgtEl>
                                          <p:spTgt spid="300"/>
                                        </p:tgtEl>
                                        <p:attrNameLst>
                                          <p:attrName>style.visibility</p:attrName>
                                        </p:attrNameLst>
                                      </p:cBhvr>
                                      <p:to>
                                        <p:strVal val="visible"/>
                                      </p:to>
                                    </p:set>
                                    <p:animEffect transition="in" filter="strips(upLeft)">
                                      <p:cBhvr>
                                        <p:cTn id="169" dur="1000"/>
                                        <p:tgtEl>
                                          <p:spTgt spid="300"/>
                                        </p:tgtEl>
                                      </p:cBhvr>
                                    </p:animEffect>
                                  </p:childTnLst>
                                </p:cTn>
                              </p:par>
                              <p:par>
                                <p:cTn id="170" presetID="18" presetClass="entr" presetSubtype="9" fill="hold" grpId="0" nodeType="withEffect">
                                  <p:stCondLst>
                                    <p:cond delay="0"/>
                                  </p:stCondLst>
                                  <p:childTnLst>
                                    <p:set>
                                      <p:cBhvr>
                                        <p:cTn id="171" dur="1" fill="hold">
                                          <p:stCondLst>
                                            <p:cond delay="0"/>
                                          </p:stCondLst>
                                        </p:cTn>
                                        <p:tgtEl>
                                          <p:spTgt spid="301"/>
                                        </p:tgtEl>
                                        <p:attrNameLst>
                                          <p:attrName>style.visibility</p:attrName>
                                        </p:attrNameLst>
                                      </p:cBhvr>
                                      <p:to>
                                        <p:strVal val="visible"/>
                                      </p:to>
                                    </p:set>
                                    <p:animEffect transition="in" filter="strips(upLeft)">
                                      <p:cBhvr>
                                        <p:cTn id="172" dur="1000"/>
                                        <p:tgtEl>
                                          <p:spTgt spid="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3" grpId="0" animBg="1"/>
      <p:bldP spid="232" grpId="0" animBg="1"/>
      <p:bldP spid="233" grpId="0" animBg="1"/>
      <p:bldP spid="234" grpId="0" animBg="1"/>
      <p:bldP spid="235" grpId="0" animBg="1"/>
      <p:bldP spid="236" grpId="0" animBg="1"/>
      <p:bldP spid="237" grpId="0" animBg="1"/>
      <p:bldP spid="238" grpId="0" animBg="1"/>
      <p:bldP spid="239" grpId="0" animBg="1"/>
      <p:bldP spid="240" grpId="0" animBg="1"/>
      <p:bldP spid="241" grpId="0" animBg="1"/>
      <p:bldP spid="242" grpId="0"/>
      <p:bldP spid="243" grpId="0"/>
      <p:bldP spid="244" grpId="0"/>
      <p:bldP spid="245" grpId="0"/>
      <p:bldP spid="246" grpId="0"/>
      <p:bldP spid="247" grpId="0"/>
      <p:bldP spid="248" grpId="0"/>
      <p:bldP spid="249" grpId="0"/>
      <p:bldP spid="250" grpId="0"/>
      <p:bldP spid="251" grpId="0"/>
      <p:bldP spid="254" grpId="0"/>
      <p:bldP spid="291" grpId="0"/>
      <p:bldP spid="292" grpId="0"/>
      <p:bldP spid="293" grpId="0"/>
      <p:bldP spid="294" grpId="0"/>
      <p:bldP spid="295" grpId="0"/>
      <p:bldP spid="296" grpId="0"/>
      <p:bldP spid="297" grpId="0"/>
      <p:bldP spid="298" grpId="0"/>
      <p:bldP spid="299" grpId="0"/>
      <p:bldP spid="300" grpId="0"/>
      <p:bldP spid="30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84"/>
          <p:cNvGrpSpPr>
            <a:grpSpLocks noChangeAspect="1"/>
          </p:cNvGrpSpPr>
          <p:nvPr/>
        </p:nvGrpSpPr>
        <p:grpSpPr bwMode="auto">
          <a:xfrm>
            <a:off x="0" y="1626856"/>
            <a:ext cx="3464416" cy="3518232"/>
            <a:chOff x="3668" y="2044"/>
            <a:chExt cx="2468" cy="2506"/>
          </a:xfrm>
          <a:solidFill>
            <a:schemeClr val="bg1">
              <a:lumMod val="65000"/>
            </a:schemeClr>
          </a:solidFill>
        </p:grpSpPr>
        <p:sp>
          <p:nvSpPr>
            <p:cNvPr id="31" name="Freeform 285"/>
            <p:cNvSpPr>
              <a:spLocks noEditPoints="1"/>
            </p:cNvSpPr>
            <p:nvPr/>
          </p:nvSpPr>
          <p:spPr bwMode="auto">
            <a:xfrm>
              <a:off x="4210" y="3120"/>
              <a:ext cx="917" cy="937"/>
            </a:xfrm>
            <a:custGeom>
              <a:avLst/>
              <a:gdLst>
                <a:gd name="T0" fmla="*/ 177 w 387"/>
                <a:gd name="T1" fmla="*/ 0 h 396"/>
                <a:gd name="T2" fmla="*/ 10 w 387"/>
                <a:gd name="T3" fmla="*/ 198 h 396"/>
                <a:gd name="T4" fmla="*/ 211 w 387"/>
                <a:gd name="T5" fmla="*/ 396 h 396"/>
                <a:gd name="T6" fmla="*/ 378 w 387"/>
                <a:gd name="T7" fmla="*/ 198 h 396"/>
                <a:gd name="T8" fmla="*/ 177 w 387"/>
                <a:gd name="T9" fmla="*/ 0 h 396"/>
                <a:gd name="T10" fmla="*/ 183 w 387"/>
                <a:gd name="T11" fmla="*/ 70 h 396"/>
                <a:gd name="T12" fmla="*/ 313 w 387"/>
                <a:gd name="T13" fmla="*/ 198 h 396"/>
                <a:gd name="T14" fmla="*/ 205 w 387"/>
                <a:gd name="T15" fmla="*/ 326 h 396"/>
                <a:gd name="T16" fmla="*/ 75 w 387"/>
                <a:gd name="T17" fmla="*/ 198 h 396"/>
                <a:gd name="T18" fmla="*/ 183 w 387"/>
                <a:gd name="T19" fmla="*/ 70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7" h="396">
                  <a:moveTo>
                    <a:pt x="177" y="0"/>
                  </a:moveTo>
                  <a:cubicBezTo>
                    <a:pt x="75" y="0"/>
                    <a:pt x="0" y="88"/>
                    <a:pt x="10" y="198"/>
                  </a:cubicBezTo>
                  <a:cubicBezTo>
                    <a:pt x="19" y="307"/>
                    <a:pt x="109" y="396"/>
                    <a:pt x="211" y="396"/>
                  </a:cubicBezTo>
                  <a:cubicBezTo>
                    <a:pt x="312" y="396"/>
                    <a:pt x="387" y="307"/>
                    <a:pt x="378" y="198"/>
                  </a:cubicBezTo>
                  <a:cubicBezTo>
                    <a:pt x="369" y="88"/>
                    <a:pt x="278" y="0"/>
                    <a:pt x="177" y="0"/>
                  </a:cubicBezTo>
                  <a:close/>
                  <a:moveTo>
                    <a:pt x="183" y="70"/>
                  </a:moveTo>
                  <a:cubicBezTo>
                    <a:pt x="248" y="70"/>
                    <a:pt x="307" y="127"/>
                    <a:pt x="313" y="198"/>
                  </a:cubicBezTo>
                  <a:cubicBezTo>
                    <a:pt x="319" y="269"/>
                    <a:pt x="270" y="326"/>
                    <a:pt x="205" y="326"/>
                  </a:cubicBezTo>
                  <a:cubicBezTo>
                    <a:pt x="139" y="326"/>
                    <a:pt x="81" y="269"/>
                    <a:pt x="75" y="198"/>
                  </a:cubicBezTo>
                  <a:cubicBezTo>
                    <a:pt x="69" y="127"/>
                    <a:pt x="117" y="70"/>
                    <a:pt x="183" y="7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en-US" dirty="0">
                <a:latin typeface="+mn-lt"/>
              </a:endParaRPr>
            </a:p>
          </p:txBody>
        </p:sp>
        <p:sp>
          <p:nvSpPr>
            <p:cNvPr id="32" name="Freeform 286"/>
            <p:cNvSpPr/>
            <p:nvPr/>
          </p:nvSpPr>
          <p:spPr bwMode="auto">
            <a:xfrm>
              <a:off x="4525" y="3439"/>
              <a:ext cx="289" cy="299"/>
            </a:xfrm>
            <a:custGeom>
              <a:avLst/>
              <a:gdLst>
                <a:gd name="T0" fmla="*/ 119 w 122"/>
                <a:gd name="T1" fmla="*/ 63 h 126"/>
                <a:gd name="T2" fmla="*/ 66 w 122"/>
                <a:gd name="T3" fmla="*/ 126 h 126"/>
                <a:gd name="T4" fmla="*/ 3 w 122"/>
                <a:gd name="T5" fmla="*/ 63 h 126"/>
                <a:gd name="T6" fmla="*/ 55 w 122"/>
                <a:gd name="T7" fmla="*/ 0 h 126"/>
                <a:gd name="T8" fmla="*/ 119 w 122"/>
                <a:gd name="T9" fmla="*/ 63 h 126"/>
              </a:gdLst>
              <a:ahLst/>
              <a:cxnLst>
                <a:cxn ang="0">
                  <a:pos x="T0" y="T1"/>
                </a:cxn>
                <a:cxn ang="0">
                  <a:pos x="T2" y="T3"/>
                </a:cxn>
                <a:cxn ang="0">
                  <a:pos x="T4" y="T5"/>
                </a:cxn>
                <a:cxn ang="0">
                  <a:pos x="T6" y="T7"/>
                </a:cxn>
                <a:cxn ang="0">
                  <a:pos x="T8" y="T9"/>
                </a:cxn>
              </a:cxnLst>
              <a:rect l="0" t="0" r="r" b="b"/>
              <a:pathLst>
                <a:path w="122" h="126">
                  <a:moveTo>
                    <a:pt x="119" y="63"/>
                  </a:moveTo>
                  <a:cubicBezTo>
                    <a:pt x="122" y="98"/>
                    <a:pt x="98" y="126"/>
                    <a:pt x="66" y="126"/>
                  </a:cubicBezTo>
                  <a:cubicBezTo>
                    <a:pt x="34" y="126"/>
                    <a:pt x="6" y="98"/>
                    <a:pt x="3" y="63"/>
                  </a:cubicBezTo>
                  <a:cubicBezTo>
                    <a:pt x="0" y="28"/>
                    <a:pt x="23" y="0"/>
                    <a:pt x="55" y="0"/>
                  </a:cubicBezTo>
                  <a:cubicBezTo>
                    <a:pt x="88" y="0"/>
                    <a:pt x="116" y="28"/>
                    <a:pt x="119" y="63"/>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en-US" dirty="0">
                <a:latin typeface="+mn-lt"/>
              </a:endParaRPr>
            </a:p>
          </p:txBody>
        </p:sp>
        <p:sp>
          <p:nvSpPr>
            <p:cNvPr id="33" name="Freeform 287"/>
            <p:cNvSpPr>
              <a:spLocks noEditPoints="1"/>
            </p:cNvSpPr>
            <p:nvPr/>
          </p:nvSpPr>
          <p:spPr bwMode="auto">
            <a:xfrm>
              <a:off x="3737" y="2634"/>
              <a:ext cx="1864" cy="1909"/>
            </a:xfrm>
            <a:custGeom>
              <a:avLst/>
              <a:gdLst>
                <a:gd name="T0" fmla="*/ 359 w 787"/>
                <a:gd name="T1" fmla="*/ 0 h 806"/>
                <a:gd name="T2" fmla="*/ 20 w 787"/>
                <a:gd name="T3" fmla="*/ 403 h 806"/>
                <a:gd name="T4" fmla="*/ 428 w 787"/>
                <a:gd name="T5" fmla="*/ 806 h 806"/>
                <a:gd name="T6" fmla="*/ 768 w 787"/>
                <a:gd name="T7" fmla="*/ 403 h 806"/>
                <a:gd name="T8" fmla="*/ 359 w 787"/>
                <a:gd name="T9" fmla="*/ 0 h 806"/>
                <a:gd name="T10" fmla="*/ 369 w 787"/>
                <a:gd name="T11" fmla="*/ 116 h 806"/>
                <a:gd name="T12" fmla="*/ 661 w 787"/>
                <a:gd name="T13" fmla="*/ 403 h 806"/>
                <a:gd name="T14" fmla="*/ 418 w 787"/>
                <a:gd name="T15" fmla="*/ 690 h 806"/>
                <a:gd name="T16" fmla="*/ 127 w 787"/>
                <a:gd name="T17" fmla="*/ 403 h 806"/>
                <a:gd name="T18" fmla="*/ 369 w 787"/>
                <a:gd name="T19" fmla="*/ 116 h 8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7" h="806">
                  <a:moveTo>
                    <a:pt x="359" y="0"/>
                  </a:moveTo>
                  <a:cubicBezTo>
                    <a:pt x="153" y="0"/>
                    <a:pt x="0" y="181"/>
                    <a:pt x="20" y="403"/>
                  </a:cubicBezTo>
                  <a:cubicBezTo>
                    <a:pt x="39" y="625"/>
                    <a:pt x="222" y="806"/>
                    <a:pt x="428" y="806"/>
                  </a:cubicBezTo>
                  <a:cubicBezTo>
                    <a:pt x="635" y="806"/>
                    <a:pt x="787" y="625"/>
                    <a:pt x="768" y="403"/>
                  </a:cubicBezTo>
                  <a:cubicBezTo>
                    <a:pt x="749" y="181"/>
                    <a:pt x="566" y="0"/>
                    <a:pt x="359" y="0"/>
                  </a:cubicBezTo>
                  <a:close/>
                  <a:moveTo>
                    <a:pt x="369" y="116"/>
                  </a:moveTo>
                  <a:cubicBezTo>
                    <a:pt x="517" y="116"/>
                    <a:pt x="647" y="244"/>
                    <a:pt x="661" y="403"/>
                  </a:cubicBezTo>
                  <a:cubicBezTo>
                    <a:pt x="674" y="562"/>
                    <a:pt x="566" y="690"/>
                    <a:pt x="418" y="690"/>
                  </a:cubicBezTo>
                  <a:cubicBezTo>
                    <a:pt x="271" y="690"/>
                    <a:pt x="140" y="562"/>
                    <a:pt x="127" y="403"/>
                  </a:cubicBezTo>
                  <a:cubicBezTo>
                    <a:pt x="113" y="244"/>
                    <a:pt x="222" y="116"/>
                    <a:pt x="369" y="116"/>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en-US" dirty="0">
                <a:latin typeface="+mn-lt"/>
              </a:endParaRPr>
            </a:p>
          </p:txBody>
        </p:sp>
        <p:sp>
          <p:nvSpPr>
            <p:cNvPr id="34" name="Freeform 288"/>
            <p:cNvSpPr>
              <a:spLocks noEditPoints="1"/>
            </p:cNvSpPr>
            <p:nvPr/>
          </p:nvSpPr>
          <p:spPr bwMode="auto">
            <a:xfrm>
              <a:off x="3668" y="2044"/>
              <a:ext cx="2468" cy="2506"/>
            </a:xfrm>
            <a:custGeom>
              <a:avLst/>
              <a:gdLst>
                <a:gd name="T0" fmla="*/ 367 w 1042"/>
                <a:gd name="T1" fmla="*/ 0 h 1058"/>
                <a:gd name="T2" fmla="*/ 0 w 1042"/>
                <a:gd name="T3" fmla="*/ 144 h 1058"/>
                <a:gd name="T4" fmla="*/ 0 w 1042"/>
                <a:gd name="T5" fmla="*/ 374 h 1058"/>
                <a:gd name="T6" fmla="*/ 379 w 1042"/>
                <a:gd name="T7" fmla="*/ 141 h 1058"/>
                <a:gd name="T8" fmla="*/ 898 w 1042"/>
                <a:gd name="T9" fmla="*/ 652 h 1058"/>
                <a:gd name="T10" fmla="*/ 746 w 1042"/>
                <a:gd name="T11" fmla="*/ 1058 h 1058"/>
                <a:gd name="T12" fmla="*/ 931 w 1042"/>
                <a:gd name="T13" fmla="*/ 1058 h 1058"/>
                <a:gd name="T14" fmla="*/ 1029 w 1042"/>
                <a:gd name="T15" fmla="*/ 652 h 1058"/>
                <a:gd name="T16" fmla="*/ 367 w 1042"/>
                <a:gd name="T17" fmla="*/ 0 h 1058"/>
                <a:gd name="T18" fmla="*/ 0 w 1042"/>
                <a:gd name="T19" fmla="*/ 847 h 1058"/>
                <a:gd name="T20" fmla="*/ 0 w 1042"/>
                <a:gd name="T21" fmla="*/ 1021 h 1058"/>
                <a:gd name="T22" fmla="*/ 36 w 1042"/>
                <a:gd name="T23" fmla="*/ 1058 h 1058"/>
                <a:gd name="T24" fmla="*/ 234 w 1042"/>
                <a:gd name="T25" fmla="*/ 1058 h 1058"/>
                <a:gd name="T26" fmla="*/ 169 w 1042"/>
                <a:gd name="T27" fmla="*/ 1058 h 1058"/>
                <a:gd name="T28" fmla="*/ 0 w 1042"/>
                <a:gd name="T29" fmla="*/ 847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2" h="1058">
                  <a:moveTo>
                    <a:pt x="367" y="0"/>
                  </a:moveTo>
                  <a:cubicBezTo>
                    <a:pt x="223" y="0"/>
                    <a:pt x="96" y="54"/>
                    <a:pt x="0" y="144"/>
                  </a:cubicBezTo>
                  <a:cubicBezTo>
                    <a:pt x="0" y="374"/>
                    <a:pt x="0" y="374"/>
                    <a:pt x="0" y="374"/>
                  </a:cubicBezTo>
                  <a:cubicBezTo>
                    <a:pt x="73" y="234"/>
                    <a:pt x="212" y="141"/>
                    <a:pt x="379" y="141"/>
                  </a:cubicBezTo>
                  <a:cubicBezTo>
                    <a:pt x="641" y="141"/>
                    <a:pt x="874" y="370"/>
                    <a:pt x="898" y="652"/>
                  </a:cubicBezTo>
                  <a:cubicBezTo>
                    <a:pt x="912" y="817"/>
                    <a:pt x="852" y="964"/>
                    <a:pt x="746" y="1058"/>
                  </a:cubicBezTo>
                  <a:cubicBezTo>
                    <a:pt x="931" y="1058"/>
                    <a:pt x="931" y="1058"/>
                    <a:pt x="931" y="1058"/>
                  </a:cubicBezTo>
                  <a:cubicBezTo>
                    <a:pt x="1004" y="946"/>
                    <a:pt x="1042" y="805"/>
                    <a:pt x="1029" y="652"/>
                  </a:cubicBezTo>
                  <a:cubicBezTo>
                    <a:pt x="998" y="292"/>
                    <a:pt x="701" y="0"/>
                    <a:pt x="367" y="0"/>
                  </a:cubicBezTo>
                  <a:close/>
                  <a:moveTo>
                    <a:pt x="0" y="847"/>
                  </a:moveTo>
                  <a:cubicBezTo>
                    <a:pt x="0" y="1021"/>
                    <a:pt x="0" y="1021"/>
                    <a:pt x="0" y="1021"/>
                  </a:cubicBezTo>
                  <a:cubicBezTo>
                    <a:pt x="12" y="1034"/>
                    <a:pt x="24" y="1045"/>
                    <a:pt x="36" y="1058"/>
                  </a:cubicBezTo>
                  <a:cubicBezTo>
                    <a:pt x="234" y="1058"/>
                    <a:pt x="234" y="1058"/>
                    <a:pt x="234" y="1058"/>
                  </a:cubicBezTo>
                  <a:cubicBezTo>
                    <a:pt x="169" y="1058"/>
                    <a:pt x="169" y="1058"/>
                    <a:pt x="169" y="1058"/>
                  </a:cubicBezTo>
                  <a:cubicBezTo>
                    <a:pt x="98" y="1003"/>
                    <a:pt x="39" y="931"/>
                    <a:pt x="0" y="847"/>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en-US" dirty="0">
                <a:latin typeface="+mn-lt"/>
              </a:endParaRPr>
            </a:p>
          </p:txBody>
        </p:sp>
      </p:grpSp>
      <p:grpSp>
        <p:nvGrpSpPr>
          <p:cNvPr id="3" name="Group 292"/>
          <p:cNvGrpSpPr>
            <a:grpSpLocks noChangeAspect="1"/>
          </p:cNvGrpSpPr>
          <p:nvPr/>
        </p:nvGrpSpPr>
        <p:grpSpPr bwMode="auto">
          <a:xfrm>
            <a:off x="1405839" y="1368388"/>
            <a:ext cx="2389155" cy="2466692"/>
            <a:chOff x="6253" y="-20"/>
            <a:chExt cx="1702" cy="1757"/>
          </a:xfrm>
        </p:grpSpPr>
        <p:sp>
          <p:nvSpPr>
            <p:cNvPr id="36" name="Freeform 293"/>
            <p:cNvSpPr/>
            <p:nvPr/>
          </p:nvSpPr>
          <p:spPr bwMode="auto">
            <a:xfrm>
              <a:off x="6258" y="1576"/>
              <a:ext cx="102" cy="97"/>
            </a:xfrm>
            <a:custGeom>
              <a:avLst/>
              <a:gdLst>
                <a:gd name="T0" fmla="*/ 102 w 43"/>
                <a:gd name="T1" fmla="*/ 33 h 41"/>
                <a:gd name="T2" fmla="*/ 14 w 43"/>
                <a:gd name="T3" fmla="*/ 97 h 41"/>
                <a:gd name="T4" fmla="*/ 0 w 43"/>
                <a:gd name="T5" fmla="*/ 83 h 41"/>
                <a:gd name="T6" fmla="*/ 71 w 43"/>
                <a:gd name="T7" fmla="*/ 0 h 41"/>
                <a:gd name="T8" fmla="*/ 102 w 43"/>
                <a:gd name="T9" fmla="*/ 33 h 4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3" h="41">
                  <a:moveTo>
                    <a:pt x="43" y="14"/>
                  </a:moveTo>
                  <a:cubicBezTo>
                    <a:pt x="6" y="41"/>
                    <a:pt x="6" y="41"/>
                    <a:pt x="6" y="41"/>
                  </a:cubicBezTo>
                  <a:cubicBezTo>
                    <a:pt x="2" y="41"/>
                    <a:pt x="0" y="39"/>
                    <a:pt x="0" y="35"/>
                  </a:cubicBezTo>
                  <a:cubicBezTo>
                    <a:pt x="30" y="0"/>
                    <a:pt x="30" y="0"/>
                    <a:pt x="30" y="0"/>
                  </a:cubicBezTo>
                  <a:lnTo>
                    <a:pt x="43" y="14"/>
                  </a:lnTo>
                  <a:close/>
                </a:path>
              </a:pathLst>
            </a:custGeom>
            <a:solidFill>
              <a:schemeClr val="tx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7" name="Freeform 294"/>
            <p:cNvSpPr/>
            <p:nvPr/>
          </p:nvSpPr>
          <p:spPr bwMode="auto">
            <a:xfrm>
              <a:off x="6393" y="631"/>
              <a:ext cx="992" cy="928"/>
            </a:xfrm>
            <a:custGeom>
              <a:avLst/>
              <a:gdLst>
                <a:gd name="T0" fmla="*/ 114 w 418"/>
                <a:gd name="T1" fmla="*/ 928 h 391"/>
                <a:gd name="T2" fmla="*/ 0 w 418"/>
                <a:gd name="T3" fmla="*/ 795 h 391"/>
                <a:gd name="T4" fmla="*/ 992 w 418"/>
                <a:gd name="T5" fmla="*/ 0 h 391"/>
                <a:gd name="T6" fmla="*/ 114 w 418"/>
                <a:gd name="T7" fmla="*/ 928 h 39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18" h="391">
                  <a:moveTo>
                    <a:pt x="48" y="391"/>
                  </a:moveTo>
                  <a:cubicBezTo>
                    <a:pt x="23" y="377"/>
                    <a:pt x="11" y="356"/>
                    <a:pt x="0" y="335"/>
                  </a:cubicBezTo>
                  <a:cubicBezTo>
                    <a:pt x="418" y="0"/>
                    <a:pt x="418" y="0"/>
                    <a:pt x="418" y="0"/>
                  </a:cubicBezTo>
                  <a:lnTo>
                    <a:pt x="48" y="391"/>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8" name="Freeform 295"/>
            <p:cNvSpPr/>
            <p:nvPr/>
          </p:nvSpPr>
          <p:spPr bwMode="auto">
            <a:xfrm>
              <a:off x="6979" y="631"/>
              <a:ext cx="582" cy="776"/>
            </a:xfrm>
            <a:custGeom>
              <a:avLst/>
              <a:gdLst>
                <a:gd name="T0" fmla="*/ 0 w 245"/>
                <a:gd name="T1" fmla="*/ 175 h 327"/>
                <a:gd name="T2" fmla="*/ 171 w 245"/>
                <a:gd name="T3" fmla="*/ 0 h 327"/>
                <a:gd name="T4" fmla="*/ 0 w 245"/>
                <a:gd name="T5" fmla="*/ 175 h 327"/>
              </a:gdLst>
              <a:ahLst/>
              <a:cxnLst>
                <a:cxn ang="0">
                  <a:pos x="T0" y="T1"/>
                </a:cxn>
                <a:cxn ang="0">
                  <a:pos x="T2" y="T3"/>
                </a:cxn>
                <a:cxn ang="0">
                  <a:pos x="T4" y="T5"/>
                </a:cxn>
              </a:cxnLst>
              <a:rect l="0" t="0" r="r" b="b"/>
              <a:pathLst>
                <a:path w="245" h="327">
                  <a:moveTo>
                    <a:pt x="0" y="175"/>
                  </a:moveTo>
                  <a:cubicBezTo>
                    <a:pt x="95" y="327"/>
                    <a:pt x="245" y="215"/>
                    <a:pt x="171" y="0"/>
                  </a:cubicBezTo>
                  <a:lnTo>
                    <a:pt x="0" y="175"/>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en-US" dirty="0">
                <a:latin typeface="+mn-lt"/>
              </a:endParaRPr>
            </a:p>
          </p:txBody>
        </p:sp>
        <p:sp>
          <p:nvSpPr>
            <p:cNvPr id="39" name="Freeform 296"/>
            <p:cNvSpPr/>
            <p:nvPr/>
          </p:nvSpPr>
          <p:spPr bwMode="auto">
            <a:xfrm>
              <a:off x="6548" y="329"/>
              <a:ext cx="837" cy="677"/>
            </a:xfrm>
            <a:custGeom>
              <a:avLst/>
              <a:gdLst>
                <a:gd name="T0" fmla="*/ 162 w 353"/>
                <a:gd name="T1" fmla="*/ 285 h 285"/>
                <a:gd name="T2" fmla="*/ 353 w 353"/>
                <a:gd name="T3" fmla="*/ 127 h 285"/>
                <a:gd name="T4" fmla="*/ 162 w 353"/>
                <a:gd name="T5" fmla="*/ 285 h 285"/>
              </a:gdLst>
              <a:ahLst/>
              <a:cxnLst>
                <a:cxn ang="0">
                  <a:pos x="T0" y="T1"/>
                </a:cxn>
                <a:cxn ang="0">
                  <a:pos x="T2" y="T3"/>
                </a:cxn>
                <a:cxn ang="0">
                  <a:pos x="T4" y="T5"/>
                </a:cxn>
              </a:cxnLst>
              <a:rect l="0" t="0" r="r" b="b"/>
              <a:pathLst>
                <a:path w="353" h="285">
                  <a:moveTo>
                    <a:pt x="162" y="285"/>
                  </a:moveTo>
                  <a:cubicBezTo>
                    <a:pt x="353" y="127"/>
                    <a:pt x="353" y="127"/>
                    <a:pt x="353" y="127"/>
                  </a:cubicBezTo>
                  <a:cubicBezTo>
                    <a:pt x="182" y="29"/>
                    <a:pt x="0" y="0"/>
                    <a:pt x="162" y="285"/>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en-US" dirty="0">
                <a:latin typeface="+mn-lt"/>
              </a:endParaRPr>
            </a:p>
          </p:txBody>
        </p:sp>
        <p:sp>
          <p:nvSpPr>
            <p:cNvPr id="40" name="Freeform 297"/>
            <p:cNvSpPr/>
            <p:nvPr/>
          </p:nvSpPr>
          <p:spPr bwMode="auto">
            <a:xfrm>
              <a:off x="7167" y="-20"/>
              <a:ext cx="370" cy="651"/>
            </a:xfrm>
            <a:custGeom>
              <a:avLst/>
              <a:gdLst>
                <a:gd name="T0" fmla="*/ 92 w 156"/>
                <a:gd name="T1" fmla="*/ 274 h 274"/>
                <a:gd name="T2" fmla="*/ 0 w 156"/>
                <a:gd name="T3" fmla="*/ 229 h 274"/>
                <a:gd name="T4" fmla="*/ 92 w 156"/>
                <a:gd name="T5" fmla="*/ 274 h 274"/>
              </a:gdLst>
              <a:ahLst/>
              <a:cxnLst>
                <a:cxn ang="0">
                  <a:pos x="T0" y="T1"/>
                </a:cxn>
                <a:cxn ang="0">
                  <a:pos x="T2" y="T3"/>
                </a:cxn>
                <a:cxn ang="0">
                  <a:pos x="T4" y="T5"/>
                </a:cxn>
              </a:cxnLst>
              <a:rect l="0" t="0" r="r" b="b"/>
              <a:pathLst>
                <a:path w="156" h="274">
                  <a:moveTo>
                    <a:pt x="92" y="274"/>
                  </a:moveTo>
                  <a:cubicBezTo>
                    <a:pt x="156" y="0"/>
                    <a:pt x="71" y="104"/>
                    <a:pt x="0" y="229"/>
                  </a:cubicBezTo>
                  <a:cubicBezTo>
                    <a:pt x="27" y="241"/>
                    <a:pt x="55" y="254"/>
                    <a:pt x="92" y="274"/>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en-US" dirty="0">
                <a:latin typeface="+mn-lt"/>
              </a:endParaRPr>
            </a:p>
          </p:txBody>
        </p:sp>
        <p:sp>
          <p:nvSpPr>
            <p:cNvPr id="41" name="Freeform 298"/>
            <p:cNvSpPr/>
            <p:nvPr/>
          </p:nvSpPr>
          <p:spPr bwMode="auto">
            <a:xfrm>
              <a:off x="7385" y="628"/>
              <a:ext cx="570" cy="304"/>
            </a:xfrm>
            <a:custGeom>
              <a:avLst/>
              <a:gdLst>
                <a:gd name="T0" fmla="*/ 0 w 240"/>
                <a:gd name="T1" fmla="*/ 1 h 128"/>
                <a:gd name="T2" fmla="*/ 19 w 240"/>
                <a:gd name="T3" fmla="*/ 128 h 128"/>
                <a:gd name="T4" fmla="*/ 0 w 240"/>
                <a:gd name="T5" fmla="*/ 1 h 128"/>
              </a:gdLst>
              <a:ahLst/>
              <a:cxnLst>
                <a:cxn ang="0">
                  <a:pos x="T0" y="T1"/>
                </a:cxn>
                <a:cxn ang="0">
                  <a:pos x="T2" y="T3"/>
                </a:cxn>
                <a:cxn ang="0">
                  <a:pos x="T4" y="T5"/>
                </a:cxn>
              </a:cxnLst>
              <a:rect l="0" t="0" r="r" b="b"/>
              <a:pathLst>
                <a:path w="240" h="128">
                  <a:moveTo>
                    <a:pt x="0" y="1"/>
                  </a:moveTo>
                  <a:cubicBezTo>
                    <a:pt x="240" y="0"/>
                    <a:pt x="239" y="86"/>
                    <a:pt x="19" y="128"/>
                  </a:cubicBezTo>
                  <a:cubicBezTo>
                    <a:pt x="21" y="86"/>
                    <a:pt x="13" y="43"/>
                    <a:pt x="0" y="1"/>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en-US" dirty="0">
                <a:latin typeface="+mn-lt"/>
              </a:endParaRPr>
            </a:p>
          </p:txBody>
        </p:sp>
        <p:sp>
          <p:nvSpPr>
            <p:cNvPr id="42" name="Freeform 299"/>
            <p:cNvSpPr/>
            <p:nvPr/>
          </p:nvSpPr>
          <p:spPr bwMode="auto">
            <a:xfrm>
              <a:off x="6253" y="1426"/>
              <a:ext cx="264" cy="311"/>
            </a:xfrm>
            <a:custGeom>
              <a:avLst/>
              <a:gdLst>
                <a:gd name="T0" fmla="*/ 264 w 111"/>
                <a:gd name="T1" fmla="*/ 123 h 131"/>
                <a:gd name="T2" fmla="*/ 140 w 111"/>
                <a:gd name="T3" fmla="*/ 0 h 131"/>
                <a:gd name="T4" fmla="*/ 264 w 111"/>
                <a:gd name="T5" fmla="*/ 123 h 131"/>
                <a:gd name="T6" fmla="*/ 0 60000 65536"/>
                <a:gd name="T7" fmla="*/ 0 60000 65536"/>
                <a:gd name="T8" fmla="*/ 0 60000 65536"/>
              </a:gdLst>
              <a:ahLst/>
              <a:cxnLst>
                <a:cxn ang="T6">
                  <a:pos x="T0" y="T1"/>
                </a:cxn>
                <a:cxn ang="T7">
                  <a:pos x="T2" y="T3"/>
                </a:cxn>
                <a:cxn ang="T8">
                  <a:pos x="T4" y="T5"/>
                </a:cxn>
              </a:cxnLst>
              <a:rect l="0" t="0" r="r" b="b"/>
              <a:pathLst>
                <a:path w="111" h="131">
                  <a:moveTo>
                    <a:pt x="111" y="52"/>
                  </a:moveTo>
                  <a:cubicBezTo>
                    <a:pt x="30" y="131"/>
                    <a:pt x="0" y="41"/>
                    <a:pt x="59" y="0"/>
                  </a:cubicBezTo>
                  <a:cubicBezTo>
                    <a:pt x="70" y="23"/>
                    <a:pt x="85" y="39"/>
                    <a:pt x="111" y="52"/>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45" name="Freeform 29"/>
          <p:cNvSpPr>
            <a:spLocks noEditPoints="1"/>
          </p:cNvSpPr>
          <p:nvPr/>
        </p:nvSpPr>
        <p:spPr bwMode="auto">
          <a:xfrm>
            <a:off x="6065508" y="1902468"/>
            <a:ext cx="360823" cy="360870"/>
          </a:xfrm>
          <a:custGeom>
            <a:avLst/>
            <a:gdLst>
              <a:gd name="T0" fmla="*/ 114 w 128"/>
              <a:gd name="T1" fmla="*/ 29 h 128"/>
              <a:gd name="T2" fmla="*/ 112 w 128"/>
              <a:gd name="T3" fmla="*/ 8 h 128"/>
              <a:gd name="T4" fmla="*/ 24 w 128"/>
              <a:gd name="T5" fmla="*/ 0 h 128"/>
              <a:gd name="T6" fmla="*/ 16 w 128"/>
              <a:gd name="T7" fmla="*/ 27 h 128"/>
              <a:gd name="T8" fmla="*/ 2 w 128"/>
              <a:gd name="T9" fmla="*/ 45 h 128"/>
              <a:gd name="T10" fmla="*/ 0 w 128"/>
              <a:gd name="T11" fmla="*/ 56 h 128"/>
              <a:gd name="T12" fmla="*/ 12 w 128"/>
              <a:gd name="T13" fmla="*/ 68 h 128"/>
              <a:gd name="T14" fmla="*/ 20 w 128"/>
              <a:gd name="T15" fmla="*/ 128 h 128"/>
              <a:gd name="T16" fmla="*/ 116 w 128"/>
              <a:gd name="T17" fmla="*/ 120 h 128"/>
              <a:gd name="T18" fmla="*/ 116 w 128"/>
              <a:gd name="T19" fmla="*/ 68 h 128"/>
              <a:gd name="T20" fmla="*/ 128 w 128"/>
              <a:gd name="T21" fmla="*/ 52 h 128"/>
              <a:gd name="T22" fmla="*/ 104 w 128"/>
              <a:gd name="T23" fmla="*/ 8 h 128"/>
              <a:gd name="T24" fmla="*/ 24 w 128"/>
              <a:gd name="T25" fmla="*/ 24 h 128"/>
              <a:gd name="T26" fmla="*/ 24 w 128"/>
              <a:gd name="T27" fmla="*/ 8 h 128"/>
              <a:gd name="T28" fmla="*/ 41 w 128"/>
              <a:gd name="T29" fmla="*/ 60 h 128"/>
              <a:gd name="T30" fmla="*/ 40 w 128"/>
              <a:gd name="T31" fmla="*/ 32 h 128"/>
              <a:gd name="T32" fmla="*/ 41 w 128"/>
              <a:gd name="T33" fmla="*/ 60 h 128"/>
              <a:gd name="T34" fmla="*/ 62 w 128"/>
              <a:gd name="T35" fmla="*/ 32 h 128"/>
              <a:gd name="T36" fmla="*/ 45 w 128"/>
              <a:gd name="T37" fmla="*/ 60 h 128"/>
              <a:gd name="T38" fmla="*/ 66 w 128"/>
              <a:gd name="T39" fmla="*/ 32 h 128"/>
              <a:gd name="T40" fmla="*/ 83 w 128"/>
              <a:gd name="T41" fmla="*/ 60 h 128"/>
              <a:gd name="T42" fmla="*/ 66 w 128"/>
              <a:gd name="T43" fmla="*/ 32 h 128"/>
              <a:gd name="T44" fmla="*/ 88 w 128"/>
              <a:gd name="T45" fmla="*/ 32 h 128"/>
              <a:gd name="T46" fmla="*/ 87 w 128"/>
              <a:gd name="T47" fmla="*/ 60 h 128"/>
              <a:gd name="T48" fmla="*/ 8 w 128"/>
              <a:gd name="T49" fmla="*/ 56 h 128"/>
              <a:gd name="T50" fmla="*/ 9 w 128"/>
              <a:gd name="T51" fmla="*/ 50 h 128"/>
              <a:gd name="T52" fmla="*/ 24 w 128"/>
              <a:gd name="T53" fmla="*/ 32 h 128"/>
              <a:gd name="T54" fmla="*/ 19 w 128"/>
              <a:gd name="T55" fmla="*/ 60 h 128"/>
              <a:gd name="T56" fmla="*/ 8 w 128"/>
              <a:gd name="T57" fmla="*/ 56 h 128"/>
              <a:gd name="T58" fmla="*/ 50 w 128"/>
              <a:gd name="T59" fmla="*/ 120 h 128"/>
              <a:gd name="T60" fmla="*/ 80 w 128"/>
              <a:gd name="T61" fmla="*/ 80 h 128"/>
              <a:gd name="T62" fmla="*/ 108 w 128"/>
              <a:gd name="T63" fmla="*/ 120 h 128"/>
              <a:gd name="T64" fmla="*/ 84 w 128"/>
              <a:gd name="T65" fmla="*/ 80 h 128"/>
              <a:gd name="T66" fmla="*/ 50 w 128"/>
              <a:gd name="T67" fmla="*/ 76 h 128"/>
              <a:gd name="T68" fmla="*/ 46 w 128"/>
              <a:gd name="T69" fmla="*/ 120 h 128"/>
              <a:gd name="T70" fmla="*/ 20 w 128"/>
              <a:gd name="T71" fmla="*/ 68 h 128"/>
              <a:gd name="T72" fmla="*/ 108 w 128"/>
              <a:gd name="T73" fmla="*/ 120 h 128"/>
              <a:gd name="T74" fmla="*/ 116 w 128"/>
              <a:gd name="T75" fmla="*/ 60 h 128"/>
              <a:gd name="T76" fmla="*/ 93 w 128"/>
              <a:gd name="T77" fmla="*/ 32 h 128"/>
              <a:gd name="T78" fmla="*/ 104 w 128"/>
              <a:gd name="T79" fmla="*/ 32 h 128"/>
              <a:gd name="T80" fmla="*/ 119 w 128"/>
              <a:gd name="T81" fmla="*/ 50 h 128"/>
              <a:gd name="T82" fmla="*/ 120 w 128"/>
              <a:gd name="T83" fmla="*/ 5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8" h="128">
                <a:moveTo>
                  <a:pt x="126" y="45"/>
                </a:moveTo>
                <a:cubicBezTo>
                  <a:pt x="114" y="29"/>
                  <a:pt x="114" y="29"/>
                  <a:pt x="114" y="29"/>
                </a:cubicBezTo>
                <a:cubicBezTo>
                  <a:pt x="113" y="28"/>
                  <a:pt x="113" y="28"/>
                  <a:pt x="112" y="27"/>
                </a:cubicBezTo>
                <a:cubicBezTo>
                  <a:pt x="112" y="8"/>
                  <a:pt x="112" y="8"/>
                  <a:pt x="112" y="8"/>
                </a:cubicBezTo>
                <a:cubicBezTo>
                  <a:pt x="112" y="4"/>
                  <a:pt x="108" y="0"/>
                  <a:pt x="104" y="0"/>
                </a:cubicBezTo>
                <a:cubicBezTo>
                  <a:pt x="24" y="0"/>
                  <a:pt x="24" y="0"/>
                  <a:pt x="24" y="0"/>
                </a:cubicBezTo>
                <a:cubicBezTo>
                  <a:pt x="20" y="0"/>
                  <a:pt x="16" y="4"/>
                  <a:pt x="16" y="8"/>
                </a:cubicBezTo>
                <a:cubicBezTo>
                  <a:pt x="16" y="27"/>
                  <a:pt x="16" y="27"/>
                  <a:pt x="16" y="27"/>
                </a:cubicBezTo>
                <a:cubicBezTo>
                  <a:pt x="15" y="28"/>
                  <a:pt x="15" y="28"/>
                  <a:pt x="14" y="29"/>
                </a:cubicBezTo>
                <a:cubicBezTo>
                  <a:pt x="2" y="45"/>
                  <a:pt x="2" y="45"/>
                  <a:pt x="2" y="45"/>
                </a:cubicBezTo>
                <a:cubicBezTo>
                  <a:pt x="1" y="47"/>
                  <a:pt x="0" y="49"/>
                  <a:pt x="0" y="52"/>
                </a:cubicBezTo>
                <a:cubicBezTo>
                  <a:pt x="0" y="56"/>
                  <a:pt x="0" y="56"/>
                  <a:pt x="0" y="56"/>
                </a:cubicBezTo>
                <a:cubicBezTo>
                  <a:pt x="0" y="63"/>
                  <a:pt x="5" y="68"/>
                  <a:pt x="12" y="68"/>
                </a:cubicBezTo>
                <a:cubicBezTo>
                  <a:pt x="12" y="68"/>
                  <a:pt x="12" y="68"/>
                  <a:pt x="12" y="68"/>
                </a:cubicBezTo>
                <a:cubicBezTo>
                  <a:pt x="12" y="120"/>
                  <a:pt x="12" y="120"/>
                  <a:pt x="12" y="120"/>
                </a:cubicBezTo>
                <a:cubicBezTo>
                  <a:pt x="12" y="124"/>
                  <a:pt x="16" y="128"/>
                  <a:pt x="20" y="128"/>
                </a:cubicBezTo>
                <a:cubicBezTo>
                  <a:pt x="108" y="128"/>
                  <a:pt x="108" y="128"/>
                  <a:pt x="108" y="128"/>
                </a:cubicBezTo>
                <a:cubicBezTo>
                  <a:pt x="112" y="128"/>
                  <a:pt x="116" y="124"/>
                  <a:pt x="116" y="120"/>
                </a:cubicBezTo>
                <a:cubicBezTo>
                  <a:pt x="116" y="68"/>
                  <a:pt x="116" y="68"/>
                  <a:pt x="116" y="68"/>
                </a:cubicBezTo>
                <a:cubicBezTo>
                  <a:pt x="116" y="68"/>
                  <a:pt x="116" y="68"/>
                  <a:pt x="116" y="68"/>
                </a:cubicBezTo>
                <a:cubicBezTo>
                  <a:pt x="123" y="68"/>
                  <a:pt x="128" y="63"/>
                  <a:pt x="128" y="56"/>
                </a:cubicBezTo>
                <a:cubicBezTo>
                  <a:pt x="128" y="52"/>
                  <a:pt x="128" y="52"/>
                  <a:pt x="128" y="52"/>
                </a:cubicBezTo>
                <a:cubicBezTo>
                  <a:pt x="128" y="49"/>
                  <a:pt x="127" y="47"/>
                  <a:pt x="126" y="45"/>
                </a:cubicBezTo>
                <a:close/>
                <a:moveTo>
                  <a:pt x="104" y="8"/>
                </a:moveTo>
                <a:cubicBezTo>
                  <a:pt x="104" y="24"/>
                  <a:pt x="104" y="24"/>
                  <a:pt x="104" y="24"/>
                </a:cubicBezTo>
                <a:cubicBezTo>
                  <a:pt x="24" y="24"/>
                  <a:pt x="24" y="24"/>
                  <a:pt x="24" y="24"/>
                </a:cubicBezTo>
                <a:cubicBezTo>
                  <a:pt x="24" y="24"/>
                  <a:pt x="24" y="24"/>
                  <a:pt x="24" y="24"/>
                </a:cubicBezTo>
                <a:cubicBezTo>
                  <a:pt x="24" y="8"/>
                  <a:pt x="24" y="8"/>
                  <a:pt x="24" y="8"/>
                </a:cubicBezTo>
                <a:lnTo>
                  <a:pt x="104" y="8"/>
                </a:lnTo>
                <a:close/>
                <a:moveTo>
                  <a:pt x="41" y="60"/>
                </a:moveTo>
                <a:cubicBezTo>
                  <a:pt x="24" y="60"/>
                  <a:pt x="24" y="60"/>
                  <a:pt x="24" y="60"/>
                </a:cubicBezTo>
                <a:cubicBezTo>
                  <a:pt x="40" y="32"/>
                  <a:pt x="40" y="32"/>
                  <a:pt x="40" y="32"/>
                </a:cubicBezTo>
                <a:cubicBezTo>
                  <a:pt x="49" y="32"/>
                  <a:pt x="49" y="32"/>
                  <a:pt x="49" y="32"/>
                </a:cubicBezTo>
                <a:lnTo>
                  <a:pt x="41" y="60"/>
                </a:lnTo>
                <a:close/>
                <a:moveTo>
                  <a:pt x="53" y="32"/>
                </a:moveTo>
                <a:cubicBezTo>
                  <a:pt x="62" y="32"/>
                  <a:pt x="62" y="32"/>
                  <a:pt x="62" y="32"/>
                </a:cubicBezTo>
                <a:cubicBezTo>
                  <a:pt x="62" y="60"/>
                  <a:pt x="62" y="60"/>
                  <a:pt x="62" y="60"/>
                </a:cubicBezTo>
                <a:cubicBezTo>
                  <a:pt x="45" y="60"/>
                  <a:pt x="45" y="60"/>
                  <a:pt x="45" y="60"/>
                </a:cubicBezTo>
                <a:lnTo>
                  <a:pt x="53" y="32"/>
                </a:lnTo>
                <a:close/>
                <a:moveTo>
                  <a:pt x="66" y="32"/>
                </a:moveTo>
                <a:cubicBezTo>
                  <a:pt x="75" y="32"/>
                  <a:pt x="75" y="32"/>
                  <a:pt x="75" y="32"/>
                </a:cubicBezTo>
                <a:cubicBezTo>
                  <a:pt x="83" y="60"/>
                  <a:pt x="83" y="60"/>
                  <a:pt x="83" y="60"/>
                </a:cubicBezTo>
                <a:cubicBezTo>
                  <a:pt x="66" y="60"/>
                  <a:pt x="66" y="60"/>
                  <a:pt x="66" y="60"/>
                </a:cubicBezTo>
                <a:lnTo>
                  <a:pt x="66" y="32"/>
                </a:lnTo>
                <a:close/>
                <a:moveTo>
                  <a:pt x="79" y="32"/>
                </a:moveTo>
                <a:cubicBezTo>
                  <a:pt x="88" y="32"/>
                  <a:pt x="88" y="32"/>
                  <a:pt x="88" y="32"/>
                </a:cubicBezTo>
                <a:cubicBezTo>
                  <a:pt x="104" y="60"/>
                  <a:pt x="104" y="60"/>
                  <a:pt x="104" y="60"/>
                </a:cubicBezTo>
                <a:cubicBezTo>
                  <a:pt x="87" y="60"/>
                  <a:pt x="87" y="60"/>
                  <a:pt x="87" y="60"/>
                </a:cubicBezTo>
                <a:lnTo>
                  <a:pt x="79" y="32"/>
                </a:lnTo>
                <a:close/>
                <a:moveTo>
                  <a:pt x="8" y="56"/>
                </a:moveTo>
                <a:cubicBezTo>
                  <a:pt x="8" y="52"/>
                  <a:pt x="8" y="52"/>
                  <a:pt x="8" y="52"/>
                </a:cubicBezTo>
                <a:cubicBezTo>
                  <a:pt x="8" y="51"/>
                  <a:pt x="8" y="50"/>
                  <a:pt x="9" y="50"/>
                </a:cubicBezTo>
                <a:cubicBezTo>
                  <a:pt x="21" y="34"/>
                  <a:pt x="21" y="34"/>
                  <a:pt x="21" y="34"/>
                </a:cubicBezTo>
                <a:cubicBezTo>
                  <a:pt x="22" y="33"/>
                  <a:pt x="23" y="32"/>
                  <a:pt x="24" y="32"/>
                </a:cubicBezTo>
                <a:cubicBezTo>
                  <a:pt x="35" y="32"/>
                  <a:pt x="35" y="32"/>
                  <a:pt x="35" y="32"/>
                </a:cubicBezTo>
                <a:cubicBezTo>
                  <a:pt x="19" y="60"/>
                  <a:pt x="19" y="60"/>
                  <a:pt x="19" y="60"/>
                </a:cubicBezTo>
                <a:cubicBezTo>
                  <a:pt x="12" y="60"/>
                  <a:pt x="12" y="60"/>
                  <a:pt x="12" y="60"/>
                </a:cubicBezTo>
                <a:cubicBezTo>
                  <a:pt x="10" y="60"/>
                  <a:pt x="8" y="58"/>
                  <a:pt x="8" y="56"/>
                </a:cubicBezTo>
                <a:close/>
                <a:moveTo>
                  <a:pt x="80" y="120"/>
                </a:moveTo>
                <a:cubicBezTo>
                  <a:pt x="50" y="120"/>
                  <a:pt x="50" y="120"/>
                  <a:pt x="50" y="120"/>
                </a:cubicBezTo>
                <a:cubicBezTo>
                  <a:pt x="50" y="80"/>
                  <a:pt x="50" y="80"/>
                  <a:pt x="50" y="80"/>
                </a:cubicBezTo>
                <a:cubicBezTo>
                  <a:pt x="80" y="80"/>
                  <a:pt x="80" y="80"/>
                  <a:pt x="80" y="80"/>
                </a:cubicBezTo>
                <a:lnTo>
                  <a:pt x="80" y="120"/>
                </a:lnTo>
                <a:close/>
                <a:moveTo>
                  <a:pt x="108" y="120"/>
                </a:moveTo>
                <a:cubicBezTo>
                  <a:pt x="84" y="120"/>
                  <a:pt x="84" y="120"/>
                  <a:pt x="84" y="120"/>
                </a:cubicBezTo>
                <a:cubicBezTo>
                  <a:pt x="84" y="80"/>
                  <a:pt x="84" y="80"/>
                  <a:pt x="84" y="80"/>
                </a:cubicBezTo>
                <a:cubicBezTo>
                  <a:pt x="84" y="78"/>
                  <a:pt x="82" y="76"/>
                  <a:pt x="80" y="76"/>
                </a:cubicBezTo>
                <a:cubicBezTo>
                  <a:pt x="50" y="76"/>
                  <a:pt x="50" y="76"/>
                  <a:pt x="50" y="76"/>
                </a:cubicBezTo>
                <a:cubicBezTo>
                  <a:pt x="48" y="76"/>
                  <a:pt x="46" y="78"/>
                  <a:pt x="46" y="80"/>
                </a:cubicBezTo>
                <a:cubicBezTo>
                  <a:pt x="46" y="120"/>
                  <a:pt x="46" y="120"/>
                  <a:pt x="46" y="120"/>
                </a:cubicBezTo>
                <a:cubicBezTo>
                  <a:pt x="20" y="120"/>
                  <a:pt x="20" y="120"/>
                  <a:pt x="20" y="120"/>
                </a:cubicBezTo>
                <a:cubicBezTo>
                  <a:pt x="20" y="68"/>
                  <a:pt x="20" y="68"/>
                  <a:pt x="20" y="68"/>
                </a:cubicBezTo>
                <a:cubicBezTo>
                  <a:pt x="108" y="68"/>
                  <a:pt x="108" y="68"/>
                  <a:pt x="108" y="68"/>
                </a:cubicBezTo>
                <a:lnTo>
                  <a:pt x="108" y="120"/>
                </a:lnTo>
                <a:close/>
                <a:moveTo>
                  <a:pt x="120" y="56"/>
                </a:moveTo>
                <a:cubicBezTo>
                  <a:pt x="120" y="58"/>
                  <a:pt x="118" y="60"/>
                  <a:pt x="116" y="60"/>
                </a:cubicBezTo>
                <a:cubicBezTo>
                  <a:pt x="109" y="60"/>
                  <a:pt x="109" y="60"/>
                  <a:pt x="109" y="60"/>
                </a:cubicBezTo>
                <a:cubicBezTo>
                  <a:pt x="93" y="32"/>
                  <a:pt x="93" y="32"/>
                  <a:pt x="93" y="32"/>
                </a:cubicBezTo>
                <a:cubicBezTo>
                  <a:pt x="104" y="32"/>
                  <a:pt x="104" y="32"/>
                  <a:pt x="104" y="32"/>
                </a:cubicBezTo>
                <a:cubicBezTo>
                  <a:pt x="104" y="32"/>
                  <a:pt x="104" y="32"/>
                  <a:pt x="104" y="32"/>
                </a:cubicBezTo>
                <a:cubicBezTo>
                  <a:pt x="105" y="32"/>
                  <a:pt x="106" y="33"/>
                  <a:pt x="107" y="34"/>
                </a:cubicBezTo>
                <a:cubicBezTo>
                  <a:pt x="119" y="50"/>
                  <a:pt x="119" y="50"/>
                  <a:pt x="119" y="50"/>
                </a:cubicBezTo>
                <a:cubicBezTo>
                  <a:pt x="120" y="50"/>
                  <a:pt x="120" y="51"/>
                  <a:pt x="120" y="52"/>
                </a:cubicBezTo>
                <a:lnTo>
                  <a:pt x="120" y="56"/>
                </a:lnTo>
                <a:close/>
              </a:path>
            </a:pathLst>
          </a:custGeom>
          <a:solidFill>
            <a:schemeClr val="accent2"/>
          </a:solidFill>
          <a:ln>
            <a:noFill/>
          </a:ln>
        </p:spPr>
        <p:txBody>
          <a:bodyPr lIns="91458" tIns="45729" rIns="91458" bIns="45729"/>
          <a:lstStyle/>
          <a:p>
            <a:pPr fontAlgn="auto">
              <a:spcBef>
                <a:spcPts val="0"/>
              </a:spcBef>
              <a:spcAft>
                <a:spcPts val="0"/>
              </a:spcAft>
              <a:defRPr/>
            </a:pPr>
            <a:endParaRPr lang="id-ID" dirty="0">
              <a:solidFill>
                <a:schemeClr val="bg1">
                  <a:lumMod val="75000"/>
                </a:schemeClr>
              </a:solidFill>
              <a:latin typeface="+mn-lt"/>
            </a:endParaRPr>
          </a:p>
        </p:txBody>
      </p:sp>
      <p:sp>
        <p:nvSpPr>
          <p:cNvPr id="48" name="Freeform 18"/>
          <p:cNvSpPr>
            <a:spLocks noEditPoints="1"/>
          </p:cNvSpPr>
          <p:nvPr/>
        </p:nvSpPr>
        <p:spPr bwMode="auto">
          <a:xfrm>
            <a:off x="7500460" y="1878648"/>
            <a:ext cx="372731" cy="350152"/>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3 w 132"/>
              <a:gd name="T67" fmla="*/ 88 h 124"/>
              <a:gd name="T68" fmla="*/ 60 w 132"/>
              <a:gd name="T69" fmla="*/ 76 h 124"/>
              <a:gd name="T70" fmla="*/ 108 w 132"/>
              <a:gd name="T71" fmla="*/ 64 h 124"/>
              <a:gd name="T72" fmla="*/ 115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5"/>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4"/>
                  <a:pt x="10" y="124"/>
                  <a:pt x="22" y="124"/>
                </a:cubicBezTo>
                <a:cubicBezTo>
                  <a:pt x="94" y="124"/>
                  <a:pt x="94" y="124"/>
                  <a:pt x="94" y="124"/>
                </a:cubicBezTo>
                <a:cubicBezTo>
                  <a:pt x="106" y="124"/>
                  <a:pt x="116" y="114"/>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6" y="8"/>
                  <a:pt x="108" y="10"/>
                  <a:pt x="108" y="12"/>
                </a:cubicBezTo>
                <a:cubicBezTo>
                  <a:pt x="108" y="22"/>
                  <a:pt x="108" y="22"/>
                  <a:pt x="108" y="22"/>
                </a:cubicBezTo>
                <a:cubicBezTo>
                  <a:pt x="108" y="24"/>
                  <a:pt x="108" y="24"/>
                  <a:pt x="108" y="24"/>
                </a:cubicBezTo>
                <a:cubicBezTo>
                  <a:pt x="108" y="37"/>
                  <a:pt x="108" y="37"/>
                  <a:pt x="108" y="37"/>
                </a:cubicBezTo>
                <a:cubicBezTo>
                  <a:pt x="107" y="36"/>
                  <a:pt x="105"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2"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29"/>
                  <a:pt x="8" y="26"/>
                  <a:pt x="8" y="22"/>
                </a:cubicBezTo>
                <a:cubicBezTo>
                  <a:pt x="8" y="14"/>
                  <a:pt x="14"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5"/>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4" y="116"/>
                  <a:pt x="8" y="110"/>
                  <a:pt x="8" y="102"/>
                </a:cubicBezTo>
                <a:cubicBezTo>
                  <a:pt x="8" y="39"/>
                  <a:pt x="8" y="39"/>
                  <a:pt x="8" y="39"/>
                </a:cubicBezTo>
                <a:cubicBezTo>
                  <a:pt x="12" y="42"/>
                  <a:pt x="17" y="44"/>
                  <a:pt x="22" y="44"/>
                </a:cubicBezTo>
                <a:cubicBezTo>
                  <a:pt x="88" y="44"/>
                  <a:pt x="88" y="44"/>
                  <a:pt x="88" y="44"/>
                </a:cubicBezTo>
                <a:cubicBezTo>
                  <a:pt x="104" y="44"/>
                  <a:pt x="104" y="44"/>
                  <a:pt x="104" y="44"/>
                </a:cubicBezTo>
                <a:cubicBezTo>
                  <a:pt x="106"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3" y="88"/>
                </a:moveTo>
                <a:cubicBezTo>
                  <a:pt x="72" y="88"/>
                  <a:pt x="72" y="88"/>
                  <a:pt x="72" y="88"/>
                </a:cubicBezTo>
                <a:cubicBezTo>
                  <a:pt x="65" y="88"/>
                  <a:pt x="60" y="83"/>
                  <a:pt x="60" y="76"/>
                </a:cubicBezTo>
                <a:cubicBezTo>
                  <a:pt x="60" y="69"/>
                  <a:pt x="65" y="64"/>
                  <a:pt x="72" y="64"/>
                </a:cubicBezTo>
                <a:cubicBezTo>
                  <a:pt x="108" y="64"/>
                  <a:pt x="108" y="64"/>
                  <a:pt x="108" y="64"/>
                </a:cubicBezTo>
                <a:cubicBezTo>
                  <a:pt x="110" y="64"/>
                  <a:pt x="113" y="63"/>
                  <a:pt x="114" y="61"/>
                </a:cubicBezTo>
                <a:cubicBezTo>
                  <a:pt x="115" y="60"/>
                  <a:pt x="115" y="60"/>
                  <a:pt x="115" y="59"/>
                </a:cubicBezTo>
                <a:cubicBezTo>
                  <a:pt x="115" y="59"/>
                  <a:pt x="116" y="59"/>
                  <a:pt x="116" y="59"/>
                </a:cubicBezTo>
                <a:cubicBezTo>
                  <a:pt x="118" y="62"/>
                  <a:pt x="120" y="67"/>
                  <a:pt x="120" y="72"/>
                </a:cubicBezTo>
                <a:cubicBezTo>
                  <a:pt x="120" y="78"/>
                  <a:pt x="118" y="84"/>
                  <a:pt x="113" y="88"/>
                </a:cubicBezTo>
                <a:close/>
              </a:path>
            </a:pathLst>
          </a:custGeom>
          <a:solidFill>
            <a:schemeClr val="accent3"/>
          </a:solidFill>
          <a:ln>
            <a:noFill/>
          </a:ln>
        </p:spPr>
        <p:txBody>
          <a:bodyPr lIns="91458" tIns="45729" rIns="91458" bIns="45729"/>
          <a:lstStyle/>
          <a:p>
            <a:pPr fontAlgn="auto">
              <a:spcBef>
                <a:spcPts val="0"/>
              </a:spcBef>
              <a:spcAft>
                <a:spcPts val="0"/>
              </a:spcAft>
              <a:defRPr/>
            </a:pPr>
            <a:endParaRPr lang="id-ID" dirty="0">
              <a:solidFill>
                <a:schemeClr val="bg1">
                  <a:lumMod val="75000"/>
                </a:schemeClr>
              </a:solidFill>
              <a:latin typeface="+mn-lt"/>
            </a:endParaRPr>
          </a:p>
        </p:txBody>
      </p:sp>
      <p:grpSp>
        <p:nvGrpSpPr>
          <p:cNvPr id="4" name="Group 49"/>
          <p:cNvGrpSpPr/>
          <p:nvPr/>
        </p:nvGrpSpPr>
        <p:grpSpPr bwMode="auto">
          <a:xfrm>
            <a:off x="6116897" y="3230423"/>
            <a:ext cx="360991" cy="362152"/>
            <a:chOff x="4198938" y="2905126"/>
            <a:chExt cx="481012" cy="482600"/>
          </a:xfrm>
          <a:solidFill>
            <a:schemeClr val="accent2"/>
          </a:solidFill>
        </p:grpSpPr>
        <p:sp>
          <p:nvSpPr>
            <p:cNvPr id="53" name="Freeform 57"/>
            <p:cNvSpPr>
              <a:spLocks noEditPoints="1"/>
            </p:cNvSpPr>
            <p:nvPr/>
          </p:nvSpPr>
          <p:spPr bwMode="auto">
            <a:xfrm>
              <a:off x="4198938" y="2905126"/>
              <a:ext cx="150812" cy="48260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id-ID" dirty="0">
                <a:solidFill>
                  <a:schemeClr val="bg1">
                    <a:lumMod val="75000"/>
                  </a:schemeClr>
                </a:solidFill>
                <a:latin typeface="+mn-lt"/>
              </a:endParaRPr>
            </a:p>
          </p:txBody>
        </p:sp>
        <p:sp>
          <p:nvSpPr>
            <p:cNvPr id="54" name="Freeform 58"/>
            <p:cNvSpPr>
              <a:spLocks noEditPoints="1"/>
            </p:cNvSpPr>
            <p:nvPr/>
          </p:nvSpPr>
          <p:spPr bwMode="auto">
            <a:xfrm>
              <a:off x="4529138" y="2905126"/>
              <a:ext cx="150812" cy="48260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id-ID" dirty="0">
                <a:solidFill>
                  <a:schemeClr val="bg1">
                    <a:lumMod val="75000"/>
                  </a:schemeClr>
                </a:solidFill>
                <a:latin typeface="+mn-lt"/>
              </a:endParaRPr>
            </a:p>
          </p:txBody>
        </p:sp>
        <p:sp>
          <p:nvSpPr>
            <p:cNvPr id="55" name="Freeform 59"/>
            <p:cNvSpPr>
              <a:spLocks noEditPoints="1"/>
            </p:cNvSpPr>
            <p:nvPr/>
          </p:nvSpPr>
          <p:spPr bwMode="auto">
            <a:xfrm>
              <a:off x="4364038" y="2905126"/>
              <a:ext cx="150812" cy="482600"/>
            </a:xfrm>
            <a:custGeom>
              <a:avLst/>
              <a:gdLst>
                <a:gd name="T0" fmla="*/ 32 w 40"/>
                <a:gd name="T1" fmla="*/ 72 h 128"/>
                <a:gd name="T2" fmla="*/ 32 w 40"/>
                <a:gd name="T3" fmla="*/ 12 h 128"/>
                <a:gd name="T4" fmla="*/ 20 w 40"/>
                <a:gd name="T5" fmla="*/ 0 h 128"/>
                <a:gd name="T6" fmla="*/ 8 w 40"/>
                <a:gd name="T7" fmla="*/ 12 h 128"/>
                <a:gd name="T8" fmla="*/ 8 w 40"/>
                <a:gd name="T9" fmla="*/ 72 h 128"/>
                <a:gd name="T10" fmla="*/ 0 w 40"/>
                <a:gd name="T11" fmla="*/ 88 h 128"/>
                <a:gd name="T12" fmla="*/ 8 w 40"/>
                <a:gd name="T13" fmla="*/ 104 h 128"/>
                <a:gd name="T14" fmla="*/ 8 w 40"/>
                <a:gd name="T15" fmla="*/ 116 h 128"/>
                <a:gd name="T16" fmla="*/ 20 w 40"/>
                <a:gd name="T17" fmla="*/ 128 h 128"/>
                <a:gd name="T18" fmla="*/ 32 w 40"/>
                <a:gd name="T19" fmla="*/ 116 h 128"/>
                <a:gd name="T20" fmla="*/ 32 w 40"/>
                <a:gd name="T21" fmla="*/ 104 h 128"/>
                <a:gd name="T22" fmla="*/ 40 w 40"/>
                <a:gd name="T23" fmla="*/ 88 h 128"/>
                <a:gd name="T24" fmla="*/ 32 w 40"/>
                <a:gd name="T25" fmla="*/ 72 h 128"/>
                <a:gd name="T26" fmla="*/ 16 w 40"/>
                <a:gd name="T27" fmla="*/ 12 h 128"/>
                <a:gd name="T28" fmla="*/ 20 w 40"/>
                <a:gd name="T29" fmla="*/ 8 h 128"/>
                <a:gd name="T30" fmla="*/ 24 w 40"/>
                <a:gd name="T31" fmla="*/ 12 h 128"/>
                <a:gd name="T32" fmla="*/ 24 w 40"/>
                <a:gd name="T33" fmla="*/ 68 h 128"/>
                <a:gd name="T34" fmla="*/ 20 w 40"/>
                <a:gd name="T35" fmla="*/ 68 h 128"/>
                <a:gd name="T36" fmla="*/ 16 w 40"/>
                <a:gd name="T37" fmla="*/ 68 h 128"/>
                <a:gd name="T38" fmla="*/ 16 w 40"/>
                <a:gd name="T39" fmla="*/ 12 h 128"/>
                <a:gd name="T40" fmla="*/ 24 w 40"/>
                <a:gd name="T41" fmla="*/ 116 h 128"/>
                <a:gd name="T42" fmla="*/ 20 w 40"/>
                <a:gd name="T43" fmla="*/ 120 h 128"/>
                <a:gd name="T44" fmla="*/ 16 w 40"/>
                <a:gd name="T45" fmla="*/ 116 h 128"/>
                <a:gd name="T46" fmla="*/ 16 w 40"/>
                <a:gd name="T47" fmla="*/ 108 h 128"/>
                <a:gd name="T48" fmla="*/ 20 w 40"/>
                <a:gd name="T49" fmla="*/ 108 h 128"/>
                <a:gd name="T50" fmla="*/ 24 w 40"/>
                <a:gd name="T51" fmla="*/ 108 h 128"/>
                <a:gd name="T52" fmla="*/ 24 w 40"/>
                <a:gd name="T53" fmla="*/ 116 h 128"/>
                <a:gd name="T54" fmla="*/ 31 w 40"/>
                <a:gd name="T55" fmla="*/ 91 h 128"/>
                <a:gd name="T56" fmla="*/ 31 w 40"/>
                <a:gd name="T57" fmla="*/ 92 h 128"/>
                <a:gd name="T58" fmla="*/ 30 w 40"/>
                <a:gd name="T59" fmla="*/ 95 h 128"/>
                <a:gd name="T60" fmla="*/ 30 w 40"/>
                <a:gd name="T61" fmla="*/ 95 h 128"/>
                <a:gd name="T62" fmla="*/ 27 w 40"/>
                <a:gd name="T63" fmla="*/ 98 h 128"/>
                <a:gd name="T64" fmla="*/ 27 w 40"/>
                <a:gd name="T65" fmla="*/ 98 h 128"/>
                <a:gd name="T66" fmla="*/ 24 w 40"/>
                <a:gd name="T67" fmla="*/ 99 h 128"/>
                <a:gd name="T68" fmla="*/ 20 w 40"/>
                <a:gd name="T69" fmla="*/ 100 h 128"/>
                <a:gd name="T70" fmla="*/ 16 w 40"/>
                <a:gd name="T71" fmla="*/ 99 h 128"/>
                <a:gd name="T72" fmla="*/ 13 w 40"/>
                <a:gd name="T73" fmla="*/ 98 h 128"/>
                <a:gd name="T74" fmla="*/ 13 w 40"/>
                <a:gd name="T75" fmla="*/ 98 h 128"/>
                <a:gd name="T76" fmla="*/ 10 w 40"/>
                <a:gd name="T77" fmla="*/ 95 h 128"/>
                <a:gd name="T78" fmla="*/ 10 w 40"/>
                <a:gd name="T79" fmla="*/ 95 h 128"/>
                <a:gd name="T80" fmla="*/ 9 w 40"/>
                <a:gd name="T81" fmla="*/ 92 h 128"/>
                <a:gd name="T82" fmla="*/ 9 w 40"/>
                <a:gd name="T83" fmla="*/ 91 h 128"/>
                <a:gd name="T84" fmla="*/ 8 w 40"/>
                <a:gd name="T85" fmla="*/ 88 h 128"/>
                <a:gd name="T86" fmla="*/ 9 w 40"/>
                <a:gd name="T87" fmla="*/ 85 h 128"/>
                <a:gd name="T88" fmla="*/ 9 w 40"/>
                <a:gd name="T89" fmla="*/ 84 h 128"/>
                <a:gd name="T90" fmla="*/ 10 w 40"/>
                <a:gd name="T91" fmla="*/ 81 h 128"/>
                <a:gd name="T92" fmla="*/ 10 w 40"/>
                <a:gd name="T93" fmla="*/ 81 h 128"/>
                <a:gd name="T94" fmla="*/ 13 w 40"/>
                <a:gd name="T95" fmla="*/ 78 h 128"/>
                <a:gd name="T96" fmla="*/ 13 w 40"/>
                <a:gd name="T97" fmla="*/ 78 h 128"/>
                <a:gd name="T98" fmla="*/ 16 w 40"/>
                <a:gd name="T99" fmla="*/ 77 h 128"/>
                <a:gd name="T100" fmla="*/ 20 w 40"/>
                <a:gd name="T101" fmla="*/ 76 h 128"/>
                <a:gd name="T102" fmla="*/ 24 w 40"/>
                <a:gd name="T103" fmla="*/ 77 h 128"/>
                <a:gd name="T104" fmla="*/ 27 w 40"/>
                <a:gd name="T105" fmla="*/ 78 h 128"/>
                <a:gd name="T106" fmla="*/ 27 w 40"/>
                <a:gd name="T107" fmla="*/ 78 h 128"/>
                <a:gd name="T108" fmla="*/ 30 w 40"/>
                <a:gd name="T109" fmla="*/ 81 h 128"/>
                <a:gd name="T110" fmla="*/ 30 w 40"/>
                <a:gd name="T111" fmla="*/ 81 h 128"/>
                <a:gd name="T112" fmla="*/ 31 w 40"/>
                <a:gd name="T113" fmla="*/ 84 h 128"/>
                <a:gd name="T114" fmla="*/ 31 w 40"/>
                <a:gd name="T115" fmla="*/ 85 h 128"/>
                <a:gd name="T116" fmla="*/ 32 w 40"/>
                <a:gd name="T117" fmla="*/ 88 h 128"/>
                <a:gd name="T118" fmla="*/ 31 w 40"/>
                <a:gd name="T119" fmla="*/ 9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72"/>
                  </a:moveTo>
                  <a:cubicBezTo>
                    <a:pt x="32" y="12"/>
                    <a:pt x="32" y="12"/>
                    <a:pt x="32" y="12"/>
                  </a:cubicBezTo>
                  <a:cubicBezTo>
                    <a:pt x="32" y="5"/>
                    <a:pt x="27" y="0"/>
                    <a:pt x="20" y="0"/>
                  </a:cubicBezTo>
                  <a:cubicBezTo>
                    <a:pt x="13" y="0"/>
                    <a:pt x="8" y="5"/>
                    <a:pt x="8" y="12"/>
                  </a:cubicBezTo>
                  <a:cubicBezTo>
                    <a:pt x="8" y="72"/>
                    <a:pt x="8" y="72"/>
                    <a:pt x="8" y="72"/>
                  </a:cubicBezTo>
                  <a:cubicBezTo>
                    <a:pt x="3" y="76"/>
                    <a:pt x="0" y="81"/>
                    <a:pt x="0" y="88"/>
                  </a:cubicBezTo>
                  <a:cubicBezTo>
                    <a:pt x="0" y="95"/>
                    <a:pt x="3" y="100"/>
                    <a:pt x="8" y="104"/>
                  </a:cubicBezTo>
                  <a:cubicBezTo>
                    <a:pt x="8" y="116"/>
                    <a:pt x="8" y="116"/>
                    <a:pt x="8" y="116"/>
                  </a:cubicBezTo>
                  <a:cubicBezTo>
                    <a:pt x="8" y="123"/>
                    <a:pt x="13" y="128"/>
                    <a:pt x="20" y="128"/>
                  </a:cubicBezTo>
                  <a:cubicBezTo>
                    <a:pt x="27" y="128"/>
                    <a:pt x="32" y="123"/>
                    <a:pt x="32" y="116"/>
                  </a:cubicBezTo>
                  <a:cubicBezTo>
                    <a:pt x="32" y="104"/>
                    <a:pt x="32" y="104"/>
                    <a:pt x="32" y="104"/>
                  </a:cubicBezTo>
                  <a:cubicBezTo>
                    <a:pt x="37" y="100"/>
                    <a:pt x="40" y="95"/>
                    <a:pt x="40" y="88"/>
                  </a:cubicBezTo>
                  <a:cubicBezTo>
                    <a:pt x="40" y="81"/>
                    <a:pt x="37" y="76"/>
                    <a:pt x="32" y="72"/>
                  </a:cubicBezTo>
                  <a:close/>
                  <a:moveTo>
                    <a:pt x="16" y="12"/>
                  </a:moveTo>
                  <a:cubicBezTo>
                    <a:pt x="16" y="10"/>
                    <a:pt x="18" y="8"/>
                    <a:pt x="20" y="8"/>
                  </a:cubicBezTo>
                  <a:cubicBezTo>
                    <a:pt x="22" y="8"/>
                    <a:pt x="24" y="10"/>
                    <a:pt x="24" y="12"/>
                  </a:cubicBezTo>
                  <a:cubicBezTo>
                    <a:pt x="24" y="68"/>
                    <a:pt x="24" y="68"/>
                    <a:pt x="24" y="68"/>
                  </a:cubicBezTo>
                  <a:cubicBezTo>
                    <a:pt x="23" y="68"/>
                    <a:pt x="21" y="68"/>
                    <a:pt x="20" y="68"/>
                  </a:cubicBezTo>
                  <a:cubicBezTo>
                    <a:pt x="19" y="68"/>
                    <a:pt x="17" y="68"/>
                    <a:pt x="16" y="68"/>
                  </a:cubicBezTo>
                  <a:lnTo>
                    <a:pt x="16" y="12"/>
                  </a:lnTo>
                  <a:close/>
                  <a:moveTo>
                    <a:pt x="24" y="116"/>
                  </a:moveTo>
                  <a:cubicBezTo>
                    <a:pt x="24" y="118"/>
                    <a:pt x="22" y="120"/>
                    <a:pt x="20" y="120"/>
                  </a:cubicBezTo>
                  <a:cubicBezTo>
                    <a:pt x="18" y="120"/>
                    <a:pt x="16" y="118"/>
                    <a:pt x="16" y="116"/>
                  </a:cubicBezTo>
                  <a:cubicBezTo>
                    <a:pt x="16" y="108"/>
                    <a:pt x="16" y="108"/>
                    <a:pt x="16" y="108"/>
                  </a:cubicBezTo>
                  <a:cubicBezTo>
                    <a:pt x="17" y="108"/>
                    <a:pt x="19" y="108"/>
                    <a:pt x="20" y="108"/>
                  </a:cubicBezTo>
                  <a:cubicBezTo>
                    <a:pt x="21" y="108"/>
                    <a:pt x="23" y="108"/>
                    <a:pt x="24" y="108"/>
                  </a:cubicBezTo>
                  <a:lnTo>
                    <a:pt x="24" y="116"/>
                  </a:lnTo>
                  <a:close/>
                  <a:moveTo>
                    <a:pt x="31" y="91"/>
                  </a:moveTo>
                  <a:cubicBezTo>
                    <a:pt x="31" y="92"/>
                    <a:pt x="31" y="92"/>
                    <a:pt x="31" y="92"/>
                  </a:cubicBezTo>
                  <a:cubicBezTo>
                    <a:pt x="31" y="93"/>
                    <a:pt x="30" y="94"/>
                    <a:pt x="30" y="95"/>
                  </a:cubicBezTo>
                  <a:cubicBezTo>
                    <a:pt x="30" y="95"/>
                    <a:pt x="30" y="95"/>
                    <a:pt x="30" y="95"/>
                  </a:cubicBezTo>
                  <a:cubicBezTo>
                    <a:pt x="29" y="96"/>
                    <a:pt x="28" y="97"/>
                    <a:pt x="27" y="98"/>
                  </a:cubicBezTo>
                  <a:cubicBezTo>
                    <a:pt x="27" y="98"/>
                    <a:pt x="27" y="98"/>
                    <a:pt x="27" y="98"/>
                  </a:cubicBezTo>
                  <a:cubicBezTo>
                    <a:pt x="26" y="98"/>
                    <a:pt x="25" y="99"/>
                    <a:pt x="24" y="99"/>
                  </a:cubicBezTo>
                  <a:cubicBezTo>
                    <a:pt x="23" y="100"/>
                    <a:pt x="21" y="100"/>
                    <a:pt x="20" y="100"/>
                  </a:cubicBezTo>
                  <a:cubicBezTo>
                    <a:pt x="19" y="100"/>
                    <a:pt x="17" y="100"/>
                    <a:pt x="16" y="99"/>
                  </a:cubicBezTo>
                  <a:cubicBezTo>
                    <a:pt x="15" y="99"/>
                    <a:pt x="14" y="98"/>
                    <a:pt x="13" y="98"/>
                  </a:cubicBezTo>
                  <a:cubicBezTo>
                    <a:pt x="13" y="98"/>
                    <a:pt x="13" y="98"/>
                    <a:pt x="13" y="98"/>
                  </a:cubicBezTo>
                  <a:cubicBezTo>
                    <a:pt x="12" y="97"/>
                    <a:pt x="11" y="96"/>
                    <a:pt x="10" y="95"/>
                  </a:cubicBezTo>
                  <a:cubicBezTo>
                    <a:pt x="10" y="95"/>
                    <a:pt x="10" y="95"/>
                    <a:pt x="10" y="95"/>
                  </a:cubicBezTo>
                  <a:cubicBezTo>
                    <a:pt x="10" y="94"/>
                    <a:pt x="9" y="93"/>
                    <a:pt x="9" y="92"/>
                  </a:cubicBezTo>
                  <a:cubicBezTo>
                    <a:pt x="9" y="92"/>
                    <a:pt x="9" y="92"/>
                    <a:pt x="9" y="91"/>
                  </a:cubicBezTo>
                  <a:cubicBezTo>
                    <a:pt x="8" y="90"/>
                    <a:pt x="8" y="89"/>
                    <a:pt x="8" y="88"/>
                  </a:cubicBezTo>
                  <a:cubicBezTo>
                    <a:pt x="8" y="87"/>
                    <a:pt x="8" y="86"/>
                    <a:pt x="9" y="85"/>
                  </a:cubicBezTo>
                  <a:cubicBezTo>
                    <a:pt x="9" y="84"/>
                    <a:pt x="9" y="84"/>
                    <a:pt x="9" y="84"/>
                  </a:cubicBezTo>
                  <a:cubicBezTo>
                    <a:pt x="9" y="83"/>
                    <a:pt x="10" y="82"/>
                    <a:pt x="10" y="81"/>
                  </a:cubicBezTo>
                  <a:cubicBezTo>
                    <a:pt x="10" y="81"/>
                    <a:pt x="10" y="81"/>
                    <a:pt x="10" y="81"/>
                  </a:cubicBezTo>
                  <a:cubicBezTo>
                    <a:pt x="11" y="80"/>
                    <a:pt x="12" y="79"/>
                    <a:pt x="13" y="78"/>
                  </a:cubicBezTo>
                  <a:cubicBezTo>
                    <a:pt x="13" y="78"/>
                    <a:pt x="13" y="78"/>
                    <a:pt x="13" y="78"/>
                  </a:cubicBezTo>
                  <a:cubicBezTo>
                    <a:pt x="14" y="78"/>
                    <a:pt x="15" y="77"/>
                    <a:pt x="16" y="77"/>
                  </a:cubicBezTo>
                  <a:cubicBezTo>
                    <a:pt x="17" y="76"/>
                    <a:pt x="19" y="76"/>
                    <a:pt x="20" y="76"/>
                  </a:cubicBezTo>
                  <a:cubicBezTo>
                    <a:pt x="21" y="76"/>
                    <a:pt x="23" y="76"/>
                    <a:pt x="24" y="77"/>
                  </a:cubicBezTo>
                  <a:cubicBezTo>
                    <a:pt x="25" y="77"/>
                    <a:pt x="26" y="78"/>
                    <a:pt x="27" y="78"/>
                  </a:cubicBezTo>
                  <a:cubicBezTo>
                    <a:pt x="27" y="78"/>
                    <a:pt x="27" y="78"/>
                    <a:pt x="27" y="78"/>
                  </a:cubicBezTo>
                  <a:cubicBezTo>
                    <a:pt x="28" y="79"/>
                    <a:pt x="29" y="80"/>
                    <a:pt x="30" y="81"/>
                  </a:cubicBezTo>
                  <a:cubicBezTo>
                    <a:pt x="30" y="81"/>
                    <a:pt x="30" y="81"/>
                    <a:pt x="30" y="81"/>
                  </a:cubicBezTo>
                  <a:cubicBezTo>
                    <a:pt x="30" y="82"/>
                    <a:pt x="31" y="83"/>
                    <a:pt x="31" y="84"/>
                  </a:cubicBezTo>
                  <a:cubicBezTo>
                    <a:pt x="31" y="84"/>
                    <a:pt x="31" y="84"/>
                    <a:pt x="31" y="85"/>
                  </a:cubicBezTo>
                  <a:cubicBezTo>
                    <a:pt x="32" y="86"/>
                    <a:pt x="32" y="87"/>
                    <a:pt x="32" y="88"/>
                  </a:cubicBezTo>
                  <a:cubicBezTo>
                    <a:pt x="32" y="89"/>
                    <a:pt x="32" y="90"/>
                    <a:pt x="31" y="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id-ID" dirty="0">
                <a:solidFill>
                  <a:schemeClr val="bg1">
                    <a:lumMod val="75000"/>
                  </a:schemeClr>
                </a:solidFill>
                <a:latin typeface="+mn-lt"/>
              </a:endParaRPr>
            </a:p>
          </p:txBody>
        </p:sp>
      </p:grpSp>
      <p:grpSp>
        <p:nvGrpSpPr>
          <p:cNvPr id="5" name="Group 55"/>
          <p:cNvGrpSpPr/>
          <p:nvPr/>
        </p:nvGrpSpPr>
        <p:grpSpPr bwMode="auto">
          <a:xfrm>
            <a:off x="4542005" y="1937006"/>
            <a:ext cx="366949" cy="361028"/>
            <a:chOff x="7141104" y="1923522"/>
            <a:chExt cx="488950" cy="481013"/>
          </a:xfrm>
          <a:solidFill>
            <a:schemeClr val="accent1"/>
          </a:solidFill>
        </p:grpSpPr>
        <p:sp>
          <p:nvSpPr>
            <p:cNvPr id="59" name="Freeform 58"/>
            <p:cNvSpPr/>
            <p:nvPr/>
          </p:nvSpPr>
          <p:spPr bwMode="auto">
            <a:xfrm>
              <a:off x="7407804" y="1983847"/>
              <a:ext cx="157162" cy="157163"/>
            </a:xfrm>
            <a:custGeom>
              <a:avLst/>
              <a:gdLst>
                <a:gd name="T0" fmla="*/ 38 w 42"/>
                <a:gd name="T1" fmla="*/ 40 h 42"/>
                <a:gd name="T2" fmla="*/ 38 w 42"/>
                <a:gd name="T3" fmla="*/ 40 h 42"/>
                <a:gd name="T4" fmla="*/ 40 w 42"/>
                <a:gd name="T5" fmla="*/ 42 h 42"/>
                <a:gd name="T6" fmla="*/ 42 w 42"/>
                <a:gd name="T7" fmla="*/ 40 h 42"/>
                <a:gd name="T8" fmla="*/ 42 w 42"/>
                <a:gd name="T9" fmla="*/ 40 h 42"/>
                <a:gd name="T10" fmla="*/ 2 w 42"/>
                <a:gd name="T11" fmla="*/ 0 h 42"/>
                <a:gd name="T12" fmla="*/ 2 w 42"/>
                <a:gd name="T13" fmla="*/ 0 h 42"/>
                <a:gd name="T14" fmla="*/ 0 w 42"/>
                <a:gd name="T15" fmla="*/ 2 h 42"/>
                <a:gd name="T16" fmla="*/ 2 w 42"/>
                <a:gd name="T17" fmla="*/ 4 h 42"/>
                <a:gd name="T18" fmla="*/ 2 w 42"/>
                <a:gd name="T19" fmla="*/ 4 h 42"/>
                <a:gd name="T20" fmla="*/ 38 w 42"/>
                <a:gd name="T21" fmla="*/ 4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 h="42">
                  <a:moveTo>
                    <a:pt x="38" y="40"/>
                  </a:moveTo>
                  <a:cubicBezTo>
                    <a:pt x="38" y="40"/>
                    <a:pt x="38" y="40"/>
                    <a:pt x="38" y="40"/>
                  </a:cubicBezTo>
                  <a:cubicBezTo>
                    <a:pt x="38" y="41"/>
                    <a:pt x="39" y="42"/>
                    <a:pt x="40" y="42"/>
                  </a:cubicBezTo>
                  <a:cubicBezTo>
                    <a:pt x="41" y="42"/>
                    <a:pt x="42" y="41"/>
                    <a:pt x="42" y="40"/>
                  </a:cubicBezTo>
                  <a:cubicBezTo>
                    <a:pt x="42" y="40"/>
                    <a:pt x="42" y="40"/>
                    <a:pt x="42" y="40"/>
                  </a:cubicBezTo>
                  <a:cubicBezTo>
                    <a:pt x="42" y="18"/>
                    <a:pt x="24" y="0"/>
                    <a:pt x="2" y="0"/>
                  </a:cubicBezTo>
                  <a:cubicBezTo>
                    <a:pt x="2" y="0"/>
                    <a:pt x="2" y="0"/>
                    <a:pt x="2" y="0"/>
                  </a:cubicBezTo>
                  <a:cubicBezTo>
                    <a:pt x="1" y="0"/>
                    <a:pt x="0" y="1"/>
                    <a:pt x="0" y="2"/>
                  </a:cubicBezTo>
                  <a:cubicBezTo>
                    <a:pt x="0" y="3"/>
                    <a:pt x="1" y="4"/>
                    <a:pt x="2" y="4"/>
                  </a:cubicBezTo>
                  <a:cubicBezTo>
                    <a:pt x="2" y="4"/>
                    <a:pt x="2" y="4"/>
                    <a:pt x="2" y="4"/>
                  </a:cubicBezTo>
                  <a:cubicBezTo>
                    <a:pt x="22" y="4"/>
                    <a:pt x="38" y="20"/>
                    <a:pt x="38" y="40"/>
                  </a:cubicBezTo>
                  <a:close/>
                </a:path>
              </a:pathLst>
            </a:custGeom>
            <a:grpFill/>
            <a:ln>
              <a:noFill/>
            </a:ln>
          </p:spPr>
          <p:txBody>
            <a:bodyPr/>
            <a:lstStyle/>
            <a:p>
              <a:pPr fontAlgn="auto">
                <a:spcBef>
                  <a:spcPts val="0"/>
                </a:spcBef>
                <a:spcAft>
                  <a:spcPts val="0"/>
                </a:spcAft>
                <a:defRPr/>
              </a:pPr>
              <a:endParaRPr lang="id-ID" dirty="0">
                <a:solidFill>
                  <a:schemeClr val="bg1">
                    <a:lumMod val="75000"/>
                  </a:schemeClr>
                </a:solidFill>
                <a:latin typeface="+mn-lt"/>
              </a:endParaRPr>
            </a:p>
          </p:txBody>
        </p:sp>
        <p:sp>
          <p:nvSpPr>
            <p:cNvPr id="60" name="Freeform 59"/>
            <p:cNvSpPr>
              <a:spLocks noEditPoints="1"/>
            </p:cNvSpPr>
            <p:nvPr/>
          </p:nvSpPr>
          <p:spPr bwMode="auto">
            <a:xfrm>
              <a:off x="7141104" y="1923522"/>
              <a:ext cx="488950" cy="481013"/>
            </a:xfrm>
            <a:custGeom>
              <a:avLst/>
              <a:gdLst>
                <a:gd name="T0" fmla="*/ 37 w 130"/>
                <a:gd name="T1" fmla="*/ 4 h 128"/>
                <a:gd name="T2" fmla="*/ 29 w 130"/>
                <a:gd name="T3" fmla="*/ 0 h 128"/>
                <a:gd name="T4" fmla="*/ 24 w 130"/>
                <a:gd name="T5" fmla="*/ 1 h 128"/>
                <a:gd name="T6" fmla="*/ 17 w 130"/>
                <a:gd name="T7" fmla="*/ 12 h 128"/>
                <a:gd name="T8" fmla="*/ 17 w 130"/>
                <a:gd name="T9" fmla="*/ 67 h 128"/>
                <a:gd name="T10" fmla="*/ 5 w 130"/>
                <a:gd name="T11" fmla="*/ 80 h 128"/>
                <a:gd name="T12" fmla="*/ 5 w 130"/>
                <a:gd name="T13" fmla="*/ 96 h 128"/>
                <a:gd name="T14" fmla="*/ 33 w 130"/>
                <a:gd name="T15" fmla="*/ 124 h 128"/>
                <a:gd name="T16" fmla="*/ 41 w 130"/>
                <a:gd name="T17" fmla="*/ 128 h 128"/>
                <a:gd name="T18" fmla="*/ 49 w 130"/>
                <a:gd name="T19" fmla="*/ 124 h 128"/>
                <a:gd name="T20" fmla="*/ 62 w 130"/>
                <a:gd name="T21" fmla="*/ 112 h 128"/>
                <a:gd name="T22" fmla="*/ 117 w 130"/>
                <a:gd name="T23" fmla="*/ 112 h 128"/>
                <a:gd name="T24" fmla="*/ 128 w 130"/>
                <a:gd name="T25" fmla="*/ 105 h 128"/>
                <a:gd name="T26" fmla="*/ 125 w 130"/>
                <a:gd name="T27" fmla="*/ 92 h 128"/>
                <a:gd name="T28" fmla="*/ 37 w 130"/>
                <a:gd name="T29" fmla="*/ 4 h 128"/>
                <a:gd name="T30" fmla="*/ 56 w 130"/>
                <a:gd name="T31" fmla="*/ 106 h 128"/>
                <a:gd name="T32" fmla="*/ 44 w 130"/>
                <a:gd name="T33" fmla="*/ 119 h 128"/>
                <a:gd name="T34" fmla="*/ 41 w 130"/>
                <a:gd name="T35" fmla="*/ 120 h 128"/>
                <a:gd name="T36" fmla="*/ 38 w 130"/>
                <a:gd name="T37" fmla="*/ 119 h 128"/>
                <a:gd name="T38" fmla="*/ 10 w 130"/>
                <a:gd name="T39" fmla="*/ 91 h 128"/>
                <a:gd name="T40" fmla="*/ 9 w 130"/>
                <a:gd name="T41" fmla="*/ 88 h 128"/>
                <a:gd name="T42" fmla="*/ 10 w 130"/>
                <a:gd name="T43" fmla="*/ 85 h 128"/>
                <a:gd name="T44" fmla="*/ 23 w 130"/>
                <a:gd name="T45" fmla="*/ 73 h 128"/>
                <a:gd name="T46" fmla="*/ 23 w 130"/>
                <a:gd name="T47" fmla="*/ 73 h 128"/>
                <a:gd name="T48" fmla="*/ 56 w 130"/>
                <a:gd name="T49" fmla="*/ 106 h 128"/>
                <a:gd name="T50" fmla="*/ 56 w 130"/>
                <a:gd name="T51" fmla="*/ 106 h 128"/>
                <a:gd name="T52" fmla="*/ 62 w 130"/>
                <a:gd name="T53" fmla="*/ 104 h 128"/>
                <a:gd name="T54" fmla="*/ 60 w 130"/>
                <a:gd name="T55" fmla="*/ 104 h 128"/>
                <a:gd name="T56" fmla="*/ 25 w 130"/>
                <a:gd name="T57" fmla="*/ 69 h 128"/>
                <a:gd name="T58" fmla="*/ 25 w 130"/>
                <a:gd name="T59" fmla="*/ 67 h 128"/>
                <a:gd name="T60" fmla="*/ 25 w 130"/>
                <a:gd name="T61" fmla="*/ 19 h 128"/>
                <a:gd name="T62" fmla="*/ 110 w 130"/>
                <a:gd name="T63" fmla="*/ 104 h 128"/>
                <a:gd name="T64" fmla="*/ 62 w 130"/>
                <a:gd name="T65" fmla="*/ 104 h 128"/>
                <a:gd name="T66" fmla="*/ 121 w 130"/>
                <a:gd name="T67" fmla="*/ 102 h 128"/>
                <a:gd name="T68" fmla="*/ 117 w 130"/>
                <a:gd name="T69" fmla="*/ 104 h 128"/>
                <a:gd name="T70" fmla="*/ 116 w 130"/>
                <a:gd name="T71" fmla="*/ 104 h 128"/>
                <a:gd name="T72" fmla="*/ 25 w 130"/>
                <a:gd name="T73" fmla="*/ 13 h 128"/>
                <a:gd name="T74" fmla="*/ 25 w 130"/>
                <a:gd name="T75" fmla="*/ 12 h 128"/>
                <a:gd name="T76" fmla="*/ 27 w 130"/>
                <a:gd name="T77" fmla="*/ 8 h 128"/>
                <a:gd name="T78" fmla="*/ 29 w 130"/>
                <a:gd name="T79" fmla="*/ 8 h 128"/>
                <a:gd name="T80" fmla="*/ 32 w 130"/>
                <a:gd name="T81" fmla="*/ 9 h 128"/>
                <a:gd name="T82" fmla="*/ 120 w 130"/>
                <a:gd name="T83" fmla="*/ 97 h 128"/>
                <a:gd name="T84" fmla="*/ 121 w 130"/>
                <a:gd name="T85" fmla="*/ 10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0" h="128">
                  <a:moveTo>
                    <a:pt x="37" y="4"/>
                  </a:moveTo>
                  <a:cubicBezTo>
                    <a:pt x="35" y="1"/>
                    <a:pt x="32" y="0"/>
                    <a:pt x="29" y="0"/>
                  </a:cubicBezTo>
                  <a:cubicBezTo>
                    <a:pt x="27" y="0"/>
                    <a:pt x="26" y="0"/>
                    <a:pt x="24" y="1"/>
                  </a:cubicBezTo>
                  <a:cubicBezTo>
                    <a:pt x="20" y="3"/>
                    <a:pt x="17" y="7"/>
                    <a:pt x="17" y="12"/>
                  </a:cubicBezTo>
                  <a:cubicBezTo>
                    <a:pt x="17" y="67"/>
                    <a:pt x="17" y="67"/>
                    <a:pt x="17" y="67"/>
                  </a:cubicBezTo>
                  <a:cubicBezTo>
                    <a:pt x="5" y="80"/>
                    <a:pt x="5" y="80"/>
                    <a:pt x="5" y="80"/>
                  </a:cubicBezTo>
                  <a:cubicBezTo>
                    <a:pt x="0" y="84"/>
                    <a:pt x="0" y="92"/>
                    <a:pt x="5" y="96"/>
                  </a:cubicBezTo>
                  <a:cubicBezTo>
                    <a:pt x="33" y="124"/>
                    <a:pt x="33" y="124"/>
                    <a:pt x="33" y="124"/>
                  </a:cubicBezTo>
                  <a:cubicBezTo>
                    <a:pt x="35" y="127"/>
                    <a:pt x="38" y="128"/>
                    <a:pt x="41" y="128"/>
                  </a:cubicBezTo>
                  <a:cubicBezTo>
                    <a:pt x="44" y="128"/>
                    <a:pt x="47" y="127"/>
                    <a:pt x="49" y="124"/>
                  </a:cubicBezTo>
                  <a:cubicBezTo>
                    <a:pt x="62" y="112"/>
                    <a:pt x="62" y="112"/>
                    <a:pt x="62" y="112"/>
                  </a:cubicBezTo>
                  <a:cubicBezTo>
                    <a:pt x="117" y="112"/>
                    <a:pt x="117" y="112"/>
                    <a:pt x="117" y="112"/>
                  </a:cubicBezTo>
                  <a:cubicBezTo>
                    <a:pt x="122" y="112"/>
                    <a:pt x="126" y="109"/>
                    <a:pt x="128" y="105"/>
                  </a:cubicBezTo>
                  <a:cubicBezTo>
                    <a:pt x="130" y="100"/>
                    <a:pt x="129" y="95"/>
                    <a:pt x="125" y="92"/>
                  </a:cubicBezTo>
                  <a:lnTo>
                    <a:pt x="37" y="4"/>
                  </a:lnTo>
                  <a:close/>
                  <a:moveTo>
                    <a:pt x="56" y="106"/>
                  </a:moveTo>
                  <a:cubicBezTo>
                    <a:pt x="44" y="119"/>
                    <a:pt x="44" y="119"/>
                    <a:pt x="44" y="119"/>
                  </a:cubicBezTo>
                  <a:cubicBezTo>
                    <a:pt x="43" y="120"/>
                    <a:pt x="42" y="120"/>
                    <a:pt x="41" y="120"/>
                  </a:cubicBezTo>
                  <a:cubicBezTo>
                    <a:pt x="40" y="120"/>
                    <a:pt x="39" y="120"/>
                    <a:pt x="38" y="119"/>
                  </a:cubicBezTo>
                  <a:cubicBezTo>
                    <a:pt x="10" y="91"/>
                    <a:pt x="10" y="91"/>
                    <a:pt x="10" y="91"/>
                  </a:cubicBezTo>
                  <a:cubicBezTo>
                    <a:pt x="9" y="90"/>
                    <a:pt x="9" y="89"/>
                    <a:pt x="9" y="88"/>
                  </a:cubicBezTo>
                  <a:cubicBezTo>
                    <a:pt x="9" y="87"/>
                    <a:pt x="9" y="86"/>
                    <a:pt x="10" y="85"/>
                  </a:cubicBezTo>
                  <a:cubicBezTo>
                    <a:pt x="23" y="73"/>
                    <a:pt x="23" y="73"/>
                    <a:pt x="23" y="73"/>
                  </a:cubicBezTo>
                  <a:cubicBezTo>
                    <a:pt x="23" y="73"/>
                    <a:pt x="23" y="73"/>
                    <a:pt x="23" y="73"/>
                  </a:cubicBezTo>
                  <a:cubicBezTo>
                    <a:pt x="56" y="106"/>
                    <a:pt x="56" y="106"/>
                    <a:pt x="56" y="106"/>
                  </a:cubicBezTo>
                  <a:cubicBezTo>
                    <a:pt x="56" y="106"/>
                    <a:pt x="56" y="106"/>
                    <a:pt x="56" y="106"/>
                  </a:cubicBezTo>
                  <a:close/>
                  <a:moveTo>
                    <a:pt x="62" y="104"/>
                  </a:moveTo>
                  <a:cubicBezTo>
                    <a:pt x="61" y="104"/>
                    <a:pt x="61" y="104"/>
                    <a:pt x="60" y="104"/>
                  </a:cubicBezTo>
                  <a:cubicBezTo>
                    <a:pt x="25" y="69"/>
                    <a:pt x="25" y="69"/>
                    <a:pt x="25" y="69"/>
                  </a:cubicBezTo>
                  <a:cubicBezTo>
                    <a:pt x="25" y="68"/>
                    <a:pt x="25" y="68"/>
                    <a:pt x="25" y="67"/>
                  </a:cubicBezTo>
                  <a:cubicBezTo>
                    <a:pt x="25" y="19"/>
                    <a:pt x="25" y="19"/>
                    <a:pt x="25" y="19"/>
                  </a:cubicBezTo>
                  <a:cubicBezTo>
                    <a:pt x="110" y="104"/>
                    <a:pt x="110" y="104"/>
                    <a:pt x="110" y="104"/>
                  </a:cubicBezTo>
                  <a:lnTo>
                    <a:pt x="62" y="104"/>
                  </a:lnTo>
                  <a:close/>
                  <a:moveTo>
                    <a:pt x="121" y="102"/>
                  </a:moveTo>
                  <a:cubicBezTo>
                    <a:pt x="120" y="103"/>
                    <a:pt x="119" y="104"/>
                    <a:pt x="117" y="104"/>
                  </a:cubicBezTo>
                  <a:cubicBezTo>
                    <a:pt x="116" y="104"/>
                    <a:pt x="116" y="104"/>
                    <a:pt x="116" y="104"/>
                  </a:cubicBezTo>
                  <a:cubicBezTo>
                    <a:pt x="25" y="13"/>
                    <a:pt x="25" y="13"/>
                    <a:pt x="25" y="13"/>
                  </a:cubicBezTo>
                  <a:cubicBezTo>
                    <a:pt x="25" y="12"/>
                    <a:pt x="25" y="12"/>
                    <a:pt x="25" y="12"/>
                  </a:cubicBezTo>
                  <a:cubicBezTo>
                    <a:pt x="25" y="10"/>
                    <a:pt x="26" y="9"/>
                    <a:pt x="27" y="8"/>
                  </a:cubicBezTo>
                  <a:cubicBezTo>
                    <a:pt x="28" y="8"/>
                    <a:pt x="28" y="8"/>
                    <a:pt x="29" y="8"/>
                  </a:cubicBezTo>
                  <a:cubicBezTo>
                    <a:pt x="30" y="8"/>
                    <a:pt x="31" y="8"/>
                    <a:pt x="32" y="9"/>
                  </a:cubicBezTo>
                  <a:cubicBezTo>
                    <a:pt x="120" y="97"/>
                    <a:pt x="120" y="97"/>
                    <a:pt x="120" y="97"/>
                  </a:cubicBezTo>
                  <a:cubicBezTo>
                    <a:pt x="121" y="98"/>
                    <a:pt x="121" y="100"/>
                    <a:pt x="121" y="102"/>
                  </a:cubicBezTo>
                  <a:close/>
                </a:path>
              </a:pathLst>
            </a:custGeom>
            <a:grpFill/>
            <a:ln>
              <a:noFill/>
            </a:ln>
          </p:spPr>
          <p:txBody>
            <a:bodyPr/>
            <a:lstStyle/>
            <a:p>
              <a:pPr fontAlgn="auto">
                <a:spcBef>
                  <a:spcPts val="0"/>
                </a:spcBef>
                <a:spcAft>
                  <a:spcPts val="0"/>
                </a:spcAft>
                <a:defRPr/>
              </a:pPr>
              <a:endParaRPr lang="id-ID" dirty="0">
                <a:solidFill>
                  <a:schemeClr val="bg1">
                    <a:lumMod val="75000"/>
                  </a:schemeClr>
                </a:solidFill>
                <a:latin typeface="+mn-lt"/>
              </a:endParaRPr>
            </a:p>
          </p:txBody>
        </p:sp>
        <p:sp>
          <p:nvSpPr>
            <p:cNvPr id="61" name="Freeform 60"/>
            <p:cNvSpPr/>
            <p:nvPr/>
          </p:nvSpPr>
          <p:spPr bwMode="auto">
            <a:xfrm>
              <a:off x="7399866" y="1923522"/>
              <a:ext cx="225425" cy="225425"/>
            </a:xfrm>
            <a:custGeom>
              <a:avLst/>
              <a:gdLst>
                <a:gd name="T0" fmla="*/ 4 w 60"/>
                <a:gd name="T1" fmla="*/ 8 h 60"/>
                <a:gd name="T2" fmla="*/ 4 w 60"/>
                <a:gd name="T3" fmla="*/ 8 h 60"/>
                <a:gd name="T4" fmla="*/ 52 w 60"/>
                <a:gd name="T5" fmla="*/ 56 h 60"/>
                <a:gd name="T6" fmla="*/ 52 w 60"/>
                <a:gd name="T7" fmla="*/ 56 h 60"/>
                <a:gd name="T8" fmla="*/ 56 w 60"/>
                <a:gd name="T9" fmla="*/ 60 h 60"/>
                <a:gd name="T10" fmla="*/ 60 w 60"/>
                <a:gd name="T11" fmla="*/ 56 h 60"/>
                <a:gd name="T12" fmla="*/ 60 w 60"/>
                <a:gd name="T13" fmla="*/ 56 h 60"/>
                <a:gd name="T14" fmla="*/ 4 w 60"/>
                <a:gd name="T15" fmla="*/ 0 h 60"/>
                <a:gd name="T16" fmla="*/ 4 w 60"/>
                <a:gd name="T17" fmla="*/ 0 h 60"/>
                <a:gd name="T18" fmla="*/ 0 w 60"/>
                <a:gd name="T19" fmla="*/ 4 h 60"/>
                <a:gd name="T20" fmla="*/ 4 w 60"/>
                <a:gd name="T21" fmla="*/ 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 h="60">
                  <a:moveTo>
                    <a:pt x="4" y="8"/>
                  </a:moveTo>
                  <a:cubicBezTo>
                    <a:pt x="4" y="8"/>
                    <a:pt x="4" y="8"/>
                    <a:pt x="4" y="8"/>
                  </a:cubicBezTo>
                  <a:cubicBezTo>
                    <a:pt x="30" y="8"/>
                    <a:pt x="52" y="30"/>
                    <a:pt x="52" y="56"/>
                  </a:cubicBezTo>
                  <a:cubicBezTo>
                    <a:pt x="52" y="56"/>
                    <a:pt x="52" y="56"/>
                    <a:pt x="52" y="56"/>
                  </a:cubicBezTo>
                  <a:cubicBezTo>
                    <a:pt x="52" y="58"/>
                    <a:pt x="54" y="60"/>
                    <a:pt x="56" y="60"/>
                  </a:cubicBezTo>
                  <a:cubicBezTo>
                    <a:pt x="58" y="60"/>
                    <a:pt x="60" y="58"/>
                    <a:pt x="60" y="56"/>
                  </a:cubicBezTo>
                  <a:cubicBezTo>
                    <a:pt x="60" y="56"/>
                    <a:pt x="60" y="56"/>
                    <a:pt x="60" y="56"/>
                  </a:cubicBezTo>
                  <a:cubicBezTo>
                    <a:pt x="60" y="25"/>
                    <a:pt x="35" y="0"/>
                    <a:pt x="4" y="0"/>
                  </a:cubicBezTo>
                  <a:cubicBezTo>
                    <a:pt x="4" y="0"/>
                    <a:pt x="4" y="0"/>
                    <a:pt x="4" y="0"/>
                  </a:cubicBezTo>
                  <a:cubicBezTo>
                    <a:pt x="2" y="0"/>
                    <a:pt x="0" y="2"/>
                    <a:pt x="0" y="4"/>
                  </a:cubicBezTo>
                  <a:cubicBezTo>
                    <a:pt x="0" y="6"/>
                    <a:pt x="2" y="8"/>
                    <a:pt x="4" y="8"/>
                  </a:cubicBezTo>
                  <a:close/>
                </a:path>
              </a:pathLst>
            </a:custGeom>
            <a:grpFill/>
            <a:ln>
              <a:noFill/>
            </a:ln>
          </p:spPr>
          <p:txBody>
            <a:bodyPr/>
            <a:lstStyle/>
            <a:p>
              <a:pPr fontAlgn="auto">
                <a:spcBef>
                  <a:spcPts val="0"/>
                </a:spcBef>
                <a:spcAft>
                  <a:spcPts val="0"/>
                </a:spcAft>
                <a:defRPr/>
              </a:pPr>
              <a:endParaRPr lang="id-ID" dirty="0">
                <a:solidFill>
                  <a:schemeClr val="bg1">
                    <a:lumMod val="75000"/>
                  </a:schemeClr>
                </a:solidFill>
                <a:latin typeface="+mn-lt"/>
              </a:endParaRPr>
            </a:p>
          </p:txBody>
        </p:sp>
      </p:grpSp>
      <p:grpSp>
        <p:nvGrpSpPr>
          <p:cNvPr id="6" name="Group 61"/>
          <p:cNvGrpSpPr/>
          <p:nvPr/>
        </p:nvGrpSpPr>
        <p:grpSpPr bwMode="auto">
          <a:xfrm>
            <a:off x="4660920" y="3225660"/>
            <a:ext cx="247544" cy="419396"/>
            <a:chOff x="6271901" y="3849160"/>
            <a:chExt cx="330200" cy="482600"/>
          </a:xfrm>
          <a:gradFill>
            <a:gsLst>
              <a:gs pos="35000">
                <a:srgbClr val="09AEC4"/>
              </a:gs>
              <a:gs pos="100000">
                <a:srgbClr val="45C87C"/>
              </a:gs>
            </a:gsLst>
            <a:lin ang="18900000" scaled="1"/>
          </a:gradFill>
        </p:grpSpPr>
        <p:sp>
          <p:nvSpPr>
            <p:cNvPr id="65" name="Freeform 35"/>
            <p:cNvSpPr>
              <a:spLocks noEditPoints="1"/>
            </p:cNvSpPr>
            <p:nvPr/>
          </p:nvSpPr>
          <p:spPr bwMode="auto">
            <a:xfrm>
              <a:off x="6271901" y="3849160"/>
              <a:ext cx="330200" cy="482600"/>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id-ID" dirty="0">
                <a:solidFill>
                  <a:schemeClr val="bg1">
                    <a:lumMod val="75000"/>
                  </a:schemeClr>
                </a:solidFill>
                <a:latin typeface="+mn-lt"/>
              </a:endParaRPr>
            </a:p>
          </p:txBody>
        </p:sp>
        <p:sp>
          <p:nvSpPr>
            <p:cNvPr id="66" name="Freeform 36"/>
            <p:cNvSpPr/>
            <p:nvPr/>
          </p:nvSpPr>
          <p:spPr bwMode="auto">
            <a:xfrm>
              <a:off x="6333066" y="3925360"/>
              <a:ext cx="96837" cy="96838"/>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id-ID" dirty="0">
                <a:solidFill>
                  <a:schemeClr val="bg1">
                    <a:lumMod val="75000"/>
                  </a:schemeClr>
                </a:solidFill>
                <a:latin typeface="+mn-lt"/>
              </a:endParaRPr>
            </a:p>
          </p:txBody>
        </p:sp>
      </p:grpSp>
      <p:sp>
        <p:nvSpPr>
          <p:cNvPr id="68" name="Freeform 107"/>
          <p:cNvSpPr>
            <a:spLocks noEditPoints="1"/>
          </p:cNvSpPr>
          <p:nvPr/>
        </p:nvSpPr>
        <p:spPr bwMode="auto">
          <a:xfrm>
            <a:off x="7596919" y="3176830"/>
            <a:ext cx="356059" cy="412083"/>
          </a:xfrm>
          <a:custGeom>
            <a:avLst/>
            <a:gdLst>
              <a:gd name="T0" fmla="*/ 251 w 252"/>
              <a:gd name="T1" fmla="*/ 83 h 291"/>
              <a:gd name="T2" fmla="*/ 248 w 252"/>
              <a:gd name="T3" fmla="*/ 80 h 291"/>
              <a:gd name="T4" fmla="*/ 142 w 252"/>
              <a:gd name="T5" fmla="*/ 34 h 291"/>
              <a:gd name="T6" fmla="*/ 141 w 252"/>
              <a:gd name="T7" fmla="*/ 34 h 291"/>
              <a:gd name="T8" fmla="*/ 72 w 252"/>
              <a:gd name="T9" fmla="*/ 0 h 291"/>
              <a:gd name="T10" fmla="*/ 66 w 252"/>
              <a:gd name="T11" fmla="*/ 1 h 291"/>
              <a:gd name="T12" fmla="*/ 20 w 252"/>
              <a:gd name="T13" fmla="*/ 41 h 291"/>
              <a:gd name="T14" fmla="*/ 34 w 252"/>
              <a:gd name="T15" fmla="*/ 237 h 291"/>
              <a:gd name="T16" fmla="*/ 20 w 252"/>
              <a:gd name="T17" fmla="*/ 262 h 291"/>
              <a:gd name="T18" fmla="*/ 49 w 252"/>
              <a:gd name="T19" fmla="*/ 291 h 291"/>
              <a:gd name="T20" fmla="*/ 132 w 252"/>
              <a:gd name="T21" fmla="*/ 291 h 291"/>
              <a:gd name="T22" fmla="*/ 161 w 252"/>
              <a:gd name="T23" fmla="*/ 262 h 291"/>
              <a:gd name="T24" fmla="*/ 132 w 252"/>
              <a:gd name="T25" fmla="*/ 233 h 291"/>
              <a:gd name="T26" fmla="*/ 123 w 252"/>
              <a:gd name="T27" fmla="*/ 233 h 291"/>
              <a:gd name="T28" fmla="*/ 123 w 252"/>
              <a:gd name="T29" fmla="*/ 229 h 291"/>
              <a:gd name="T30" fmla="*/ 112 w 252"/>
              <a:gd name="T31" fmla="*/ 218 h 291"/>
              <a:gd name="T32" fmla="*/ 104 w 252"/>
              <a:gd name="T33" fmla="*/ 218 h 291"/>
              <a:gd name="T34" fmla="*/ 93 w 252"/>
              <a:gd name="T35" fmla="*/ 229 h 291"/>
              <a:gd name="T36" fmla="*/ 94 w 252"/>
              <a:gd name="T37" fmla="*/ 233 h 291"/>
              <a:gd name="T38" fmla="*/ 74 w 252"/>
              <a:gd name="T39" fmla="*/ 233 h 291"/>
              <a:gd name="T40" fmla="*/ 56 w 252"/>
              <a:gd name="T41" fmla="*/ 56 h 291"/>
              <a:gd name="T42" fmla="*/ 71 w 252"/>
              <a:gd name="T43" fmla="*/ 39 h 291"/>
              <a:gd name="T44" fmla="*/ 73 w 252"/>
              <a:gd name="T45" fmla="*/ 39 h 291"/>
              <a:gd name="T46" fmla="*/ 118 w 252"/>
              <a:gd name="T47" fmla="*/ 66 h 291"/>
              <a:gd name="T48" fmla="*/ 118 w 252"/>
              <a:gd name="T49" fmla="*/ 67 h 291"/>
              <a:gd name="T50" fmla="*/ 117 w 252"/>
              <a:gd name="T51" fmla="*/ 72 h 291"/>
              <a:gd name="T52" fmla="*/ 149 w 252"/>
              <a:gd name="T53" fmla="*/ 159 h 291"/>
              <a:gd name="T54" fmla="*/ 155 w 252"/>
              <a:gd name="T55" fmla="*/ 163 h 291"/>
              <a:gd name="T56" fmla="*/ 155 w 252"/>
              <a:gd name="T57" fmla="*/ 163 h 291"/>
              <a:gd name="T58" fmla="*/ 189 w 252"/>
              <a:gd name="T59" fmla="*/ 153 h 291"/>
              <a:gd name="T60" fmla="*/ 226 w 252"/>
              <a:gd name="T61" fmla="*/ 149 h 291"/>
              <a:gd name="T62" fmla="*/ 231 w 252"/>
              <a:gd name="T63" fmla="*/ 116 h 291"/>
              <a:gd name="T64" fmla="*/ 230 w 252"/>
              <a:gd name="T65" fmla="*/ 116 h 291"/>
              <a:gd name="T66" fmla="*/ 251 w 252"/>
              <a:gd name="T67" fmla="*/ 88 h 291"/>
              <a:gd name="T68" fmla="*/ 251 w 252"/>
              <a:gd name="T69" fmla="*/ 83 h 291"/>
              <a:gd name="T70" fmla="*/ 150 w 252"/>
              <a:gd name="T71" fmla="*/ 262 h 291"/>
              <a:gd name="T72" fmla="*/ 132 w 252"/>
              <a:gd name="T73" fmla="*/ 280 h 291"/>
              <a:gd name="T74" fmla="*/ 49 w 252"/>
              <a:gd name="T75" fmla="*/ 280 h 291"/>
              <a:gd name="T76" fmla="*/ 32 w 252"/>
              <a:gd name="T77" fmla="*/ 262 h 291"/>
              <a:gd name="T78" fmla="*/ 49 w 252"/>
              <a:gd name="T79" fmla="*/ 245 h 291"/>
              <a:gd name="T80" fmla="*/ 132 w 252"/>
              <a:gd name="T81" fmla="*/ 245 h 291"/>
              <a:gd name="T82" fmla="*/ 150 w 252"/>
              <a:gd name="T83" fmla="*/ 262 h 291"/>
              <a:gd name="T84" fmla="*/ 73 w 252"/>
              <a:gd name="T85" fmla="*/ 28 h 291"/>
              <a:gd name="T86" fmla="*/ 69 w 252"/>
              <a:gd name="T87" fmla="*/ 28 h 291"/>
              <a:gd name="T88" fmla="*/ 46 w 252"/>
              <a:gd name="T89" fmla="*/ 52 h 291"/>
              <a:gd name="T90" fmla="*/ 45 w 252"/>
              <a:gd name="T91" fmla="*/ 52 h 291"/>
              <a:gd name="T92" fmla="*/ 62 w 252"/>
              <a:gd name="T93" fmla="*/ 233 h 291"/>
              <a:gd name="T94" fmla="*/ 49 w 252"/>
              <a:gd name="T95" fmla="*/ 233 h 291"/>
              <a:gd name="T96" fmla="*/ 45 w 252"/>
              <a:gd name="T97" fmla="*/ 233 h 291"/>
              <a:gd name="T98" fmla="*/ 31 w 252"/>
              <a:gd name="T99" fmla="*/ 46 h 291"/>
              <a:gd name="T100" fmla="*/ 67 w 252"/>
              <a:gd name="T101" fmla="*/ 12 h 291"/>
              <a:gd name="T102" fmla="*/ 72 w 252"/>
              <a:gd name="T103" fmla="*/ 12 h 291"/>
              <a:gd name="T104" fmla="*/ 132 w 252"/>
              <a:gd name="T105" fmla="*/ 41 h 291"/>
              <a:gd name="T106" fmla="*/ 124 w 252"/>
              <a:gd name="T107" fmla="*/ 55 h 291"/>
              <a:gd name="T108" fmla="*/ 73 w 252"/>
              <a:gd name="T109" fmla="*/ 28 h 291"/>
              <a:gd name="T110" fmla="*/ 159 w 252"/>
              <a:gd name="T111" fmla="*/ 151 h 291"/>
              <a:gd name="T112" fmla="*/ 129 w 252"/>
              <a:gd name="T113" fmla="*/ 70 h 291"/>
              <a:gd name="T114" fmla="*/ 142 w 252"/>
              <a:gd name="T115" fmla="*/ 46 h 291"/>
              <a:gd name="T116" fmla="*/ 237 w 252"/>
              <a:gd name="T117" fmla="*/ 88 h 291"/>
              <a:gd name="T118" fmla="*/ 159 w 252"/>
              <a:gd name="T119" fmla="*/ 151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52" h="291">
                <a:moveTo>
                  <a:pt x="251" y="83"/>
                </a:moveTo>
                <a:cubicBezTo>
                  <a:pt x="251" y="82"/>
                  <a:pt x="250" y="80"/>
                  <a:pt x="248" y="80"/>
                </a:cubicBezTo>
                <a:cubicBezTo>
                  <a:pt x="142" y="34"/>
                  <a:pt x="142" y="34"/>
                  <a:pt x="142" y="34"/>
                </a:cubicBezTo>
                <a:cubicBezTo>
                  <a:pt x="142" y="34"/>
                  <a:pt x="142" y="34"/>
                  <a:pt x="141" y="34"/>
                </a:cubicBezTo>
                <a:cubicBezTo>
                  <a:pt x="121" y="16"/>
                  <a:pt x="97" y="0"/>
                  <a:pt x="72" y="0"/>
                </a:cubicBezTo>
                <a:cubicBezTo>
                  <a:pt x="70" y="0"/>
                  <a:pt x="68" y="0"/>
                  <a:pt x="66" y="1"/>
                </a:cubicBezTo>
                <a:cubicBezTo>
                  <a:pt x="52" y="2"/>
                  <a:pt x="32" y="11"/>
                  <a:pt x="20" y="41"/>
                </a:cubicBezTo>
                <a:cubicBezTo>
                  <a:pt x="18" y="47"/>
                  <a:pt x="0" y="97"/>
                  <a:pt x="34" y="237"/>
                </a:cubicBezTo>
                <a:cubicBezTo>
                  <a:pt x="26" y="242"/>
                  <a:pt x="20" y="252"/>
                  <a:pt x="20" y="262"/>
                </a:cubicBezTo>
                <a:cubicBezTo>
                  <a:pt x="20" y="278"/>
                  <a:pt x="33" y="291"/>
                  <a:pt x="49" y="291"/>
                </a:cubicBezTo>
                <a:cubicBezTo>
                  <a:pt x="132" y="291"/>
                  <a:pt x="132" y="291"/>
                  <a:pt x="132" y="291"/>
                </a:cubicBezTo>
                <a:cubicBezTo>
                  <a:pt x="148" y="291"/>
                  <a:pt x="161" y="278"/>
                  <a:pt x="161" y="262"/>
                </a:cubicBezTo>
                <a:cubicBezTo>
                  <a:pt x="161" y="246"/>
                  <a:pt x="148" y="233"/>
                  <a:pt x="132" y="233"/>
                </a:cubicBezTo>
                <a:cubicBezTo>
                  <a:pt x="123" y="233"/>
                  <a:pt x="123" y="233"/>
                  <a:pt x="123" y="233"/>
                </a:cubicBezTo>
                <a:cubicBezTo>
                  <a:pt x="123" y="232"/>
                  <a:pt x="123" y="231"/>
                  <a:pt x="123" y="229"/>
                </a:cubicBezTo>
                <a:cubicBezTo>
                  <a:pt x="123" y="223"/>
                  <a:pt x="118" y="218"/>
                  <a:pt x="112" y="218"/>
                </a:cubicBezTo>
                <a:cubicBezTo>
                  <a:pt x="104" y="218"/>
                  <a:pt x="104" y="218"/>
                  <a:pt x="104" y="218"/>
                </a:cubicBezTo>
                <a:cubicBezTo>
                  <a:pt x="98" y="218"/>
                  <a:pt x="93" y="223"/>
                  <a:pt x="93" y="229"/>
                </a:cubicBezTo>
                <a:cubicBezTo>
                  <a:pt x="93" y="231"/>
                  <a:pt x="93" y="232"/>
                  <a:pt x="94" y="233"/>
                </a:cubicBezTo>
                <a:cubicBezTo>
                  <a:pt x="74" y="233"/>
                  <a:pt x="74" y="233"/>
                  <a:pt x="74" y="233"/>
                </a:cubicBezTo>
                <a:cubicBezTo>
                  <a:pt x="42" y="106"/>
                  <a:pt x="56" y="58"/>
                  <a:pt x="56" y="56"/>
                </a:cubicBezTo>
                <a:cubicBezTo>
                  <a:pt x="61" y="46"/>
                  <a:pt x="65" y="40"/>
                  <a:pt x="71" y="39"/>
                </a:cubicBezTo>
                <a:cubicBezTo>
                  <a:pt x="71" y="39"/>
                  <a:pt x="72" y="39"/>
                  <a:pt x="73" y="39"/>
                </a:cubicBezTo>
                <a:cubicBezTo>
                  <a:pt x="85" y="39"/>
                  <a:pt x="102" y="51"/>
                  <a:pt x="118" y="66"/>
                </a:cubicBezTo>
                <a:cubicBezTo>
                  <a:pt x="118" y="67"/>
                  <a:pt x="118" y="67"/>
                  <a:pt x="118" y="67"/>
                </a:cubicBezTo>
                <a:cubicBezTo>
                  <a:pt x="117" y="68"/>
                  <a:pt x="117" y="70"/>
                  <a:pt x="117" y="72"/>
                </a:cubicBezTo>
                <a:cubicBezTo>
                  <a:pt x="149" y="159"/>
                  <a:pt x="149" y="159"/>
                  <a:pt x="149" y="159"/>
                </a:cubicBezTo>
                <a:cubicBezTo>
                  <a:pt x="150" y="162"/>
                  <a:pt x="152" y="163"/>
                  <a:pt x="155" y="163"/>
                </a:cubicBezTo>
                <a:cubicBezTo>
                  <a:pt x="155" y="163"/>
                  <a:pt x="155" y="163"/>
                  <a:pt x="155" y="163"/>
                </a:cubicBezTo>
                <a:cubicBezTo>
                  <a:pt x="167" y="163"/>
                  <a:pt x="179" y="159"/>
                  <a:pt x="189" y="153"/>
                </a:cubicBezTo>
                <a:cubicBezTo>
                  <a:pt x="207" y="163"/>
                  <a:pt x="226" y="149"/>
                  <a:pt x="226" y="149"/>
                </a:cubicBezTo>
                <a:cubicBezTo>
                  <a:pt x="243" y="136"/>
                  <a:pt x="231" y="116"/>
                  <a:pt x="231" y="116"/>
                </a:cubicBezTo>
                <a:cubicBezTo>
                  <a:pt x="231" y="116"/>
                  <a:pt x="231" y="116"/>
                  <a:pt x="230" y="116"/>
                </a:cubicBezTo>
                <a:cubicBezTo>
                  <a:pt x="243" y="102"/>
                  <a:pt x="250" y="89"/>
                  <a:pt x="251" y="88"/>
                </a:cubicBezTo>
                <a:cubicBezTo>
                  <a:pt x="252" y="86"/>
                  <a:pt x="252" y="85"/>
                  <a:pt x="251" y="83"/>
                </a:cubicBezTo>
                <a:close/>
                <a:moveTo>
                  <a:pt x="150" y="262"/>
                </a:moveTo>
                <a:cubicBezTo>
                  <a:pt x="150" y="272"/>
                  <a:pt x="142" y="280"/>
                  <a:pt x="132" y="280"/>
                </a:cubicBezTo>
                <a:cubicBezTo>
                  <a:pt x="49" y="280"/>
                  <a:pt x="49" y="280"/>
                  <a:pt x="49" y="280"/>
                </a:cubicBezTo>
                <a:cubicBezTo>
                  <a:pt x="40" y="280"/>
                  <a:pt x="32" y="272"/>
                  <a:pt x="32" y="262"/>
                </a:cubicBezTo>
                <a:cubicBezTo>
                  <a:pt x="32" y="253"/>
                  <a:pt x="40" y="245"/>
                  <a:pt x="49" y="245"/>
                </a:cubicBezTo>
                <a:cubicBezTo>
                  <a:pt x="132" y="245"/>
                  <a:pt x="132" y="245"/>
                  <a:pt x="132" y="245"/>
                </a:cubicBezTo>
                <a:cubicBezTo>
                  <a:pt x="142" y="245"/>
                  <a:pt x="150" y="253"/>
                  <a:pt x="150" y="262"/>
                </a:cubicBezTo>
                <a:close/>
                <a:moveTo>
                  <a:pt x="73" y="28"/>
                </a:moveTo>
                <a:cubicBezTo>
                  <a:pt x="72" y="28"/>
                  <a:pt x="70" y="28"/>
                  <a:pt x="69" y="28"/>
                </a:cubicBezTo>
                <a:cubicBezTo>
                  <a:pt x="66" y="28"/>
                  <a:pt x="54" y="30"/>
                  <a:pt x="46" y="52"/>
                </a:cubicBezTo>
                <a:cubicBezTo>
                  <a:pt x="45" y="52"/>
                  <a:pt x="45" y="52"/>
                  <a:pt x="45" y="52"/>
                </a:cubicBezTo>
                <a:cubicBezTo>
                  <a:pt x="45" y="54"/>
                  <a:pt x="30" y="101"/>
                  <a:pt x="62" y="233"/>
                </a:cubicBezTo>
                <a:cubicBezTo>
                  <a:pt x="49" y="233"/>
                  <a:pt x="49" y="233"/>
                  <a:pt x="49" y="233"/>
                </a:cubicBezTo>
                <a:cubicBezTo>
                  <a:pt x="48" y="233"/>
                  <a:pt x="46" y="233"/>
                  <a:pt x="45" y="233"/>
                </a:cubicBezTo>
                <a:cubicBezTo>
                  <a:pt x="13" y="97"/>
                  <a:pt x="28" y="51"/>
                  <a:pt x="31" y="46"/>
                </a:cubicBezTo>
                <a:cubicBezTo>
                  <a:pt x="41" y="20"/>
                  <a:pt x="56" y="13"/>
                  <a:pt x="67" y="12"/>
                </a:cubicBezTo>
                <a:cubicBezTo>
                  <a:pt x="69" y="12"/>
                  <a:pt x="71" y="12"/>
                  <a:pt x="72" y="12"/>
                </a:cubicBezTo>
                <a:cubicBezTo>
                  <a:pt x="91" y="12"/>
                  <a:pt x="113" y="25"/>
                  <a:pt x="132" y="41"/>
                </a:cubicBezTo>
                <a:cubicBezTo>
                  <a:pt x="124" y="55"/>
                  <a:pt x="124" y="55"/>
                  <a:pt x="124" y="55"/>
                </a:cubicBezTo>
                <a:cubicBezTo>
                  <a:pt x="107" y="41"/>
                  <a:pt x="88" y="28"/>
                  <a:pt x="73" y="28"/>
                </a:cubicBezTo>
                <a:close/>
                <a:moveTo>
                  <a:pt x="159" y="151"/>
                </a:moveTo>
                <a:cubicBezTo>
                  <a:pt x="129" y="70"/>
                  <a:pt x="129" y="70"/>
                  <a:pt x="129" y="70"/>
                </a:cubicBezTo>
                <a:cubicBezTo>
                  <a:pt x="142" y="46"/>
                  <a:pt x="142" y="46"/>
                  <a:pt x="142" y="46"/>
                </a:cubicBezTo>
                <a:cubicBezTo>
                  <a:pt x="237" y="88"/>
                  <a:pt x="237" y="88"/>
                  <a:pt x="237" y="88"/>
                </a:cubicBezTo>
                <a:cubicBezTo>
                  <a:pt x="227" y="103"/>
                  <a:pt x="195" y="148"/>
                  <a:pt x="159" y="151"/>
                </a:cubicBezTo>
                <a:close/>
              </a:path>
            </a:pathLst>
          </a:custGeom>
          <a:solidFill>
            <a:schemeClr val="accent3"/>
          </a:solidFill>
          <a:ln>
            <a:noFill/>
          </a:ln>
        </p:spPr>
        <p:txBody>
          <a:bodyPr lIns="68594" tIns="34297" rIns="68594" bIns="34297"/>
          <a:lstStyle/>
          <a:p>
            <a:pPr fontAlgn="auto">
              <a:spcBef>
                <a:spcPts val="0"/>
              </a:spcBef>
              <a:spcAft>
                <a:spcPts val="0"/>
              </a:spcAft>
              <a:defRPr/>
            </a:pPr>
            <a:endParaRPr lang="en-US" dirty="0">
              <a:solidFill>
                <a:schemeClr val="bg1">
                  <a:lumMod val="75000"/>
                </a:schemeClr>
              </a:solidFill>
              <a:latin typeface="+mn-lt"/>
            </a:endParaRPr>
          </a:p>
        </p:txBody>
      </p:sp>
      <p:sp>
        <p:nvSpPr>
          <p:cNvPr id="43" name="TextBox 42"/>
          <p:cNvSpPr txBox="1"/>
          <p:nvPr/>
        </p:nvSpPr>
        <p:spPr>
          <a:xfrm>
            <a:off x="4126497" y="2358550"/>
            <a:ext cx="1258296" cy="584956"/>
          </a:xfrm>
          <a:prstGeom prst="rect">
            <a:avLst/>
          </a:prstGeom>
          <a:noFill/>
        </p:spPr>
        <p:txBody>
          <a:bodyPr wrap="square" lIns="91458" tIns="45729" rIns="91458" bIns="45729"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licai2011</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专业设计</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0" name="TextBox 69"/>
          <p:cNvSpPr txBox="1"/>
          <p:nvPr/>
        </p:nvSpPr>
        <p:spPr>
          <a:xfrm>
            <a:off x="5636134" y="2358550"/>
            <a:ext cx="1258296" cy="584956"/>
          </a:xfrm>
          <a:prstGeom prst="rect">
            <a:avLst/>
          </a:prstGeom>
          <a:noFill/>
        </p:spPr>
        <p:txBody>
          <a:bodyPr wrap="square" lIns="91458" tIns="45729" rIns="91458" bIns="45729"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licai2011</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专业设计</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1" name="TextBox 70"/>
          <p:cNvSpPr txBox="1"/>
          <p:nvPr/>
        </p:nvSpPr>
        <p:spPr>
          <a:xfrm>
            <a:off x="7059564" y="2358550"/>
            <a:ext cx="1258296" cy="584794"/>
          </a:xfrm>
          <a:prstGeom prst="rect">
            <a:avLst/>
          </a:prstGeom>
          <a:noFill/>
        </p:spPr>
        <p:txBody>
          <a:bodyPr wrap="square" lIns="91458" tIns="45729" rIns="91458" bIns="45729"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licai2011</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专业设计</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2" name="TextBox 71"/>
          <p:cNvSpPr txBox="1"/>
          <p:nvPr/>
        </p:nvSpPr>
        <p:spPr>
          <a:xfrm>
            <a:off x="4126497" y="3712625"/>
            <a:ext cx="1258296" cy="584956"/>
          </a:xfrm>
          <a:prstGeom prst="rect">
            <a:avLst/>
          </a:prstGeom>
          <a:noFill/>
        </p:spPr>
        <p:txBody>
          <a:bodyPr wrap="square" lIns="91458" tIns="45729" rIns="91458" bIns="45729"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licai2011</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专业设计</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3" name="TextBox 72"/>
          <p:cNvSpPr txBox="1"/>
          <p:nvPr/>
        </p:nvSpPr>
        <p:spPr>
          <a:xfrm>
            <a:off x="5636134" y="3712625"/>
            <a:ext cx="1258296" cy="584956"/>
          </a:xfrm>
          <a:prstGeom prst="rect">
            <a:avLst/>
          </a:prstGeom>
          <a:noFill/>
        </p:spPr>
        <p:txBody>
          <a:bodyPr wrap="square" lIns="91458" tIns="45729" rIns="91458" bIns="45729"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licai2011</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专业设计</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4" name="TextBox 73"/>
          <p:cNvSpPr txBox="1"/>
          <p:nvPr/>
        </p:nvSpPr>
        <p:spPr>
          <a:xfrm>
            <a:off x="7059564" y="3712625"/>
            <a:ext cx="1258296" cy="584794"/>
          </a:xfrm>
          <a:prstGeom prst="rect">
            <a:avLst/>
          </a:prstGeom>
          <a:noFill/>
        </p:spPr>
        <p:txBody>
          <a:bodyPr wrap="square" lIns="91458" tIns="45729" rIns="91458" bIns="45729"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licai2011</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专业设计</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3"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additive="base">
                                        <p:cTn id="21" dur="500" fill="hold"/>
                                        <p:tgtEl>
                                          <p:spTgt spid="45"/>
                                        </p:tgtEl>
                                        <p:attrNameLst>
                                          <p:attrName>ppt_x</p:attrName>
                                        </p:attrNameLst>
                                      </p:cBhvr>
                                      <p:tavLst>
                                        <p:tav tm="0">
                                          <p:val>
                                            <p:strVal val="1+#ppt_w/2"/>
                                          </p:val>
                                        </p:tav>
                                        <p:tav tm="100000">
                                          <p:val>
                                            <p:strVal val="#ppt_x"/>
                                          </p:val>
                                        </p:tav>
                                      </p:tavLst>
                                    </p:anim>
                                    <p:anim calcmode="lin" valueType="num">
                                      <p:cBhvr additive="base">
                                        <p:cTn id="22" dur="500" fill="hold"/>
                                        <p:tgtEl>
                                          <p:spTgt spid="4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48"/>
                                        </p:tgtEl>
                                        <p:attrNameLst>
                                          <p:attrName>style.visibility</p:attrName>
                                        </p:attrNameLst>
                                      </p:cBhvr>
                                      <p:to>
                                        <p:strVal val="visible"/>
                                      </p:to>
                                    </p:set>
                                    <p:anim calcmode="lin" valueType="num">
                                      <p:cBhvr additive="base">
                                        <p:cTn id="25" dur="500" fill="hold"/>
                                        <p:tgtEl>
                                          <p:spTgt spid="48"/>
                                        </p:tgtEl>
                                        <p:attrNameLst>
                                          <p:attrName>ppt_x</p:attrName>
                                        </p:attrNameLst>
                                      </p:cBhvr>
                                      <p:tavLst>
                                        <p:tav tm="0">
                                          <p:val>
                                            <p:strVal val="1+#ppt_w/2"/>
                                          </p:val>
                                        </p:tav>
                                        <p:tav tm="100000">
                                          <p:val>
                                            <p:strVal val="#ppt_x"/>
                                          </p:val>
                                        </p:tav>
                                      </p:tavLst>
                                    </p:anim>
                                    <p:anim calcmode="lin" valueType="num">
                                      <p:cBhvr additive="base">
                                        <p:cTn id="26" dur="500" fill="hold"/>
                                        <p:tgtEl>
                                          <p:spTgt spid="4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68"/>
                                        </p:tgtEl>
                                        <p:attrNameLst>
                                          <p:attrName>style.visibility</p:attrName>
                                        </p:attrNameLst>
                                      </p:cBhvr>
                                      <p:to>
                                        <p:strVal val="visible"/>
                                      </p:to>
                                    </p:set>
                                    <p:anim calcmode="lin" valueType="num">
                                      <p:cBhvr additive="base">
                                        <p:cTn id="29" dur="500" fill="hold"/>
                                        <p:tgtEl>
                                          <p:spTgt spid="68"/>
                                        </p:tgtEl>
                                        <p:attrNameLst>
                                          <p:attrName>ppt_x</p:attrName>
                                        </p:attrNameLst>
                                      </p:cBhvr>
                                      <p:tavLst>
                                        <p:tav tm="0">
                                          <p:val>
                                            <p:strVal val="1+#ppt_w/2"/>
                                          </p:val>
                                        </p:tav>
                                        <p:tav tm="100000">
                                          <p:val>
                                            <p:strVal val="#ppt_x"/>
                                          </p:val>
                                        </p:tav>
                                      </p:tavLst>
                                    </p:anim>
                                    <p:anim calcmode="lin" valueType="num">
                                      <p:cBhvr additive="base">
                                        <p:cTn id="30" dur="500" fill="hold"/>
                                        <p:tgtEl>
                                          <p:spTgt spid="68"/>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1+#ppt_w/2"/>
                                          </p:val>
                                        </p:tav>
                                        <p:tav tm="100000">
                                          <p:val>
                                            <p:strVal val="#ppt_x"/>
                                          </p:val>
                                        </p:tav>
                                      </p:tavLst>
                                    </p:anim>
                                    <p:anim calcmode="lin" valueType="num">
                                      <p:cBhvr additive="base">
                                        <p:cTn id="34" dur="5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1+#ppt_w/2"/>
                                          </p:val>
                                        </p:tav>
                                        <p:tav tm="100000">
                                          <p:val>
                                            <p:strVal val="#ppt_x"/>
                                          </p:val>
                                        </p:tav>
                                      </p:tavLst>
                                    </p:anim>
                                    <p:anim calcmode="lin" valueType="num">
                                      <p:cBhvr additive="base">
                                        <p:cTn id="38" dur="500" fill="hold"/>
                                        <p:tgtEl>
                                          <p:spTgt spid="6"/>
                                        </p:tgtEl>
                                        <p:attrNameLst>
                                          <p:attrName>ppt_y</p:attrName>
                                        </p:attrNameLst>
                                      </p:cBhvr>
                                      <p:tavLst>
                                        <p:tav tm="0">
                                          <p:val>
                                            <p:strVal val="#ppt_y"/>
                                          </p:val>
                                        </p:tav>
                                        <p:tav tm="100000">
                                          <p:val>
                                            <p:strVal val="#ppt_y"/>
                                          </p:val>
                                        </p:tav>
                                      </p:tavLst>
                                    </p:anim>
                                  </p:childTnLst>
                                </p:cTn>
                              </p:par>
                            </p:childTnLst>
                          </p:cTn>
                        </p:par>
                        <p:par>
                          <p:cTn id="39" fill="hold">
                            <p:stCondLst>
                              <p:cond delay="1500"/>
                            </p:stCondLst>
                            <p:childTnLst>
                              <p:par>
                                <p:cTn id="40" presetID="22" presetClass="entr" presetSubtype="8" fill="hold" grpId="0" nodeType="afterEffect">
                                  <p:stCondLst>
                                    <p:cond delay="0"/>
                                  </p:stCondLst>
                                  <p:childTnLst>
                                    <p:set>
                                      <p:cBhvr>
                                        <p:cTn id="41" dur="1" fill="hold">
                                          <p:stCondLst>
                                            <p:cond delay="0"/>
                                          </p:stCondLst>
                                        </p:cTn>
                                        <p:tgtEl>
                                          <p:spTgt spid="43"/>
                                        </p:tgtEl>
                                        <p:attrNameLst>
                                          <p:attrName>style.visibility</p:attrName>
                                        </p:attrNameLst>
                                      </p:cBhvr>
                                      <p:to>
                                        <p:strVal val="visible"/>
                                      </p:to>
                                    </p:set>
                                    <p:animEffect transition="in" filter="wipe(left)">
                                      <p:cBhvr>
                                        <p:cTn id="42" dur="500"/>
                                        <p:tgtEl>
                                          <p:spTgt spid="43"/>
                                        </p:tgtEl>
                                      </p:cBhvr>
                                    </p:animEffect>
                                  </p:childTnLst>
                                </p:cTn>
                              </p:par>
                            </p:childTnLst>
                          </p:cTn>
                        </p:par>
                        <p:par>
                          <p:cTn id="43" fill="hold">
                            <p:stCondLst>
                              <p:cond delay="2000"/>
                            </p:stCondLst>
                            <p:childTnLst>
                              <p:par>
                                <p:cTn id="44" presetID="22" presetClass="entr" presetSubtype="8" fill="hold" grpId="0" nodeType="afterEffect">
                                  <p:stCondLst>
                                    <p:cond delay="0"/>
                                  </p:stCondLst>
                                  <p:childTnLst>
                                    <p:set>
                                      <p:cBhvr>
                                        <p:cTn id="45" dur="1" fill="hold">
                                          <p:stCondLst>
                                            <p:cond delay="0"/>
                                          </p:stCondLst>
                                        </p:cTn>
                                        <p:tgtEl>
                                          <p:spTgt spid="70"/>
                                        </p:tgtEl>
                                        <p:attrNameLst>
                                          <p:attrName>style.visibility</p:attrName>
                                        </p:attrNameLst>
                                      </p:cBhvr>
                                      <p:to>
                                        <p:strVal val="visible"/>
                                      </p:to>
                                    </p:set>
                                    <p:animEffect transition="in" filter="wipe(left)">
                                      <p:cBhvr>
                                        <p:cTn id="46" dur="500"/>
                                        <p:tgtEl>
                                          <p:spTgt spid="70"/>
                                        </p:tgtEl>
                                      </p:cBhvr>
                                    </p:animEffect>
                                  </p:childTnLst>
                                </p:cTn>
                              </p:par>
                            </p:childTnLst>
                          </p:cTn>
                        </p:par>
                        <p:par>
                          <p:cTn id="47" fill="hold">
                            <p:stCondLst>
                              <p:cond delay="2500"/>
                            </p:stCondLst>
                            <p:childTnLst>
                              <p:par>
                                <p:cTn id="48" presetID="22" presetClass="entr" presetSubtype="8" fill="hold" grpId="0" nodeType="afterEffect">
                                  <p:stCondLst>
                                    <p:cond delay="0"/>
                                  </p:stCondLst>
                                  <p:childTnLst>
                                    <p:set>
                                      <p:cBhvr>
                                        <p:cTn id="49" dur="1" fill="hold">
                                          <p:stCondLst>
                                            <p:cond delay="0"/>
                                          </p:stCondLst>
                                        </p:cTn>
                                        <p:tgtEl>
                                          <p:spTgt spid="71"/>
                                        </p:tgtEl>
                                        <p:attrNameLst>
                                          <p:attrName>style.visibility</p:attrName>
                                        </p:attrNameLst>
                                      </p:cBhvr>
                                      <p:to>
                                        <p:strVal val="visible"/>
                                      </p:to>
                                    </p:set>
                                    <p:animEffect transition="in" filter="wipe(left)">
                                      <p:cBhvr>
                                        <p:cTn id="50" dur="500"/>
                                        <p:tgtEl>
                                          <p:spTgt spid="71"/>
                                        </p:tgtEl>
                                      </p:cBhvr>
                                    </p:animEffect>
                                  </p:childTnLst>
                                </p:cTn>
                              </p:par>
                            </p:childTnLst>
                          </p:cTn>
                        </p:par>
                        <p:par>
                          <p:cTn id="51" fill="hold">
                            <p:stCondLst>
                              <p:cond delay="3000"/>
                            </p:stCondLst>
                            <p:childTnLst>
                              <p:par>
                                <p:cTn id="52" presetID="22" presetClass="entr" presetSubtype="8" fill="hold" grpId="0" nodeType="afterEffect">
                                  <p:stCondLst>
                                    <p:cond delay="0"/>
                                  </p:stCondLst>
                                  <p:childTnLst>
                                    <p:set>
                                      <p:cBhvr>
                                        <p:cTn id="53" dur="1" fill="hold">
                                          <p:stCondLst>
                                            <p:cond delay="0"/>
                                          </p:stCondLst>
                                        </p:cTn>
                                        <p:tgtEl>
                                          <p:spTgt spid="72"/>
                                        </p:tgtEl>
                                        <p:attrNameLst>
                                          <p:attrName>style.visibility</p:attrName>
                                        </p:attrNameLst>
                                      </p:cBhvr>
                                      <p:to>
                                        <p:strVal val="visible"/>
                                      </p:to>
                                    </p:set>
                                    <p:animEffect transition="in" filter="wipe(left)">
                                      <p:cBhvr>
                                        <p:cTn id="54" dur="500"/>
                                        <p:tgtEl>
                                          <p:spTgt spid="72"/>
                                        </p:tgtEl>
                                      </p:cBhvr>
                                    </p:animEffect>
                                  </p:childTnLst>
                                </p:cTn>
                              </p:par>
                            </p:childTnLst>
                          </p:cTn>
                        </p:par>
                        <p:par>
                          <p:cTn id="55" fill="hold">
                            <p:stCondLst>
                              <p:cond delay="3500"/>
                            </p:stCondLst>
                            <p:childTnLst>
                              <p:par>
                                <p:cTn id="56" presetID="22" presetClass="entr" presetSubtype="8" fill="hold" grpId="0" nodeType="afterEffect">
                                  <p:stCondLst>
                                    <p:cond delay="0"/>
                                  </p:stCondLst>
                                  <p:childTnLst>
                                    <p:set>
                                      <p:cBhvr>
                                        <p:cTn id="57" dur="1" fill="hold">
                                          <p:stCondLst>
                                            <p:cond delay="0"/>
                                          </p:stCondLst>
                                        </p:cTn>
                                        <p:tgtEl>
                                          <p:spTgt spid="73"/>
                                        </p:tgtEl>
                                        <p:attrNameLst>
                                          <p:attrName>style.visibility</p:attrName>
                                        </p:attrNameLst>
                                      </p:cBhvr>
                                      <p:to>
                                        <p:strVal val="visible"/>
                                      </p:to>
                                    </p:set>
                                    <p:animEffect transition="in" filter="wipe(left)">
                                      <p:cBhvr>
                                        <p:cTn id="58" dur="500"/>
                                        <p:tgtEl>
                                          <p:spTgt spid="73"/>
                                        </p:tgtEl>
                                      </p:cBhvr>
                                    </p:animEffect>
                                  </p:childTnLst>
                                </p:cTn>
                              </p:par>
                            </p:childTnLst>
                          </p:cTn>
                        </p:par>
                        <p:par>
                          <p:cTn id="59" fill="hold">
                            <p:stCondLst>
                              <p:cond delay="4000"/>
                            </p:stCondLst>
                            <p:childTnLst>
                              <p:par>
                                <p:cTn id="60" presetID="22" presetClass="entr" presetSubtype="8" fill="hold" grpId="0" nodeType="afterEffect">
                                  <p:stCondLst>
                                    <p:cond delay="0"/>
                                  </p:stCondLst>
                                  <p:childTnLst>
                                    <p:set>
                                      <p:cBhvr>
                                        <p:cTn id="61" dur="1" fill="hold">
                                          <p:stCondLst>
                                            <p:cond delay="0"/>
                                          </p:stCondLst>
                                        </p:cTn>
                                        <p:tgtEl>
                                          <p:spTgt spid="74"/>
                                        </p:tgtEl>
                                        <p:attrNameLst>
                                          <p:attrName>style.visibility</p:attrName>
                                        </p:attrNameLst>
                                      </p:cBhvr>
                                      <p:to>
                                        <p:strVal val="visible"/>
                                      </p:to>
                                    </p:set>
                                    <p:animEffect transition="in" filter="wipe(left)">
                                      <p:cBhvr>
                                        <p:cTn id="62"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8" grpId="0" animBg="1"/>
      <p:bldP spid="68" grpId="0" animBg="1"/>
      <p:bldP spid="43" grpId="0"/>
      <p:bldP spid="70" grpId="0"/>
      <p:bldP spid="71" grpId="0"/>
      <p:bldP spid="72" grpId="0"/>
      <p:bldP spid="73" grpId="0"/>
      <p:bldP spid="7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Freeform 6"/>
          <p:cNvSpPr>
            <a:spLocks noEditPoints="1"/>
          </p:cNvSpPr>
          <p:nvPr/>
        </p:nvSpPr>
        <p:spPr bwMode="auto">
          <a:xfrm>
            <a:off x="3042179" y="1348408"/>
            <a:ext cx="3061231" cy="3060122"/>
          </a:xfrm>
          <a:custGeom>
            <a:avLst/>
            <a:gdLst>
              <a:gd name="T0" fmla="*/ 2847924 w 935"/>
              <a:gd name="T1" fmla="*/ 1988209 h 935"/>
              <a:gd name="T2" fmla="*/ 2847924 w 935"/>
              <a:gd name="T3" fmla="*/ 1988209 h 935"/>
              <a:gd name="T4" fmla="*/ 2638422 w 935"/>
              <a:gd name="T5" fmla="*/ 1530398 h 935"/>
              <a:gd name="T6" fmla="*/ 2847924 w 935"/>
              <a:gd name="T7" fmla="*/ 1069316 h 935"/>
              <a:gd name="T8" fmla="*/ 2847924 w 935"/>
              <a:gd name="T9" fmla="*/ 1069316 h 935"/>
              <a:gd name="T10" fmla="*/ 3060700 w 935"/>
              <a:gd name="T11" fmla="*/ 608235 h 935"/>
              <a:gd name="T12" fmla="*/ 2455107 w 935"/>
              <a:gd name="T13" fmla="*/ 0 h 935"/>
              <a:gd name="T14" fmla="*/ 1990273 w 935"/>
              <a:gd name="T15" fmla="*/ 212555 h 935"/>
              <a:gd name="T16" fmla="*/ 1990273 w 935"/>
              <a:gd name="T17" fmla="*/ 212555 h 935"/>
              <a:gd name="T18" fmla="*/ 1531987 w 935"/>
              <a:gd name="T19" fmla="*/ 421840 h 935"/>
              <a:gd name="T20" fmla="*/ 1073700 w 935"/>
              <a:gd name="T21" fmla="*/ 212555 h 935"/>
              <a:gd name="T22" fmla="*/ 1073700 w 935"/>
              <a:gd name="T23" fmla="*/ 212555 h 935"/>
              <a:gd name="T24" fmla="*/ 608867 w 935"/>
              <a:gd name="T25" fmla="*/ 0 h 935"/>
              <a:gd name="T26" fmla="*/ 0 w 935"/>
              <a:gd name="T27" fmla="*/ 608235 h 935"/>
              <a:gd name="T28" fmla="*/ 216049 w 935"/>
              <a:gd name="T29" fmla="*/ 1069316 h 935"/>
              <a:gd name="T30" fmla="*/ 216049 w 935"/>
              <a:gd name="T31" fmla="*/ 1069316 h 935"/>
              <a:gd name="T32" fmla="*/ 425552 w 935"/>
              <a:gd name="T33" fmla="*/ 1530398 h 935"/>
              <a:gd name="T34" fmla="*/ 216049 w 935"/>
              <a:gd name="T35" fmla="*/ 1988209 h 935"/>
              <a:gd name="T36" fmla="*/ 216049 w 935"/>
              <a:gd name="T37" fmla="*/ 1988209 h 935"/>
              <a:gd name="T38" fmla="*/ 0 w 935"/>
              <a:gd name="T39" fmla="*/ 2449290 h 935"/>
              <a:gd name="T40" fmla="*/ 608867 w 935"/>
              <a:gd name="T41" fmla="*/ 3057525 h 935"/>
              <a:gd name="T42" fmla="*/ 1073700 w 935"/>
              <a:gd name="T43" fmla="*/ 2844970 h 935"/>
              <a:gd name="T44" fmla="*/ 1073700 w 935"/>
              <a:gd name="T45" fmla="*/ 2844970 h 935"/>
              <a:gd name="T46" fmla="*/ 1531987 w 935"/>
              <a:gd name="T47" fmla="*/ 2635685 h 935"/>
              <a:gd name="T48" fmla="*/ 1990273 w 935"/>
              <a:gd name="T49" fmla="*/ 2844970 h 935"/>
              <a:gd name="T50" fmla="*/ 1990273 w 935"/>
              <a:gd name="T51" fmla="*/ 2844970 h 935"/>
              <a:gd name="T52" fmla="*/ 2455107 w 935"/>
              <a:gd name="T53" fmla="*/ 3057525 h 935"/>
              <a:gd name="T54" fmla="*/ 3060700 w 935"/>
              <a:gd name="T55" fmla="*/ 2449290 h 935"/>
              <a:gd name="T56" fmla="*/ 2847924 w 935"/>
              <a:gd name="T57" fmla="*/ 1988209 h 935"/>
              <a:gd name="T58" fmla="*/ 1531987 w 935"/>
              <a:gd name="T59" fmla="*/ 2226925 h 935"/>
              <a:gd name="T60" fmla="*/ 834736 w 935"/>
              <a:gd name="T61" fmla="*/ 1530398 h 935"/>
              <a:gd name="T62" fmla="*/ 1531987 w 935"/>
              <a:gd name="T63" fmla="*/ 833870 h 935"/>
              <a:gd name="T64" fmla="*/ 2229237 w 935"/>
              <a:gd name="T65" fmla="*/ 1530398 h 935"/>
              <a:gd name="T66" fmla="*/ 1531987 w 935"/>
              <a:gd name="T67" fmla="*/ 2226925 h 93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935" h="935">
                <a:moveTo>
                  <a:pt x="870" y="608"/>
                </a:moveTo>
                <a:cubicBezTo>
                  <a:pt x="870" y="608"/>
                  <a:pt x="870" y="608"/>
                  <a:pt x="870" y="608"/>
                </a:cubicBezTo>
                <a:cubicBezTo>
                  <a:pt x="831" y="574"/>
                  <a:pt x="806" y="524"/>
                  <a:pt x="806" y="468"/>
                </a:cubicBezTo>
                <a:cubicBezTo>
                  <a:pt x="806" y="412"/>
                  <a:pt x="831" y="362"/>
                  <a:pt x="870" y="327"/>
                </a:cubicBezTo>
                <a:cubicBezTo>
                  <a:pt x="870" y="327"/>
                  <a:pt x="870" y="327"/>
                  <a:pt x="870" y="327"/>
                </a:cubicBezTo>
                <a:cubicBezTo>
                  <a:pt x="910" y="293"/>
                  <a:pt x="935" y="243"/>
                  <a:pt x="935" y="186"/>
                </a:cubicBezTo>
                <a:cubicBezTo>
                  <a:pt x="935" y="83"/>
                  <a:pt x="852" y="0"/>
                  <a:pt x="750" y="0"/>
                </a:cubicBezTo>
                <a:cubicBezTo>
                  <a:pt x="693" y="0"/>
                  <a:pt x="642" y="25"/>
                  <a:pt x="608" y="65"/>
                </a:cubicBezTo>
                <a:cubicBezTo>
                  <a:pt x="608" y="65"/>
                  <a:pt x="608" y="65"/>
                  <a:pt x="608" y="65"/>
                </a:cubicBezTo>
                <a:cubicBezTo>
                  <a:pt x="574" y="105"/>
                  <a:pt x="524" y="129"/>
                  <a:pt x="468" y="129"/>
                </a:cubicBezTo>
                <a:cubicBezTo>
                  <a:pt x="412" y="129"/>
                  <a:pt x="362" y="105"/>
                  <a:pt x="328" y="65"/>
                </a:cubicBezTo>
                <a:cubicBezTo>
                  <a:pt x="328" y="65"/>
                  <a:pt x="328" y="65"/>
                  <a:pt x="328" y="65"/>
                </a:cubicBezTo>
                <a:cubicBezTo>
                  <a:pt x="294" y="25"/>
                  <a:pt x="243" y="0"/>
                  <a:pt x="186" y="0"/>
                </a:cubicBezTo>
                <a:cubicBezTo>
                  <a:pt x="83" y="0"/>
                  <a:pt x="0" y="83"/>
                  <a:pt x="0" y="186"/>
                </a:cubicBezTo>
                <a:cubicBezTo>
                  <a:pt x="0" y="243"/>
                  <a:pt x="26" y="293"/>
                  <a:pt x="66" y="327"/>
                </a:cubicBezTo>
                <a:cubicBezTo>
                  <a:pt x="66" y="327"/>
                  <a:pt x="66" y="327"/>
                  <a:pt x="66" y="327"/>
                </a:cubicBezTo>
                <a:cubicBezTo>
                  <a:pt x="105" y="362"/>
                  <a:pt x="130" y="412"/>
                  <a:pt x="130" y="468"/>
                </a:cubicBezTo>
                <a:cubicBezTo>
                  <a:pt x="130" y="524"/>
                  <a:pt x="105" y="574"/>
                  <a:pt x="66" y="608"/>
                </a:cubicBezTo>
                <a:cubicBezTo>
                  <a:pt x="66" y="608"/>
                  <a:pt x="66" y="608"/>
                  <a:pt x="66" y="608"/>
                </a:cubicBezTo>
                <a:cubicBezTo>
                  <a:pt x="26" y="642"/>
                  <a:pt x="0" y="693"/>
                  <a:pt x="0" y="749"/>
                </a:cubicBezTo>
                <a:cubicBezTo>
                  <a:pt x="0" y="852"/>
                  <a:pt x="83" y="935"/>
                  <a:pt x="186" y="935"/>
                </a:cubicBezTo>
                <a:cubicBezTo>
                  <a:pt x="243" y="935"/>
                  <a:pt x="294" y="910"/>
                  <a:pt x="328" y="870"/>
                </a:cubicBezTo>
                <a:cubicBezTo>
                  <a:pt x="328" y="870"/>
                  <a:pt x="328" y="870"/>
                  <a:pt x="328" y="870"/>
                </a:cubicBezTo>
                <a:cubicBezTo>
                  <a:pt x="362" y="831"/>
                  <a:pt x="412" y="806"/>
                  <a:pt x="468" y="806"/>
                </a:cubicBezTo>
                <a:cubicBezTo>
                  <a:pt x="524" y="806"/>
                  <a:pt x="574" y="831"/>
                  <a:pt x="608" y="870"/>
                </a:cubicBezTo>
                <a:cubicBezTo>
                  <a:pt x="608" y="870"/>
                  <a:pt x="608" y="870"/>
                  <a:pt x="608" y="870"/>
                </a:cubicBezTo>
                <a:cubicBezTo>
                  <a:pt x="642" y="910"/>
                  <a:pt x="693" y="935"/>
                  <a:pt x="750" y="935"/>
                </a:cubicBezTo>
                <a:cubicBezTo>
                  <a:pt x="852" y="935"/>
                  <a:pt x="935" y="852"/>
                  <a:pt x="935" y="749"/>
                </a:cubicBezTo>
                <a:cubicBezTo>
                  <a:pt x="935" y="693"/>
                  <a:pt x="910" y="642"/>
                  <a:pt x="870" y="608"/>
                </a:cubicBezTo>
                <a:close/>
                <a:moveTo>
                  <a:pt x="468" y="681"/>
                </a:moveTo>
                <a:cubicBezTo>
                  <a:pt x="350" y="681"/>
                  <a:pt x="255" y="585"/>
                  <a:pt x="255" y="468"/>
                </a:cubicBezTo>
                <a:cubicBezTo>
                  <a:pt x="255" y="350"/>
                  <a:pt x="350" y="255"/>
                  <a:pt x="468" y="255"/>
                </a:cubicBezTo>
                <a:cubicBezTo>
                  <a:pt x="585" y="255"/>
                  <a:pt x="681" y="350"/>
                  <a:pt x="681" y="468"/>
                </a:cubicBezTo>
                <a:cubicBezTo>
                  <a:pt x="681" y="585"/>
                  <a:pt x="585" y="681"/>
                  <a:pt x="468" y="681"/>
                </a:cubicBezTo>
                <a:close/>
              </a:path>
            </a:pathLst>
          </a:custGeom>
          <a:solidFill>
            <a:srgbClr val="000000">
              <a:alpha val="9804"/>
            </a:srgbClr>
          </a:solidFill>
          <a:ln>
            <a:noFill/>
          </a:ln>
          <a:extLst>
            <a:ext uri="{91240B29-F687-4F45-9708-019B960494DF}">
              <a14:hiddenLine xmlns:a14="http://schemas.microsoft.com/office/drawing/2010/main" w="9525">
                <a:solidFill>
                  <a:srgbClr val="000000"/>
                </a:solidFill>
                <a:round/>
              </a14:hiddenLine>
            </a:ext>
          </a:extLst>
        </p:spPr>
        <p:txBody>
          <a:bodyPr lIns="91469" tIns="45734" rIns="91469" bIns="45734"/>
          <a:lstStyle/>
          <a:p>
            <a:endParaRPr lang="zh-CN" altLang="en-US">
              <a:solidFill>
                <a:schemeClr val="bg1">
                  <a:lumMod val="50000"/>
                </a:schemeClr>
              </a:solidFill>
              <a:cs typeface="+mn-ea"/>
              <a:sym typeface="+mn-lt"/>
            </a:endParaRPr>
          </a:p>
        </p:txBody>
      </p:sp>
      <p:grpSp>
        <p:nvGrpSpPr>
          <p:cNvPr id="2" name="组合 238"/>
          <p:cNvGrpSpPr/>
          <p:nvPr/>
        </p:nvGrpSpPr>
        <p:grpSpPr>
          <a:xfrm>
            <a:off x="3208896" y="1523181"/>
            <a:ext cx="2730974" cy="2729642"/>
            <a:chOff x="4277228" y="2177109"/>
            <a:chExt cx="3640192" cy="3638399"/>
          </a:xfrm>
        </p:grpSpPr>
        <p:sp>
          <p:nvSpPr>
            <p:cNvPr id="240" name="Oval 7"/>
            <p:cNvSpPr>
              <a:spLocks noChangeArrowheads="1"/>
            </p:cNvSpPr>
            <p:nvPr/>
          </p:nvSpPr>
          <p:spPr bwMode="auto">
            <a:xfrm>
              <a:off x="6734357" y="4633770"/>
              <a:ext cx="1183063" cy="1181738"/>
            </a:xfrm>
            <a:prstGeom prst="ellipse">
              <a:avLst/>
            </a:prstGeom>
            <a:solidFill>
              <a:schemeClr val="accent3"/>
            </a:solidFill>
            <a:ln>
              <a:noFill/>
            </a:ln>
          </p:spPr>
          <p:txBody>
            <a:bodyPr lIns="121926" tIns="60963" rIns="121926" bIns="60963"/>
            <a:lstStyle/>
            <a:p>
              <a:endParaRPr lang="zh-CN" altLang="en-US">
                <a:solidFill>
                  <a:schemeClr val="bg1"/>
                </a:solidFill>
                <a:cs typeface="+mn-ea"/>
                <a:sym typeface="+mn-lt"/>
              </a:endParaRPr>
            </a:p>
          </p:txBody>
        </p:sp>
        <p:sp>
          <p:nvSpPr>
            <p:cNvPr id="241" name="Oval 8"/>
            <p:cNvSpPr>
              <a:spLocks noChangeArrowheads="1"/>
            </p:cNvSpPr>
            <p:nvPr/>
          </p:nvSpPr>
          <p:spPr bwMode="auto">
            <a:xfrm>
              <a:off x="4277228" y="2177109"/>
              <a:ext cx="1178829" cy="1177502"/>
            </a:xfrm>
            <a:prstGeom prst="ellipse">
              <a:avLst/>
            </a:prstGeom>
            <a:solidFill>
              <a:schemeClr val="accent1"/>
            </a:solidFill>
            <a:ln>
              <a:noFill/>
            </a:ln>
          </p:spPr>
          <p:txBody>
            <a:bodyPr lIns="121926" tIns="60963" rIns="121926" bIns="60963"/>
            <a:lstStyle/>
            <a:p>
              <a:endParaRPr lang="zh-CN" altLang="en-US">
                <a:solidFill>
                  <a:schemeClr val="bg1"/>
                </a:solidFill>
                <a:cs typeface="+mn-ea"/>
                <a:sym typeface="+mn-lt"/>
              </a:endParaRPr>
            </a:p>
          </p:txBody>
        </p:sp>
        <p:sp>
          <p:nvSpPr>
            <p:cNvPr id="242" name="Oval 9"/>
            <p:cNvSpPr>
              <a:spLocks noChangeArrowheads="1"/>
            </p:cNvSpPr>
            <p:nvPr/>
          </p:nvSpPr>
          <p:spPr bwMode="auto">
            <a:xfrm>
              <a:off x="6734357" y="2177109"/>
              <a:ext cx="1183063" cy="1177502"/>
            </a:xfrm>
            <a:prstGeom prst="ellipse">
              <a:avLst/>
            </a:prstGeom>
            <a:solidFill>
              <a:schemeClr val="accent2"/>
            </a:solidFill>
            <a:ln>
              <a:noFill/>
            </a:ln>
          </p:spPr>
          <p:txBody>
            <a:bodyPr lIns="121926" tIns="60963" rIns="121926" bIns="60963"/>
            <a:lstStyle/>
            <a:p>
              <a:endParaRPr lang="zh-CN" altLang="en-US">
                <a:solidFill>
                  <a:schemeClr val="bg1"/>
                </a:solidFill>
                <a:cs typeface="+mn-ea"/>
                <a:sym typeface="+mn-lt"/>
              </a:endParaRPr>
            </a:p>
          </p:txBody>
        </p:sp>
        <p:sp>
          <p:nvSpPr>
            <p:cNvPr id="243" name="Oval 10"/>
            <p:cNvSpPr>
              <a:spLocks noChangeArrowheads="1"/>
            </p:cNvSpPr>
            <p:nvPr/>
          </p:nvSpPr>
          <p:spPr bwMode="auto">
            <a:xfrm>
              <a:off x="4277228" y="4633770"/>
              <a:ext cx="1178829" cy="1181738"/>
            </a:xfrm>
            <a:prstGeom prst="ellipse">
              <a:avLst/>
            </a:prstGeom>
            <a:solidFill>
              <a:schemeClr val="accent4"/>
            </a:solidFill>
            <a:ln>
              <a:noFill/>
            </a:ln>
          </p:spPr>
          <p:txBody>
            <a:bodyPr lIns="121926" tIns="60963" rIns="121926" bIns="60963"/>
            <a:lstStyle/>
            <a:p>
              <a:endParaRPr lang="zh-CN" altLang="en-US">
                <a:solidFill>
                  <a:schemeClr val="bg1"/>
                </a:solidFill>
                <a:cs typeface="+mn-ea"/>
                <a:sym typeface="+mn-lt"/>
              </a:endParaRPr>
            </a:p>
          </p:txBody>
        </p:sp>
        <p:sp>
          <p:nvSpPr>
            <p:cNvPr id="244" name="Text Box 11"/>
            <p:cNvSpPr txBox="1">
              <a:spLocks noChangeArrowheads="1"/>
            </p:cNvSpPr>
            <p:nvPr/>
          </p:nvSpPr>
          <p:spPr bwMode="auto">
            <a:xfrm>
              <a:off x="4559358" y="2435483"/>
              <a:ext cx="618801" cy="738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26" tIns="60963" rIns="121926" bIns="60963">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b="1" dirty="0" smtClean="0">
                  <a:solidFill>
                    <a:schemeClr val="bg1"/>
                  </a:solidFill>
                  <a:latin typeface="+mn-lt"/>
                  <a:ea typeface="+mn-ea"/>
                  <a:cs typeface="+mn-ea"/>
                  <a:sym typeface="+mn-lt"/>
                </a:rPr>
                <a:t>A</a:t>
              </a:r>
              <a:endParaRPr lang="zh-CN" altLang="zh-CN" sz="2800" b="1" dirty="0">
                <a:solidFill>
                  <a:schemeClr val="bg1"/>
                </a:solidFill>
                <a:latin typeface="+mn-lt"/>
                <a:ea typeface="+mn-ea"/>
                <a:cs typeface="+mn-ea"/>
                <a:sym typeface="+mn-lt"/>
              </a:endParaRPr>
            </a:p>
          </p:txBody>
        </p:sp>
        <p:sp>
          <p:nvSpPr>
            <p:cNvPr id="245" name="Text Box 12"/>
            <p:cNvSpPr txBox="1">
              <a:spLocks noChangeArrowheads="1"/>
            </p:cNvSpPr>
            <p:nvPr/>
          </p:nvSpPr>
          <p:spPr bwMode="auto">
            <a:xfrm>
              <a:off x="7041157" y="2418068"/>
              <a:ext cx="613753" cy="738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1926" tIns="60963" rIns="121926" bIns="60963">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b="1" dirty="0" smtClean="0">
                  <a:solidFill>
                    <a:schemeClr val="bg1"/>
                  </a:solidFill>
                  <a:latin typeface="+mn-lt"/>
                  <a:ea typeface="+mn-ea"/>
                  <a:cs typeface="+mn-ea"/>
                  <a:sym typeface="+mn-lt"/>
                </a:rPr>
                <a:t>B</a:t>
              </a:r>
              <a:endParaRPr lang="zh-CN" altLang="zh-CN" sz="2800" b="1" dirty="0">
                <a:solidFill>
                  <a:schemeClr val="bg1"/>
                </a:solidFill>
                <a:latin typeface="+mn-lt"/>
                <a:ea typeface="+mn-ea"/>
                <a:cs typeface="+mn-ea"/>
                <a:sym typeface="+mn-lt"/>
              </a:endParaRPr>
            </a:p>
          </p:txBody>
        </p:sp>
        <p:sp>
          <p:nvSpPr>
            <p:cNvPr id="246" name="Text Box 13"/>
            <p:cNvSpPr txBox="1">
              <a:spLocks noChangeArrowheads="1"/>
            </p:cNvSpPr>
            <p:nvPr/>
          </p:nvSpPr>
          <p:spPr bwMode="auto">
            <a:xfrm>
              <a:off x="4555076" y="4875200"/>
              <a:ext cx="629485" cy="738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26" tIns="60963" rIns="121926" bIns="60963">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b="1" dirty="0" smtClean="0">
                  <a:solidFill>
                    <a:schemeClr val="bg1"/>
                  </a:solidFill>
                  <a:latin typeface="+mn-lt"/>
                  <a:ea typeface="+mn-ea"/>
                  <a:cs typeface="+mn-ea"/>
                  <a:sym typeface="+mn-lt"/>
                </a:rPr>
                <a:t>D</a:t>
              </a:r>
              <a:endParaRPr lang="zh-CN" altLang="zh-CN" sz="2800" b="1" dirty="0">
                <a:solidFill>
                  <a:schemeClr val="bg1"/>
                </a:solidFill>
                <a:latin typeface="+mn-lt"/>
                <a:ea typeface="+mn-ea"/>
                <a:cs typeface="+mn-ea"/>
                <a:sym typeface="+mn-lt"/>
              </a:endParaRPr>
            </a:p>
          </p:txBody>
        </p:sp>
        <p:sp>
          <p:nvSpPr>
            <p:cNvPr id="247" name="Text Box 14"/>
            <p:cNvSpPr txBox="1">
              <a:spLocks noChangeArrowheads="1"/>
            </p:cNvSpPr>
            <p:nvPr/>
          </p:nvSpPr>
          <p:spPr bwMode="auto">
            <a:xfrm>
              <a:off x="7032533" y="4875200"/>
              <a:ext cx="582478" cy="738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26" tIns="60963" rIns="121926" bIns="60963">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b="1" dirty="0" smtClean="0">
                  <a:solidFill>
                    <a:schemeClr val="bg1"/>
                  </a:solidFill>
                  <a:latin typeface="+mn-lt"/>
                  <a:ea typeface="+mn-ea"/>
                  <a:cs typeface="+mn-ea"/>
                  <a:sym typeface="+mn-lt"/>
                </a:rPr>
                <a:t>C</a:t>
              </a:r>
              <a:endParaRPr lang="zh-CN" altLang="zh-CN" sz="2800" b="1" dirty="0">
                <a:solidFill>
                  <a:schemeClr val="bg1"/>
                </a:solidFill>
                <a:latin typeface="+mn-lt"/>
                <a:ea typeface="+mn-ea"/>
                <a:cs typeface="+mn-ea"/>
                <a:sym typeface="+mn-lt"/>
              </a:endParaRPr>
            </a:p>
          </p:txBody>
        </p:sp>
      </p:grpSp>
      <p:sp>
        <p:nvSpPr>
          <p:cNvPr id="248" name="TextBox 247"/>
          <p:cNvSpPr txBox="1"/>
          <p:nvPr/>
        </p:nvSpPr>
        <p:spPr>
          <a:xfrm>
            <a:off x="4215049" y="2462841"/>
            <a:ext cx="715489" cy="746376"/>
          </a:xfrm>
          <a:prstGeom prst="rect">
            <a:avLst/>
          </a:prstGeom>
          <a:noFill/>
        </p:spPr>
        <p:txBody>
          <a:bodyPr wrap="none" lIns="68598" tIns="34299" rIns="68598" bIns="34299" rtlCol="0">
            <a:spAutoFit/>
          </a:bodyPr>
          <a:lstStyle/>
          <a:p>
            <a:pPr algn="ctr"/>
            <a:r>
              <a:rPr lang="en-US" altLang="zh-CN" sz="4400" dirty="0" smtClean="0">
                <a:solidFill>
                  <a:schemeClr val="bg1">
                    <a:lumMod val="50000"/>
                  </a:schemeClr>
                </a:solidFill>
                <a:cs typeface="+mn-ea"/>
                <a:sym typeface="+mn-lt"/>
              </a:rPr>
              <a:t>VS</a:t>
            </a:r>
            <a:endParaRPr lang="zh-CN" altLang="en-US" sz="4400" dirty="0">
              <a:solidFill>
                <a:schemeClr val="bg1">
                  <a:lumMod val="50000"/>
                </a:schemeClr>
              </a:solidFill>
              <a:cs typeface="+mn-ea"/>
              <a:sym typeface="+mn-lt"/>
            </a:endParaRPr>
          </a:p>
        </p:txBody>
      </p:sp>
      <p:grpSp>
        <p:nvGrpSpPr>
          <p:cNvPr id="3" name="组合 248"/>
          <p:cNvGrpSpPr/>
          <p:nvPr/>
        </p:nvGrpSpPr>
        <p:grpSpPr>
          <a:xfrm>
            <a:off x="541115" y="1384638"/>
            <a:ext cx="8131821" cy="2486860"/>
            <a:chOff x="721268" y="1992443"/>
            <a:chExt cx="10839134" cy="3314790"/>
          </a:xfrm>
        </p:grpSpPr>
        <p:grpSp>
          <p:nvGrpSpPr>
            <p:cNvPr id="4" name="Group 15"/>
            <p:cNvGrpSpPr/>
            <p:nvPr/>
          </p:nvGrpSpPr>
          <p:grpSpPr bwMode="auto">
            <a:xfrm>
              <a:off x="8389375" y="5014975"/>
              <a:ext cx="292062" cy="292258"/>
              <a:chOff x="0" y="0"/>
              <a:chExt cx="205" cy="206"/>
            </a:xfrm>
            <a:solidFill>
              <a:srgbClr val="28C896"/>
            </a:solidFill>
          </p:grpSpPr>
          <p:sp>
            <p:nvSpPr>
              <p:cNvPr id="283" name="Freeform 16"/>
              <p:cNvSpPr>
                <a:spLocks noEditPoints="1"/>
              </p:cNvSpPr>
              <p:nvPr/>
            </p:nvSpPr>
            <p:spPr bwMode="auto">
              <a:xfrm>
                <a:off x="0" y="0"/>
                <a:ext cx="205" cy="206"/>
              </a:xfrm>
              <a:custGeom>
                <a:avLst/>
                <a:gdLst>
                  <a:gd name="T0" fmla="*/ 103 w 140"/>
                  <a:gd name="T1" fmla="*/ 0 h 140"/>
                  <a:gd name="T2" fmla="*/ 0 w 140"/>
                  <a:gd name="T3" fmla="*/ 103 h 140"/>
                  <a:gd name="T4" fmla="*/ 103 w 140"/>
                  <a:gd name="T5" fmla="*/ 206 h 140"/>
                  <a:gd name="T6" fmla="*/ 205 w 140"/>
                  <a:gd name="T7" fmla="*/ 103 h 140"/>
                  <a:gd name="T8" fmla="*/ 103 w 140"/>
                  <a:gd name="T9" fmla="*/ 0 h 140"/>
                  <a:gd name="T10" fmla="*/ 103 w 140"/>
                  <a:gd name="T11" fmla="*/ 188 h 140"/>
                  <a:gd name="T12" fmla="*/ 18 w 140"/>
                  <a:gd name="T13" fmla="*/ 103 h 140"/>
                  <a:gd name="T14" fmla="*/ 103 w 140"/>
                  <a:gd name="T15" fmla="*/ 18 h 140"/>
                  <a:gd name="T16" fmla="*/ 187 w 140"/>
                  <a:gd name="T17" fmla="*/ 103 h 140"/>
                  <a:gd name="T18" fmla="*/ 103 w 140"/>
                  <a:gd name="T19" fmla="*/ 188 h 1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0" h="140">
                    <a:moveTo>
                      <a:pt x="70" y="0"/>
                    </a:moveTo>
                    <a:cubicBezTo>
                      <a:pt x="32" y="0"/>
                      <a:pt x="0" y="32"/>
                      <a:pt x="0" y="70"/>
                    </a:cubicBezTo>
                    <a:cubicBezTo>
                      <a:pt x="0" y="109"/>
                      <a:pt x="32" y="140"/>
                      <a:pt x="70" y="140"/>
                    </a:cubicBezTo>
                    <a:cubicBezTo>
                      <a:pt x="109" y="140"/>
                      <a:pt x="140" y="109"/>
                      <a:pt x="140" y="70"/>
                    </a:cubicBezTo>
                    <a:cubicBezTo>
                      <a:pt x="140" y="32"/>
                      <a:pt x="109" y="0"/>
                      <a:pt x="70" y="0"/>
                    </a:cubicBezTo>
                    <a:close/>
                    <a:moveTo>
                      <a:pt x="70" y="128"/>
                    </a:moveTo>
                    <a:cubicBezTo>
                      <a:pt x="38" y="128"/>
                      <a:pt x="12" y="102"/>
                      <a:pt x="12" y="70"/>
                    </a:cubicBezTo>
                    <a:cubicBezTo>
                      <a:pt x="12" y="38"/>
                      <a:pt x="38" y="12"/>
                      <a:pt x="70" y="12"/>
                    </a:cubicBezTo>
                    <a:cubicBezTo>
                      <a:pt x="102" y="12"/>
                      <a:pt x="128" y="38"/>
                      <a:pt x="128" y="70"/>
                    </a:cubicBezTo>
                    <a:cubicBezTo>
                      <a:pt x="128" y="102"/>
                      <a:pt x="102" y="128"/>
                      <a:pt x="70" y="1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284" name="Freeform 17"/>
              <p:cNvSpPr/>
              <p:nvPr/>
            </p:nvSpPr>
            <p:spPr bwMode="auto">
              <a:xfrm>
                <a:off x="60" y="60"/>
                <a:ext cx="87" cy="86"/>
              </a:xfrm>
              <a:custGeom>
                <a:avLst/>
                <a:gdLst>
                  <a:gd name="T0" fmla="*/ 83 w 59"/>
                  <a:gd name="T1" fmla="*/ 3 h 58"/>
                  <a:gd name="T2" fmla="*/ 71 w 59"/>
                  <a:gd name="T3" fmla="*/ 3 h 58"/>
                  <a:gd name="T4" fmla="*/ 43 w 59"/>
                  <a:gd name="T5" fmla="*/ 31 h 58"/>
                  <a:gd name="T6" fmla="*/ 16 w 59"/>
                  <a:gd name="T7" fmla="*/ 3 h 58"/>
                  <a:gd name="T8" fmla="*/ 3 w 59"/>
                  <a:gd name="T9" fmla="*/ 3 h 58"/>
                  <a:gd name="T10" fmla="*/ 3 w 59"/>
                  <a:gd name="T11" fmla="*/ 16 h 58"/>
                  <a:gd name="T12" fmla="*/ 31 w 59"/>
                  <a:gd name="T13" fmla="*/ 43 h 58"/>
                  <a:gd name="T14" fmla="*/ 3 w 59"/>
                  <a:gd name="T15" fmla="*/ 71 h 58"/>
                  <a:gd name="T16" fmla="*/ 3 w 59"/>
                  <a:gd name="T17" fmla="*/ 83 h 58"/>
                  <a:gd name="T18" fmla="*/ 10 w 59"/>
                  <a:gd name="T19" fmla="*/ 86 h 58"/>
                  <a:gd name="T20" fmla="*/ 16 w 59"/>
                  <a:gd name="T21" fmla="*/ 83 h 58"/>
                  <a:gd name="T22" fmla="*/ 43 w 59"/>
                  <a:gd name="T23" fmla="*/ 56 h 58"/>
                  <a:gd name="T24" fmla="*/ 71 w 59"/>
                  <a:gd name="T25" fmla="*/ 83 h 58"/>
                  <a:gd name="T26" fmla="*/ 77 w 59"/>
                  <a:gd name="T27" fmla="*/ 86 h 58"/>
                  <a:gd name="T28" fmla="*/ 83 w 59"/>
                  <a:gd name="T29" fmla="*/ 83 h 58"/>
                  <a:gd name="T30" fmla="*/ 83 w 59"/>
                  <a:gd name="T31" fmla="*/ 71 h 58"/>
                  <a:gd name="T32" fmla="*/ 56 w 59"/>
                  <a:gd name="T33" fmla="*/ 43 h 58"/>
                  <a:gd name="T34" fmla="*/ 83 w 59"/>
                  <a:gd name="T35" fmla="*/ 16 h 58"/>
                  <a:gd name="T36" fmla="*/ 83 w 59"/>
                  <a:gd name="T37" fmla="*/ 3 h 5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9" h="58">
                    <a:moveTo>
                      <a:pt x="56" y="2"/>
                    </a:moveTo>
                    <a:cubicBezTo>
                      <a:pt x="54" y="0"/>
                      <a:pt x="50" y="0"/>
                      <a:pt x="48" y="2"/>
                    </a:cubicBezTo>
                    <a:cubicBezTo>
                      <a:pt x="29" y="21"/>
                      <a:pt x="29" y="21"/>
                      <a:pt x="29" y="21"/>
                    </a:cubicBezTo>
                    <a:cubicBezTo>
                      <a:pt x="11" y="2"/>
                      <a:pt x="11" y="2"/>
                      <a:pt x="11" y="2"/>
                    </a:cubicBezTo>
                    <a:cubicBezTo>
                      <a:pt x="8" y="0"/>
                      <a:pt x="5" y="0"/>
                      <a:pt x="2" y="2"/>
                    </a:cubicBezTo>
                    <a:cubicBezTo>
                      <a:pt x="0" y="5"/>
                      <a:pt x="0" y="8"/>
                      <a:pt x="2" y="11"/>
                    </a:cubicBezTo>
                    <a:cubicBezTo>
                      <a:pt x="21" y="29"/>
                      <a:pt x="21" y="29"/>
                      <a:pt x="21" y="29"/>
                    </a:cubicBezTo>
                    <a:cubicBezTo>
                      <a:pt x="2" y="48"/>
                      <a:pt x="2" y="48"/>
                      <a:pt x="2" y="48"/>
                    </a:cubicBezTo>
                    <a:cubicBezTo>
                      <a:pt x="0" y="50"/>
                      <a:pt x="0" y="54"/>
                      <a:pt x="2" y="56"/>
                    </a:cubicBezTo>
                    <a:cubicBezTo>
                      <a:pt x="3" y="58"/>
                      <a:pt x="5" y="58"/>
                      <a:pt x="7" y="58"/>
                    </a:cubicBezTo>
                    <a:cubicBezTo>
                      <a:pt x="8" y="58"/>
                      <a:pt x="10" y="58"/>
                      <a:pt x="11" y="56"/>
                    </a:cubicBezTo>
                    <a:cubicBezTo>
                      <a:pt x="29" y="38"/>
                      <a:pt x="29" y="38"/>
                      <a:pt x="29" y="38"/>
                    </a:cubicBezTo>
                    <a:cubicBezTo>
                      <a:pt x="48" y="56"/>
                      <a:pt x="48" y="56"/>
                      <a:pt x="48" y="56"/>
                    </a:cubicBezTo>
                    <a:cubicBezTo>
                      <a:pt x="49" y="58"/>
                      <a:pt x="51" y="58"/>
                      <a:pt x="52" y="58"/>
                    </a:cubicBezTo>
                    <a:cubicBezTo>
                      <a:pt x="54" y="58"/>
                      <a:pt x="55" y="58"/>
                      <a:pt x="56" y="56"/>
                    </a:cubicBezTo>
                    <a:cubicBezTo>
                      <a:pt x="59" y="54"/>
                      <a:pt x="59" y="50"/>
                      <a:pt x="56" y="48"/>
                    </a:cubicBezTo>
                    <a:cubicBezTo>
                      <a:pt x="38" y="29"/>
                      <a:pt x="38" y="29"/>
                      <a:pt x="38" y="29"/>
                    </a:cubicBezTo>
                    <a:cubicBezTo>
                      <a:pt x="56" y="11"/>
                      <a:pt x="56" y="11"/>
                      <a:pt x="56" y="11"/>
                    </a:cubicBezTo>
                    <a:cubicBezTo>
                      <a:pt x="59" y="8"/>
                      <a:pt x="59" y="5"/>
                      <a:pt x="5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285" name="Freeform 18"/>
              <p:cNvSpPr>
                <a:spLocks noEditPoints="1"/>
              </p:cNvSpPr>
              <p:nvPr/>
            </p:nvSpPr>
            <p:spPr bwMode="auto">
              <a:xfrm>
                <a:off x="0" y="0"/>
                <a:ext cx="205" cy="206"/>
              </a:xfrm>
              <a:custGeom>
                <a:avLst/>
                <a:gdLst>
                  <a:gd name="T0" fmla="*/ 103 w 140"/>
                  <a:gd name="T1" fmla="*/ 0 h 140"/>
                  <a:gd name="T2" fmla="*/ 0 w 140"/>
                  <a:gd name="T3" fmla="*/ 103 h 140"/>
                  <a:gd name="T4" fmla="*/ 103 w 140"/>
                  <a:gd name="T5" fmla="*/ 206 h 140"/>
                  <a:gd name="T6" fmla="*/ 205 w 140"/>
                  <a:gd name="T7" fmla="*/ 103 h 140"/>
                  <a:gd name="T8" fmla="*/ 103 w 140"/>
                  <a:gd name="T9" fmla="*/ 0 h 140"/>
                  <a:gd name="T10" fmla="*/ 103 w 140"/>
                  <a:gd name="T11" fmla="*/ 188 h 140"/>
                  <a:gd name="T12" fmla="*/ 18 w 140"/>
                  <a:gd name="T13" fmla="*/ 103 h 140"/>
                  <a:gd name="T14" fmla="*/ 103 w 140"/>
                  <a:gd name="T15" fmla="*/ 18 h 140"/>
                  <a:gd name="T16" fmla="*/ 187 w 140"/>
                  <a:gd name="T17" fmla="*/ 103 h 140"/>
                  <a:gd name="T18" fmla="*/ 103 w 140"/>
                  <a:gd name="T19" fmla="*/ 188 h 1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0" h="140">
                    <a:moveTo>
                      <a:pt x="70" y="0"/>
                    </a:moveTo>
                    <a:cubicBezTo>
                      <a:pt x="32" y="0"/>
                      <a:pt x="0" y="32"/>
                      <a:pt x="0" y="70"/>
                    </a:cubicBezTo>
                    <a:cubicBezTo>
                      <a:pt x="0" y="109"/>
                      <a:pt x="32" y="140"/>
                      <a:pt x="70" y="140"/>
                    </a:cubicBezTo>
                    <a:cubicBezTo>
                      <a:pt x="109" y="140"/>
                      <a:pt x="140" y="109"/>
                      <a:pt x="140" y="70"/>
                    </a:cubicBezTo>
                    <a:cubicBezTo>
                      <a:pt x="140" y="32"/>
                      <a:pt x="109" y="0"/>
                      <a:pt x="70" y="0"/>
                    </a:cubicBezTo>
                    <a:close/>
                    <a:moveTo>
                      <a:pt x="70" y="128"/>
                    </a:moveTo>
                    <a:cubicBezTo>
                      <a:pt x="38" y="128"/>
                      <a:pt x="12" y="102"/>
                      <a:pt x="12" y="70"/>
                    </a:cubicBezTo>
                    <a:cubicBezTo>
                      <a:pt x="12" y="38"/>
                      <a:pt x="38" y="12"/>
                      <a:pt x="70" y="12"/>
                    </a:cubicBezTo>
                    <a:cubicBezTo>
                      <a:pt x="102" y="12"/>
                      <a:pt x="128" y="38"/>
                      <a:pt x="128" y="70"/>
                    </a:cubicBezTo>
                    <a:cubicBezTo>
                      <a:pt x="128" y="102"/>
                      <a:pt x="102" y="128"/>
                      <a:pt x="70" y="128"/>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286" name="Freeform 19"/>
              <p:cNvSpPr/>
              <p:nvPr/>
            </p:nvSpPr>
            <p:spPr bwMode="auto">
              <a:xfrm>
                <a:off x="60" y="60"/>
                <a:ext cx="87" cy="86"/>
              </a:xfrm>
              <a:custGeom>
                <a:avLst/>
                <a:gdLst>
                  <a:gd name="T0" fmla="*/ 83 w 59"/>
                  <a:gd name="T1" fmla="*/ 3 h 58"/>
                  <a:gd name="T2" fmla="*/ 71 w 59"/>
                  <a:gd name="T3" fmla="*/ 3 h 58"/>
                  <a:gd name="T4" fmla="*/ 43 w 59"/>
                  <a:gd name="T5" fmla="*/ 31 h 58"/>
                  <a:gd name="T6" fmla="*/ 16 w 59"/>
                  <a:gd name="T7" fmla="*/ 3 h 58"/>
                  <a:gd name="T8" fmla="*/ 3 w 59"/>
                  <a:gd name="T9" fmla="*/ 3 h 58"/>
                  <a:gd name="T10" fmla="*/ 3 w 59"/>
                  <a:gd name="T11" fmla="*/ 16 h 58"/>
                  <a:gd name="T12" fmla="*/ 31 w 59"/>
                  <a:gd name="T13" fmla="*/ 43 h 58"/>
                  <a:gd name="T14" fmla="*/ 3 w 59"/>
                  <a:gd name="T15" fmla="*/ 71 h 58"/>
                  <a:gd name="T16" fmla="*/ 3 w 59"/>
                  <a:gd name="T17" fmla="*/ 83 h 58"/>
                  <a:gd name="T18" fmla="*/ 10 w 59"/>
                  <a:gd name="T19" fmla="*/ 86 h 58"/>
                  <a:gd name="T20" fmla="*/ 16 w 59"/>
                  <a:gd name="T21" fmla="*/ 83 h 58"/>
                  <a:gd name="T22" fmla="*/ 43 w 59"/>
                  <a:gd name="T23" fmla="*/ 56 h 58"/>
                  <a:gd name="T24" fmla="*/ 71 w 59"/>
                  <a:gd name="T25" fmla="*/ 83 h 58"/>
                  <a:gd name="T26" fmla="*/ 77 w 59"/>
                  <a:gd name="T27" fmla="*/ 86 h 58"/>
                  <a:gd name="T28" fmla="*/ 83 w 59"/>
                  <a:gd name="T29" fmla="*/ 83 h 58"/>
                  <a:gd name="T30" fmla="*/ 83 w 59"/>
                  <a:gd name="T31" fmla="*/ 71 h 58"/>
                  <a:gd name="T32" fmla="*/ 56 w 59"/>
                  <a:gd name="T33" fmla="*/ 43 h 58"/>
                  <a:gd name="T34" fmla="*/ 83 w 59"/>
                  <a:gd name="T35" fmla="*/ 16 h 58"/>
                  <a:gd name="T36" fmla="*/ 83 w 59"/>
                  <a:gd name="T37" fmla="*/ 3 h 5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9" h="58">
                    <a:moveTo>
                      <a:pt x="56" y="2"/>
                    </a:moveTo>
                    <a:cubicBezTo>
                      <a:pt x="54" y="0"/>
                      <a:pt x="50" y="0"/>
                      <a:pt x="48" y="2"/>
                    </a:cubicBezTo>
                    <a:cubicBezTo>
                      <a:pt x="29" y="21"/>
                      <a:pt x="29" y="21"/>
                      <a:pt x="29" y="21"/>
                    </a:cubicBezTo>
                    <a:cubicBezTo>
                      <a:pt x="11" y="2"/>
                      <a:pt x="11" y="2"/>
                      <a:pt x="11" y="2"/>
                    </a:cubicBezTo>
                    <a:cubicBezTo>
                      <a:pt x="8" y="0"/>
                      <a:pt x="5" y="0"/>
                      <a:pt x="2" y="2"/>
                    </a:cubicBezTo>
                    <a:cubicBezTo>
                      <a:pt x="0" y="5"/>
                      <a:pt x="0" y="8"/>
                      <a:pt x="2" y="11"/>
                    </a:cubicBezTo>
                    <a:cubicBezTo>
                      <a:pt x="21" y="29"/>
                      <a:pt x="21" y="29"/>
                      <a:pt x="21" y="29"/>
                    </a:cubicBezTo>
                    <a:cubicBezTo>
                      <a:pt x="2" y="48"/>
                      <a:pt x="2" y="48"/>
                      <a:pt x="2" y="48"/>
                    </a:cubicBezTo>
                    <a:cubicBezTo>
                      <a:pt x="0" y="50"/>
                      <a:pt x="0" y="54"/>
                      <a:pt x="2" y="56"/>
                    </a:cubicBezTo>
                    <a:cubicBezTo>
                      <a:pt x="3" y="58"/>
                      <a:pt x="5" y="58"/>
                      <a:pt x="7" y="58"/>
                    </a:cubicBezTo>
                    <a:cubicBezTo>
                      <a:pt x="8" y="58"/>
                      <a:pt x="10" y="58"/>
                      <a:pt x="11" y="56"/>
                    </a:cubicBezTo>
                    <a:cubicBezTo>
                      <a:pt x="29" y="38"/>
                      <a:pt x="29" y="38"/>
                      <a:pt x="29" y="38"/>
                    </a:cubicBezTo>
                    <a:cubicBezTo>
                      <a:pt x="48" y="56"/>
                      <a:pt x="48" y="56"/>
                      <a:pt x="48" y="56"/>
                    </a:cubicBezTo>
                    <a:cubicBezTo>
                      <a:pt x="49" y="58"/>
                      <a:pt x="51" y="58"/>
                      <a:pt x="52" y="58"/>
                    </a:cubicBezTo>
                    <a:cubicBezTo>
                      <a:pt x="54" y="58"/>
                      <a:pt x="55" y="58"/>
                      <a:pt x="56" y="56"/>
                    </a:cubicBezTo>
                    <a:cubicBezTo>
                      <a:pt x="59" y="54"/>
                      <a:pt x="59" y="50"/>
                      <a:pt x="56" y="48"/>
                    </a:cubicBezTo>
                    <a:cubicBezTo>
                      <a:pt x="38" y="29"/>
                      <a:pt x="38" y="29"/>
                      <a:pt x="38" y="29"/>
                    </a:cubicBezTo>
                    <a:cubicBezTo>
                      <a:pt x="56" y="11"/>
                      <a:pt x="56" y="11"/>
                      <a:pt x="56" y="11"/>
                    </a:cubicBezTo>
                    <a:cubicBezTo>
                      <a:pt x="59" y="8"/>
                      <a:pt x="59" y="5"/>
                      <a:pt x="56" y="2"/>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grpSp>
        <p:grpSp>
          <p:nvGrpSpPr>
            <p:cNvPr id="5" name="Group 20"/>
            <p:cNvGrpSpPr/>
            <p:nvPr/>
          </p:nvGrpSpPr>
          <p:grpSpPr bwMode="auto">
            <a:xfrm>
              <a:off x="8389375" y="2509606"/>
              <a:ext cx="292062" cy="292258"/>
              <a:chOff x="0" y="0"/>
              <a:chExt cx="205" cy="206"/>
            </a:xfrm>
            <a:solidFill>
              <a:srgbClr val="00B0F0"/>
            </a:solidFill>
          </p:grpSpPr>
          <p:sp>
            <p:nvSpPr>
              <p:cNvPr id="274" name="Freeform 21"/>
              <p:cNvSpPr>
                <a:spLocks noEditPoints="1"/>
              </p:cNvSpPr>
              <p:nvPr/>
            </p:nvSpPr>
            <p:spPr bwMode="auto">
              <a:xfrm>
                <a:off x="0" y="0"/>
                <a:ext cx="205" cy="206"/>
              </a:xfrm>
              <a:custGeom>
                <a:avLst/>
                <a:gdLst>
                  <a:gd name="T0" fmla="*/ 0 w 205"/>
                  <a:gd name="T1" fmla="*/ 0 h 206"/>
                  <a:gd name="T2" fmla="*/ 0 w 205"/>
                  <a:gd name="T3" fmla="*/ 206 h 206"/>
                  <a:gd name="T4" fmla="*/ 205 w 205"/>
                  <a:gd name="T5" fmla="*/ 206 h 206"/>
                  <a:gd name="T6" fmla="*/ 205 w 205"/>
                  <a:gd name="T7" fmla="*/ 0 h 206"/>
                  <a:gd name="T8" fmla="*/ 0 w 205"/>
                  <a:gd name="T9" fmla="*/ 0 h 206"/>
                  <a:gd name="T10" fmla="*/ 188 w 205"/>
                  <a:gd name="T11" fmla="*/ 188 h 206"/>
                  <a:gd name="T12" fmla="*/ 17 w 205"/>
                  <a:gd name="T13" fmla="*/ 188 h 206"/>
                  <a:gd name="T14" fmla="*/ 17 w 205"/>
                  <a:gd name="T15" fmla="*/ 17 h 206"/>
                  <a:gd name="T16" fmla="*/ 188 w 205"/>
                  <a:gd name="T17" fmla="*/ 17 h 206"/>
                  <a:gd name="T18" fmla="*/ 188 w 205"/>
                  <a:gd name="T19" fmla="*/ 188 h 2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5" h="206">
                    <a:moveTo>
                      <a:pt x="0" y="0"/>
                    </a:moveTo>
                    <a:lnTo>
                      <a:pt x="0" y="206"/>
                    </a:lnTo>
                    <a:lnTo>
                      <a:pt x="205" y="206"/>
                    </a:lnTo>
                    <a:lnTo>
                      <a:pt x="205" y="0"/>
                    </a:lnTo>
                    <a:lnTo>
                      <a:pt x="0" y="0"/>
                    </a:lnTo>
                    <a:close/>
                    <a:moveTo>
                      <a:pt x="188" y="188"/>
                    </a:moveTo>
                    <a:lnTo>
                      <a:pt x="17" y="188"/>
                    </a:lnTo>
                    <a:lnTo>
                      <a:pt x="17" y="17"/>
                    </a:lnTo>
                    <a:lnTo>
                      <a:pt x="188" y="17"/>
                    </a:lnTo>
                    <a:lnTo>
                      <a:pt x="188" y="188"/>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275" name="Freeform 22"/>
              <p:cNvSpPr/>
              <p:nvPr/>
            </p:nvSpPr>
            <p:spPr bwMode="auto">
              <a:xfrm>
                <a:off x="48" y="60"/>
                <a:ext cx="112" cy="90"/>
              </a:xfrm>
              <a:custGeom>
                <a:avLst/>
                <a:gdLst>
                  <a:gd name="T0" fmla="*/ 112 w 112"/>
                  <a:gd name="T1" fmla="*/ 12 h 90"/>
                  <a:gd name="T2" fmla="*/ 99 w 112"/>
                  <a:gd name="T3" fmla="*/ 0 h 90"/>
                  <a:gd name="T4" fmla="*/ 44 w 112"/>
                  <a:gd name="T5" fmla="*/ 66 h 90"/>
                  <a:gd name="T6" fmla="*/ 10 w 112"/>
                  <a:gd name="T7" fmla="*/ 38 h 90"/>
                  <a:gd name="T8" fmla="*/ 0 w 112"/>
                  <a:gd name="T9" fmla="*/ 53 h 90"/>
                  <a:gd name="T10" fmla="*/ 47 w 112"/>
                  <a:gd name="T11" fmla="*/ 90 h 90"/>
                  <a:gd name="T12" fmla="*/ 112 w 112"/>
                  <a:gd name="T13" fmla="*/ 12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2" h="90">
                    <a:moveTo>
                      <a:pt x="112" y="12"/>
                    </a:moveTo>
                    <a:lnTo>
                      <a:pt x="99" y="0"/>
                    </a:lnTo>
                    <a:lnTo>
                      <a:pt x="44" y="66"/>
                    </a:lnTo>
                    <a:lnTo>
                      <a:pt x="10" y="38"/>
                    </a:lnTo>
                    <a:lnTo>
                      <a:pt x="0" y="53"/>
                    </a:lnTo>
                    <a:lnTo>
                      <a:pt x="47" y="90"/>
                    </a:lnTo>
                    <a:lnTo>
                      <a:pt x="112" y="12"/>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grpSp>
        <p:grpSp>
          <p:nvGrpSpPr>
            <p:cNvPr id="6" name="Group 23"/>
            <p:cNvGrpSpPr/>
            <p:nvPr/>
          </p:nvGrpSpPr>
          <p:grpSpPr bwMode="auto">
            <a:xfrm>
              <a:off x="3521676" y="4993797"/>
              <a:ext cx="292062" cy="296493"/>
              <a:chOff x="0" y="0"/>
              <a:chExt cx="205" cy="208"/>
            </a:xfrm>
            <a:solidFill>
              <a:srgbClr val="78C85A"/>
            </a:solidFill>
          </p:grpSpPr>
          <p:sp>
            <p:nvSpPr>
              <p:cNvPr id="272" name="Freeform 24"/>
              <p:cNvSpPr>
                <a:spLocks noEditPoints="1"/>
              </p:cNvSpPr>
              <p:nvPr/>
            </p:nvSpPr>
            <p:spPr bwMode="auto">
              <a:xfrm>
                <a:off x="0" y="0"/>
                <a:ext cx="205" cy="208"/>
              </a:xfrm>
              <a:custGeom>
                <a:avLst/>
                <a:gdLst>
                  <a:gd name="T0" fmla="*/ 199 w 140"/>
                  <a:gd name="T1" fmla="*/ 81 h 141"/>
                  <a:gd name="T2" fmla="*/ 179 w 140"/>
                  <a:gd name="T3" fmla="*/ 68 h 141"/>
                  <a:gd name="T4" fmla="*/ 186 w 140"/>
                  <a:gd name="T5" fmla="*/ 43 h 141"/>
                  <a:gd name="T6" fmla="*/ 155 w 140"/>
                  <a:gd name="T7" fmla="*/ 21 h 141"/>
                  <a:gd name="T8" fmla="*/ 132 w 140"/>
                  <a:gd name="T9" fmla="*/ 25 h 141"/>
                  <a:gd name="T10" fmla="*/ 119 w 140"/>
                  <a:gd name="T11" fmla="*/ 3 h 141"/>
                  <a:gd name="T12" fmla="*/ 81 w 140"/>
                  <a:gd name="T13" fmla="*/ 9 h 141"/>
                  <a:gd name="T14" fmla="*/ 67 w 140"/>
                  <a:gd name="T15" fmla="*/ 28 h 141"/>
                  <a:gd name="T16" fmla="*/ 42 w 140"/>
                  <a:gd name="T17" fmla="*/ 21 h 141"/>
                  <a:gd name="T18" fmla="*/ 19 w 140"/>
                  <a:gd name="T19" fmla="*/ 53 h 141"/>
                  <a:gd name="T20" fmla="*/ 23 w 140"/>
                  <a:gd name="T21" fmla="*/ 75 h 141"/>
                  <a:gd name="T22" fmla="*/ 1 w 140"/>
                  <a:gd name="T23" fmla="*/ 89 h 141"/>
                  <a:gd name="T24" fmla="*/ 1 w 140"/>
                  <a:gd name="T25" fmla="*/ 119 h 141"/>
                  <a:gd name="T26" fmla="*/ 23 w 140"/>
                  <a:gd name="T27" fmla="*/ 133 h 141"/>
                  <a:gd name="T28" fmla="*/ 19 w 140"/>
                  <a:gd name="T29" fmla="*/ 156 h 141"/>
                  <a:gd name="T30" fmla="*/ 42 w 140"/>
                  <a:gd name="T31" fmla="*/ 187 h 141"/>
                  <a:gd name="T32" fmla="*/ 67 w 140"/>
                  <a:gd name="T33" fmla="*/ 181 h 141"/>
                  <a:gd name="T34" fmla="*/ 81 w 140"/>
                  <a:gd name="T35" fmla="*/ 201 h 141"/>
                  <a:gd name="T36" fmla="*/ 103 w 140"/>
                  <a:gd name="T37" fmla="*/ 208 h 141"/>
                  <a:gd name="T38" fmla="*/ 126 w 140"/>
                  <a:gd name="T39" fmla="*/ 201 h 141"/>
                  <a:gd name="T40" fmla="*/ 139 w 140"/>
                  <a:gd name="T41" fmla="*/ 181 h 141"/>
                  <a:gd name="T42" fmla="*/ 164 w 140"/>
                  <a:gd name="T43" fmla="*/ 187 h 141"/>
                  <a:gd name="T44" fmla="*/ 186 w 140"/>
                  <a:gd name="T45" fmla="*/ 156 h 141"/>
                  <a:gd name="T46" fmla="*/ 183 w 140"/>
                  <a:gd name="T47" fmla="*/ 133 h 141"/>
                  <a:gd name="T48" fmla="*/ 204 w 140"/>
                  <a:gd name="T49" fmla="*/ 119 h 141"/>
                  <a:gd name="T50" fmla="*/ 204 w 140"/>
                  <a:gd name="T51" fmla="*/ 89 h 141"/>
                  <a:gd name="T52" fmla="*/ 173 w 140"/>
                  <a:gd name="T53" fmla="*/ 118 h 141"/>
                  <a:gd name="T54" fmla="*/ 161 w 140"/>
                  <a:gd name="T55" fmla="*/ 136 h 141"/>
                  <a:gd name="T56" fmla="*/ 168 w 140"/>
                  <a:gd name="T57" fmla="*/ 159 h 141"/>
                  <a:gd name="T58" fmla="*/ 144 w 140"/>
                  <a:gd name="T59" fmla="*/ 164 h 141"/>
                  <a:gd name="T60" fmla="*/ 122 w 140"/>
                  <a:gd name="T61" fmla="*/ 168 h 141"/>
                  <a:gd name="T62" fmla="*/ 111 w 140"/>
                  <a:gd name="T63" fmla="*/ 189 h 141"/>
                  <a:gd name="T64" fmla="*/ 89 w 140"/>
                  <a:gd name="T65" fmla="*/ 174 h 141"/>
                  <a:gd name="T66" fmla="*/ 72 w 140"/>
                  <a:gd name="T67" fmla="*/ 164 h 141"/>
                  <a:gd name="T68" fmla="*/ 48 w 140"/>
                  <a:gd name="T69" fmla="*/ 170 h 141"/>
                  <a:gd name="T70" fmla="*/ 45 w 140"/>
                  <a:gd name="T71" fmla="*/ 145 h 141"/>
                  <a:gd name="T72" fmla="*/ 40 w 140"/>
                  <a:gd name="T73" fmla="*/ 124 h 141"/>
                  <a:gd name="T74" fmla="*/ 19 w 140"/>
                  <a:gd name="T75" fmla="*/ 112 h 141"/>
                  <a:gd name="T76" fmla="*/ 19 w 140"/>
                  <a:gd name="T77" fmla="*/ 96 h 141"/>
                  <a:gd name="T78" fmla="*/ 40 w 140"/>
                  <a:gd name="T79" fmla="*/ 86 h 141"/>
                  <a:gd name="T80" fmla="*/ 45 w 140"/>
                  <a:gd name="T81" fmla="*/ 65 h 141"/>
                  <a:gd name="T82" fmla="*/ 48 w 140"/>
                  <a:gd name="T83" fmla="*/ 38 h 141"/>
                  <a:gd name="T84" fmla="*/ 72 w 140"/>
                  <a:gd name="T85" fmla="*/ 46 h 141"/>
                  <a:gd name="T86" fmla="*/ 89 w 140"/>
                  <a:gd name="T87" fmla="*/ 34 h 141"/>
                  <a:gd name="T88" fmla="*/ 111 w 140"/>
                  <a:gd name="T89" fmla="*/ 19 h 141"/>
                  <a:gd name="T90" fmla="*/ 122 w 140"/>
                  <a:gd name="T91" fmla="*/ 40 h 141"/>
                  <a:gd name="T92" fmla="*/ 144 w 140"/>
                  <a:gd name="T93" fmla="*/ 46 h 141"/>
                  <a:gd name="T94" fmla="*/ 168 w 140"/>
                  <a:gd name="T95" fmla="*/ 50 h 141"/>
                  <a:gd name="T96" fmla="*/ 161 w 140"/>
                  <a:gd name="T97" fmla="*/ 72 h 141"/>
                  <a:gd name="T98" fmla="*/ 173 w 140"/>
                  <a:gd name="T99" fmla="*/ 91 h 141"/>
                  <a:gd name="T100" fmla="*/ 187 w 140"/>
                  <a:gd name="T101" fmla="*/ 105 h 14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40" h="141">
                    <a:moveTo>
                      <a:pt x="139" y="60"/>
                    </a:moveTo>
                    <a:cubicBezTo>
                      <a:pt x="139" y="58"/>
                      <a:pt x="138" y="56"/>
                      <a:pt x="136" y="55"/>
                    </a:cubicBezTo>
                    <a:cubicBezTo>
                      <a:pt x="125" y="51"/>
                      <a:pt x="125" y="51"/>
                      <a:pt x="125" y="51"/>
                    </a:cubicBezTo>
                    <a:cubicBezTo>
                      <a:pt x="124" y="50"/>
                      <a:pt x="123" y="48"/>
                      <a:pt x="122" y="46"/>
                    </a:cubicBezTo>
                    <a:cubicBezTo>
                      <a:pt x="127" y="36"/>
                      <a:pt x="127" y="36"/>
                      <a:pt x="127" y="36"/>
                    </a:cubicBezTo>
                    <a:cubicBezTo>
                      <a:pt x="128" y="34"/>
                      <a:pt x="128" y="31"/>
                      <a:pt x="127" y="29"/>
                    </a:cubicBezTo>
                    <a:cubicBezTo>
                      <a:pt x="123" y="24"/>
                      <a:pt x="117" y="19"/>
                      <a:pt x="112" y="14"/>
                    </a:cubicBezTo>
                    <a:cubicBezTo>
                      <a:pt x="110" y="13"/>
                      <a:pt x="108" y="13"/>
                      <a:pt x="106" y="14"/>
                    </a:cubicBezTo>
                    <a:cubicBezTo>
                      <a:pt x="95" y="19"/>
                      <a:pt x="95" y="19"/>
                      <a:pt x="95" y="19"/>
                    </a:cubicBezTo>
                    <a:cubicBezTo>
                      <a:pt x="93" y="18"/>
                      <a:pt x="91" y="17"/>
                      <a:pt x="90" y="17"/>
                    </a:cubicBezTo>
                    <a:cubicBezTo>
                      <a:pt x="86" y="6"/>
                      <a:pt x="86" y="6"/>
                      <a:pt x="86" y="6"/>
                    </a:cubicBezTo>
                    <a:cubicBezTo>
                      <a:pt x="85" y="4"/>
                      <a:pt x="83" y="2"/>
                      <a:pt x="81" y="2"/>
                    </a:cubicBezTo>
                    <a:cubicBezTo>
                      <a:pt x="73" y="0"/>
                      <a:pt x="67" y="0"/>
                      <a:pt x="60" y="2"/>
                    </a:cubicBezTo>
                    <a:cubicBezTo>
                      <a:pt x="58" y="2"/>
                      <a:pt x="56" y="4"/>
                      <a:pt x="55" y="6"/>
                    </a:cubicBezTo>
                    <a:cubicBezTo>
                      <a:pt x="51" y="17"/>
                      <a:pt x="51" y="17"/>
                      <a:pt x="51" y="17"/>
                    </a:cubicBezTo>
                    <a:cubicBezTo>
                      <a:pt x="49" y="17"/>
                      <a:pt x="47" y="18"/>
                      <a:pt x="46" y="19"/>
                    </a:cubicBezTo>
                    <a:cubicBezTo>
                      <a:pt x="35" y="14"/>
                      <a:pt x="35" y="14"/>
                      <a:pt x="35" y="14"/>
                    </a:cubicBezTo>
                    <a:cubicBezTo>
                      <a:pt x="33" y="13"/>
                      <a:pt x="31" y="13"/>
                      <a:pt x="29" y="14"/>
                    </a:cubicBezTo>
                    <a:cubicBezTo>
                      <a:pt x="23" y="19"/>
                      <a:pt x="18" y="24"/>
                      <a:pt x="14" y="29"/>
                    </a:cubicBezTo>
                    <a:cubicBezTo>
                      <a:pt x="13" y="31"/>
                      <a:pt x="12" y="34"/>
                      <a:pt x="13" y="36"/>
                    </a:cubicBezTo>
                    <a:cubicBezTo>
                      <a:pt x="18" y="46"/>
                      <a:pt x="18" y="46"/>
                      <a:pt x="18" y="46"/>
                    </a:cubicBezTo>
                    <a:cubicBezTo>
                      <a:pt x="18" y="48"/>
                      <a:pt x="17" y="50"/>
                      <a:pt x="16" y="51"/>
                    </a:cubicBezTo>
                    <a:cubicBezTo>
                      <a:pt x="5" y="55"/>
                      <a:pt x="5" y="55"/>
                      <a:pt x="5" y="55"/>
                    </a:cubicBezTo>
                    <a:cubicBezTo>
                      <a:pt x="3" y="56"/>
                      <a:pt x="2" y="58"/>
                      <a:pt x="1" y="60"/>
                    </a:cubicBezTo>
                    <a:cubicBezTo>
                      <a:pt x="1" y="64"/>
                      <a:pt x="0" y="67"/>
                      <a:pt x="0" y="71"/>
                    </a:cubicBezTo>
                    <a:cubicBezTo>
                      <a:pt x="0" y="74"/>
                      <a:pt x="1" y="77"/>
                      <a:pt x="1" y="81"/>
                    </a:cubicBezTo>
                    <a:cubicBezTo>
                      <a:pt x="2" y="84"/>
                      <a:pt x="3" y="85"/>
                      <a:pt x="5" y="86"/>
                    </a:cubicBezTo>
                    <a:cubicBezTo>
                      <a:pt x="16" y="90"/>
                      <a:pt x="16" y="90"/>
                      <a:pt x="16" y="90"/>
                    </a:cubicBezTo>
                    <a:cubicBezTo>
                      <a:pt x="17" y="92"/>
                      <a:pt x="18" y="94"/>
                      <a:pt x="18" y="95"/>
                    </a:cubicBezTo>
                    <a:cubicBezTo>
                      <a:pt x="13" y="106"/>
                      <a:pt x="13" y="106"/>
                      <a:pt x="13" y="106"/>
                    </a:cubicBezTo>
                    <a:cubicBezTo>
                      <a:pt x="12" y="108"/>
                      <a:pt x="13" y="110"/>
                      <a:pt x="14" y="112"/>
                    </a:cubicBezTo>
                    <a:cubicBezTo>
                      <a:pt x="18" y="118"/>
                      <a:pt x="23" y="123"/>
                      <a:pt x="29" y="127"/>
                    </a:cubicBezTo>
                    <a:cubicBezTo>
                      <a:pt x="31" y="128"/>
                      <a:pt x="33" y="129"/>
                      <a:pt x="35" y="128"/>
                    </a:cubicBezTo>
                    <a:cubicBezTo>
                      <a:pt x="46" y="123"/>
                      <a:pt x="46" y="123"/>
                      <a:pt x="46" y="123"/>
                    </a:cubicBezTo>
                    <a:cubicBezTo>
                      <a:pt x="47" y="124"/>
                      <a:pt x="49" y="124"/>
                      <a:pt x="51" y="125"/>
                    </a:cubicBezTo>
                    <a:cubicBezTo>
                      <a:pt x="55" y="136"/>
                      <a:pt x="55" y="136"/>
                      <a:pt x="55" y="136"/>
                    </a:cubicBezTo>
                    <a:cubicBezTo>
                      <a:pt x="56" y="138"/>
                      <a:pt x="58" y="140"/>
                      <a:pt x="60" y="140"/>
                    </a:cubicBezTo>
                    <a:cubicBezTo>
                      <a:pt x="64" y="140"/>
                      <a:pt x="67" y="141"/>
                      <a:pt x="70" y="141"/>
                    </a:cubicBezTo>
                    <a:cubicBezTo>
                      <a:pt x="74" y="141"/>
                      <a:pt x="77" y="140"/>
                      <a:pt x="81" y="140"/>
                    </a:cubicBezTo>
                    <a:cubicBezTo>
                      <a:pt x="83" y="140"/>
                      <a:pt x="85" y="138"/>
                      <a:pt x="86" y="136"/>
                    </a:cubicBezTo>
                    <a:cubicBezTo>
                      <a:pt x="90" y="125"/>
                      <a:pt x="90" y="125"/>
                      <a:pt x="90" y="125"/>
                    </a:cubicBezTo>
                    <a:cubicBezTo>
                      <a:pt x="91" y="124"/>
                      <a:pt x="93" y="124"/>
                      <a:pt x="95" y="123"/>
                    </a:cubicBezTo>
                    <a:cubicBezTo>
                      <a:pt x="106" y="128"/>
                      <a:pt x="106" y="128"/>
                      <a:pt x="106" y="128"/>
                    </a:cubicBezTo>
                    <a:cubicBezTo>
                      <a:pt x="108" y="129"/>
                      <a:pt x="110" y="128"/>
                      <a:pt x="112" y="127"/>
                    </a:cubicBezTo>
                    <a:cubicBezTo>
                      <a:pt x="117" y="123"/>
                      <a:pt x="123" y="118"/>
                      <a:pt x="127" y="112"/>
                    </a:cubicBezTo>
                    <a:cubicBezTo>
                      <a:pt x="128" y="110"/>
                      <a:pt x="128" y="108"/>
                      <a:pt x="127" y="106"/>
                    </a:cubicBezTo>
                    <a:cubicBezTo>
                      <a:pt x="122" y="95"/>
                      <a:pt x="122" y="95"/>
                      <a:pt x="122" y="95"/>
                    </a:cubicBezTo>
                    <a:cubicBezTo>
                      <a:pt x="123" y="94"/>
                      <a:pt x="124" y="92"/>
                      <a:pt x="125" y="90"/>
                    </a:cubicBezTo>
                    <a:cubicBezTo>
                      <a:pt x="136" y="86"/>
                      <a:pt x="136" y="86"/>
                      <a:pt x="136" y="86"/>
                    </a:cubicBezTo>
                    <a:cubicBezTo>
                      <a:pt x="138" y="85"/>
                      <a:pt x="139" y="84"/>
                      <a:pt x="139" y="81"/>
                    </a:cubicBezTo>
                    <a:cubicBezTo>
                      <a:pt x="140" y="77"/>
                      <a:pt x="140" y="74"/>
                      <a:pt x="140" y="71"/>
                    </a:cubicBezTo>
                    <a:cubicBezTo>
                      <a:pt x="140" y="67"/>
                      <a:pt x="140" y="64"/>
                      <a:pt x="139" y="60"/>
                    </a:cubicBezTo>
                    <a:close/>
                    <a:moveTo>
                      <a:pt x="128" y="76"/>
                    </a:moveTo>
                    <a:cubicBezTo>
                      <a:pt x="118" y="80"/>
                      <a:pt x="118" y="80"/>
                      <a:pt x="118" y="80"/>
                    </a:cubicBezTo>
                    <a:cubicBezTo>
                      <a:pt x="116" y="80"/>
                      <a:pt x="115" y="82"/>
                      <a:pt x="114" y="84"/>
                    </a:cubicBezTo>
                    <a:cubicBezTo>
                      <a:pt x="113" y="87"/>
                      <a:pt x="112" y="90"/>
                      <a:pt x="110" y="92"/>
                    </a:cubicBezTo>
                    <a:cubicBezTo>
                      <a:pt x="109" y="94"/>
                      <a:pt x="109" y="96"/>
                      <a:pt x="110" y="98"/>
                    </a:cubicBezTo>
                    <a:cubicBezTo>
                      <a:pt x="115" y="108"/>
                      <a:pt x="115" y="108"/>
                      <a:pt x="115" y="108"/>
                    </a:cubicBezTo>
                    <a:cubicBezTo>
                      <a:pt x="113" y="111"/>
                      <a:pt x="110" y="113"/>
                      <a:pt x="107" y="115"/>
                    </a:cubicBezTo>
                    <a:cubicBezTo>
                      <a:pt x="98" y="111"/>
                      <a:pt x="98" y="111"/>
                      <a:pt x="98" y="111"/>
                    </a:cubicBezTo>
                    <a:cubicBezTo>
                      <a:pt x="96" y="110"/>
                      <a:pt x="94" y="110"/>
                      <a:pt x="92" y="111"/>
                    </a:cubicBezTo>
                    <a:cubicBezTo>
                      <a:pt x="89" y="112"/>
                      <a:pt x="86" y="113"/>
                      <a:pt x="83" y="114"/>
                    </a:cubicBezTo>
                    <a:cubicBezTo>
                      <a:pt x="81" y="115"/>
                      <a:pt x="80" y="116"/>
                      <a:pt x="79" y="118"/>
                    </a:cubicBezTo>
                    <a:cubicBezTo>
                      <a:pt x="76" y="128"/>
                      <a:pt x="76" y="128"/>
                      <a:pt x="76" y="128"/>
                    </a:cubicBezTo>
                    <a:cubicBezTo>
                      <a:pt x="72" y="129"/>
                      <a:pt x="69" y="129"/>
                      <a:pt x="65" y="128"/>
                    </a:cubicBezTo>
                    <a:cubicBezTo>
                      <a:pt x="61" y="118"/>
                      <a:pt x="61" y="118"/>
                      <a:pt x="61" y="118"/>
                    </a:cubicBezTo>
                    <a:cubicBezTo>
                      <a:pt x="61" y="116"/>
                      <a:pt x="59" y="115"/>
                      <a:pt x="57" y="114"/>
                    </a:cubicBezTo>
                    <a:cubicBezTo>
                      <a:pt x="54" y="113"/>
                      <a:pt x="51" y="112"/>
                      <a:pt x="49" y="111"/>
                    </a:cubicBezTo>
                    <a:cubicBezTo>
                      <a:pt x="47" y="110"/>
                      <a:pt x="45" y="110"/>
                      <a:pt x="43" y="111"/>
                    </a:cubicBezTo>
                    <a:cubicBezTo>
                      <a:pt x="33" y="115"/>
                      <a:pt x="33" y="115"/>
                      <a:pt x="33" y="115"/>
                    </a:cubicBezTo>
                    <a:cubicBezTo>
                      <a:pt x="31" y="113"/>
                      <a:pt x="28" y="111"/>
                      <a:pt x="26" y="108"/>
                    </a:cubicBezTo>
                    <a:cubicBezTo>
                      <a:pt x="31" y="98"/>
                      <a:pt x="31" y="98"/>
                      <a:pt x="31" y="98"/>
                    </a:cubicBezTo>
                    <a:cubicBezTo>
                      <a:pt x="31" y="96"/>
                      <a:pt x="31" y="94"/>
                      <a:pt x="30" y="92"/>
                    </a:cubicBezTo>
                    <a:cubicBezTo>
                      <a:pt x="29" y="90"/>
                      <a:pt x="28" y="87"/>
                      <a:pt x="27" y="84"/>
                    </a:cubicBezTo>
                    <a:cubicBezTo>
                      <a:pt x="26" y="82"/>
                      <a:pt x="25" y="80"/>
                      <a:pt x="23" y="80"/>
                    </a:cubicBezTo>
                    <a:cubicBezTo>
                      <a:pt x="13" y="76"/>
                      <a:pt x="13" y="76"/>
                      <a:pt x="13" y="76"/>
                    </a:cubicBezTo>
                    <a:cubicBezTo>
                      <a:pt x="12" y="74"/>
                      <a:pt x="12" y="72"/>
                      <a:pt x="12" y="71"/>
                    </a:cubicBezTo>
                    <a:cubicBezTo>
                      <a:pt x="12" y="69"/>
                      <a:pt x="12" y="67"/>
                      <a:pt x="13" y="65"/>
                    </a:cubicBezTo>
                    <a:cubicBezTo>
                      <a:pt x="23" y="62"/>
                      <a:pt x="23" y="62"/>
                      <a:pt x="23" y="62"/>
                    </a:cubicBezTo>
                    <a:cubicBezTo>
                      <a:pt x="25" y="61"/>
                      <a:pt x="26" y="60"/>
                      <a:pt x="27" y="58"/>
                    </a:cubicBezTo>
                    <a:cubicBezTo>
                      <a:pt x="28" y="55"/>
                      <a:pt x="29" y="52"/>
                      <a:pt x="30" y="49"/>
                    </a:cubicBezTo>
                    <a:cubicBezTo>
                      <a:pt x="31" y="47"/>
                      <a:pt x="31" y="45"/>
                      <a:pt x="31" y="44"/>
                    </a:cubicBezTo>
                    <a:cubicBezTo>
                      <a:pt x="26" y="34"/>
                      <a:pt x="26" y="34"/>
                      <a:pt x="26" y="34"/>
                    </a:cubicBezTo>
                    <a:cubicBezTo>
                      <a:pt x="28" y="31"/>
                      <a:pt x="31" y="28"/>
                      <a:pt x="33" y="26"/>
                    </a:cubicBezTo>
                    <a:cubicBezTo>
                      <a:pt x="43" y="31"/>
                      <a:pt x="43" y="31"/>
                      <a:pt x="43" y="31"/>
                    </a:cubicBezTo>
                    <a:cubicBezTo>
                      <a:pt x="45" y="32"/>
                      <a:pt x="47" y="32"/>
                      <a:pt x="49" y="31"/>
                    </a:cubicBezTo>
                    <a:cubicBezTo>
                      <a:pt x="51" y="29"/>
                      <a:pt x="54" y="28"/>
                      <a:pt x="57" y="27"/>
                    </a:cubicBezTo>
                    <a:cubicBezTo>
                      <a:pt x="59" y="27"/>
                      <a:pt x="61" y="25"/>
                      <a:pt x="61" y="23"/>
                    </a:cubicBezTo>
                    <a:cubicBezTo>
                      <a:pt x="65" y="13"/>
                      <a:pt x="65" y="13"/>
                      <a:pt x="65" y="13"/>
                    </a:cubicBezTo>
                    <a:cubicBezTo>
                      <a:pt x="69" y="13"/>
                      <a:pt x="72" y="13"/>
                      <a:pt x="76" y="13"/>
                    </a:cubicBezTo>
                    <a:cubicBezTo>
                      <a:pt x="79" y="23"/>
                      <a:pt x="79" y="23"/>
                      <a:pt x="79" y="23"/>
                    </a:cubicBezTo>
                    <a:cubicBezTo>
                      <a:pt x="80" y="25"/>
                      <a:pt x="81" y="27"/>
                      <a:pt x="83" y="27"/>
                    </a:cubicBezTo>
                    <a:cubicBezTo>
                      <a:pt x="86" y="28"/>
                      <a:pt x="89" y="29"/>
                      <a:pt x="92" y="31"/>
                    </a:cubicBezTo>
                    <a:cubicBezTo>
                      <a:pt x="94" y="32"/>
                      <a:pt x="96" y="32"/>
                      <a:pt x="98" y="31"/>
                    </a:cubicBezTo>
                    <a:cubicBezTo>
                      <a:pt x="107" y="26"/>
                      <a:pt x="107" y="26"/>
                      <a:pt x="107" y="26"/>
                    </a:cubicBezTo>
                    <a:cubicBezTo>
                      <a:pt x="110" y="28"/>
                      <a:pt x="113" y="31"/>
                      <a:pt x="115" y="34"/>
                    </a:cubicBezTo>
                    <a:cubicBezTo>
                      <a:pt x="110" y="44"/>
                      <a:pt x="110" y="44"/>
                      <a:pt x="110" y="44"/>
                    </a:cubicBezTo>
                    <a:cubicBezTo>
                      <a:pt x="109" y="45"/>
                      <a:pt x="109" y="47"/>
                      <a:pt x="110" y="49"/>
                    </a:cubicBezTo>
                    <a:cubicBezTo>
                      <a:pt x="112" y="52"/>
                      <a:pt x="113" y="55"/>
                      <a:pt x="114" y="58"/>
                    </a:cubicBezTo>
                    <a:cubicBezTo>
                      <a:pt x="115" y="60"/>
                      <a:pt x="116" y="61"/>
                      <a:pt x="118" y="62"/>
                    </a:cubicBezTo>
                    <a:cubicBezTo>
                      <a:pt x="128" y="65"/>
                      <a:pt x="128" y="65"/>
                      <a:pt x="128" y="65"/>
                    </a:cubicBezTo>
                    <a:cubicBezTo>
                      <a:pt x="128" y="67"/>
                      <a:pt x="128" y="69"/>
                      <a:pt x="128" y="71"/>
                    </a:cubicBezTo>
                    <a:cubicBezTo>
                      <a:pt x="128" y="72"/>
                      <a:pt x="128" y="74"/>
                      <a:pt x="128" y="76"/>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273" name="Freeform 25"/>
              <p:cNvSpPr>
                <a:spLocks noEditPoints="1"/>
              </p:cNvSpPr>
              <p:nvPr/>
            </p:nvSpPr>
            <p:spPr bwMode="auto">
              <a:xfrm>
                <a:off x="63" y="62"/>
                <a:ext cx="81" cy="81"/>
              </a:xfrm>
              <a:custGeom>
                <a:avLst/>
                <a:gdLst>
                  <a:gd name="T0" fmla="*/ 40 w 55"/>
                  <a:gd name="T1" fmla="*/ 0 h 55"/>
                  <a:gd name="T2" fmla="*/ 0 w 55"/>
                  <a:gd name="T3" fmla="*/ 40 h 55"/>
                  <a:gd name="T4" fmla="*/ 40 w 55"/>
                  <a:gd name="T5" fmla="*/ 81 h 55"/>
                  <a:gd name="T6" fmla="*/ 81 w 55"/>
                  <a:gd name="T7" fmla="*/ 40 h 55"/>
                  <a:gd name="T8" fmla="*/ 40 w 55"/>
                  <a:gd name="T9" fmla="*/ 0 h 55"/>
                  <a:gd name="T10" fmla="*/ 40 w 55"/>
                  <a:gd name="T11" fmla="*/ 63 h 55"/>
                  <a:gd name="T12" fmla="*/ 18 w 55"/>
                  <a:gd name="T13" fmla="*/ 40 h 55"/>
                  <a:gd name="T14" fmla="*/ 40 w 55"/>
                  <a:gd name="T15" fmla="*/ 18 h 55"/>
                  <a:gd name="T16" fmla="*/ 63 w 55"/>
                  <a:gd name="T17" fmla="*/ 40 h 55"/>
                  <a:gd name="T18" fmla="*/ 40 w 55"/>
                  <a:gd name="T19" fmla="*/ 63 h 5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5" h="55">
                    <a:moveTo>
                      <a:pt x="27" y="0"/>
                    </a:moveTo>
                    <a:cubicBezTo>
                      <a:pt x="12" y="0"/>
                      <a:pt x="0" y="12"/>
                      <a:pt x="0" y="27"/>
                    </a:cubicBezTo>
                    <a:cubicBezTo>
                      <a:pt x="0" y="43"/>
                      <a:pt x="12" y="55"/>
                      <a:pt x="27" y="55"/>
                    </a:cubicBezTo>
                    <a:cubicBezTo>
                      <a:pt x="43" y="55"/>
                      <a:pt x="55" y="43"/>
                      <a:pt x="55" y="27"/>
                    </a:cubicBezTo>
                    <a:cubicBezTo>
                      <a:pt x="55" y="12"/>
                      <a:pt x="43" y="0"/>
                      <a:pt x="27" y="0"/>
                    </a:cubicBezTo>
                    <a:close/>
                    <a:moveTo>
                      <a:pt x="27" y="43"/>
                    </a:moveTo>
                    <a:cubicBezTo>
                      <a:pt x="19" y="43"/>
                      <a:pt x="12" y="36"/>
                      <a:pt x="12" y="27"/>
                    </a:cubicBezTo>
                    <a:cubicBezTo>
                      <a:pt x="12" y="19"/>
                      <a:pt x="19" y="12"/>
                      <a:pt x="27" y="12"/>
                    </a:cubicBezTo>
                    <a:cubicBezTo>
                      <a:pt x="36" y="12"/>
                      <a:pt x="43" y="19"/>
                      <a:pt x="43" y="27"/>
                    </a:cubicBezTo>
                    <a:cubicBezTo>
                      <a:pt x="43" y="36"/>
                      <a:pt x="36" y="43"/>
                      <a:pt x="27" y="43"/>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grpSp>
        <p:grpSp>
          <p:nvGrpSpPr>
            <p:cNvPr id="7" name="Group 26"/>
            <p:cNvGrpSpPr/>
            <p:nvPr/>
          </p:nvGrpSpPr>
          <p:grpSpPr bwMode="auto">
            <a:xfrm>
              <a:off x="3523101" y="2509606"/>
              <a:ext cx="292062" cy="292258"/>
              <a:chOff x="0" y="0"/>
              <a:chExt cx="205" cy="207"/>
            </a:xfrm>
            <a:solidFill>
              <a:srgbClr val="22C8D1"/>
            </a:solidFill>
          </p:grpSpPr>
          <p:sp>
            <p:nvSpPr>
              <p:cNvPr id="270" name="Freeform 27"/>
              <p:cNvSpPr>
                <a:spLocks noEditPoints="1"/>
              </p:cNvSpPr>
              <p:nvPr/>
            </p:nvSpPr>
            <p:spPr bwMode="auto">
              <a:xfrm>
                <a:off x="0" y="0"/>
                <a:ext cx="205" cy="207"/>
              </a:xfrm>
              <a:custGeom>
                <a:avLst/>
                <a:gdLst>
                  <a:gd name="T0" fmla="*/ 103 w 140"/>
                  <a:gd name="T1" fmla="*/ 207 h 140"/>
                  <a:gd name="T2" fmla="*/ 0 w 140"/>
                  <a:gd name="T3" fmla="*/ 104 h 140"/>
                  <a:gd name="T4" fmla="*/ 103 w 140"/>
                  <a:gd name="T5" fmla="*/ 0 h 140"/>
                  <a:gd name="T6" fmla="*/ 205 w 140"/>
                  <a:gd name="T7" fmla="*/ 104 h 140"/>
                  <a:gd name="T8" fmla="*/ 103 w 140"/>
                  <a:gd name="T9" fmla="*/ 207 h 140"/>
                  <a:gd name="T10" fmla="*/ 103 w 140"/>
                  <a:gd name="T11" fmla="*/ 18 h 140"/>
                  <a:gd name="T12" fmla="*/ 18 w 140"/>
                  <a:gd name="T13" fmla="*/ 104 h 140"/>
                  <a:gd name="T14" fmla="*/ 103 w 140"/>
                  <a:gd name="T15" fmla="*/ 189 h 140"/>
                  <a:gd name="T16" fmla="*/ 187 w 140"/>
                  <a:gd name="T17" fmla="*/ 104 h 140"/>
                  <a:gd name="T18" fmla="*/ 103 w 140"/>
                  <a:gd name="T19" fmla="*/ 18 h 1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0" h="140">
                    <a:moveTo>
                      <a:pt x="70" y="140"/>
                    </a:moveTo>
                    <a:cubicBezTo>
                      <a:pt x="32" y="140"/>
                      <a:pt x="0" y="109"/>
                      <a:pt x="0" y="70"/>
                    </a:cubicBezTo>
                    <a:cubicBezTo>
                      <a:pt x="0" y="32"/>
                      <a:pt x="32" y="0"/>
                      <a:pt x="70" y="0"/>
                    </a:cubicBezTo>
                    <a:cubicBezTo>
                      <a:pt x="109" y="0"/>
                      <a:pt x="140" y="32"/>
                      <a:pt x="140" y="70"/>
                    </a:cubicBezTo>
                    <a:cubicBezTo>
                      <a:pt x="140" y="109"/>
                      <a:pt x="109" y="140"/>
                      <a:pt x="70" y="140"/>
                    </a:cubicBezTo>
                    <a:close/>
                    <a:moveTo>
                      <a:pt x="70" y="12"/>
                    </a:moveTo>
                    <a:cubicBezTo>
                      <a:pt x="38" y="12"/>
                      <a:pt x="12" y="38"/>
                      <a:pt x="12" y="70"/>
                    </a:cubicBezTo>
                    <a:cubicBezTo>
                      <a:pt x="12" y="102"/>
                      <a:pt x="38" y="128"/>
                      <a:pt x="70" y="128"/>
                    </a:cubicBezTo>
                    <a:cubicBezTo>
                      <a:pt x="102" y="128"/>
                      <a:pt x="128" y="102"/>
                      <a:pt x="128" y="70"/>
                    </a:cubicBezTo>
                    <a:cubicBezTo>
                      <a:pt x="128" y="38"/>
                      <a:pt x="102" y="12"/>
                      <a:pt x="70" y="12"/>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271" name="Freeform 28"/>
              <p:cNvSpPr/>
              <p:nvPr/>
            </p:nvSpPr>
            <p:spPr bwMode="auto">
              <a:xfrm>
                <a:off x="94" y="40"/>
                <a:ext cx="63" cy="72"/>
              </a:xfrm>
              <a:custGeom>
                <a:avLst/>
                <a:gdLst>
                  <a:gd name="T0" fmla="*/ 54 w 43"/>
                  <a:gd name="T1" fmla="*/ 72 h 49"/>
                  <a:gd name="T2" fmla="*/ 9 w 43"/>
                  <a:gd name="T3" fmla="*/ 72 h 49"/>
                  <a:gd name="T4" fmla="*/ 0 w 43"/>
                  <a:gd name="T5" fmla="*/ 63 h 49"/>
                  <a:gd name="T6" fmla="*/ 0 w 43"/>
                  <a:gd name="T7" fmla="*/ 9 h 49"/>
                  <a:gd name="T8" fmla="*/ 9 w 43"/>
                  <a:gd name="T9" fmla="*/ 0 h 49"/>
                  <a:gd name="T10" fmla="*/ 18 w 43"/>
                  <a:gd name="T11" fmla="*/ 9 h 49"/>
                  <a:gd name="T12" fmla="*/ 18 w 43"/>
                  <a:gd name="T13" fmla="*/ 54 h 49"/>
                  <a:gd name="T14" fmla="*/ 54 w 43"/>
                  <a:gd name="T15" fmla="*/ 54 h 49"/>
                  <a:gd name="T16" fmla="*/ 63 w 43"/>
                  <a:gd name="T17" fmla="*/ 63 h 49"/>
                  <a:gd name="T18" fmla="*/ 54 w 43"/>
                  <a:gd name="T19" fmla="*/ 72 h 4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3" h="49">
                    <a:moveTo>
                      <a:pt x="37" y="49"/>
                    </a:moveTo>
                    <a:cubicBezTo>
                      <a:pt x="6" y="49"/>
                      <a:pt x="6" y="49"/>
                      <a:pt x="6" y="49"/>
                    </a:cubicBezTo>
                    <a:cubicBezTo>
                      <a:pt x="3" y="49"/>
                      <a:pt x="0" y="46"/>
                      <a:pt x="0" y="43"/>
                    </a:cubicBezTo>
                    <a:cubicBezTo>
                      <a:pt x="0" y="6"/>
                      <a:pt x="0" y="6"/>
                      <a:pt x="0" y="6"/>
                    </a:cubicBezTo>
                    <a:cubicBezTo>
                      <a:pt x="0" y="3"/>
                      <a:pt x="3" y="0"/>
                      <a:pt x="6" y="0"/>
                    </a:cubicBezTo>
                    <a:cubicBezTo>
                      <a:pt x="10" y="0"/>
                      <a:pt x="12" y="3"/>
                      <a:pt x="12" y="6"/>
                    </a:cubicBezTo>
                    <a:cubicBezTo>
                      <a:pt x="12" y="37"/>
                      <a:pt x="12" y="37"/>
                      <a:pt x="12" y="37"/>
                    </a:cubicBezTo>
                    <a:cubicBezTo>
                      <a:pt x="37" y="37"/>
                      <a:pt x="37" y="37"/>
                      <a:pt x="37" y="37"/>
                    </a:cubicBezTo>
                    <a:cubicBezTo>
                      <a:pt x="40" y="37"/>
                      <a:pt x="43" y="40"/>
                      <a:pt x="43" y="43"/>
                    </a:cubicBezTo>
                    <a:cubicBezTo>
                      <a:pt x="43" y="46"/>
                      <a:pt x="40" y="49"/>
                      <a:pt x="37" y="49"/>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grpSp>
        <p:sp>
          <p:nvSpPr>
            <p:cNvPr id="254" name="TextBox 253"/>
            <p:cNvSpPr txBox="1"/>
            <p:nvPr/>
          </p:nvSpPr>
          <p:spPr>
            <a:xfrm>
              <a:off x="818490" y="2292137"/>
              <a:ext cx="2684427" cy="464257"/>
            </a:xfrm>
            <a:prstGeom prst="rect">
              <a:avLst/>
            </a:prstGeom>
            <a:noFill/>
          </p:spPr>
          <p:txBody>
            <a:bodyPr wrap="square" lIns="0" tIns="0" rIns="0" bIns="0" rtlCol="0">
              <a:spAutoFit/>
            </a:bodyPr>
            <a:lstStyle>
              <a:defPPr>
                <a:defRPr lang="zh-CN"/>
              </a:defPPr>
              <a:lvl1pPr algn="just">
                <a:defRPr sz="9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gn="r" defTabSz="685800" fontAlgn="auto">
                <a:lnSpc>
                  <a:spcPct val="150000"/>
                </a:lnSpc>
                <a:spcBef>
                  <a:spcPts val="0"/>
                </a:spcBef>
                <a:spcAft>
                  <a:spcPts val="0"/>
                </a:spcAft>
                <a:defRPr/>
              </a:pPr>
              <a:r>
                <a:rPr lang="zh-CN" altLang="en-US" sz="800" kern="0" dirty="0">
                  <a:solidFill>
                    <a:srgbClr val="404652"/>
                  </a:solidFill>
                  <a:cs typeface="+mn-ea"/>
                  <a:sym typeface="+mn-lt"/>
                </a:rPr>
                <a:t>点击输</a:t>
              </a:r>
              <a:r>
                <a:rPr lang="zh-CN" altLang="en-US" sz="800" kern="0" dirty="0" smtClean="0">
                  <a:solidFill>
                    <a:srgbClr val="404652"/>
                  </a:solidFill>
                  <a:cs typeface="+mn-ea"/>
                  <a:sym typeface="+mn-lt"/>
                </a:rPr>
                <a:t>入文</a:t>
              </a:r>
              <a:r>
                <a:rPr lang="zh-CN" altLang="en-US" sz="800" kern="0" dirty="0">
                  <a:solidFill>
                    <a:srgbClr val="404652"/>
                  </a:solidFill>
                  <a:cs typeface="+mn-ea"/>
                  <a:sym typeface="+mn-lt"/>
                </a:rPr>
                <a:t>字内容，文字内容需概括精炼</a:t>
              </a:r>
              <a:r>
                <a:rPr lang="zh-CN" altLang="en-US" sz="800" kern="0" dirty="0" smtClean="0">
                  <a:solidFill>
                    <a:srgbClr val="404652"/>
                  </a:solidFill>
                  <a:cs typeface="+mn-ea"/>
                  <a:sym typeface="+mn-lt"/>
                </a:rPr>
                <a:t>，言简意赅</a:t>
              </a:r>
              <a:r>
                <a:rPr lang="zh-CN" altLang="en-US" sz="800" kern="0" dirty="0">
                  <a:solidFill>
                    <a:srgbClr val="404652"/>
                  </a:solidFill>
                  <a:cs typeface="+mn-ea"/>
                  <a:sym typeface="+mn-lt"/>
                </a:rPr>
                <a:t>的说明该项内容。</a:t>
              </a:r>
              <a:endParaRPr lang="en-US" altLang="zh-CN" sz="800" kern="0" dirty="0">
                <a:solidFill>
                  <a:srgbClr val="404652"/>
                </a:solidFill>
                <a:cs typeface="+mn-ea"/>
                <a:sym typeface="+mn-lt"/>
              </a:endParaRPr>
            </a:p>
          </p:txBody>
        </p:sp>
        <p:sp>
          <p:nvSpPr>
            <p:cNvPr id="255" name="TextBox 254"/>
            <p:cNvSpPr txBox="1"/>
            <p:nvPr/>
          </p:nvSpPr>
          <p:spPr>
            <a:xfrm>
              <a:off x="2008585" y="1992443"/>
              <a:ext cx="1476879" cy="369218"/>
            </a:xfrm>
            <a:prstGeom prst="rect">
              <a:avLst/>
            </a:prstGeom>
            <a:noFill/>
          </p:spPr>
          <p:txBody>
            <a:bodyPr wrap="none" rtlCol="0">
              <a:spAutoFit/>
            </a:bodyPr>
            <a:lstStyle/>
            <a:p>
              <a:pPr algn="r" defTabSz="685800">
                <a:defRPr/>
              </a:pPr>
              <a:r>
                <a:rPr lang="zh-CN" altLang="en-US" sz="1200" b="1"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处于起步阶段</a:t>
              </a:r>
              <a:endParaRPr lang="zh-CN" altLang="en-US" sz="1200" b="1" kern="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56" name="TextBox 255"/>
            <p:cNvSpPr txBox="1"/>
            <p:nvPr/>
          </p:nvSpPr>
          <p:spPr>
            <a:xfrm>
              <a:off x="8875975" y="2292137"/>
              <a:ext cx="2684427" cy="464257"/>
            </a:xfrm>
            <a:prstGeom prst="rect">
              <a:avLst/>
            </a:prstGeom>
            <a:noFill/>
          </p:spPr>
          <p:txBody>
            <a:bodyPr wrap="square" lIns="0" tIns="0" rIns="0" bIns="0" rtlCol="0">
              <a:spAutoFit/>
            </a:bodyPr>
            <a:lstStyle>
              <a:defPPr>
                <a:defRPr lang="zh-CN"/>
              </a:defPPr>
              <a:lvl1pPr algn="just">
                <a:defRPr sz="9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gn="l" defTabSz="685800" fontAlgn="auto">
                <a:lnSpc>
                  <a:spcPct val="150000"/>
                </a:lnSpc>
                <a:spcBef>
                  <a:spcPts val="0"/>
                </a:spcBef>
                <a:spcAft>
                  <a:spcPts val="0"/>
                </a:spcAft>
                <a:defRPr/>
              </a:pPr>
              <a:r>
                <a:rPr lang="zh-CN" altLang="en-US" sz="800" kern="0" dirty="0">
                  <a:solidFill>
                    <a:srgbClr val="404652"/>
                  </a:solidFill>
                  <a:cs typeface="+mn-ea"/>
                  <a:sym typeface="+mn-lt"/>
                </a:rPr>
                <a:t>点击输</a:t>
              </a:r>
              <a:r>
                <a:rPr lang="zh-CN" altLang="en-US" sz="800" kern="0" dirty="0" smtClean="0">
                  <a:solidFill>
                    <a:srgbClr val="404652"/>
                  </a:solidFill>
                  <a:cs typeface="+mn-ea"/>
                  <a:sym typeface="+mn-lt"/>
                </a:rPr>
                <a:t>入文</a:t>
              </a:r>
              <a:r>
                <a:rPr lang="zh-CN" altLang="en-US" sz="800" kern="0" dirty="0">
                  <a:solidFill>
                    <a:srgbClr val="404652"/>
                  </a:solidFill>
                  <a:cs typeface="+mn-ea"/>
                  <a:sym typeface="+mn-lt"/>
                </a:rPr>
                <a:t>字内容，文字内容需概括精炼</a:t>
              </a:r>
              <a:r>
                <a:rPr lang="zh-CN" altLang="en-US" sz="800" kern="0" dirty="0" smtClean="0">
                  <a:solidFill>
                    <a:srgbClr val="404652"/>
                  </a:solidFill>
                  <a:cs typeface="+mn-ea"/>
                  <a:sym typeface="+mn-lt"/>
                </a:rPr>
                <a:t>，言</a:t>
              </a:r>
              <a:r>
                <a:rPr lang="zh-CN" altLang="en-US" sz="800" kern="0" dirty="0">
                  <a:solidFill>
                    <a:srgbClr val="404652"/>
                  </a:solidFill>
                  <a:cs typeface="+mn-ea"/>
                  <a:sym typeface="+mn-lt"/>
                </a:rPr>
                <a:t>简意赅的说明该项内容。</a:t>
              </a:r>
              <a:endParaRPr lang="en-US" altLang="zh-CN" sz="800" kern="0" dirty="0">
                <a:solidFill>
                  <a:srgbClr val="404652"/>
                </a:solidFill>
                <a:cs typeface="+mn-ea"/>
                <a:sym typeface="+mn-lt"/>
              </a:endParaRPr>
            </a:p>
          </p:txBody>
        </p:sp>
        <p:sp>
          <p:nvSpPr>
            <p:cNvPr id="261" name="TextBox 260"/>
            <p:cNvSpPr txBox="1"/>
            <p:nvPr/>
          </p:nvSpPr>
          <p:spPr>
            <a:xfrm>
              <a:off x="8833051" y="1992443"/>
              <a:ext cx="1476879" cy="369218"/>
            </a:xfrm>
            <a:prstGeom prst="rect">
              <a:avLst/>
            </a:prstGeom>
            <a:noFill/>
          </p:spPr>
          <p:txBody>
            <a:bodyPr wrap="none" rtlCol="0">
              <a:spAutoFit/>
            </a:bodyPr>
            <a:lstStyle/>
            <a:p>
              <a:pPr algn="ctr" defTabSz="685800">
                <a:defRPr/>
              </a:pPr>
              <a:r>
                <a:rPr lang="zh-CN" altLang="en-US" sz="1200" b="1"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整体规模较小</a:t>
              </a:r>
              <a:endParaRPr lang="zh-CN" altLang="en-US" sz="1200" b="1" kern="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64" name="TextBox 263"/>
            <p:cNvSpPr txBox="1"/>
            <p:nvPr/>
          </p:nvSpPr>
          <p:spPr>
            <a:xfrm>
              <a:off x="8875975" y="4841962"/>
              <a:ext cx="2684427" cy="464257"/>
            </a:xfrm>
            <a:prstGeom prst="rect">
              <a:avLst/>
            </a:prstGeom>
            <a:noFill/>
          </p:spPr>
          <p:txBody>
            <a:bodyPr wrap="square" lIns="0" tIns="0" rIns="0" bIns="0" rtlCol="0">
              <a:spAutoFit/>
            </a:bodyPr>
            <a:lstStyle>
              <a:defPPr>
                <a:defRPr lang="zh-CN"/>
              </a:defPPr>
              <a:lvl1pPr algn="just">
                <a:defRPr sz="9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gn="l" defTabSz="685800" fontAlgn="auto">
                <a:lnSpc>
                  <a:spcPct val="150000"/>
                </a:lnSpc>
                <a:spcBef>
                  <a:spcPts val="0"/>
                </a:spcBef>
                <a:spcAft>
                  <a:spcPts val="0"/>
                </a:spcAft>
                <a:defRPr/>
              </a:pPr>
              <a:r>
                <a:rPr lang="zh-CN" altLang="en-US" sz="800" kern="0" dirty="0">
                  <a:solidFill>
                    <a:schemeClr val="bg1">
                      <a:lumMod val="50000"/>
                    </a:schemeClr>
                  </a:solidFill>
                  <a:cs typeface="+mn-ea"/>
                  <a:sym typeface="+mn-lt"/>
                </a:rPr>
                <a:t>点击输</a:t>
              </a:r>
              <a:r>
                <a:rPr lang="zh-CN" altLang="en-US" sz="800" kern="0" dirty="0" smtClean="0">
                  <a:solidFill>
                    <a:schemeClr val="bg1">
                      <a:lumMod val="50000"/>
                    </a:schemeClr>
                  </a:solidFill>
                  <a:cs typeface="+mn-ea"/>
                  <a:sym typeface="+mn-lt"/>
                </a:rPr>
                <a:t>入文</a:t>
              </a:r>
              <a:r>
                <a:rPr lang="zh-CN" altLang="en-US" sz="800" kern="0" dirty="0">
                  <a:solidFill>
                    <a:schemeClr val="bg1">
                      <a:lumMod val="50000"/>
                    </a:schemeClr>
                  </a:solidFill>
                  <a:cs typeface="+mn-ea"/>
                  <a:sym typeface="+mn-lt"/>
                </a:rPr>
                <a:t>字内容，文字内容需概括精炼</a:t>
              </a:r>
              <a:r>
                <a:rPr lang="zh-CN" altLang="en-US" sz="800" kern="0" dirty="0" smtClean="0">
                  <a:solidFill>
                    <a:schemeClr val="bg1">
                      <a:lumMod val="50000"/>
                    </a:schemeClr>
                  </a:solidFill>
                  <a:cs typeface="+mn-ea"/>
                  <a:sym typeface="+mn-lt"/>
                </a:rPr>
                <a:t>，言</a:t>
              </a:r>
              <a:r>
                <a:rPr lang="zh-CN" altLang="en-US" sz="800" kern="0" dirty="0">
                  <a:solidFill>
                    <a:schemeClr val="bg1">
                      <a:lumMod val="50000"/>
                    </a:schemeClr>
                  </a:solidFill>
                  <a:cs typeface="+mn-ea"/>
                  <a:sym typeface="+mn-lt"/>
                </a:rPr>
                <a:t>简意赅的说明该项内容。</a:t>
              </a:r>
              <a:endParaRPr lang="en-US" altLang="zh-CN" sz="800" kern="0" dirty="0">
                <a:solidFill>
                  <a:schemeClr val="bg1">
                    <a:lumMod val="50000"/>
                  </a:schemeClr>
                </a:solidFill>
                <a:cs typeface="+mn-ea"/>
                <a:sym typeface="+mn-lt"/>
              </a:endParaRPr>
            </a:p>
          </p:txBody>
        </p:sp>
        <p:sp>
          <p:nvSpPr>
            <p:cNvPr id="265" name="TextBox 264"/>
            <p:cNvSpPr txBox="1"/>
            <p:nvPr/>
          </p:nvSpPr>
          <p:spPr>
            <a:xfrm>
              <a:off x="8833051" y="4542268"/>
              <a:ext cx="1476881" cy="369218"/>
            </a:xfrm>
            <a:prstGeom prst="rect">
              <a:avLst/>
            </a:prstGeom>
            <a:noFill/>
          </p:spPr>
          <p:txBody>
            <a:bodyPr wrap="none" rtlCol="0">
              <a:spAutoFit/>
            </a:bodyPr>
            <a:lstStyle/>
            <a:p>
              <a:pPr algn="ctr" defTabSz="685800">
                <a:defRPr/>
              </a:pPr>
              <a:r>
                <a:rPr lang="zh-CN" altLang="en-US" sz="1200" b="1"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市场占有率低</a:t>
              </a:r>
              <a:endParaRPr lang="zh-CN" altLang="en-US" sz="1200" b="1" kern="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68" name="TextBox 267"/>
            <p:cNvSpPr txBox="1"/>
            <p:nvPr/>
          </p:nvSpPr>
          <p:spPr>
            <a:xfrm>
              <a:off x="721268" y="4841962"/>
              <a:ext cx="2684427" cy="464257"/>
            </a:xfrm>
            <a:prstGeom prst="rect">
              <a:avLst/>
            </a:prstGeom>
            <a:noFill/>
          </p:spPr>
          <p:txBody>
            <a:bodyPr wrap="square" lIns="0" tIns="0" rIns="0" bIns="0" rtlCol="0">
              <a:spAutoFit/>
            </a:bodyPr>
            <a:lstStyle>
              <a:defPPr>
                <a:defRPr lang="zh-CN"/>
              </a:defPPr>
              <a:lvl1pPr algn="just">
                <a:defRPr sz="9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gn="r" defTabSz="685800" fontAlgn="auto">
                <a:lnSpc>
                  <a:spcPct val="150000"/>
                </a:lnSpc>
                <a:spcBef>
                  <a:spcPts val="0"/>
                </a:spcBef>
                <a:spcAft>
                  <a:spcPts val="0"/>
                </a:spcAft>
                <a:defRPr/>
              </a:pPr>
              <a:r>
                <a:rPr lang="zh-CN" altLang="en-US" sz="800" kern="0" dirty="0">
                  <a:solidFill>
                    <a:srgbClr val="404652"/>
                  </a:solidFill>
                  <a:cs typeface="+mn-ea"/>
                  <a:sym typeface="+mn-lt"/>
                </a:rPr>
                <a:t>点击输</a:t>
              </a:r>
              <a:r>
                <a:rPr lang="zh-CN" altLang="en-US" sz="800" kern="0" dirty="0" smtClean="0">
                  <a:solidFill>
                    <a:srgbClr val="404652"/>
                  </a:solidFill>
                  <a:cs typeface="+mn-ea"/>
                  <a:sym typeface="+mn-lt"/>
                </a:rPr>
                <a:t>入文</a:t>
              </a:r>
              <a:r>
                <a:rPr lang="zh-CN" altLang="en-US" sz="800" kern="0" dirty="0">
                  <a:solidFill>
                    <a:srgbClr val="404652"/>
                  </a:solidFill>
                  <a:cs typeface="+mn-ea"/>
                  <a:sym typeface="+mn-lt"/>
                </a:rPr>
                <a:t>字内容，文字内容需概括精炼</a:t>
              </a:r>
              <a:r>
                <a:rPr lang="zh-CN" altLang="en-US" sz="800" kern="0" dirty="0" smtClean="0">
                  <a:solidFill>
                    <a:srgbClr val="404652"/>
                  </a:solidFill>
                  <a:cs typeface="+mn-ea"/>
                  <a:sym typeface="+mn-lt"/>
                </a:rPr>
                <a:t>，言简意赅</a:t>
              </a:r>
              <a:r>
                <a:rPr lang="zh-CN" altLang="en-US" sz="800" kern="0" dirty="0">
                  <a:solidFill>
                    <a:srgbClr val="404652"/>
                  </a:solidFill>
                  <a:cs typeface="+mn-ea"/>
                  <a:sym typeface="+mn-lt"/>
                </a:rPr>
                <a:t>的说明该项内容。</a:t>
              </a:r>
              <a:endParaRPr lang="en-US" altLang="zh-CN" sz="800" kern="0" dirty="0">
                <a:solidFill>
                  <a:srgbClr val="404652"/>
                </a:solidFill>
                <a:cs typeface="+mn-ea"/>
                <a:sym typeface="+mn-lt"/>
              </a:endParaRPr>
            </a:p>
          </p:txBody>
        </p:sp>
        <p:sp>
          <p:nvSpPr>
            <p:cNvPr id="269" name="TextBox 268"/>
            <p:cNvSpPr txBox="1"/>
            <p:nvPr/>
          </p:nvSpPr>
          <p:spPr>
            <a:xfrm>
              <a:off x="1962194" y="4542268"/>
              <a:ext cx="1476879" cy="369218"/>
            </a:xfrm>
            <a:prstGeom prst="rect">
              <a:avLst/>
            </a:prstGeom>
            <a:noFill/>
          </p:spPr>
          <p:txBody>
            <a:bodyPr wrap="none" rtlCol="0">
              <a:spAutoFit/>
            </a:bodyPr>
            <a:lstStyle/>
            <a:p>
              <a:pPr algn="ctr" defTabSz="685800">
                <a:defRPr/>
              </a:pPr>
              <a:r>
                <a:rPr lang="zh-CN" altLang="en-US" sz="1200" b="1"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市场认知度低</a:t>
              </a:r>
              <a:endParaRPr lang="zh-CN" altLang="en-US" sz="1200" b="1" kern="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8"/>
                                        </p:tgtEl>
                                        <p:attrNameLst>
                                          <p:attrName>style.visibility</p:attrName>
                                        </p:attrNameLst>
                                      </p:cBhvr>
                                      <p:to>
                                        <p:strVal val="visible"/>
                                      </p:to>
                                    </p:set>
                                    <p:anim calcmode="lin" valueType="num">
                                      <p:cBhvr>
                                        <p:cTn id="7" dur="500" fill="hold"/>
                                        <p:tgtEl>
                                          <p:spTgt spid="238"/>
                                        </p:tgtEl>
                                        <p:attrNameLst>
                                          <p:attrName>ppt_w</p:attrName>
                                        </p:attrNameLst>
                                      </p:cBhvr>
                                      <p:tavLst>
                                        <p:tav tm="0">
                                          <p:val>
                                            <p:fltVal val="0"/>
                                          </p:val>
                                        </p:tav>
                                        <p:tav tm="100000">
                                          <p:val>
                                            <p:strVal val="#ppt_w"/>
                                          </p:val>
                                        </p:tav>
                                      </p:tavLst>
                                    </p:anim>
                                    <p:anim calcmode="lin" valueType="num">
                                      <p:cBhvr>
                                        <p:cTn id="8" dur="500" fill="hold"/>
                                        <p:tgtEl>
                                          <p:spTgt spid="238"/>
                                        </p:tgtEl>
                                        <p:attrNameLst>
                                          <p:attrName>ppt_h</p:attrName>
                                        </p:attrNameLst>
                                      </p:cBhvr>
                                      <p:tavLst>
                                        <p:tav tm="0">
                                          <p:val>
                                            <p:fltVal val="0"/>
                                          </p:val>
                                        </p:tav>
                                        <p:tav tm="100000">
                                          <p:val>
                                            <p:strVal val="#ppt_h"/>
                                          </p:val>
                                        </p:tav>
                                      </p:tavLst>
                                    </p:anim>
                                    <p:animEffect transition="in" filter="fade">
                                      <p:cBhvr>
                                        <p:cTn id="9" dur="500"/>
                                        <p:tgtEl>
                                          <p:spTgt spid="238"/>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248"/>
                                        </p:tgtEl>
                                        <p:attrNameLst>
                                          <p:attrName>style.visibility</p:attrName>
                                        </p:attrNameLst>
                                      </p:cBhvr>
                                      <p:to>
                                        <p:strVal val="visible"/>
                                      </p:to>
                                    </p:set>
                                    <p:anim calcmode="lin" valueType="num">
                                      <p:cBhvr>
                                        <p:cTn id="18" dur="500" fill="hold"/>
                                        <p:tgtEl>
                                          <p:spTgt spid="248"/>
                                        </p:tgtEl>
                                        <p:attrNameLst>
                                          <p:attrName>ppt_w</p:attrName>
                                        </p:attrNameLst>
                                      </p:cBhvr>
                                      <p:tavLst>
                                        <p:tav tm="0">
                                          <p:val>
                                            <p:fltVal val="0"/>
                                          </p:val>
                                        </p:tav>
                                        <p:tav tm="100000">
                                          <p:val>
                                            <p:strVal val="#ppt_w"/>
                                          </p:val>
                                        </p:tav>
                                      </p:tavLst>
                                    </p:anim>
                                    <p:anim calcmode="lin" valueType="num">
                                      <p:cBhvr>
                                        <p:cTn id="19" dur="500" fill="hold"/>
                                        <p:tgtEl>
                                          <p:spTgt spid="248"/>
                                        </p:tgtEl>
                                        <p:attrNameLst>
                                          <p:attrName>ppt_h</p:attrName>
                                        </p:attrNameLst>
                                      </p:cBhvr>
                                      <p:tavLst>
                                        <p:tav tm="0">
                                          <p:val>
                                            <p:fltVal val="0"/>
                                          </p:val>
                                        </p:tav>
                                        <p:tav tm="100000">
                                          <p:val>
                                            <p:strVal val="#ppt_h"/>
                                          </p:val>
                                        </p:tav>
                                      </p:tavLst>
                                    </p:anim>
                                    <p:animEffect transition="in" filter="fade">
                                      <p:cBhvr>
                                        <p:cTn id="20" dur="500"/>
                                        <p:tgtEl>
                                          <p:spTgt spid="248"/>
                                        </p:tgtEl>
                                      </p:cBhvr>
                                    </p:animEffect>
                                  </p:childTnLst>
                                </p:cTn>
                              </p:par>
                            </p:childTnLst>
                          </p:cTn>
                        </p:par>
                        <p:par>
                          <p:cTn id="21" fill="hold">
                            <p:stCondLst>
                              <p:cond delay="1000"/>
                            </p:stCondLst>
                            <p:childTnLst>
                              <p:par>
                                <p:cTn id="22" presetID="23" presetClass="entr" presetSubtype="288"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500" fill="hold"/>
                                        <p:tgtEl>
                                          <p:spTgt spid="3"/>
                                        </p:tgtEl>
                                        <p:attrNameLst>
                                          <p:attrName>ppt_w</p:attrName>
                                        </p:attrNameLst>
                                      </p:cBhvr>
                                      <p:tavLst>
                                        <p:tav tm="0">
                                          <p:val>
                                            <p:strVal val="4/3*#ppt_w"/>
                                          </p:val>
                                        </p:tav>
                                        <p:tav tm="100000">
                                          <p:val>
                                            <p:strVal val="#ppt_w"/>
                                          </p:val>
                                        </p:tav>
                                      </p:tavLst>
                                    </p:anim>
                                    <p:anim calcmode="lin" valueType="num">
                                      <p:cBhvr>
                                        <p:cTn id="25" dur="5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8" grpId="0" animBg="1"/>
      <p:bldP spid="24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337744" y="740983"/>
            <a:ext cx="3446178" cy="35811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 name="TextBox 3"/>
          <p:cNvSpPr txBox="1"/>
          <p:nvPr/>
        </p:nvSpPr>
        <p:spPr>
          <a:xfrm>
            <a:off x="5384238" y="1671853"/>
            <a:ext cx="3300812" cy="1363234"/>
          </a:xfrm>
          <a:prstGeom prst="rect">
            <a:avLst/>
          </a:prstGeom>
          <a:noFill/>
        </p:spPr>
        <p:txBody>
          <a:bodyPr wrap="square" lIns="91417" tIns="45708" rIns="91417" bIns="45708" rtlCol="0">
            <a:spAutoFit/>
          </a:bodyPr>
          <a:lstStyle/>
          <a:p>
            <a:pPr algn="just">
              <a:lnSpc>
                <a:spcPct val="150000"/>
              </a:lnSpc>
            </a:pPr>
            <a:r>
              <a:rPr lang="zh-CN" altLang="en-US" sz="800" dirty="0">
                <a:solidFill>
                  <a:schemeClr val="bg1"/>
                </a:solidFill>
                <a:latin typeface="微软雅黑" panose="020B0503020204020204" pitchFamily="34" charset="-122"/>
                <a:ea typeface="微软雅黑" panose="020B0503020204020204" pitchFamily="34" charset="-122"/>
              </a:rPr>
              <a:t>       工作总结就是把一个时间段的工作进行一次全面系统的总检查、总评价、总分析、总研究，并分析成绩的不足，从而得出引以为戒的经验。</a:t>
            </a:r>
            <a:endParaRPr lang="en-US" altLang="zh-CN" sz="800"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zh-CN" altLang="en-US" sz="800" dirty="0">
                <a:solidFill>
                  <a:schemeClr val="bg1"/>
                </a:solidFill>
                <a:latin typeface="微软雅黑" panose="020B0503020204020204" pitchFamily="34" charset="-122"/>
                <a:ea typeface="微软雅黑" panose="020B0503020204020204" pitchFamily="34" charset="-122"/>
              </a:rPr>
              <a:t>       总结是应用写作的一种，是对已经做过的工作进行理性的思考。总结与计划是相辅相成的，要以工作计划为依据，订计划总是在总结经验的基础上进行的。</a:t>
            </a:r>
            <a:endParaRPr lang="en-US" altLang="zh-CN" sz="800"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en-US" altLang="zh-CN" sz="800" dirty="0">
                <a:solidFill>
                  <a:schemeClr val="bg1"/>
                </a:solidFill>
                <a:latin typeface="微软雅黑" panose="020B0503020204020204" pitchFamily="34" charset="-122"/>
                <a:ea typeface="微软雅黑" panose="020B0503020204020204" pitchFamily="34" charset="-122"/>
              </a:rPr>
              <a:t>     </a:t>
            </a:r>
            <a:r>
              <a:rPr lang="zh-CN" altLang="en-US" sz="800" dirty="0">
                <a:solidFill>
                  <a:schemeClr val="bg1"/>
                </a:solidFill>
                <a:latin typeface="微软雅黑" panose="020B0503020204020204" pitchFamily="34" charset="-122"/>
                <a:ea typeface="微软雅黑" panose="020B0503020204020204" pitchFamily="34" charset="-122"/>
              </a:rPr>
              <a:t>希望在今后的工作中会有更加美好的收获！</a:t>
            </a:r>
            <a:endParaRPr lang="en-US" altLang="zh-CN" sz="800" dirty="0">
              <a:solidFill>
                <a:schemeClr val="bg1"/>
              </a:solidFill>
              <a:latin typeface="微软雅黑" panose="020B0503020204020204" pitchFamily="34" charset="-122"/>
              <a:ea typeface="微软雅黑" panose="020B0503020204020204" pitchFamily="34" charset="-122"/>
            </a:endParaRPr>
          </a:p>
        </p:txBody>
      </p:sp>
      <p:sp>
        <p:nvSpPr>
          <p:cNvPr id="5" name="标题 1"/>
          <p:cNvSpPr txBox="1"/>
          <p:nvPr/>
        </p:nvSpPr>
        <p:spPr>
          <a:xfrm>
            <a:off x="5404750" y="897633"/>
            <a:ext cx="1439514" cy="473507"/>
          </a:xfrm>
          <a:prstGeom prst="rect">
            <a:avLst/>
          </a:prstGeom>
        </p:spPr>
        <p:txBody>
          <a:bodyPr vert="horz" lIns="0" tIns="0" rIns="0" bIns="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zh-CN" altLang="en-US" sz="2400" b="1" dirty="0">
                <a:solidFill>
                  <a:schemeClr val="tx2">
                    <a:lumMod val="20000"/>
                    <a:lumOff val="80000"/>
                  </a:schemeClr>
                </a:solidFill>
                <a:latin typeface="微软雅黑" panose="020B0503020204020204" pitchFamily="34" charset="-122"/>
                <a:ea typeface="微软雅黑" panose="020B0503020204020204" pitchFamily="34" charset="-122"/>
              </a:rPr>
              <a:t>结束语</a:t>
            </a:r>
            <a:endParaRPr lang="zh-CN" altLang="en-US" sz="2400" b="1" dirty="0">
              <a:solidFill>
                <a:schemeClr val="tx2">
                  <a:lumMod val="20000"/>
                  <a:lumOff val="80000"/>
                </a:schemeClr>
              </a:solidFill>
              <a:latin typeface="微软雅黑" panose="020B0503020204020204" pitchFamily="34" charset="-122"/>
              <a:ea typeface="微软雅黑" panose="020B0503020204020204" pitchFamily="34" charset="-122"/>
            </a:endParaRPr>
          </a:p>
        </p:txBody>
      </p:sp>
      <p:sp>
        <p:nvSpPr>
          <p:cNvPr id="6" name="TextBox 5"/>
          <p:cNvSpPr txBox="1"/>
          <p:nvPr/>
        </p:nvSpPr>
        <p:spPr>
          <a:xfrm>
            <a:off x="5441258" y="3467229"/>
            <a:ext cx="2441648" cy="338530"/>
          </a:xfrm>
          <a:prstGeom prst="rect">
            <a:avLst/>
          </a:prstGeom>
          <a:noFill/>
        </p:spPr>
        <p:txBody>
          <a:bodyPr wrap="none" lIns="91417" tIns="45708" rIns="91417" bIns="45708" rtlCol="0">
            <a:spAutoFit/>
          </a:bodyPr>
          <a:lstStyle/>
          <a:p>
            <a:r>
              <a:rPr lang="zh-CN" altLang="en-US" sz="1600" b="1" dirty="0">
                <a:solidFill>
                  <a:schemeClr val="tx2">
                    <a:lumMod val="20000"/>
                    <a:lumOff val="80000"/>
                  </a:schemeClr>
                </a:solidFill>
                <a:latin typeface="微软雅黑" panose="020B0503020204020204" pitchFamily="34" charset="-122"/>
                <a:ea typeface="微软雅黑" panose="020B0503020204020204" pitchFamily="34" charset="-122"/>
              </a:rPr>
              <a:t>此处输入企业团队口号！</a:t>
            </a:r>
            <a:endParaRPr lang="en-US" altLang="zh-CN" sz="1600" b="1" dirty="0">
              <a:solidFill>
                <a:schemeClr val="tx2">
                  <a:lumMod val="20000"/>
                  <a:lumOff val="80000"/>
                </a:schemeClr>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cstate="print"/>
          <a:stretch>
            <a:fillRect/>
          </a:stretch>
        </p:blipFill>
        <p:spPr>
          <a:xfrm>
            <a:off x="-13319" y="859276"/>
            <a:ext cx="5351367" cy="3344604"/>
          </a:xfrm>
          <a:prstGeom prst="rect">
            <a:avLst/>
          </a:prstGeom>
        </p:spPr>
      </p:pic>
    </p:spTree>
  </p:cSld>
  <p:clrMapOvr>
    <a:masterClrMapping/>
  </p:clrMapOvr>
  <p:transition spd="med" advClick="0"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par>
                          <p:cTn id="23" fill="hold">
                            <p:stCondLst>
                              <p:cond delay="1000"/>
                            </p:stCondLst>
                            <p:childTnLst>
                              <p:par>
                                <p:cTn id="24" presetID="2" presetClass="entr" presetSubtype="4" fill="hold" grpId="0" nodeType="afterEffect">
                                  <p:stCondLst>
                                    <p:cond delay="0"/>
                                  </p:stCondLst>
                                  <p:iterate type="wd">
                                    <p:tmPct val="10000"/>
                                  </p:iterate>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Administrator\Desktop\新建文件夹\汽车行业报告\true.jpg"/>
          <p:cNvPicPr>
            <a:picLocks noChangeAspect="1" noChangeArrowheads="1"/>
          </p:cNvPicPr>
          <p:nvPr/>
        </p:nvPicPr>
        <p:blipFill>
          <a:blip r:embed="rId1" cstate="print"/>
          <a:srcRect/>
          <a:stretch>
            <a:fillRect/>
          </a:stretch>
        </p:blipFill>
        <p:spPr bwMode="auto">
          <a:xfrm>
            <a:off x="1588" y="0"/>
            <a:ext cx="9144000" cy="5148262"/>
          </a:xfrm>
          <a:prstGeom prst="rect">
            <a:avLst/>
          </a:prstGeom>
          <a:noFill/>
        </p:spPr>
      </p:pic>
      <p:sp>
        <p:nvSpPr>
          <p:cNvPr id="23" name="TextBox 22"/>
          <p:cNvSpPr txBox="1"/>
          <p:nvPr/>
        </p:nvSpPr>
        <p:spPr>
          <a:xfrm>
            <a:off x="2340546" y="2480696"/>
            <a:ext cx="4494318" cy="307872"/>
          </a:xfrm>
          <a:prstGeom prst="rect">
            <a:avLst/>
          </a:prstGeom>
          <a:noFill/>
        </p:spPr>
        <p:txBody>
          <a:bodyPr wrap="none" lIns="91458" tIns="45729" rIns="91458" bIns="45729" rtlCol="0">
            <a:spAutoFit/>
          </a:bodyPr>
          <a:lstStyle/>
          <a:p>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年终总结</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新年计划</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述职报告</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工作汇报</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4" name="矩形 23"/>
          <p:cNvSpPr/>
          <p:nvPr/>
        </p:nvSpPr>
        <p:spPr>
          <a:xfrm>
            <a:off x="2052514" y="1730187"/>
            <a:ext cx="5185476" cy="708105"/>
          </a:xfrm>
          <a:prstGeom prst="rect">
            <a:avLst/>
          </a:prstGeom>
        </p:spPr>
        <p:txBody>
          <a:bodyPr wrap="square" lIns="91458" tIns="45729" rIns="91458" bIns="45729">
            <a:spAutoFit/>
          </a:bodyPr>
          <a:lstStyle/>
          <a:p>
            <a:pPr fontAlgn="auto">
              <a:spcBef>
                <a:spcPts val="0"/>
              </a:spcBef>
              <a:spcAft>
                <a:spcPts val="0"/>
              </a:spcAft>
              <a:defRPr/>
            </a:pPr>
            <a:r>
              <a:rPr lang="zh-CN" altLang="en-US" sz="4000" b="1" spc="30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演讲完毕，谢谢观看</a:t>
            </a:r>
            <a:endParaRPr lang="zh-CN" altLang="en-US" sz="4000" b="1" spc="3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2988618" y="879555"/>
            <a:ext cx="3245124" cy="1106805"/>
          </a:xfrm>
          <a:prstGeom prst="rect">
            <a:avLst/>
          </a:prstGeom>
        </p:spPr>
        <p:txBody>
          <a:bodyPr wrap="square" lIns="91458" tIns="45729" rIns="91458" bIns="45729">
            <a:spAutoFit/>
          </a:bodyPr>
          <a:lstStyle/>
          <a:p>
            <a:pPr algn="ctr" fontAlgn="auto">
              <a:spcBef>
                <a:spcPts val="0"/>
              </a:spcBef>
              <a:spcAft>
                <a:spcPts val="0"/>
              </a:spcAft>
              <a:defRPr/>
            </a:pPr>
            <a:r>
              <a:rPr lang="en-US" altLang="zh-CN" sz="6600" b="1" spc="3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2018</a:t>
            </a:r>
            <a:endParaRPr lang="zh-CN" altLang="en-US" sz="6600" b="1" spc="3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2484588" y="2438292"/>
            <a:ext cx="4141284"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p:cTn id="7" dur="500" fill="hold"/>
                                        <p:tgtEl>
                                          <p:spTgt spid="1027"/>
                                        </p:tgtEl>
                                        <p:attrNameLst>
                                          <p:attrName>ppt_w</p:attrName>
                                        </p:attrNameLst>
                                      </p:cBhvr>
                                      <p:tavLst>
                                        <p:tav tm="0">
                                          <p:val>
                                            <p:fltVal val="0"/>
                                          </p:val>
                                        </p:tav>
                                        <p:tav tm="100000">
                                          <p:val>
                                            <p:strVal val="#ppt_w"/>
                                          </p:val>
                                        </p:tav>
                                      </p:tavLst>
                                    </p:anim>
                                    <p:anim calcmode="lin" valueType="num">
                                      <p:cBhvr>
                                        <p:cTn id="8" dur="500" fill="hold"/>
                                        <p:tgtEl>
                                          <p:spTgt spid="1027"/>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 presetClass="entr" presetSubtype="10" fill="hold" grpId="0" nodeType="after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checkerboard(across)">
                                      <p:cBhvr>
                                        <p:cTn id="12" dur="500"/>
                                        <p:tgtEl>
                                          <p:spTgt spid="25"/>
                                        </p:tgtEl>
                                      </p:cBhvr>
                                    </p:animEffect>
                                  </p:childTnLst>
                                </p:cTn>
                              </p:par>
                            </p:childTnLst>
                          </p:cTn>
                        </p:par>
                        <p:par>
                          <p:cTn id="13" fill="hold">
                            <p:stCondLst>
                              <p:cond delay="1000"/>
                            </p:stCondLst>
                            <p:childTnLst>
                              <p:par>
                                <p:cTn id="14" presetID="5" presetClass="entr" presetSubtype="10"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checkerboard(across)">
                                      <p:cBhvr>
                                        <p:cTn id="16" dur="500"/>
                                        <p:tgtEl>
                                          <p:spTgt spid="24"/>
                                        </p:tgtEl>
                                      </p:cBhvr>
                                    </p:animEffect>
                                  </p:childTnLst>
                                </p:cTn>
                              </p:par>
                            </p:childTnLst>
                          </p:cTn>
                        </p:par>
                        <p:par>
                          <p:cTn id="17" fill="hold">
                            <p:stCondLst>
                              <p:cond delay="1500"/>
                            </p:stCondLst>
                            <p:childTnLst>
                              <p:par>
                                <p:cTn id="18" presetID="16" presetClass="entr" presetSubtype="21"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barn(inVertical)">
                                      <p:cBhvr>
                                        <p:cTn id="20" dur="500"/>
                                        <p:tgtEl>
                                          <p:spTgt spid="26"/>
                                        </p:tgtEl>
                                      </p:cBhvr>
                                    </p:animEffect>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1000"/>
                                        <p:tgtEl>
                                          <p:spTgt spid="23"/>
                                        </p:tgtEl>
                                      </p:cBhvr>
                                    </p:animEffect>
                                    <p:anim calcmode="lin" valueType="num">
                                      <p:cBhvr>
                                        <p:cTn id="25" dur="1000" fill="hold"/>
                                        <p:tgtEl>
                                          <p:spTgt spid="23"/>
                                        </p:tgtEl>
                                        <p:attrNameLst>
                                          <p:attrName>ppt_x</p:attrName>
                                        </p:attrNameLst>
                                      </p:cBhvr>
                                      <p:tavLst>
                                        <p:tav tm="0">
                                          <p:val>
                                            <p:strVal val="#ppt_x"/>
                                          </p:val>
                                        </p:tav>
                                        <p:tav tm="100000">
                                          <p:val>
                                            <p:strVal val="#ppt_x"/>
                                          </p:val>
                                        </p:tav>
                                      </p:tavLst>
                                    </p:anim>
                                    <p:anim calcmode="lin" valueType="num">
                                      <p:cBhvr>
                                        <p:cTn id="26"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Lst>
  </p:timing>
</p:sld>
</file>

<file path=ppt/tags/tag1.xml><?xml version="1.0" encoding="utf-8"?>
<p:tagLst xmlns:p="http://schemas.openxmlformats.org/presentationml/2006/main">
  <p:tag name="MH" val="20160830110423"/>
  <p:tag name="MH_LIBRARY" val="CONTENTS"/>
  <p:tag name="MH_TYPE" val="ENTRY"/>
  <p:tag name="ID" val="547130"/>
  <p:tag name="MH_ORDER" val="1"/>
</p:tagLst>
</file>

<file path=ppt/tags/tag2.xml><?xml version="1.0" encoding="utf-8"?>
<p:tagLst xmlns:p="http://schemas.openxmlformats.org/presentationml/2006/main">
  <p:tag name="MH" val="20160830110423"/>
  <p:tag name="MH_LIBRARY" val="CONTENTS"/>
  <p:tag name="MH_TYPE" val="ENTRY"/>
  <p:tag name="ID" val="547130"/>
  <p:tag name="MH_ORDER" val="2"/>
</p:tagLst>
</file>

<file path=ppt/tags/tag3.xml><?xml version="1.0" encoding="utf-8"?>
<p:tagLst xmlns:p="http://schemas.openxmlformats.org/presentationml/2006/main">
  <p:tag name="MH" val="20160830110423"/>
  <p:tag name="MH_LIBRARY" val="CONTENTS"/>
  <p:tag name="MH_TYPE" val="ENTRY"/>
  <p:tag name="ID" val="547130"/>
  <p:tag name="MH_ORDER" val="3"/>
</p:tagLst>
</file>

<file path=ppt/tags/tag4.xml><?xml version="1.0" encoding="utf-8"?>
<p:tagLst xmlns:p="http://schemas.openxmlformats.org/presentationml/2006/main">
  <p:tag name="MH" val="20160830110423"/>
  <p:tag name="MH_LIBRARY" val="CONTENTS"/>
  <p:tag name="MH_TYPE" val="ENTRY"/>
  <p:tag name="ID" val="547130"/>
  <p:tag name="MH_ORDER" val="4"/>
</p:tagLst>
</file>

<file path=ppt/tags/tag5.xml><?xml version="1.0" encoding="utf-8"?>
<p:tagLst xmlns:p="http://schemas.openxmlformats.org/presentationml/2006/main">
  <p:tag name="MH" val="20160830110423"/>
  <p:tag name="MH_LIBRARY" val="CONTENTS"/>
  <p:tag name="MH_TYPE" val="NUMBER"/>
  <p:tag name="ID" val="547130"/>
  <p:tag name="MH_ORDER" val="1"/>
</p:tagLst>
</file>

<file path=ppt/tags/tag6.xml><?xml version="1.0" encoding="utf-8"?>
<p:tagLst xmlns:p="http://schemas.openxmlformats.org/presentationml/2006/main">
  <p:tag name="MH" val="20160830110423"/>
  <p:tag name="MH_LIBRARY" val="CONTENTS"/>
  <p:tag name="MH_TYPE" val="NUMBER"/>
  <p:tag name="ID" val="547130"/>
  <p:tag name="MH_ORDER" val="2"/>
</p:tagLst>
</file>

<file path=ppt/tags/tag7.xml><?xml version="1.0" encoding="utf-8"?>
<p:tagLst xmlns:p="http://schemas.openxmlformats.org/presentationml/2006/main">
  <p:tag name="MH" val="20160830110423"/>
  <p:tag name="MH_LIBRARY" val="CONTENTS"/>
  <p:tag name="MH_TYPE" val="NUMBER"/>
  <p:tag name="ID" val="547130"/>
  <p:tag name="MH_ORDER" val="3"/>
</p:tagLst>
</file>

<file path=ppt/tags/tag8.xml><?xml version="1.0" encoding="utf-8"?>
<p:tagLst xmlns:p="http://schemas.openxmlformats.org/presentationml/2006/main">
  <p:tag name="MH" val="20160830110423"/>
  <p:tag name="MH_LIBRARY" val="CONTENTS"/>
  <p:tag name="MH_TYPE" val="NUMBER"/>
  <p:tag name="ID" val="547130"/>
  <p:tag name="MH_ORDER" val="4"/>
</p:tagLst>
</file>

<file path=ppt/tags/tag9.xml><?xml version="1.0" encoding="utf-8"?>
<p:tagLst xmlns:p="http://schemas.openxmlformats.org/presentationml/2006/main">
  <p:tag name="MH" val="20160830110423"/>
  <p:tag name="MH_LIBRARY" val="CONTENTS"/>
  <p:tag name="MH_TYPE" val="OTHERS"/>
  <p:tag name="ID" val="547130"/>
</p:tagLst>
</file>

<file path=ppt/tags/tag10.xml><?xml version="1.0" encoding="utf-8"?>
<p:tagLst xmlns:p="http://schemas.openxmlformats.org/presentationml/2006/main">
  <p:tag name="MH" val="20160830110423"/>
  <p:tag name="MH_LIBRARY" val="CONTENTS"/>
  <p:tag name="MH_TYPE" val="OTHERS"/>
  <p:tag name="ID" val="547130"/>
</p:tagLst>
</file>

<file path=ppt/tags/tag11.xml><?xml version="1.0" encoding="utf-8"?>
<p:tagLst xmlns:p="http://schemas.openxmlformats.org/presentationml/2006/main">
  <p:tag name="MH" val="20161022204031"/>
  <p:tag name="MH_LIBRARY" val="GRAPHIC"/>
  <p:tag name="MH_ORDER" val="文本框 2"/>
</p:tagLst>
</file>

<file path=ppt/tags/tag12.xml><?xml version="1.0" encoding="utf-8"?>
<p:tagLst xmlns:p="http://schemas.openxmlformats.org/presentationml/2006/main">
  <p:tag name="MH" val="20161022204031"/>
  <p:tag name="MH_LIBRARY" val="GRAPHIC"/>
  <p:tag name="MH_ORDER" val="Straight Connector 6"/>
</p:tagLst>
</file>

<file path=ppt/tags/tag13.xml><?xml version="1.0" encoding="utf-8"?>
<p:tagLst xmlns:p="http://schemas.openxmlformats.org/presentationml/2006/main">
  <p:tag name="MH" val="20161022204031"/>
  <p:tag name="MH_LIBRARY" val="GRAPHIC"/>
  <p:tag name="MH_ORDER" val="文本框 11"/>
</p:tagLst>
</file>

<file path=ppt/tags/tag14.xml><?xml version="1.0" encoding="utf-8"?>
<p:tagLst xmlns:p="http://schemas.openxmlformats.org/presentationml/2006/main">
  <p:tag name="MH" val="20161022204031"/>
  <p:tag name="MH_LIBRARY" val="GRAPHIC"/>
</p:tagLst>
</file>

<file path=ppt/tags/tag15.xml><?xml version="1.0" encoding="utf-8"?>
<p:tagLst xmlns:p="http://schemas.openxmlformats.org/presentationml/2006/main">
  <p:tag name="MH" val="20161022204031"/>
  <p:tag name="MH_LIBRARY" val="GRAPHIC"/>
  <p:tag name="MH_ORDER" val="文本框 2"/>
</p:tagLst>
</file>

<file path=ppt/tags/tag16.xml><?xml version="1.0" encoding="utf-8"?>
<p:tagLst xmlns:p="http://schemas.openxmlformats.org/presentationml/2006/main">
  <p:tag name="MH" val="20161022204031"/>
  <p:tag name="MH_LIBRARY" val="GRAPHIC"/>
  <p:tag name="MH_ORDER" val="Straight Connector 6"/>
</p:tagLst>
</file>

<file path=ppt/tags/tag17.xml><?xml version="1.0" encoding="utf-8"?>
<p:tagLst xmlns:p="http://schemas.openxmlformats.org/presentationml/2006/main">
  <p:tag name="MH" val="20161022204031"/>
  <p:tag name="MH_LIBRARY" val="GRAPHIC"/>
  <p:tag name="MH_ORDER" val="文本框 11"/>
</p:tagLst>
</file>

<file path=ppt/tags/tag18.xml><?xml version="1.0" encoding="utf-8"?>
<p:tagLst xmlns:p="http://schemas.openxmlformats.org/presentationml/2006/main">
  <p:tag name="MH" val="20161022204031"/>
  <p:tag name="MH_LIBRARY" val="GRAPHIC"/>
</p:tagLst>
</file>

<file path=ppt/tags/tag19.xml><?xml version="1.0" encoding="utf-8"?>
<p:tagLst xmlns:p="http://schemas.openxmlformats.org/presentationml/2006/main">
  <p:tag name="MH" val="20161022204031"/>
  <p:tag name="MH_LIBRARY" val="GRAPHIC"/>
  <p:tag name="MH_ORDER" val="文本框 2"/>
</p:tagLst>
</file>

<file path=ppt/tags/tag20.xml><?xml version="1.0" encoding="utf-8"?>
<p:tagLst xmlns:p="http://schemas.openxmlformats.org/presentationml/2006/main">
  <p:tag name="MH" val="20161022204031"/>
  <p:tag name="MH_LIBRARY" val="GRAPHIC"/>
  <p:tag name="MH_ORDER" val="Straight Connector 6"/>
</p:tagLst>
</file>

<file path=ppt/tags/tag21.xml><?xml version="1.0" encoding="utf-8"?>
<p:tagLst xmlns:p="http://schemas.openxmlformats.org/presentationml/2006/main">
  <p:tag name="MH" val="20161022204031"/>
  <p:tag name="MH_LIBRARY" val="GRAPHIC"/>
  <p:tag name="MH_ORDER" val="文本框 11"/>
</p:tagLst>
</file>

<file path=ppt/tags/tag22.xml><?xml version="1.0" encoding="utf-8"?>
<p:tagLst xmlns:p="http://schemas.openxmlformats.org/presentationml/2006/main">
  <p:tag name="MH" val="20161022204031"/>
  <p:tag name="MH_LIBRARY" val="GRAPHIC"/>
</p:tagLst>
</file>

<file path=ppt/tags/tag23.xml><?xml version="1.0" encoding="utf-8"?>
<p:tagLst xmlns:p="http://schemas.openxmlformats.org/presentationml/2006/main">
  <p:tag name="MH" val="20160501190257"/>
  <p:tag name="MH_LIBRARY" val="GRAPHIC"/>
  <p:tag name="MH_TYPE" val="Other"/>
  <p:tag name="MH_ORDER" val="1"/>
</p:tagLst>
</file>

<file path=ppt/tags/tag24.xml><?xml version="1.0" encoding="utf-8"?>
<p:tagLst xmlns:p="http://schemas.openxmlformats.org/presentationml/2006/main">
  <p:tag name="MH" val="20160501190257"/>
  <p:tag name="MH_LIBRARY" val="GRAPHIC"/>
  <p:tag name="MH_TYPE" val="Other"/>
  <p:tag name="MH_ORDER" val="2"/>
</p:tagLst>
</file>

<file path=ppt/tags/tag25.xml><?xml version="1.0" encoding="utf-8"?>
<p:tagLst xmlns:p="http://schemas.openxmlformats.org/presentationml/2006/main">
  <p:tag name="MH" val="20160501190257"/>
  <p:tag name="MH_LIBRARY" val="GRAPHIC"/>
  <p:tag name="MH_TYPE" val="Other"/>
  <p:tag name="MH_ORDER" val="3"/>
</p:tagLst>
</file>

<file path=ppt/tags/tag26.xml><?xml version="1.0" encoding="utf-8"?>
<p:tagLst xmlns:p="http://schemas.openxmlformats.org/presentationml/2006/main">
  <p:tag name="MH" val="20160501190257"/>
  <p:tag name="MH_LIBRARY" val="GRAPHIC"/>
  <p:tag name="MH_TYPE" val="Other"/>
  <p:tag name="MH_ORDER" val="4"/>
</p:tagLst>
</file>

<file path=ppt/tags/tag27.xml><?xml version="1.0" encoding="utf-8"?>
<p:tagLst xmlns:p="http://schemas.openxmlformats.org/presentationml/2006/main">
  <p:tag name="MH" val="20160501190257"/>
  <p:tag name="MH_LIBRARY" val="GRAPHIC"/>
  <p:tag name="MH_TYPE" val="Other"/>
  <p:tag name="MH_ORDER" val="5"/>
</p:tagLst>
</file>

<file path=ppt/tags/tag28.xml><?xml version="1.0" encoding="utf-8"?>
<p:tagLst xmlns:p="http://schemas.openxmlformats.org/presentationml/2006/main">
  <p:tag name="MH" val="20160501190257"/>
  <p:tag name="MH_LIBRARY" val="GRAPHIC"/>
  <p:tag name="MH_TYPE" val="Other"/>
  <p:tag name="MH_ORDER" val="6"/>
</p:tagLst>
</file>

<file path=ppt/tags/tag29.xml><?xml version="1.0" encoding="utf-8"?>
<p:tagLst xmlns:p="http://schemas.openxmlformats.org/presentationml/2006/main">
  <p:tag name="MH" val="20160501190257"/>
  <p:tag name="MH_LIBRARY" val="GRAPHIC"/>
  <p:tag name="MH_TYPE" val="Other"/>
  <p:tag name="MH_ORDER" val="7"/>
</p:tagLst>
</file>

<file path=ppt/tags/tag30.xml><?xml version="1.0" encoding="utf-8"?>
<p:tagLst xmlns:p="http://schemas.openxmlformats.org/presentationml/2006/main">
  <p:tag name="MH" val="20160501190257"/>
  <p:tag name="MH_LIBRARY" val="GRAPHIC"/>
  <p:tag name="MH_TYPE" val="Other"/>
  <p:tag name="MH_ORDER" val="8"/>
</p:tagLst>
</file>

<file path=ppt/tags/tag31.xml><?xml version="1.0" encoding="utf-8"?>
<p:tagLst xmlns:p="http://schemas.openxmlformats.org/presentationml/2006/main">
  <p:tag name="MH" val="20160501190257"/>
  <p:tag name="MH_LIBRARY" val="GRAPHIC"/>
  <p:tag name="MH_TYPE" val="Other"/>
  <p:tag name="MH_ORDER" val="9"/>
</p:tagLst>
</file>

<file path=ppt/tags/tag32.xml><?xml version="1.0" encoding="utf-8"?>
<p:tagLst xmlns:p="http://schemas.openxmlformats.org/presentationml/2006/main">
  <p:tag name="MH" val="20160501190257"/>
  <p:tag name="MH_LIBRARY" val="GRAPHIC"/>
  <p:tag name="MH_TYPE" val="Other"/>
  <p:tag name="MH_ORDER" val="10"/>
</p:tagLst>
</file>

<file path=ppt/tags/tag33.xml><?xml version="1.0" encoding="utf-8"?>
<p:tagLst xmlns:p="http://schemas.openxmlformats.org/presentationml/2006/main">
  <p:tag name="MH" val="20160501190257"/>
  <p:tag name="MH_LIBRARY" val="GRAPHIC"/>
  <p:tag name="MH_TYPE" val="Other"/>
  <p:tag name="MH_ORDER" val="11"/>
</p:tagLst>
</file>

<file path=ppt/tags/tag34.xml><?xml version="1.0" encoding="utf-8"?>
<p:tagLst xmlns:p="http://schemas.openxmlformats.org/presentationml/2006/main">
  <p:tag name="MH" val="20160501190257"/>
  <p:tag name="MH_LIBRARY" val="GRAPHIC"/>
  <p:tag name="MH_TYPE" val="SubTitle"/>
  <p:tag name="MH_ORDER" val="1"/>
</p:tagLst>
</file>

<file path=ppt/tags/tag35.xml><?xml version="1.0" encoding="utf-8"?>
<p:tagLst xmlns:p="http://schemas.openxmlformats.org/presentationml/2006/main">
  <p:tag name="MH" val="20160501190257"/>
  <p:tag name="MH_LIBRARY" val="GRAPHIC"/>
  <p:tag name="MH_TYPE" val="SubTitle"/>
  <p:tag name="MH_ORDER" val="2"/>
</p:tagLst>
</file>

<file path=ppt/tags/tag36.xml><?xml version="1.0" encoding="utf-8"?>
<p:tagLst xmlns:p="http://schemas.openxmlformats.org/presentationml/2006/main">
  <p:tag name="MH" val="20160501190257"/>
  <p:tag name="MH_LIBRARY" val="GRAPHIC"/>
  <p:tag name="MH_TYPE" val="SubTitle"/>
  <p:tag name="MH_ORDER" val="3"/>
</p:tagLst>
</file>

<file path=ppt/tags/tag37.xml><?xml version="1.0" encoding="utf-8"?>
<p:tagLst xmlns:p="http://schemas.openxmlformats.org/presentationml/2006/main">
  <p:tag name="MH" val="20160501190257"/>
  <p:tag name="MH_LIBRARY" val="GRAPHIC"/>
  <p:tag name="MH_TYPE" val="SubTitle"/>
  <p:tag name="MH_ORDER" val="4"/>
</p:tagLst>
</file>

<file path=ppt/tags/tag38.xml><?xml version="1.0" encoding="utf-8"?>
<p:tagLst xmlns:p="http://schemas.openxmlformats.org/presentationml/2006/main">
  <p:tag name="MH" val="20160501190257"/>
  <p:tag name="MH_LIBRARY" val="GRAPHIC"/>
  <p:tag name="MH_TYPE" val="SubTitle"/>
  <p:tag name="MH_ORDER" val="5"/>
</p:tagLst>
</file>

<file path=ppt/tags/tag39.xml><?xml version="1.0" encoding="utf-8"?>
<p:tagLst xmlns:p="http://schemas.openxmlformats.org/presentationml/2006/main">
  <p:tag name="MH" val="20160501190257"/>
  <p:tag name="MH_LIBRARY" val="GRAPHIC"/>
  <p:tag name="MH_TYPE" val="Other"/>
  <p:tag name="MH_ORDER" val="41"/>
</p:tagLst>
</file>

<file path=ppt/tags/tag40.xml><?xml version="1.0" encoding="utf-8"?>
<p:tagLst xmlns:p="http://schemas.openxmlformats.org/presentationml/2006/main">
  <p:tag name="MH" val="20160501190257"/>
  <p:tag name="MH_LIBRARY" val="GRAPHIC"/>
  <p:tag name="MH_TYPE" val="Other"/>
  <p:tag name="MH_ORDER" val="42"/>
</p:tagLst>
</file>

<file path=ppt/tags/tag41.xml><?xml version="1.0" encoding="utf-8"?>
<p:tagLst xmlns:p="http://schemas.openxmlformats.org/presentationml/2006/main">
  <p:tag name="MH" val="20160501190257"/>
  <p:tag name="MH_LIBRARY" val="GRAPHIC"/>
  <p:tag name="MH_TYPE" val="Other"/>
  <p:tag name="MH_ORDER" val="43"/>
</p:tagLst>
</file>

<file path=ppt/tags/tag42.xml><?xml version="1.0" encoding="utf-8"?>
<p:tagLst xmlns:p="http://schemas.openxmlformats.org/presentationml/2006/main">
  <p:tag name="MH" val="20160501190257"/>
  <p:tag name="MH_LIBRARY" val="GRAPHIC"/>
  <p:tag name="MH_TYPE" val="Other"/>
  <p:tag name="MH_ORDER" val="44"/>
</p:tagLst>
</file>

<file path=ppt/tags/tag43.xml><?xml version="1.0" encoding="utf-8"?>
<p:tagLst xmlns:p="http://schemas.openxmlformats.org/presentationml/2006/main">
  <p:tag name="MH" val="20160501190257"/>
  <p:tag name="MH_LIBRARY" val="GRAPHIC"/>
  <p:tag name="MH_TYPE" val="Other"/>
  <p:tag name="MH_ORDER" val="45"/>
</p:tagLst>
</file>

<file path=ppt/tags/tag44.xml><?xml version="1.0" encoding="utf-8"?>
<p:tagLst xmlns:p="http://schemas.openxmlformats.org/presentationml/2006/main">
  <p:tag name="MH" val="20161022204031"/>
  <p:tag name="MH_LIBRARY" val="GRAPHIC"/>
  <p:tag name="MH_ORDER" val="文本框 2"/>
</p:tagLst>
</file>

<file path=ppt/tags/tag45.xml><?xml version="1.0" encoding="utf-8"?>
<p:tagLst xmlns:p="http://schemas.openxmlformats.org/presentationml/2006/main">
  <p:tag name="MH" val="20161022204031"/>
  <p:tag name="MH_LIBRARY" val="GRAPHIC"/>
  <p:tag name="MH_ORDER" val="Straight Connector 6"/>
</p:tagLst>
</file>

<file path=ppt/tags/tag46.xml><?xml version="1.0" encoding="utf-8"?>
<p:tagLst xmlns:p="http://schemas.openxmlformats.org/presentationml/2006/main">
  <p:tag name="MH" val="20161022204031"/>
  <p:tag name="MH_LIBRARY" val="GRAPHIC"/>
  <p:tag name="MH_ORDER" val="文本框 11"/>
</p:tagLst>
</file>

<file path=ppt/tags/tag47.xml><?xml version="1.0" encoding="utf-8"?>
<p:tagLst xmlns:p="http://schemas.openxmlformats.org/presentationml/2006/main">
  <p:tag name="MH" val="20161022204031"/>
  <p:tag name="MH_LIBRARY" val="GRAPHIC"/>
</p:tagLst>
</file>

<file path=ppt/theme/theme1.xml><?xml version="1.0" encoding="utf-8"?>
<a:theme xmlns:a="http://schemas.openxmlformats.org/drawingml/2006/main" name="1_自定义设计方案">
  <a:themeElements>
    <a:clrScheme name="自定义 112">
      <a:dk1>
        <a:sysClr val="windowText" lastClr="000000"/>
      </a:dk1>
      <a:lt1>
        <a:sysClr val="window" lastClr="FFFFFF"/>
      </a:lt1>
      <a:dk2>
        <a:srgbClr val="1F497D"/>
      </a:dk2>
      <a:lt2>
        <a:srgbClr val="EEECE1"/>
      </a:lt2>
      <a:accent1>
        <a:srgbClr val="308BC4"/>
      </a:accent1>
      <a:accent2>
        <a:srgbClr val="73C8FF"/>
      </a:accent2>
      <a:accent3>
        <a:srgbClr val="308BC4"/>
      </a:accent3>
      <a:accent4>
        <a:srgbClr val="73C8FF"/>
      </a:accent4>
      <a:accent5>
        <a:srgbClr val="308BC4"/>
      </a:accent5>
      <a:accent6>
        <a:srgbClr val="73C8FF"/>
      </a:accent6>
      <a:hlink>
        <a:srgbClr val="007FA2"/>
      </a:hlink>
      <a:folHlink>
        <a:srgbClr val="FF4957"/>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3305</Words>
  <Application>WPS 演示</Application>
  <PresentationFormat>自定义</PresentationFormat>
  <Paragraphs>527</Paragraphs>
  <Slides>24</Slides>
  <Notes>19</Notes>
  <HiddenSlides>0</HiddenSlides>
  <MMClips>1</MMClips>
  <ScaleCrop>false</ScaleCrop>
  <HeadingPairs>
    <vt:vector size="6" baseType="variant">
      <vt:variant>
        <vt:lpstr>已用的字体</vt:lpstr>
      </vt:variant>
      <vt:variant>
        <vt:i4>26</vt:i4>
      </vt:variant>
      <vt:variant>
        <vt:lpstr>主题</vt:lpstr>
      </vt:variant>
      <vt:variant>
        <vt:i4>1</vt:i4>
      </vt:variant>
      <vt:variant>
        <vt:lpstr>幻灯片标题</vt:lpstr>
      </vt:variant>
      <vt:variant>
        <vt:i4>24</vt:i4>
      </vt:variant>
    </vt:vector>
  </HeadingPairs>
  <TitlesOfParts>
    <vt:vector size="51" baseType="lpstr">
      <vt:lpstr>Arial</vt:lpstr>
      <vt:lpstr>宋体</vt:lpstr>
      <vt:lpstr>Wingdings</vt:lpstr>
      <vt:lpstr>Calibri</vt:lpstr>
      <vt:lpstr>微软雅黑</vt:lpstr>
      <vt:lpstr>Times New Roman</vt:lpstr>
      <vt:lpstr>MS PGothic</vt:lpstr>
      <vt:lpstr>Roboto Condensed</vt:lpstr>
      <vt:lpstr>Arial</vt:lpstr>
      <vt:lpstr>Neris Thin</vt:lpstr>
      <vt:lpstr>Open Sans</vt:lpstr>
      <vt:lpstr>Roboto Condensed Light</vt:lpstr>
      <vt:lpstr>Roboto Condensed Light</vt:lpstr>
      <vt:lpstr>Arial Unicode MS</vt:lpstr>
      <vt:lpstr>Calibri Light</vt:lpstr>
      <vt:lpstr>Gill Sans</vt:lpstr>
      <vt:lpstr>Open Sans</vt:lpstr>
      <vt:lpstr>方正正中黑简体</vt:lpstr>
      <vt:lpstr>华文黑体</vt:lpstr>
      <vt:lpstr>DFGothic-EB</vt:lpstr>
      <vt:lpstr>思源黑体 CN Normal</vt:lpstr>
      <vt:lpstr>Wide Latin</vt:lpstr>
      <vt:lpstr>Segoe Print</vt:lpstr>
      <vt:lpstr>Gill Sans MT</vt:lpstr>
      <vt:lpstr>黑体</vt:lpstr>
      <vt:lpstr>Yu Mincho Demibold</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bt641.pptx</dc:title>
  <dc:creator/>
  <cp:lastModifiedBy>拉普耶鲁</cp:lastModifiedBy>
  <cp:revision>3</cp:revision>
  <dcterms:created xsi:type="dcterms:W3CDTF">2016-10-17T14:00:00Z</dcterms:created>
  <dcterms:modified xsi:type="dcterms:W3CDTF">2018-05-07T03:25:56Z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2052-10.1.0.7346</vt:lpwstr>
  </property>
</Properties>
</file>