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51" r:id="rId1"/>
  </p:sldMasterIdLst>
  <p:notesMasterIdLst>
    <p:notesMasterId r:id="rId27"/>
  </p:notesMasterIdLst>
  <p:sldIdLst>
    <p:sldId id="308" r:id="rId2"/>
    <p:sldId id="266" r:id="rId3"/>
    <p:sldId id="304" r:id="rId4"/>
    <p:sldId id="267" r:id="rId5"/>
    <p:sldId id="257" r:id="rId6"/>
    <p:sldId id="258" r:id="rId7"/>
    <p:sldId id="263" r:id="rId8"/>
    <p:sldId id="268" r:id="rId9"/>
    <p:sldId id="305" r:id="rId10"/>
    <p:sldId id="259" r:id="rId11"/>
    <p:sldId id="271" r:id="rId12"/>
    <p:sldId id="270" r:id="rId13"/>
    <p:sldId id="269" r:id="rId14"/>
    <p:sldId id="275" r:id="rId15"/>
    <p:sldId id="306" r:id="rId16"/>
    <p:sldId id="272" r:id="rId17"/>
    <p:sldId id="274" r:id="rId18"/>
    <p:sldId id="273" r:id="rId19"/>
    <p:sldId id="276" r:id="rId20"/>
    <p:sldId id="277" r:id="rId21"/>
    <p:sldId id="307" r:id="rId22"/>
    <p:sldId id="279" r:id="rId23"/>
    <p:sldId id="280" r:id="rId24"/>
    <p:sldId id="284" r:id="rId25"/>
    <p:sldId id="309" r:id="rId26"/>
  </p:sldIdLst>
  <p:sldSz cx="9144000" cy="5141913"/>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84">
          <p15:clr>
            <a:srgbClr val="A4A3A4"/>
          </p15:clr>
        </p15:guide>
        <p15:guide id="2" pos="29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BC145"/>
    <a:srgbClr val="1D9A78"/>
    <a:srgbClr val="009692"/>
    <a:srgbClr val="C5F7C6"/>
    <a:srgbClr val="404040"/>
    <a:srgbClr val="558ED5"/>
    <a:srgbClr val="53585E"/>
    <a:srgbClr val="EEEFF3"/>
    <a:srgbClr val="F6D3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144" d="100"/>
          <a:sy n="144" d="100"/>
        </p:scale>
        <p:origin x="-648" y="-96"/>
      </p:cViewPr>
      <p:guideLst>
        <p:guide orient="horz" pos="1684"/>
        <p:guide pos="2932"/>
      </p:guideLst>
    </p:cSldViewPr>
  </p:slideViewPr>
  <p:notesTextViewPr>
    <p:cViewPr>
      <p:scale>
        <a:sx n="1" d="1"/>
        <a:sy n="1" d="1"/>
      </p:scale>
      <p:origin x="0" y="0"/>
    </p:cViewPr>
  </p:notesTextViewPr>
  <p:sorterViewPr>
    <p:cViewPr>
      <p:scale>
        <a:sx n="100" d="100"/>
        <a:sy n="100" d="100"/>
      </p:scale>
      <p:origin x="0" y="2100"/>
    </p:cViewPr>
  </p:sorterViewPr>
  <p:gridSpacing cx="72000" cy="720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spPr>
            <a:solidFill>
              <a:schemeClr val="accent1"/>
            </a:solidFill>
            <a:ln>
              <a:solidFill>
                <a:schemeClr val="bg1"/>
              </a:solidFill>
            </a:ln>
          </c:spPr>
          <c:invertIfNegative val="0"/>
          <c:dLbls>
            <c:dLbl>
              <c:idx val="0"/>
              <c:layout/>
              <c:dLblPos val="outEnd"/>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9E94-468D-A289-3C62F72FA68E}"/>
                </c:ext>
                <c:ext xmlns:c15="http://schemas.microsoft.com/office/drawing/2012/chart" uri="{CE6537A1-D6FC-4f65-9D91-7224C49458BB}"/>
              </c:extLst>
            </c:dLbl>
            <c:dLbl>
              <c:idx val="1"/>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9E94-468D-A289-3C62F72FA68E}"/>
                </c:ext>
                <c:ext xmlns:c15="http://schemas.microsoft.com/office/drawing/2012/chart" uri="{CE6537A1-D6FC-4f65-9D91-7224C49458BB}"/>
              </c:extLst>
            </c:dLbl>
            <c:spPr>
              <a:noFill/>
              <a:ln>
                <a:noFill/>
              </a:ln>
              <a:effectLst/>
            </c:spPr>
            <c:showLegendKey val="0"/>
            <c:showVal val="0"/>
            <c:showCatName val="0"/>
            <c:showSerName val="0"/>
            <c:showPercent val="0"/>
            <c:showBubbleSize val="0"/>
            <c:extLst xmlns:c16r2="http://schemas.microsoft.com/office/drawing/2015/06/chart">
              <c:ext xmlns:c15="http://schemas.microsoft.com/office/drawing/2012/chart" uri="{CE6537A1-D6FC-4f65-9D91-7224C49458BB}">
                <c15:showLeaderLines val="0"/>
              </c:ext>
            </c:extLst>
          </c:dLbls>
          <c:val>
            <c:numRef>
              <c:f>Sheet1!$B$2</c:f>
              <c:numCache>
                <c:formatCode>General</c:formatCode>
                <c:ptCount val="1"/>
                <c:pt idx="0">
                  <c:v>100</c:v>
                </c:pt>
              </c:numCache>
            </c:numRef>
          </c:val>
          <c:extLst xmlns:c16r2="http://schemas.microsoft.com/office/drawing/2015/06/chart">
            <c:ext xmlns:c16="http://schemas.microsoft.com/office/drawing/2014/chart" uri="{C3380CC4-5D6E-409C-BE32-E72D297353CC}">
              <c16:uniqueId val="{00000002-9E94-468D-A289-3C62F72FA68E}"/>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Title Goes Here</c:v>
                      </c:pt>
                    </c:strCache>
                  </c:strRef>
                </c15:cat>
              </c15:filteredCategoryTitle>
            </c:ext>
          </c:extLst>
        </c:ser>
        <c:ser>
          <c:idx val="1"/>
          <c:order val="1"/>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trendline>
            <c:trendlineType val="linear"/>
            <c:dispRSqr val="0"/>
            <c:dispEq val="0"/>
          </c:trendline>
          <c:val>
            <c:numRef>
              <c:f>Sheet1!$C$2</c:f>
              <c:numCache>
                <c:formatCode>General</c:formatCode>
                <c:ptCount val="1"/>
                <c:pt idx="0">
                  <c:v>90</c:v>
                </c:pt>
              </c:numCache>
            </c:numRef>
          </c:val>
          <c:extLst xmlns:c16r2="http://schemas.microsoft.com/office/drawing/2015/06/chart">
            <c:ext xmlns:c16="http://schemas.microsoft.com/office/drawing/2014/chart" uri="{C3380CC4-5D6E-409C-BE32-E72D297353CC}">
              <c16:uniqueId val="{00000004-9E94-468D-A289-3C62F72FA68E}"/>
            </c:ext>
            <c:ext xmlns:c15="http://schemas.microsoft.com/office/drawing/2012/chart" uri="{02D57815-91ED-43cb-92C2-25804820EDAC}">
              <c15:filteredSeriesTitle>
                <c15:tx>
                  <c:strRef>
                    <c:extLs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Title Goes Here</c:v>
                      </c:pt>
                    </c:strCache>
                  </c:strRef>
                </c15:cat>
              </c15:filteredCategoryTitle>
            </c:ext>
          </c:extLst>
        </c:ser>
        <c:ser>
          <c:idx val="2"/>
          <c:order val="2"/>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val>
            <c:numRef>
              <c:f>Sheet1!$D$2</c:f>
              <c:numCache>
                <c:formatCode>General</c:formatCode>
                <c:ptCount val="1"/>
                <c:pt idx="0">
                  <c:v>70</c:v>
                </c:pt>
              </c:numCache>
            </c:numRef>
          </c:val>
          <c:extLst xmlns:c16r2="http://schemas.microsoft.com/office/drawing/2015/06/chart">
            <c:ext xmlns:c16="http://schemas.microsoft.com/office/drawing/2014/chart" uri="{C3380CC4-5D6E-409C-BE32-E72D297353CC}">
              <c16:uniqueId val="{00000005-9E94-468D-A289-3C62F72FA68E}"/>
            </c:ext>
            <c:ext xmlns:c15="http://schemas.microsoft.com/office/drawing/2012/chart" uri="{02D57815-91ED-43cb-92C2-25804820EDAC}">
              <c15:filteredSeriesTitle>
                <c15:tx>
                  <c:strRef>
                    <c:extLs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Title Goes Here</c:v>
                      </c:pt>
                    </c:strCache>
                  </c:strRef>
                </c15:cat>
              </c15:filteredCategoryTitle>
            </c:ext>
          </c:extLst>
        </c:ser>
        <c:ser>
          <c:idx val="3"/>
          <c:order val="3"/>
          <c:spPr>
            <a:scene3d>
              <a:camera prst="orthographicFront"/>
              <a:lightRig rig="threePt" dir="t"/>
            </a:scene3d>
            <a:sp3d/>
          </c:spPr>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val>
            <c:numRef>
              <c:f>Sheet1!$E$2</c:f>
              <c:numCache>
                <c:formatCode>General</c:formatCode>
                <c:ptCount val="1"/>
                <c:pt idx="0">
                  <c:v>50</c:v>
                </c:pt>
              </c:numCache>
            </c:numRef>
          </c:val>
          <c:extLst xmlns:c16r2="http://schemas.microsoft.com/office/drawing/2015/06/chart">
            <c:ext xmlns:c16="http://schemas.microsoft.com/office/drawing/2014/chart" uri="{C3380CC4-5D6E-409C-BE32-E72D297353CC}">
              <c16:uniqueId val="{00000006-9E94-468D-A289-3C62F72FA68E}"/>
            </c:ext>
            <c:ext xmlns:c15="http://schemas.microsoft.com/office/drawing/2012/chart" uri="{02D57815-91ED-43cb-92C2-25804820EDAC}">
              <c15:filteredSeriesTitle>
                <c15:tx>
                  <c:strRef>
                    <c:extLst xmlns:c16r2="http://schemas.microsoft.com/office/drawing/2015/06/chart">
                      <c:ext uri="{02D57815-91ED-43cb-92C2-25804820EDAC}">
                        <c15:formulaRef>
                          <c15:sqref>Sheet1!$E$1</c15:sqref>
                        </c15:formulaRef>
                      </c:ext>
                    </c:extLst>
                    <c:strCache>
                      <c:ptCount val="1"/>
                      <c:pt idx="0">
                        <c:v>Series 32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Title Goes Here</c:v>
                      </c:pt>
                    </c:strCache>
                  </c:strRef>
                </c15:cat>
              </c15:filteredCategoryTitle>
            </c:ext>
          </c:extLst>
        </c:ser>
        <c:ser>
          <c:idx val="4"/>
          <c:order val="4"/>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val>
            <c:numRef>
              <c:f>Sheet1!$F$2</c:f>
              <c:numCache>
                <c:formatCode>General</c:formatCode>
                <c:ptCount val="1"/>
                <c:pt idx="0">
                  <c:v>20</c:v>
                </c:pt>
              </c:numCache>
            </c:numRef>
          </c:val>
          <c:extLst xmlns:c16r2="http://schemas.microsoft.com/office/drawing/2015/06/chart">
            <c:ext xmlns:c16="http://schemas.microsoft.com/office/drawing/2014/chart" uri="{C3380CC4-5D6E-409C-BE32-E72D297353CC}">
              <c16:uniqueId val="{00000007-9E94-468D-A289-3C62F72FA68E}"/>
            </c:ext>
            <c:ext xmlns:c15="http://schemas.microsoft.com/office/drawing/2012/chart" uri="{02D57815-91ED-43cb-92C2-25804820EDAC}">
              <c15:filteredSeriesTitle>
                <c15:tx>
                  <c:strRef>
                    <c:extLst xmlns:c16r2="http://schemas.microsoft.com/office/drawing/2015/06/chart">
                      <c:ext uri="{02D57815-91ED-43cb-92C2-25804820EDAC}">
                        <c15:formulaRef>
                          <c15:sqref>Sheet1!$F$1</c15:sqref>
                        </c15:formulaRef>
                      </c:ext>
                    </c:extLst>
                    <c:strCache>
                      <c:ptCount val="1"/>
                      <c:pt idx="0">
                        <c:v>Series 322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Title Goes Here</c:v>
                      </c:pt>
                    </c:strCache>
                  </c:strRef>
                </c15:cat>
              </c15:filteredCategoryTitle>
            </c:ext>
          </c:extLst>
        </c:ser>
        <c:dLbls>
          <c:showLegendKey val="0"/>
          <c:showVal val="0"/>
          <c:showCatName val="0"/>
          <c:showSerName val="0"/>
          <c:showPercent val="0"/>
          <c:showBubbleSize val="0"/>
        </c:dLbls>
        <c:gapWidth val="178"/>
        <c:overlap val="-15"/>
        <c:axId val="45325312"/>
        <c:axId val="45327104"/>
      </c:barChart>
      <c:dateAx>
        <c:axId val="45325312"/>
        <c:scaling>
          <c:orientation val="minMax"/>
        </c:scaling>
        <c:delete val="0"/>
        <c:axPos val="b"/>
        <c:numFmt formatCode="General" sourceLinked="0"/>
        <c:majorTickMark val="out"/>
        <c:minorTickMark val="none"/>
        <c:tickLblPos val="nextTo"/>
        <c:spPr>
          <a:noFill/>
        </c:spPr>
        <c:crossAx val="45327104"/>
        <c:crosses val="autoZero"/>
        <c:auto val="0"/>
        <c:lblOffset val="100"/>
        <c:baseTimeUnit val="days"/>
      </c:dateAx>
      <c:valAx>
        <c:axId val="45327104"/>
        <c:scaling>
          <c:orientation val="minMax"/>
        </c:scaling>
        <c:delete val="1"/>
        <c:axPos val="l"/>
        <c:majorGridlines>
          <c:spPr>
            <a:ln w="22225">
              <a:solidFill>
                <a:prstClr val="white">
                  <a:lumMod val="85000"/>
                  <a:alpha val="48000"/>
                </a:prstClr>
              </a:solidFill>
              <a:prstDash val="sysDot"/>
            </a:ln>
          </c:spPr>
        </c:majorGridlines>
        <c:numFmt formatCode="General" sourceLinked="0"/>
        <c:majorTickMark val="cross"/>
        <c:minorTickMark val="out"/>
        <c:tickLblPos val="none"/>
        <c:crossAx val="45325312"/>
        <c:crossesAt val="2014"/>
        <c:crossBetween val="between"/>
      </c:valAx>
    </c:plotArea>
    <c:plotVisOnly val="1"/>
    <c:dispBlanksAs val="gap"/>
    <c:showDLblsOverMax val="0"/>
  </c:chart>
  <c:txPr>
    <a:bodyPr/>
    <a:lstStyle/>
    <a:p>
      <a:pPr>
        <a:defRPr sz="1000"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1C1AFF-D539-45A2-81CA-66B921DD8D52}" type="datetimeFigureOut">
              <a:rPr lang="zh-CN" altLang="en-US" smtClean="0"/>
              <a:t>2018/5/11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C74456-EB52-4577-819A-4B7EA6F602C1}" type="slidenum">
              <a:rPr lang="zh-CN" altLang="en-US" smtClean="0"/>
              <a:t>‹#›</a:t>
            </a:fld>
            <a:endParaRPr lang="zh-CN" altLang="en-US"/>
          </a:p>
        </p:txBody>
      </p:sp>
    </p:spTree>
    <p:extLst>
      <p:ext uri="{BB962C8B-B14F-4D97-AF65-F5344CB8AC3E}">
        <p14:creationId xmlns:p14="http://schemas.microsoft.com/office/powerpoint/2010/main" val="32225278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1</a:t>
            </a:fld>
            <a:endParaRPr lang="zh-CN" altLang="en-US"/>
          </a:p>
        </p:txBody>
      </p:sp>
    </p:spTree>
    <p:extLst>
      <p:ext uri="{BB962C8B-B14F-4D97-AF65-F5344CB8AC3E}">
        <p14:creationId xmlns:p14="http://schemas.microsoft.com/office/powerpoint/2010/main" val="41150866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2</a:t>
            </a:fld>
            <a:endParaRPr lang="zh-CN" altLang="en-US"/>
          </a:p>
        </p:txBody>
      </p:sp>
    </p:spTree>
    <p:extLst>
      <p:ext uri="{BB962C8B-B14F-4D97-AF65-F5344CB8AC3E}">
        <p14:creationId xmlns:p14="http://schemas.microsoft.com/office/powerpoint/2010/main" val="674580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3</a:t>
            </a:fld>
            <a:endParaRPr lang="zh-CN" altLang="en-US"/>
          </a:p>
        </p:txBody>
      </p:sp>
    </p:spTree>
    <p:extLst>
      <p:ext uri="{BB962C8B-B14F-4D97-AF65-F5344CB8AC3E}">
        <p14:creationId xmlns:p14="http://schemas.microsoft.com/office/powerpoint/2010/main" val="32745101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4</a:t>
            </a:fld>
            <a:endParaRPr lang="zh-CN" altLang="en-US"/>
          </a:p>
        </p:txBody>
      </p:sp>
    </p:spTree>
    <p:extLst>
      <p:ext uri="{BB962C8B-B14F-4D97-AF65-F5344CB8AC3E}">
        <p14:creationId xmlns:p14="http://schemas.microsoft.com/office/powerpoint/2010/main" val="22600741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5</a:t>
            </a:fld>
            <a:endParaRPr lang="zh-CN" altLang="en-US"/>
          </a:p>
        </p:txBody>
      </p:sp>
    </p:spTree>
    <p:extLst>
      <p:ext uri="{BB962C8B-B14F-4D97-AF65-F5344CB8AC3E}">
        <p14:creationId xmlns:p14="http://schemas.microsoft.com/office/powerpoint/2010/main" val="33894090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6</a:t>
            </a:fld>
            <a:endParaRPr lang="zh-CN" altLang="en-US"/>
          </a:p>
        </p:txBody>
      </p:sp>
    </p:spTree>
    <p:extLst>
      <p:ext uri="{BB962C8B-B14F-4D97-AF65-F5344CB8AC3E}">
        <p14:creationId xmlns:p14="http://schemas.microsoft.com/office/powerpoint/2010/main" val="8831387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7</a:t>
            </a:fld>
            <a:endParaRPr lang="zh-CN" altLang="en-US"/>
          </a:p>
        </p:txBody>
      </p:sp>
    </p:spTree>
    <p:extLst>
      <p:ext uri="{BB962C8B-B14F-4D97-AF65-F5344CB8AC3E}">
        <p14:creationId xmlns:p14="http://schemas.microsoft.com/office/powerpoint/2010/main" val="7448612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8</a:t>
            </a:fld>
            <a:endParaRPr lang="zh-CN" altLang="en-US"/>
          </a:p>
        </p:txBody>
      </p:sp>
    </p:spTree>
    <p:extLst>
      <p:ext uri="{BB962C8B-B14F-4D97-AF65-F5344CB8AC3E}">
        <p14:creationId xmlns:p14="http://schemas.microsoft.com/office/powerpoint/2010/main" val="25134304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9</a:t>
            </a:fld>
            <a:endParaRPr lang="zh-CN" altLang="en-US"/>
          </a:p>
        </p:txBody>
      </p:sp>
    </p:spTree>
    <p:extLst>
      <p:ext uri="{BB962C8B-B14F-4D97-AF65-F5344CB8AC3E}">
        <p14:creationId xmlns:p14="http://schemas.microsoft.com/office/powerpoint/2010/main" val="14912088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10</a:t>
            </a:fld>
            <a:endParaRPr lang="zh-CN" altLang="en-US"/>
          </a:p>
        </p:txBody>
      </p:sp>
    </p:spTree>
    <p:extLst>
      <p:ext uri="{BB962C8B-B14F-4D97-AF65-F5344CB8AC3E}">
        <p14:creationId xmlns:p14="http://schemas.microsoft.com/office/powerpoint/2010/main" val="7519981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11</a:t>
            </a:fld>
            <a:endParaRPr lang="zh-CN" altLang="en-US"/>
          </a:p>
        </p:txBody>
      </p:sp>
    </p:spTree>
    <p:extLst>
      <p:ext uri="{BB962C8B-B14F-4D97-AF65-F5344CB8AC3E}">
        <p14:creationId xmlns:p14="http://schemas.microsoft.com/office/powerpoint/2010/main" val="34077060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12</a:t>
            </a:fld>
            <a:endParaRPr lang="zh-CN" altLang="en-US"/>
          </a:p>
        </p:txBody>
      </p:sp>
    </p:spTree>
    <p:extLst>
      <p:ext uri="{BB962C8B-B14F-4D97-AF65-F5344CB8AC3E}">
        <p14:creationId xmlns:p14="http://schemas.microsoft.com/office/powerpoint/2010/main" val="25344956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13</a:t>
            </a:fld>
            <a:endParaRPr lang="zh-CN" altLang="en-US"/>
          </a:p>
        </p:txBody>
      </p:sp>
    </p:spTree>
    <p:extLst>
      <p:ext uri="{BB962C8B-B14F-4D97-AF65-F5344CB8AC3E}">
        <p14:creationId xmlns:p14="http://schemas.microsoft.com/office/powerpoint/2010/main" val="14558978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14</a:t>
            </a:fld>
            <a:endParaRPr lang="zh-CN" altLang="en-US"/>
          </a:p>
        </p:txBody>
      </p:sp>
    </p:spTree>
    <p:extLst>
      <p:ext uri="{BB962C8B-B14F-4D97-AF65-F5344CB8AC3E}">
        <p14:creationId xmlns:p14="http://schemas.microsoft.com/office/powerpoint/2010/main" val="7695607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15</a:t>
            </a:fld>
            <a:endParaRPr lang="zh-CN" altLang="en-US"/>
          </a:p>
        </p:txBody>
      </p:sp>
    </p:spTree>
    <p:extLst>
      <p:ext uri="{BB962C8B-B14F-4D97-AF65-F5344CB8AC3E}">
        <p14:creationId xmlns:p14="http://schemas.microsoft.com/office/powerpoint/2010/main" val="134273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16</a:t>
            </a:fld>
            <a:endParaRPr lang="zh-CN" altLang="en-US"/>
          </a:p>
        </p:txBody>
      </p:sp>
    </p:spTree>
    <p:extLst>
      <p:ext uri="{BB962C8B-B14F-4D97-AF65-F5344CB8AC3E}">
        <p14:creationId xmlns:p14="http://schemas.microsoft.com/office/powerpoint/2010/main" val="7388232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17</a:t>
            </a:fld>
            <a:endParaRPr lang="zh-CN" altLang="en-US"/>
          </a:p>
        </p:txBody>
      </p:sp>
    </p:spTree>
    <p:extLst>
      <p:ext uri="{BB962C8B-B14F-4D97-AF65-F5344CB8AC3E}">
        <p14:creationId xmlns:p14="http://schemas.microsoft.com/office/powerpoint/2010/main" val="42634079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18</a:t>
            </a:fld>
            <a:endParaRPr lang="zh-CN" altLang="en-US"/>
          </a:p>
        </p:txBody>
      </p:sp>
    </p:spTree>
    <p:extLst>
      <p:ext uri="{BB962C8B-B14F-4D97-AF65-F5344CB8AC3E}">
        <p14:creationId xmlns:p14="http://schemas.microsoft.com/office/powerpoint/2010/main" val="13160168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19</a:t>
            </a:fld>
            <a:endParaRPr lang="zh-CN" altLang="en-US"/>
          </a:p>
        </p:txBody>
      </p:sp>
    </p:spTree>
    <p:extLst>
      <p:ext uri="{BB962C8B-B14F-4D97-AF65-F5344CB8AC3E}">
        <p14:creationId xmlns:p14="http://schemas.microsoft.com/office/powerpoint/2010/main" val="40167617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20</a:t>
            </a:fld>
            <a:endParaRPr lang="zh-CN" altLang="en-US"/>
          </a:p>
        </p:txBody>
      </p:sp>
    </p:spTree>
    <p:extLst>
      <p:ext uri="{BB962C8B-B14F-4D97-AF65-F5344CB8AC3E}">
        <p14:creationId xmlns:p14="http://schemas.microsoft.com/office/powerpoint/2010/main" val="31434812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21</a:t>
            </a:fld>
            <a:endParaRPr lang="zh-CN" altLang="en-US"/>
          </a:p>
        </p:txBody>
      </p:sp>
    </p:spTree>
    <p:extLst>
      <p:ext uri="{BB962C8B-B14F-4D97-AF65-F5344CB8AC3E}">
        <p14:creationId xmlns:p14="http://schemas.microsoft.com/office/powerpoint/2010/main" val="1051059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22</a:t>
            </a:fld>
            <a:endParaRPr lang="zh-CN" altLang="en-US"/>
          </a:p>
        </p:txBody>
      </p:sp>
    </p:spTree>
    <p:extLst>
      <p:ext uri="{BB962C8B-B14F-4D97-AF65-F5344CB8AC3E}">
        <p14:creationId xmlns:p14="http://schemas.microsoft.com/office/powerpoint/2010/main" val="596013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23</a:t>
            </a:fld>
            <a:endParaRPr lang="zh-CN" altLang="en-US"/>
          </a:p>
        </p:txBody>
      </p:sp>
    </p:spTree>
    <p:extLst>
      <p:ext uri="{BB962C8B-B14F-4D97-AF65-F5344CB8AC3E}">
        <p14:creationId xmlns:p14="http://schemas.microsoft.com/office/powerpoint/2010/main" val="35822803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24</a:t>
            </a:fld>
            <a:endParaRPr lang="zh-CN" altLang="en-US"/>
          </a:p>
        </p:txBody>
      </p:sp>
    </p:spTree>
    <p:extLst>
      <p:ext uri="{BB962C8B-B14F-4D97-AF65-F5344CB8AC3E}">
        <p14:creationId xmlns:p14="http://schemas.microsoft.com/office/powerpoint/2010/main" val="18182526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74456-EB52-4577-819A-4B7EA6F602C1}" type="slidenum">
              <a:rPr lang="zh-CN" altLang="en-US" smtClean="0"/>
              <a:t>25</a:t>
            </a:fld>
            <a:endParaRPr lang="zh-CN" altLang="en-US"/>
          </a:p>
        </p:txBody>
      </p:sp>
    </p:spTree>
    <p:extLst>
      <p:ext uri="{BB962C8B-B14F-4D97-AF65-F5344CB8AC3E}">
        <p14:creationId xmlns:p14="http://schemas.microsoft.com/office/powerpoint/2010/main" val="1638973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513"/>
            <a:ext cx="6858000" cy="1790147"/>
          </a:xfrm>
        </p:spPr>
        <p:txBody>
          <a:bodyPr anchor="b"/>
          <a:lstStyle>
            <a:lvl1pPr algn="ctr">
              <a:defRPr sz="4499"/>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0695"/>
            <a:ext cx="6858000" cy="1241438"/>
          </a:xfrm>
        </p:spPr>
        <p:txBody>
          <a:bodyPr/>
          <a:lstStyle>
            <a:lvl1pPr marL="0" indent="0" algn="ctr">
              <a:buNone/>
              <a:defRPr sz="1800"/>
            </a:lvl1pPr>
            <a:lvl2pPr marL="342809" indent="0" algn="ctr">
              <a:buNone/>
              <a:defRPr sz="1500"/>
            </a:lvl2pPr>
            <a:lvl3pPr marL="685617" indent="0" algn="ctr">
              <a:buNone/>
              <a:defRPr sz="1350"/>
            </a:lvl3pPr>
            <a:lvl4pPr marL="1028426" indent="0" algn="ctr">
              <a:buNone/>
              <a:defRPr sz="1200"/>
            </a:lvl4pPr>
            <a:lvl5pPr marL="1371234" indent="0" algn="ctr">
              <a:buNone/>
              <a:defRPr sz="1200"/>
            </a:lvl5pPr>
            <a:lvl6pPr marL="1714043" indent="0" algn="ctr">
              <a:buNone/>
              <a:defRPr sz="1200"/>
            </a:lvl6pPr>
            <a:lvl7pPr marL="2056851" indent="0" algn="ctr">
              <a:buNone/>
              <a:defRPr sz="1200"/>
            </a:lvl7pPr>
            <a:lvl8pPr marL="2399660" indent="0" algn="ctr">
              <a:buNone/>
              <a:defRPr sz="1200"/>
            </a:lvl8pPr>
            <a:lvl9pPr marL="2742468"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9119366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5646616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1908"/>
            <a:ext cx="7886700" cy="2138893"/>
          </a:xfrm>
        </p:spPr>
        <p:txBody>
          <a:bodyPr anchor="b"/>
          <a:lstStyle>
            <a:lvl1pPr>
              <a:defRPr sz="4499"/>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1036"/>
            <a:ext cx="7886700" cy="1124793"/>
          </a:xfrm>
        </p:spPr>
        <p:txBody>
          <a:bodyPr/>
          <a:lstStyle>
            <a:lvl1pPr marL="0" indent="0">
              <a:buNone/>
              <a:defRPr sz="1800">
                <a:solidFill>
                  <a:schemeClr val="tx1">
                    <a:tint val="75000"/>
                  </a:schemeClr>
                </a:solidFill>
              </a:defRPr>
            </a:lvl1pPr>
            <a:lvl2pPr marL="342809" indent="0">
              <a:buNone/>
              <a:defRPr sz="1500">
                <a:solidFill>
                  <a:schemeClr val="tx1">
                    <a:tint val="75000"/>
                  </a:schemeClr>
                </a:solidFill>
              </a:defRPr>
            </a:lvl2pPr>
            <a:lvl3pPr marL="685617" indent="0">
              <a:buNone/>
              <a:defRPr sz="1350">
                <a:solidFill>
                  <a:schemeClr val="tx1">
                    <a:tint val="75000"/>
                  </a:schemeClr>
                </a:solidFill>
              </a:defRPr>
            </a:lvl3pPr>
            <a:lvl4pPr marL="1028426" indent="0">
              <a:buNone/>
              <a:defRPr sz="1200">
                <a:solidFill>
                  <a:schemeClr val="tx1">
                    <a:tint val="75000"/>
                  </a:schemeClr>
                </a:solidFill>
              </a:defRPr>
            </a:lvl4pPr>
            <a:lvl5pPr marL="1371234" indent="0">
              <a:buNone/>
              <a:defRPr sz="1200">
                <a:solidFill>
                  <a:schemeClr val="tx1">
                    <a:tint val="75000"/>
                  </a:schemeClr>
                </a:solidFill>
              </a:defRPr>
            </a:lvl5pPr>
            <a:lvl6pPr marL="1714043" indent="0">
              <a:buNone/>
              <a:defRPr sz="1200">
                <a:solidFill>
                  <a:schemeClr val="tx1">
                    <a:tint val="75000"/>
                  </a:schemeClr>
                </a:solidFill>
              </a:defRPr>
            </a:lvl6pPr>
            <a:lvl7pPr marL="2056851" indent="0">
              <a:buNone/>
              <a:defRPr sz="1200">
                <a:solidFill>
                  <a:schemeClr val="tx1">
                    <a:tint val="75000"/>
                  </a:schemeClr>
                </a:solidFill>
              </a:defRPr>
            </a:lvl7pPr>
            <a:lvl8pPr marL="2399660" indent="0">
              <a:buNone/>
              <a:defRPr sz="1200">
                <a:solidFill>
                  <a:schemeClr val="tx1">
                    <a:tint val="75000"/>
                  </a:schemeClr>
                </a:solidFill>
              </a:defRPr>
            </a:lvl8pPr>
            <a:lvl9pPr marL="2742468"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C764DE79-268F-4C1A-8933-263129D2AF90}" type="datetimeFigureOut">
              <a:rPr lang="en-US" dirty="0"/>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043494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8796"/>
            <a:ext cx="3886200" cy="3262497"/>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8796"/>
            <a:ext cx="3886200" cy="3262497"/>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5/11/2018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080145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759"/>
            <a:ext cx="7886700" cy="993866"/>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483"/>
            <a:ext cx="3868340" cy="617743"/>
          </a:xfrm>
        </p:spPr>
        <p:txBody>
          <a:bodyPr anchor="b"/>
          <a:lstStyle>
            <a:lvl1pPr marL="0" indent="0">
              <a:buNone/>
              <a:defRPr sz="1800" b="1"/>
            </a:lvl1pPr>
            <a:lvl2pPr marL="342809" indent="0">
              <a:buNone/>
              <a:defRPr sz="1500" b="1"/>
            </a:lvl2pPr>
            <a:lvl3pPr marL="685617" indent="0">
              <a:buNone/>
              <a:defRPr sz="1350" b="1"/>
            </a:lvl3pPr>
            <a:lvl4pPr marL="1028426" indent="0">
              <a:buNone/>
              <a:defRPr sz="1200" b="1"/>
            </a:lvl4pPr>
            <a:lvl5pPr marL="1371234" indent="0">
              <a:buNone/>
              <a:defRPr sz="1200" b="1"/>
            </a:lvl5pPr>
            <a:lvl6pPr marL="1714043" indent="0">
              <a:buNone/>
              <a:defRPr sz="1200" b="1"/>
            </a:lvl6pPr>
            <a:lvl7pPr marL="2056851" indent="0">
              <a:buNone/>
              <a:defRPr sz="1200" b="1"/>
            </a:lvl7pPr>
            <a:lvl8pPr marL="2399660" indent="0">
              <a:buNone/>
              <a:defRPr sz="1200" b="1"/>
            </a:lvl8pPr>
            <a:lvl9pPr marL="2742468"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227"/>
            <a:ext cx="3868340" cy="2762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483"/>
            <a:ext cx="3887391" cy="617743"/>
          </a:xfrm>
        </p:spPr>
        <p:txBody>
          <a:bodyPr anchor="b"/>
          <a:lstStyle>
            <a:lvl1pPr marL="0" indent="0">
              <a:buNone/>
              <a:defRPr sz="1800" b="1"/>
            </a:lvl1pPr>
            <a:lvl2pPr marL="342809" indent="0">
              <a:buNone/>
              <a:defRPr sz="1500" b="1"/>
            </a:lvl2pPr>
            <a:lvl3pPr marL="685617" indent="0">
              <a:buNone/>
              <a:defRPr sz="1350" b="1"/>
            </a:lvl3pPr>
            <a:lvl4pPr marL="1028426" indent="0">
              <a:buNone/>
              <a:defRPr sz="1200" b="1"/>
            </a:lvl4pPr>
            <a:lvl5pPr marL="1371234" indent="0">
              <a:buNone/>
              <a:defRPr sz="1200" b="1"/>
            </a:lvl5pPr>
            <a:lvl6pPr marL="1714043" indent="0">
              <a:buNone/>
              <a:defRPr sz="1200" b="1"/>
            </a:lvl6pPr>
            <a:lvl7pPr marL="2056851" indent="0">
              <a:buNone/>
              <a:defRPr sz="1200" b="1"/>
            </a:lvl7pPr>
            <a:lvl8pPr marL="2399660" indent="0">
              <a:buNone/>
              <a:defRPr sz="1200" b="1"/>
            </a:lvl8pPr>
            <a:lvl9pPr marL="2742468"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227"/>
            <a:ext cx="3887391" cy="2762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5/11/2018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64481472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5/11/2018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44773653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5/11/2018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1405176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794"/>
            <a:ext cx="2949178" cy="1199780"/>
          </a:xfrm>
        </p:spPr>
        <p:txBody>
          <a:bodyPr anchor="b"/>
          <a:lstStyle>
            <a:lvl1pPr>
              <a:defRPr sz="2399"/>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341"/>
            <a:ext cx="4629150" cy="3654091"/>
          </a:xfrm>
        </p:spPr>
        <p:txBody>
          <a:bodyPr/>
          <a:lstStyle>
            <a:lvl1pPr>
              <a:defRPr sz="2399"/>
            </a:lvl1pPr>
            <a:lvl2pPr>
              <a:defRPr sz="2099"/>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2574"/>
            <a:ext cx="2949178" cy="2857809"/>
          </a:xfrm>
        </p:spPr>
        <p:txBody>
          <a:bodyPr/>
          <a:lstStyle>
            <a:lvl1pPr marL="0" indent="0">
              <a:buNone/>
              <a:defRPr sz="1200"/>
            </a:lvl1pPr>
            <a:lvl2pPr marL="342809" indent="0">
              <a:buNone/>
              <a:defRPr sz="1050"/>
            </a:lvl2pPr>
            <a:lvl3pPr marL="685617" indent="0">
              <a:buNone/>
              <a:defRPr sz="900"/>
            </a:lvl3pPr>
            <a:lvl4pPr marL="1028426" indent="0">
              <a:buNone/>
              <a:defRPr sz="750"/>
            </a:lvl4pPr>
            <a:lvl5pPr marL="1371234" indent="0">
              <a:buNone/>
              <a:defRPr sz="750"/>
            </a:lvl5pPr>
            <a:lvl6pPr marL="1714043" indent="0">
              <a:buNone/>
              <a:defRPr sz="750"/>
            </a:lvl6pPr>
            <a:lvl7pPr marL="2056851" indent="0">
              <a:buNone/>
              <a:defRPr sz="750"/>
            </a:lvl7pPr>
            <a:lvl8pPr marL="2399660" indent="0">
              <a:buNone/>
              <a:defRPr sz="750"/>
            </a:lvl8pPr>
            <a:lvl9pPr marL="2742468"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C764DE79-268F-4C1A-8933-263129D2AF90}" type="datetimeFigureOut">
              <a:rPr lang="en-US" dirty="0"/>
              <a:t>5/11/2018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905670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794"/>
            <a:ext cx="2949178" cy="1199780"/>
          </a:xfrm>
        </p:spPr>
        <p:txBody>
          <a:bodyPr anchor="b"/>
          <a:lstStyle>
            <a:lvl1pPr>
              <a:defRPr sz="2399"/>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341"/>
            <a:ext cx="4629150" cy="3654091"/>
          </a:xfrm>
        </p:spPr>
        <p:txBody>
          <a:bodyPr anchor="t"/>
          <a:lstStyle>
            <a:lvl1pPr marL="0" indent="0">
              <a:buNone/>
              <a:defRPr sz="2399"/>
            </a:lvl1pPr>
            <a:lvl2pPr marL="342809" indent="0">
              <a:buNone/>
              <a:defRPr sz="2099"/>
            </a:lvl2pPr>
            <a:lvl3pPr marL="685617" indent="0">
              <a:buNone/>
              <a:defRPr sz="1800"/>
            </a:lvl3pPr>
            <a:lvl4pPr marL="1028426" indent="0">
              <a:buNone/>
              <a:defRPr sz="1500"/>
            </a:lvl4pPr>
            <a:lvl5pPr marL="1371234" indent="0">
              <a:buNone/>
              <a:defRPr sz="1500"/>
            </a:lvl5pPr>
            <a:lvl6pPr marL="1714043" indent="0">
              <a:buNone/>
              <a:defRPr sz="1500"/>
            </a:lvl6pPr>
            <a:lvl7pPr marL="2056851" indent="0">
              <a:buNone/>
              <a:defRPr sz="1500"/>
            </a:lvl7pPr>
            <a:lvl8pPr marL="2399660" indent="0">
              <a:buNone/>
              <a:defRPr sz="1500"/>
            </a:lvl8pPr>
            <a:lvl9pPr marL="2742468"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2574"/>
            <a:ext cx="2949178" cy="2857809"/>
          </a:xfrm>
        </p:spPr>
        <p:txBody>
          <a:bodyPr/>
          <a:lstStyle>
            <a:lvl1pPr marL="0" indent="0">
              <a:buNone/>
              <a:defRPr sz="1200"/>
            </a:lvl1pPr>
            <a:lvl2pPr marL="342809" indent="0">
              <a:buNone/>
              <a:defRPr sz="1050"/>
            </a:lvl2pPr>
            <a:lvl3pPr marL="685617" indent="0">
              <a:buNone/>
              <a:defRPr sz="900"/>
            </a:lvl3pPr>
            <a:lvl4pPr marL="1028426" indent="0">
              <a:buNone/>
              <a:defRPr sz="750"/>
            </a:lvl4pPr>
            <a:lvl5pPr marL="1371234" indent="0">
              <a:buNone/>
              <a:defRPr sz="750"/>
            </a:lvl5pPr>
            <a:lvl6pPr marL="1714043" indent="0">
              <a:buNone/>
              <a:defRPr sz="750"/>
            </a:lvl6pPr>
            <a:lvl7pPr marL="2056851" indent="0">
              <a:buNone/>
              <a:defRPr sz="750"/>
            </a:lvl7pPr>
            <a:lvl8pPr marL="2399660" indent="0">
              <a:buNone/>
              <a:defRPr sz="750"/>
            </a:lvl8pPr>
            <a:lvl9pPr marL="2742468"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C764DE79-268F-4C1A-8933-263129D2AF90}" type="datetimeFigureOut">
              <a:rPr lang="en-US" dirty="0"/>
              <a:t>5/11/2018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49985055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42520290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759"/>
            <a:ext cx="1971675" cy="435753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759"/>
            <a:ext cx="5800725" cy="435753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665451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79954366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32164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21035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921275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061549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0_标题幻灯片">
    <p:spTree>
      <p:nvGrpSpPr>
        <p:cNvPr id="1" name=""/>
        <p:cNvGrpSpPr/>
        <p:nvPr/>
      </p:nvGrpSpPr>
      <p:grpSpPr>
        <a:xfrm>
          <a:off x="0" y="0"/>
          <a:ext cx="0" cy="0"/>
          <a:chOff x="0" y="0"/>
          <a:chExt cx="0" cy="0"/>
        </a:xfrm>
      </p:grpSpPr>
      <p:sp>
        <p:nvSpPr>
          <p:cNvPr id="7" name="Rectangle 20"/>
          <p:cNvSpPr>
            <a:spLocks noChangeArrowheads="1"/>
          </p:cNvSpPr>
          <p:nvPr userDrawn="1"/>
        </p:nvSpPr>
        <p:spPr bwMode="auto">
          <a:xfrm>
            <a:off x="6804248" y="4860924"/>
            <a:ext cx="187459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www.yourwebsite.com</a:t>
            </a:r>
            <a:endParaRPr lang="zh-CN" altLang="en-US" sz="800" dirty="0">
              <a:solidFill>
                <a:srgbClr val="53585E"/>
              </a:solidFill>
              <a:latin typeface="Arial" pitchFamily="34" charset="0"/>
              <a:cs typeface="Arial" pitchFamily="34" charset="0"/>
            </a:endParaRPr>
          </a:p>
        </p:txBody>
      </p:sp>
      <p:sp>
        <p:nvSpPr>
          <p:cNvPr id="8" name="菱形 7"/>
          <p:cNvSpPr/>
          <p:nvPr userDrawn="1"/>
        </p:nvSpPr>
        <p:spPr>
          <a:xfrm>
            <a:off x="8709226" y="4800601"/>
            <a:ext cx="238246" cy="238244"/>
          </a:xfrm>
          <a:prstGeom prst="diamond">
            <a:avLst/>
          </a:prstGeom>
          <a:noFill/>
          <a:ln w="6350"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solidFill>
                <a:schemeClr val="tx1"/>
              </a:solidFill>
            </a:endParaRPr>
          </a:p>
        </p:txBody>
      </p:sp>
      <p:sp>
        <p:nvSpPr>
          <p:cNvPr id="10" name="Rectangle 20"/>
          <p:cNvSpPr>
            <a:spLocks noChangeArrowheads="1"/>
          </p:cNvSpPr>
          <p:nvPr userDrawn="1"/>
        </p:nvSpPr>
        <p:spPr bwMode="auto">
          <a:xfrm>
            <a:off x="251520" y="4860924"/>
            <a:ext cx="1755254"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yourmail@business.com</a:t>
            </a:r>
            <a:endParaRPr lang="zh-CN" altLang="en-US" sz="800" dirty="0">
              <a:solidFill>
                <a:srgbClr val="53585E"/>
              </a:solidFill>
              <a:latin typeface="Arial" pitchFamily="34" charset="0"/>
              <a:cs typeface="Arial" pitchFamily="34" charset="0"/>
            </a:endParaRPr>
          </a:p>
        </p:txBody>
      </p:sp>
      <p:sp>
        <p:nvSpPr>
          <p:cNvPr id="11" name="灯片编号占位符 5"/>
          <p:cNvSpPr txBox="1"/>
          <p:nvPr userDrawn="1"/>
        </p:nvSpPr>
        <p:spPr>
          <a:xfrm>
            <a:off x="8649858" y="4854858"/>
            <a:ext cx="360040" cy="144016"/>
          </a:xfrm>
          <a:prstGeom prst="rect">
            <a:avLst/>
          </a:prstGeom>
        </p:spPr>
        <p:txBody>
          <a:bodyPr tIns="0" bIns="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fld id="{36567833-4B14-40FE-AE92-49CC326BF8AB}" type="slidenum">
              <a:rPr lang="zh-CN" altLang="en-US" sz="800">
                <a:solidFill>
                  <a:srgbClr val="53585E"/>
                </a:solidFill>
                <a:latin typeface="+mn-lt"/>
                <a:cs typeface="Arial" pitchFamily="34" charset="0"/>
              </a:rPr>
              <a:t>‹#›</a:t>
            </a:fld>
            <a:endParaRPr lang="zh-CN" altLang="en-US" sz="800" dirty="0">
              <a:solidFill>
                <a:srgbClr val="53585E"/>
              </a:solidFill>
              <a:latin typeface="+mn-lt"/>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759"/>
            <a:ext cx="7886700" cy="993866"/>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8796"/>
            <a:ext cx="7886700" cy="3262497"/>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5792"/>
            <a:ext cx="2057400" cy="273759"/>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dirty="0"/>
              <a:t>5/11/2018</a:t>
            </a:fld>
            <a:endParaRPr lang="en-US" dirty="0"/>
          </a:p>
        </p:txBody>
      </p:sp>
      <p:sp>
        <p:nvSpPr>
          <p:cNvPr id="5" name="Footer Placeholder 4"/>
          <p:cNvSpPr>
            <a:spLocks noGrp="1"/>
          </p:cNvSpPr>
          <p:nvPr>
            <p:ph type="ftr" sz="quarter" idx="3"/>
          </p:nvPr>
        </p:nvSpPr>
        <p:spPr>
          <a:xfrm>
            <a:off x="3028950" y="4765792"/>
            <a:ext cx="3086100" cy="273759"/>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5792"/>
            <a:ext cx="2057400" cy="273759"/>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4160266302"/>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 id="2147483664" r:id="rId13"/>
    <p:sldLayoutId id="2147483665" r:id="rId14"/>
    <p:sldLayoutId id="2147483666" r:id="rId15"/>
    <p:sldLayoutId id="2147483667" r:id="rId16"/>
    <p:sldLayoutId id="2147483650" r:id="rId17"/>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txStyles>
    <p:titleStyle>
      <a:lvl1pPr algn="l" defTabSz="685617" rtl="0" eaLnBrk="1" latinLnBrk="0" hangingPunct="1">
        <a:lnSpc>
          <a:spcPct val="90000"/>
        </a:lnSpc>
        <a:spcBef>
          <a:spcPct val="0"/>
        </a:spcBef>
        <a:buNone/>
        <a:defRPr sz="3299" kern="1200">
          <a:solidFill>
            <a:schemeClr val="tx1"/>
          </a:solidFill>
          <a:latin typeface="+mj-lt"/>
          <a:ea typeface="+mj-ea"/>
          <a:cs typeface="+mj-cs"/>
        </a:defRPr>
      </a:lvl1pPr>
    </p:titleStyle>
    <p:bodyStyle>
      <a:lvl1pPr marL="171404" indent="-171404" algn="l" defTabSz="685617" rtl="0" eaLnBrk="1" latinLnBrk="0" hangingPunct="1">
        <a:lnSpc>
          <a:spcPct val="90000"/>
        </a:lnSpc>
        <a:spcBef>
          <a:spcPts val="750"/>
        </a:spcBef>
        <a:buFont typeface="Arial" panose="020B0604020202020204" pitchFamily="34" charset="0"/>
        <a:buChar char="•"/>
        <a:defRPr sz="2099" kern="1200">
          <a:solidFill>
            <a:schemeClr val="tx1"/>
          </a:solidFill>
          <a:latin typeface="+mn-lt"/>
          <a:ea typeface="+mn-ea"/>
          <a:cs typeface="+mn-cs"/>
        </a:defRPr>
      </a:lvl1pPr>
      <a:lvl2pPr marL="514213" indent="-171404" algn="l" defTabSz="6856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021" indent="-171404" algn="l" defTabSz="6856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199830" indent="-171404" algn="l" defTabSz="6856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639" indent="-171404" algn="l" defTabSz="6856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447" indent="-171404" algn="l" defTabSz="6856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256" indent="-171404" algn="l" defTabSz="6856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064" indent="-171404" algn="l" defTabSz="6856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3873" indent="-171404" algn="l" defTabSz="6856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617" rtl="0" eaLnBrk="1" latinLnBrk="0" hangingPunct="1">
        <a:defRPr sz="1350" kern="1200">
          <a:solidFill>
            <a:schemeClr val="tx1"/>
          </a:solidFill>
          <a:latin typeface="+mn-lt"/>
          <a:ea typeface="+mn-ea"/>
          <a:cs typeface="+mn-cs"/>
        </a:defRPr>
      </a:lvl1pPr>
      <a:lvl2pPr marL="342809" algn="l" defTabSz="685617" rtl="0" eaLnBrk="1" latinLnBrk="0" hangingPunct="1">
        <a:defRPr sz="1350" kern="1200">
          <a:solidFill>
            <a:schemeClr val="tx1"/>
          </a:solidFill>
          <a:latin typeface="+mn-lt"/>
          <a:ea typeface="+mn-ea"/>
          <a:cs typeface="+mn-cs"/>
        </a:defRPr>
      </a:lvl2pPr>
      <a:lvl3pPr marL="685617" algn="l" defTabSz="685617" rtl="0" eaLnBrk="1" latinLnBrk="0" hangingPunct="1">
        <a:defRPr sz="1350" kern="1200">
          <a:solidFill>
            <a:schemeClr val="tx1"/>
          </a:solidFill>
          <a:latin typeface="+mn-lt"/>
          <a:ea typeface="+mn-ea"/>
          <a:cs typeface="+mn-cs"/>
        </a:defRPr>
      </a:lvl3pPr>
      <a:lvl4pPr marL="1028426" algn="l" defTabSz="685617" rtl="0" eaLnBrk="1" latinLnBrk="0" hangingPunct="1">
        <a:defRPr sz="1350" kern="1200">
          <a:solidFill>
            <a:schemeClr val="tx1"/>
          </a:solidFill>
          <a:latin typeface="+mn-lt"/>
          <a:ea typeface="+mn-ea"/>
          <a:cs typeface="+mn-cs"/>
        </a:defRPr>
      </a:lvl4pPr>
      <a:lvl5pPr marL="1371234" algn="l" defTabSz="685617" rtl="0" eaLnBrk="1" latinLnBrk="0" hangingPunct="1">
        <a:defRPr sz="1350" kern="1200">
          <a:solidFill>
            <a:schemeClr val="tx1"/>
          </a:solidFill>
          <a:latin typeface="+mn-lt"/>
          <a:ea typeface="+mn-ea"/>
          <a:cs typeface="+mn-cs"/>
        </a:defRPr>
      </a:lvl5pPr>
      <a:lvl6pPr marL="1714043" algn="l" defTabSz="685617" rtl="0" eaLnBrk="1" latinLnBrk="0" hangingPunct="1">
        <a:defRPr sz="1350" kern="1200">
          <a:solidFill>
            <a:schemeClr val="tx1"/>
          </a:solidFill>
          <a:latin typeface="+mn-lt"/>
          <a:ea typeface="+mn-ea"/>
          <a:cs typeface="+mn-cs"/>
        </a:defRPr>
      </a:lvl6pPr>
      <a:lvl7pPr marL="2056851" algn="l" defTabSz="685617" rtl="0" eaLnBrk="1" latinLnBrk="0" hangingPunct="1">
        <a:defRPr sz="1350" kern="1200">
          <a:solidFill>
            <a:schemeClr val="tx1"/>
          </a:solidFill>
          <a:latin typeface="+mn-lt"/>
          <a:ea typeface="+mn-ea"/>
          <a:cs typeface="+mn-cs"/>
        </a:defRPr>
      </a:lvl7pPr>
      <a:lvl8pPr marL="2399660" algn="l" defTabSz="685617" rtl="0" eaLnBrk="1" latinLnBrk="0" hangingPunct="1">
        <a:defRPr sz="1350" kern="1200">
          <a:solidFill>
            <a:schemeClr val="tx1"/>
          </a:solidFill>
          <a:latin typeface="+mn-lt"/>
          <a:ea typeface="+mn-ea"/>
          <a:cs typeface="+mn-cs"/>
        </a:defRPr>
      </a:lvl8pPr>
      <a:lvl9pPr marL="2742468" algn="l" defTabSz="685617"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6.xml"/><Relationship Id="rId7" Type="http://schemas.openxmlformats.org/officeDocument/2006/relationships/notesSlide" Target="../notesSlides/notesSlide5.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slideLayout" Target="../slideLayouts/slideLayout15.xml"/><Relationship Id="rId5" Type="http://schemas.openxmlformats.org/officeDocument/2006/relationships/tags" Target="../tags/tag8.xml"/><Relationship Id="rId4" Type="http://schemas.openxmlformats.org/officeDocument/2006/relationships/tags" Target="../tags/tag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tags" Target="../tags/tag10.xml"/><Relationship Id="rId1" Type="http://schemas.openxmlformats.org/officeDocument/2006/relationships/tags" Target="../tags/tag9.xm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tags" Target="../tags/tag12.xml"/><Relationship Id="rId1" Type="http://schemas.openxmlformats.org/officeDocument/2006/relationships/tags" Target="../tags/tag11.xm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2.xml"/><Relationship Id="rId5" Type="http://schemas.openxmlformats.org/officeDocument/2006/relationships/image" Target="../media/image9.jpeg"/><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tags" Target="../tags/tag14.xml"/><Relationship Id="rId1" Type="http://schemas.openxmlformats.org/officeDocument/2006/relationships/tags" Target="../tags/tag13.xml"/><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bwMode="auto">
          <a:xfrm>
            <a:off x="0" y="-7938"/>
            <a:ext cx="2556000" cy="5159376"/>
          </a:xfrm>
          <a:custGeom>
            <a:avLst/>
            <a:gdLst>
              <a:gd name="T0" fmla="*/ 0 w 1624"/>
              <a:gd name="T1" fmla="*/ 0 h 3250"/>
              <a:gd name="T2" fmla="*/ 1624 w 1624"/>
              <a:gd name="T3" fmla="*/ 1625 h 3250"/>
              <a:gd name="T4" fmla="*/ 0 w 1624"/>
              <a:gd name="T5" fmla="*/ 3250 h 3250"/>
              <a:gd name="T6" fmla="*/ 0 w 1624"/>
              <a:gd name="T7" fmla="*/ 0 h 3250"/>
            </a:gdLst>
            <a:ahLst/>
            <a:cxnLst>
              <a:cxn ang="0">
                <a:pos x="T0" y="T1"/>
              </a:cxn>
              <a:cxn ang="0">
                <a:pos x="T2" y="T3"/>
              </a:cxn>
              <a:cxn ang="0">
                <a:pos x="T4" y="T5"/>
              </a:cxn>
              <a:cxn ang="0">
                <a:pos x="T6" y="T7"/>
              </a:cxn>
            </a:cxnLst>
            <a:rect l="0" t="0" r="r" b="b"/>
            <a:pathLst>
              <a:path w="1624" h="3250">
                <a:moveTo>
                  <a:pt x="0" y="0"/>
                </a:moveTo>
                <a:lnTo>
                  <a:pt x="1624" y="1625"/>
                </a:lnTo>
                <a:lnTo>
                  <a:pt x="0" y="3250"/>
                </a:lnTo>
                <a:lnTo>
                  <a:pt x="0"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w="12700" cap="flat">
            <a:noFill/>
            <a:prstDash val="solid"/>
            <a:miter lim="800000"/>
          </a:ln>
        </p:spPr>
        <p:txBody>
          <a:bodyPr vert="horz" wrap="square" lIns="91440" tIns="45720" rIns="91440" bIns="45720" numCol="1" anchor="t" anchorCtr="0" compatLnSpc="1"/>
          <a:lstStyle/>
          <a:p>
            <a:endParaRPr lang="zh-CN" altLang="en-US"/>
          </a:p>
        </p:txBody>
      </p:sp>
      <p:sp>
        <p:nvSpPr>
          <p:cNvPr id="7" name="Freeform 7"/>
          <p:cNvSpPr/>
          <p:nvPr/>
        </p:nvSpPr>
        <p:spPr bwMode="auto">
          <a:xfrm>
            <a:off x="0" y="2133600"/>
            <a:ext cx="438938" cy="876300"/>
          </a:xfrm>
          <a:custGeom>
            <a:avLst/>
            <a:gdLst>
              <a:gd name="T0" fmla="*/ 0 w 557"/>
              <a:gd name="T1" fmla="*/ 0 h 1112"/>
              <a:gd name="T2" fmla="*/ 557 w 557"/>
              <a:gd name="T3" fmla="*/ 557 h 1112"/>
              <a:gd name="T4" fmla="*/ 0 w 557"/>
              <a:gd name="T5" fmla="*/ 1112 h 1112"/>
              <a:gd name="T6" fmla="*/ 0 w 557"/>
              <a:gd name="T7" fmla="*/ 0 h 1112"/>
            </a:gdLst>
            <a:ahLst/>
            <a:cxnLst>
              <a:cxn ang="0">
                <a:pos x="T0" y="T1"/>
              </a:cxn>
              <a:cxn ang="0">
                <a:pos x="T2" y="T3"/>
              </a:cxn>
              <a:cxn ang="0">
                <a:pos x="T4" y="T5"/>
              </a:cxn>
              <a:cxn ang="0">
                <a:pos x="T6" y="T7"/>
              </a:cxn>
            </a:cxnLst>
            <a:rect l="0" t="0" r="r" b="b"/>
            <a:pathLst>
              <a:path w="557" h="1112">
                <a:moveTo>
                  <a:pt x="0" y="0"/>
                </a:moveTo>
                <a:lnTo>
                  <a:pt x="557" y="557"/>
                </a:lnTo>
                <a:lnTo>
                  <a:pt x="0" y="1112"/>
                </a:lnTo>
                <a:lnTo>
                  <a:pt x="0" y="0"/>
                </a:ln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p>
        </p:txBody>
      </p:sp>
      <p:sp>
        <p:nvSpPr>
          <p:cNvPr id="8" name="Freeform 8"/>
          <p:cNvSpPr/>
          <p:nvPr/>
        </p:nvSpPr>
        <p:spPr bwMode="auto">
          <a:xfrm>
            <a:off x="1965761" y="1562844"/>
            <a:ext cx="580472" cy="1158916"/>
          </a:xfrm>
          <a:custGeom>
            <a:avLst/>
            <a:gdLst>
              <a:gd name="T0" fmla="*/ 0 w 286"/>
              <a:gd name="T1" fmla="*/ 0 h 571"/>
              <a:gd name="T2" fmla="*/ 286 w 286"/>
              <a:gd name="T3" fmla="*/ 287 h 571"/>
              <a:gd name="T4" fmla="*/ 0 w 286"/>
              <a:gd name="T5" fmla="*/ 571 h 571"/>
              <a:gd name="T6" fmla="*/ 0 w 286"/>
              <a:gd name="T7" fmla="*/ 0 h 571"/>
            </a:gdLst>
            <a:ahLst/>
            <a:cxnLst>
              <a:cxn ang="0">
                <a:pos x="T0" y="T1"/>
              </a:cxn>
              <a:cxn ang="0">
                <a:pos x="T2" y="T3"/>
              </a:cxn>
              <a:cxn ang="0">
                <a:pos x="T4" y="T5"/>
              </a:cxn>
              <a:cxn ang="0">
                <a:pos x="T6" y="T7"/>
              </a:cxn>
            </a:cxnLst>
            <a:rect l="0" t="0" r="r" b="b"/>
            <a:pathLst>
              <a:path w="286" h="571">
                <a:moveTo>
                  <a:pt x="0" y="0"/>
                </a:moveTo>
                <a:lnTo>
                  <a:pt x="286" y="287"/>
                </a:lnTo>
                <a:lnTo>
                  <a:pt x="0" y="571"/>
                </a:lnTo>
                <a:lnTo>
                  <a:pt x="0" y="0"/>
                </a:lnTo>
                <a:close/>
              </a:path>
            </a:pathLst>
          </a:custGeom>
          <a:noFill/>
          <a:ln w="6350" cap="flat">
            <a:solidFill>
              <a:schemeClr val="tx1">
                <a:lumMod val="75000"/>
                <a:lumOff val="2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 name="Freeform 9"/>
          <p:cNvSpPr/>
          <p:nvPr/>
        </p:nvSpPr>
        <p:spPr bwMode="auto">
          <a:xfrm>
            <a:off x="2222130" y="2089955"/>
            <a:ext cx="471804" cy="945307"/>
          </a:xfrm>
          <a:custGeom>
            <a:avLst/>
            <a:gdLst>
              <a:gd name="T0" fmla="*/ 0 w 278"/>
              <a:gd name="T1" fmla="*/ 0 h 557"/>
              <a:gd name="T2" fmla="*/ 278 w 278"/>
              <a:gd name="T3" fmla="*/ 278 h 557"/>
              <a:gd name="T4" fmla="*/ 0 w 278"/>
              <a:gd name="T5" fmla="*/ 557 h 557"/>
              <a:gd name="T6" fmla="*/ 0 w 278"/>
              <a:gd name="T7" fmla="*/ 0 h 557"/>
            </a:gdLst>
            <a:ahLst/>
            <a:cxnLst>
              <a:cxn ang="0">
                <a:pos x="T0" y="T1"/>
              </a:cxn>
              <a:cxn ang="0">
                <a:pos x="T2" y="T3"/>
              </a:cxn>
              <a:cxn ang="0">
                <a:pos x="T4" y="T5"/>
              </a:cxn>
              <a:cxn ang="0">
                <a:pos x="T6" y="T7"/>
              </a:cxn>
            </a:cxnLst>
            <a:rect l="0" t="0" r="r" b="b"/>
            <a:pathLst>
              <a:path w="278" h="557">
                <a:moveTo>
                  <a:pt x="0" y="0"/>
                </a:moveTo>
                <a:lnTo>
                  <a:pt x="278" y="278"/>
                </a:lnTo>
                <a:lnTo>
                  <a:pt x="0" y="557"/>
                </a:lnTo>
                <a:lnTo>
                  <a:pt x="0"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6" name="Rectangle 18"/>
          <p:cNvSpPr>
            <a:spLocks noChangeArrowheads="1"/>
          </p:cNvSpPr>
          <p:nvPr/>
        </p:nvSpPr>
        <p:spPr bwMode="auto">
          <a:xfrm>
            <a:off x="3491880" y="2054602"/>
            <a:ext cx="437138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zh-CN" altLang="en-US" sz="3600" dirty="0">
                <a:solidFill>
                  <a:schemeClr val="tx1">
                    <a:lumMod val="75000"/>
                    <a:lumOff val="25000"/>
                  </a:schemeClr>
                </a:solidFill>
                <a:latin typeface="Impact" pitchFamily="34" charset="0"/>
                <a:ea typeface="微软雅黑" pitchFamily="34" charset="-122"/>
                <a:cs typeface="宋体" pitchFamily="2" charset="-122"/>
              </a:rPr>
              <a:t>团队建设管理</a:t>
            </a:r>
            <a:r>
              <a:rPr lang="en-US" altLang="zh-CN" sz="3600" dirty="0">
                <a:solidFill>
                  <a:schemeClr val="tx1">
                    <a:lumMod val="75000"/>
                    <a:lumOff val="25000"/>
                  </a:schemeClr>
                </a:solidFill>
                <a:latin typeface="Impact" pitchFamily="34" charset="0"/>
                <a:ea typeface="微软雅黑" pitchFamily="34" charset="-122"/>
                <a:cs typeface="宋体" pitchFamily="2" charset="-122"/>
              </a:rPr>
              <a:t>PPT</a:t>
            </a:r>
            <a:r>
              <a:rPr lang="zh-CN" altLang="en-US" sz="3600" dirty="0">
                <a:solidFill>
                  <a:schemeClr val="tx1">
                    <a:lumMod val="75000"/>
                    <a:lumOff val="25000"/>
                  </a:schemeClr>
                </a:solidFill>
                <a:latin typeface="Impact" pitchFamily="34" charset="0"/>
                <a:ea typeface="微软雅黑" pitchFamily="34" charset="-122"/>
                <a:cs typeface="宋体" pitchFamily="2" charset="-122"/>
              </a:rPr>
              <a:t>模板</a:t>
            </a:r>
            <a:endParaRPr lang="en-US" altLang="zh-CN" sz="3600" dirty="0">
              <a:solidFill>
                <a:schemeClr val="tx1">
                  <a:lumMod val="75000"/>
                  <a:lumOff val="25000"/>
                </a:schemeClr>
              </a:solidFill>
              <a:latin typeface="Impact" pitchFamily="34" charset="0"/>
              <a:ea typeface="微软雅黑" pitchFamily="34" charset="-122"/>
              <a:cs typeface="宋体" pitchFamily="2" charset="-122"/>
            </a:endParaRPr>
          </a:p>
        </p:txBody>
      </p:sp>
      <p:sp>
        <p:nvSpPr>
          <p:cNvPr id="18" name="Rectangle 20"/>
          <p:cNvSpPr>
            <a:spLocks noChangeArrowheads="1"/>
          </p:cNvSpPr>
          <p:nvPr/>
        </p:nvSpPr>
        <p:spPr bwMode="auto">
          <a:xfrm>
            <a:off x="3491474" y="2636413"/>
            <a:ext cx="403285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Line 21"/>
          <p:cNvSpPr>
            <a:spLocks noChangeShapeType="1"/>
          </p:cNvSpPr>
          <p:nvPr/>
        </p:nvSpPr>
        <p:spPr bwMode="auto">
          <a:xfrm>
            <a:off x="3491474" y="3081713"/>
            <a:ext cx="2952734" cy="0"/>
          </a:xfrm>
          <a:prstGeom prst="line">
            <a:avLst/>
          </a:prstGeom>
          <a:noFill/>
          <a:ln w="6350">
            <a:solidFill>
              <a:schemeClr val="tx1">
                <a:lumMod val="75000"/>
                <a:lumOff val="25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ln>
                <a:solidFill>
                  <a:schemeClr val="tx1">
                    <a:lumMod val="75000"/>
                    <a:lumOff val="25000"/>
                  </a:schemeClr>
                </a:solidFill>
              </a:ln>
              <a:solidFill>
                <a:srgbClr val="000000"/>
              </a:solidFill>
              <a:latin typeface="Arial" pitchFamily="34" charset="0"/>
            </a:endParaRPr>
          </a:p>
        </p:txBody>
      </p:sp>
      <p:sp>
        <p:nvSpPr>
          <p:cNvPr id="10" name="Rectangle 20"/>
          <p:cNvSpPr>
            <a:spLocks noChangeArrowheads="1"/>
          </p:cNvSpPr>
          <p:nvPr/>
        </p:nvSpPr>
        <p:spPr bwMode="auto">
          <a:xfrm>
            <a:off x="3491474" y="3165532"/>
            <a:ext cx="2952734"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buFont typeface="Arial" pitchFamily="34" charset="0"/>
              <a:buNone/>
            </a:pPr>
            <a:r>
              <a:rPr lang="zh-CN" altLang="en-US" sz="1000" dirty="0">
                <a:solidFill>
                  <a:schemeClr val="accent1"/>
                </a:solidFill>
                <a:latin typeface="微软雅黑" pitchFamily="34" charset="-122"/>
                <a:ea typeface="微软雅黑" pitchFamily="34" charset="-122"/>
                <a:cs typeface="Arial" pitchFamily="34" charset="0"/>
              </a:rPr>
              <a:t>●</a:t>
            </a:r>
            <a:r>
              <a:rPr lang="zh-CN" altLang="en-US" sz="1000" dirty="0">
                <a:solidFill>
                  <a:srgbClr val="53585E"/>
                </a:solidFill>
                <a:latin typeface="微软雅黑" pitchFamily="34" charset="-122"/>
                <a:ea typeface="微软雅黑" pitchFamily="34" charset="-122"/>
                <a:cs typeface="Arial" pitchFamily="34" charset="0"/>
              </a:rPr>
              <a:t>企业推介 </a:t>
            </a:r>
            <a:r>
              <a:rPr lang="zh-CN" altLang="en-US" sz="1000" dirty="0">
                <a:solidFill>
                  <a:schemeClr val="accent1"/>
                </a:solidFill>
                <a:latin typeface="微软雅黑" pitchFamily="34" charset="-122"/>
                <a:ea typeface="微软雅黑" pitchFamily="34" charset="-122"/>
                <a:cs typeface="Arial" pitchFamily="34" charset="0"/>
              </a:rPr>
              <a:t> ●</a:t>
            </a:r>
            <a:r>
              <a:rPr lang="zh-CN" altLang="en-US" sz="1000" dirty="0">
                <a:solidFill>
                  <a:srgbClr val="53585E"/>
                </a:solidFill>
                <a:latin typeface="微软雅黑" pitchFamily="34" charset="-122"/>
                <a:ea typeface="微软雅黑" pitchFamily="34" charset="-122"/>
                <a:cs typeface="Arial" pitchFamily="34" charset="0"/>
              </a:rPr>
              <a:t>项目展示  </a:t>
            </a:r>
            <a:r>
              <a:rPr lang="zh-CN" altLang="en-US" sz="1000" dirty="0">
                <a:solidFill>
                  <a:schemeClr val="accent1"/>
                </a:solidFill>
                <a:latin typeface="微软雅黑" pitchFamily="34" charset="-122"/>
                <a:ea typeface="微软雅黑" pitchFamily="34" charset="-122"/>
                <a:cs typeface="Arial" pitchFamily="34" charset="0"/>
              </a:rPr>
              <a:t>●</a:t>
            </a:r>
            <a:r>
              <a:rPr lang="zh-CN" altLang="en-US" sz="1000" dirty="0">
                <a:solidFill>
                  <a:srgbClr val="53585E"/>
                </a:solidFill>
                <a:latin typeface="微软雅黑" pitchFamily="34" charset="-122"/>
                <a:ea typeface="微软雅黑" pitchFamily="34" charset="-122"/>
                <a:cs typeface="Arial" pitchFamily="34" charset="0"/>
              </a:rPr>
              <a:t>计划总结 </a:t>
            </a:r>
            <a:r>
              <a:rPr lang="zh-CN" altLang="en-US" sz="1000" dirty="0">
                <a:solidFill>
                  <a:schemeClr val="accent1"/>
                </a:solidFill>
                <a:latin typeface="微软雅黑" pitchFamily="34" charset="-122"/>
                <a:ea typeface="微软雅黑" pitchFamily="34" charset="-122"/>
                <a:cs typeface="Arial" pitchFamily="34" charset="0"/>
              </a:rPr>
              <a:t> ●</a:t>
            </a:r>
            <a:r>
              <a:rPr lang="zh-CN" altLang="en-US" sz="1000" dirty="0">
                <a:solidFill>
                  <a:srgbClr val="53585E"/>
                </a:solidFill>
                <a:latin typeface="微软雅黑" pitchFamily="34" charset="-122"/>
                <a:ea typeface="微软雅黑" pitchFamily="34" charset="-122"/>
                <a:cs typeface="Arial" pitchFamily="34" charset="0"/>
              </a:rPr>
              <a:t>商业融资 </a:t>
            </a:r>
          </a:p>
        </p:txBody>
      </p:sp>
      <p:sp>
        <p:nvSpPr>
          <p:cNvPr id="11" name="菱形 10"/>
          <p:cNvSpPr/>
          <p:nvPr/>
        </p:nvSpPr>
        <p:spPr>
          <a:xfrm>
            <a:off x="684000" y="-453044"/>
            <a:ext cx="2034712" cy="2034712"/>
          </a:xfrm>
          <a:prstGeom prst="diamond">
            <a:avLst/>
          </a:prstGeom>
          <a:blipFill dpi="0" rotWithShape="1">
            <a:blip r:embed="rId4" cstate="print">
              <a:extLst>
                <a:ext uri="{28A0092B-C50C-407E-A947-70E740481C1C}">
                  <a14:useLocalDpi xmlns:a14="http://schemas.microsoft.com/office/drawing/2010/main" val="0"/>
                </a:ext>
              </a:extLst>
            </a:blip>
            <a:srcRect/>
            <a:stretch>
              <a:fillRect/>
            </a:stretch>
          </a:blip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 name="菱形 11"/>
          <p:cNvSpPr/>
          <p:nvPr/>
        </p:nvSpPr>
        <p:spPr>
          <a:xfrm>
            <a:off x="180000" y="3927269"/>
            <a:ext cx="2429288" cy="2429288"/>
          </a:xfrm>
          <a:prstGeom prst="diamond">
            <a:avLst/>
          </a:prstGeom>
          <a:solidFill>
            <a:srgbClr val="8BC145"/>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 name="菱形 14"/>
          <p:cNvSpPr/>
          <p:nvPr/>
        </p:nvSpPr>
        <p:spPr>
          <a:xfrm>
            <a:off x="-396000" y="-1533044"/>
            <a:ext cx="2034712" cy="2034712"/>
          </a:xfrm>
          <a:prstGeom prst="diamond">
            <a:avLst/>
          </a:prstGeom>
          <a:solidFill>
            <a:schemeClr val="tx1">
              <a:lumMod val="75000"/>
              <a:lumOff val="25000"/>
            </a:schemeClr>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7" name="Rectangle 18"/>
          <p:cNvSpPr>
            <a:spLocks noChangeArrowheads="1"/>
          </p:cNvSpPr>
          <p:nvPr/>
        </p:nvSpPr>
        <p:spPr bwMode="auto">
          <a:xfrm>
            <a:off x="3491880" y="1490836"/>
            <a:ext cx="189898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3600" dirty="0">
                <a:solidFill>
                  <a:schemeClr val="accent1"/>
                </a:solidFill>
                <a:latin typeface="Impact" pitchFamily="34" charset="0"/>
                <a:ea typeface="微软雅黑" pitchFamily="34" charset="-122"/>
                <a:cs typeface="宋体" pitchFamily="2" charset="-122"/>
              </a:rPr>
              <a:t>YOURLOGO</a:t>
            </a:r>
          </a:p>
        </p:txBody>
      </p:sp>
    </p:spTree>
    <p:extLst>
      <p:ext uri="{BB962C8B-B14F-4D97-AF65-F5344CB8AC3E}">
        <p14:creationId xmlns:p14="http://schemas.microsoft.com/office/powerpoint/2010/main" val="28920730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35" presetClass="emph" presetSubtype="0" repeatCount="3000" fill="hold" grpId="1" nodeType="withEffect">
                                      <p:stCondLst>
                                        <p:cond delay="500"/>
                                      </p:stCondLst>
                                      <p:childTnLst>
                                        <p:anim calcmode="discrete" valueType="str">
                                          <p:cBhvr>
                                            <p:cTn id="14" dur="100" fill="hold"/>
                                            <p:tgtEl>
                                              <p:spTgt spid="7"/>
                                            </p:tgtEl>
                                            <p:attrNameLst>
                                              <p:attrName>style.visibility</p:attrName>
                                            </p:attrNameLst>
                                          </p:cBhvr>
                                          <p:tavLst>
                                            <p:tav tm="0">
                                              <p:val>
                                                <p:strVal val="hidden"/>
                                              </p:val>
                                            </p:tav>
                                            <p:tav tm="50000">
                                              <p:val>
                                                <p:strVal val="visible"/>
                                              </p:val>
                                            </p:tav>
                                          </p:tavLst>
                                        </p:anim>
                                      </p:childTnLst>
                                    </p:cTn>
                                  </p:par>
                                  <p:par>
                                    <p:cTn id="15" presetID="2" presetClass="entr" presetSubtype="8" fill="hold" grpId="0" nodeType="withEffect">
                                      <p:stCondLst>
                                        <p:cond delay="20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35" presetClass="emph" presetSubtype="0" repeatCount="3000" fill="hold" grpId="1" nodeType="withEffect">
                                      <p:stCondLst>
                                        <p:cond delay="600"/>
                                      </p:stCondLst>
                                      <p:childTnLst>
                                        <p:anim calcmode="discrete" valueType="str">
                                          <p:cBhvr>
                                            <p:cTn id="20" dur="100" fill="hold"/>
                                            <p:tgtEl>
                                              <p:spTgt spid="8"/>
                                            </p:tgtEl>
                                            <p:attrNameLst>
                                              <p:attrName>style.visibility</p:attrName>
                                            </p:attrNameLst>
                                          </p:cBhvr>
                                          <p:tavLst>
                                            <p:tav tm="0">
                                              <p:val>
                                                <p:strVal val="hidden"/>
                                              </p:val>
                                            </p:tav>
                                            <p:tav tm="50000">
                                              <p:val>
                                                <p:strVal val="visible"/>
                                              </p:val>
                                            </p:tav>
                                          </p:tavLst>
                                        </p:anim>
                                      </p:childTnLst>
                                    </p:cTn>
                                  </p:par>
                                  <p:par>
                                    <p:cTn id="21" presetID="2" presetClass="entr" presetSubtype="8" fill="hold" grpId="0" nodeType="withEffect">
                                      <p:stCondLst>
                                        <p:cond delay="30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35" presetClass="emph" presetSubtype="0" repeatCount="3000" fill="hold" grpId="1" nodeType="withEffect">
                                      <p:stCondLst>
                                        <p:cond delay="700"/>
                                      </p:stCondLst>
                                      <p:childTnLst>
                                        <p:anim calcmode="discrete" valueType="str">
                                          <p:cBhvr>
                                            <p:cTn id="26" dur="100" fill="hold"/>
                                            <p:tgtEl>
                                              <p:spTgt spid="9"/>
                                            </p:tgtEl>
                                            <p:attrNameLst>
                                              <p:attrName>style.visibility</p:attrName>
                                            </p:attrNameLst>
                                          </p:cBhvr>
                                          <p:tavLst>
                                            <p:tav tm="0">
                                              <p:val>
                                                <p:strVal val="hidden"/>
                                              </p:val>
                                            </p:tav>
                                            <p:tav tm="50000">
                                              <p:val>
                                                <p:strVal val="visible"/>
                                              </p:val>
                                            </p:tav>
                                          </p:tavLst>
                                        </p:anim>
                                      </p:childTnLst>
                                    </p:cTn>
                                  </p:par>
                                  <p:par>
                                    <p:cTn id="27" presetID="2" presetClass="entr" presetSubtype="8" fill="hold" grpId="0" nodeType="withEffect">
                                      <p:stCondLst>
                                        <p:cond delay="70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0-#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par>
                                    <p:cTn id="31" presetID="35" presetClass="emph" presetSubtype="0" repeatCount="3000" fill="hold" grpId="1" nodeType="withEffect">
                                      <p:stCondLst>
                                        <p:cond delay="1100"/>
                                      </p:stCondLst>
                                      <p:childTnLst>
                                        <p:anim calcmode="discrete" valueType="str">
                                          <p:cBhvr>
                                            <p:cTn id="32" dur="100" fill="hold"/>
                                            <p:tgtEl>
                                              <p:spTgt spid="15"/>
                                            </p:tgtEl>
                                            <p:attrNameLst>
                                              <p:attrName>style.visibility</p:attrName>
                                            </p:attrNameLst>
                                          </p:cBhvr>
                                          <p:tavLst>
                                            <p:tav tm="0">
                                              <p:val>
                                                <p:strVal val="hidden"/>
                                              </p:val>
                                            </p:tav>
                                            <p:tav tm="50000">
                                              <p:val>
                                                <p:strVal val="visible"/>
                                              </p:val>
                                            </p:tav>
                                          </p:tavLst>
                                        </p:anim>
                                      </p:childTnLst>
                                    </p:cTn>
                                  </p:par>
                                  <p:par>
                                    <p:cTn id="33" presetID="2" presetClass="entr" presetSubtype="8" fill="hold" grpId="0" nodeType="withEffect">
                                      <p:stCondLst>
                                        <p:cond delay="110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0-#ppt_w/2"/>
                                              </p:val>
                                            </p:tav>
                                            <p:tav tm="100000">
                                              <p:val>
                                                <p:strVal val="#ppt_x"/>
                                              </p:val>
                                            </p:tav>
                                          </p:tavLst>
                                        </p:anim>
                                        <p:anim calcmode="lin" valueType="num">
                                          <p:cBhvr additive="base">
                                            <p:cTn id="36" dur="5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14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par>
                                    <p:cTn id="41" presetID="56" presetClass="entr" presetSubtype="0" fill="hold" grpId="0" nodeType="withEffect">
                                      <p:stCondLst>
                                        <p:cond delay="1400"/>
                                      </p:stCondLst>
                                      <p:iterate type="lt">
                                        <p:tmPct val="6667"/>
                                      </p:iterate>
                                      <p:childTnLst>
                                        <p:set>
                                          <p:cBhvr>
                                            <p:cTn id="42" dur="1" fill="hold">
                                              <p:stCondLst>
                                                <p:cond delay="0"/>
                                              </p:stCondLst>
                                            </p:cTn>
                                            <p:tgtEl>
                                              <p:spTgt spid="16"/>
                                            </p:tgtEl>
                                            <p:attrNameLst>
                                              <p:attrName>style.visibility</p:attrName>
                                            </p:attrNameLst>
                                          </p:cBhvr>
                                          <p:to>
                                            <p:strVal val="visible"/>
                                          </p:to>
                                        </p:set>
                                        <p:anim by="(-#ppt_w*2)" calcmode="lin" valueType="num">
                                          <p:cBhvr rctx="PPT">
                                            <p:cTn id="43" dur="375" autoRev="1" fill="hold">
                                              <p:stCondLst>
                                                <p:cond delay="0"/>
                                              </p:stCondLst>
                                            </p:cTn>
                                            <p:tgtEl>
                                              <p:spTgt spid="16"/>
                                            </p:tgtEl>
                                            <p:attrNameLst>
                                              <p:attrName>ppt_w</p:attrName>
                                            </p:attrNameLst>
                                          </p:cBhvr>
                                        </p:anim>
                                        <p:anim by="(#ppt_w*0.50)" calcmode="lin" valueType="num">
                                          <p:cBhvr>
                                            <p:cTn id="44" dur="375" decel="50000" autoRev="1" fill="hold">
                                              <p:stCondLst>
                                                <p:cond delay="0"/>
                                              </p:stCondLst>
                                            </p:cTn>
                                            <p:tgtEl>
                                              <p:spTgt spid="16"/>
                                            </p:tgtEl>
                                            <p:attrNameLst>
                                              <p:attrName>ppt_x</p:attrName>
                                            </p:attrNameLst>
                                          </p:cBhvr>
                                        </p:anim>
                                        <p:anim from="(-#ppt_h/2)" to="(#ppt_y)" calcmode="lin" valueType="num">
                                          <p:cBhvr>
                                            <p:cTn id="45" dur="750" fill="hold">
                                              <p:stCondLst>
                                                <p:cond delay="0"/>
                                              </p:stCondLst>
                                            </p:cTn>
                                            <p:tgtEl>
                                              <p:spTgt spid="16"/>
                                            </p:tgtEl>
                                            <p:attrNameLst>
                                              <p:attrName>ppt_y</p:attrName>
                                            </p:attrNameLst>
                                          </p:cBhvr>
                                        </p:anim>
                                        <p:animRot by="21600000">
                                          <p:cBhvr>
                                            <p:cTn id="46" dur="750" fill="hold">
                                              <p:stCondLst>
                                                <p:cond delay="0"/>
                                              </p:stCondLst>
                                            </p:cTn>
                                            <p:tgtEl>
                                              <p:spTgt spid="16"/>
                                            </p:tgtEl>
                                            <p:attrNameLst>
                                              <p:attrName>r</p:attrName>
                                            </p:attrNameLst>
                                          </p:cBhvr>
                                        </p:animRot>
                                      </p:childTnLst>
                                    </p:cTn>
                                  </p:par>
                                  <p:par>
                                    <p:cTn id="47" presetID="42" presetClass="entr" presetSubtype="0" fill="hold" grpId="0" nodeType="withEffect">
                                      <p:stCondLst>
                                        <p:cond delay="220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750"/>
                                            <p:tgtEl>
                                              <p:spTgt spid="18"/>
                                            </p:tgtEl>
                                          </p:cBhvr>
                                        </p:animEffect>
                                        <p:anim calcmode="lin" valueType="num">
                                          <p:cBhvr>
                                            <p:cTn id="50" dur="750" fill="hold"/>
                                            <p:tgtEl>
                                              <p:spTgt spid="18"/>
                                            </p:tgtEl>
                                            <p:attrNameLst>
                                              <p:attrName>ppt_x</p:attrName>
                                            </p:attrNameLst>
                                          </p:cBhvr>
                                          <p:tavLst>
                                            <p:tav tm="0">
                                              <p:val>
                                                <p:strVal val="#ppt_x"/>
                                              </p:val>
                                            </p:tav>
                                            <p:tav tm="100000">
                                              <p:val>
                                                <p:strVal val="#ppt_x"/>
                                              </p:val>
                                            </p:tav>
                                          </p:tavLst>
                                        </p:anim>
                                        <p:anim calcmode="lin" valueType="num">
                                          <p:cBhvr>
                                            <p:cTn id="51" dur="750" fill="hold"/>
                                            <p:tgtEl>
                                              <p:spTgt spid="18"/>
                                            </p:tgtEl>
                                            <p:attrNameLst>
                                              <p:attrName>ppt_y</p:attrName>
                                            </p:attrNameLst>
                                          </p:cBhvr>
                                          <p:tavLst>
                                            <p:tav tm="0">
                                              <p:val>
                                                <p:strVal val="#ppt_y+.1"/>
                                              </p:val>
                                            </p:tav>
                                            <p:tav tm="100000">
                                              <p:val>
                                                <p:strVal val="#ppt_y"/>
                                              </p:val>
                                            </p:tav>
                                          </p:tavLst>
                                        </p:anim>
                                      </p:childTnLst>
                                    </p:cTn>
                                  </p:par>
                                  <p:par>
                                    <p:cTn id="52" presetID="22" presetClass="entr" presetSubtype="8" fill="hold" grpId="0" nodeType="withEffect">
                                      <p:stCondLst>
                                        <p:cond delay="3000"/>
                                      </p:stCondLst>
                                      <p:childTnLst>
                                        <p:set>
                                          <p:cBhvr>
                                            <p:cTn id="53" dur="1" fill="hold">
                                              <p:stCondLst>
                                                <p:cond delay="0"/>
                                              </p:stCondLst>
                                            </p:cTn>
                                            <p:tgtEl>
                                              <p:spTgt spid="19"/>
                                            </p:tgtEl>
                                            <p:attrNameLst>
                                              <p:attrName>style.visibility</p:attrName>
                                            </p:attrNameLst>
                                          </p:cBhvr>
                                          <p:to>
                                            <p:strVal val="visible"/>
                                          </p:to>
                                        </p:set>
                                        <p:animEffect transition="in" filter="wipe(left)">
                                          <p:cBhvr>
                                            <p:cTn id="54" dur="500"/>
                                            <p:tgtEl>
                                              <p:spTgt spid="19"/>
                                            </p:tgtEl>
                                          </p:cBhvr>
                                        </p:animEffect>
                                      </p:childTnLst>
                                    </p:cTn>
                                  </p:par>
                                  <p:par>
                                    <p:cTn id="55" presetID="2" presetClass="entr" presetSubtype="4" fill="hold" grpId="0" nodeType="withEffect" p14:presetBounceEnd="60000">
                                      <p:stCondLst>
                                        <p:cond delay="3500"/>
                                      </p:stCondLst>
                                      <p:childTnLst>
                                        <p:set>
                                          <p:cBhvr>
                                            <p:cTn id="56" dur="1" fill="hold">
                                              <p:stCondLst>
                                                <p:cond delay="0"/>
                                              </p:stCondLst>
                                            </p:cTn>
                                            <p:tgtEl>
                                              <p:spTgt spid="10"/>
                                            </p:tgtEl>
                                            <p:attrNameLst>
                                              <p:attrName>style.visibility</p:attrName>
                                            </p:attrNameLst>
                                          </p:cBhvr>
                                          <p:to>
                                            <p:strVal val="visible"/>
                                          </p:to>
                                        </p:set>
                                        <p:anim calcmode="lin" valueType="num" p14:bounceEnd="60000">
                                          <p:cBhvr additive="base">
                                            <p:cTn id="57" dur="500" fill="hold"/>
                                            <p:tgtEl>
                                              <p:spTgt spid="10"/>
                                            </p:tgtEl>
                                            <p:attrNameLst>
                                              <p:attrName>ppt_x</p:attrName>
                                            </p:attrNameLst>
                                          </p:cBhvr>
                                          <p:tavLst>
                                            <p:tav tm="0">
                                              <p:val>
                                                <p:strVal val="#ppt_x"/>
                                              </p:val>
                                            </p:tav>
                                            <p:tav tm="100000">
                                              <p:val>
                                                <p:strVal val="#ppt_x"/>
                                              </p:val>
                                            </p:tav>
                                          </p:tavLst>
                                        </p:anim>
                                        <p:anim calcmode="lin" valueType="num" p14:bounceEnd="60000">
                                          <p:cBhvr additive="base">
                                            <p:cTn id="58" dur="500" fill="hold"/>
                                            <p:tgtEl>
                                              <p:spTgt spid="10"/>
                                            </p:tgtEl>
                                            <p:attrNameLst>
                                              <p:attrName>ppt_y</p:attrName>
                                            </p:attrNameLst>
                                          </p:cBhvr>
                                          <p:tavLst>
                                            <p:tav tm="0">
                                              <p:val>
                                                <p:strVal val="1+#ppt_h/2"/>
                                              </p:val>
                                            </p:tav>
                                            <p:tav tm="100000">
                                              <p:val>
                                                <p:strVal val="#ppt_y"/>
                                              </p:val>
                                            </p:tav>
                                          </p:tavLst>
                                        </p:anim>
                                      </p:childTnLst>
                                    </p:cTn>
                                  </p:par>
                                  <p:par>
                                    <p:cTn id="59" presetID="56" presetClass="entr" presetSubtype="0" fill="hold" grpId="0" nodeType="withEffect">
                                      <p:stCondLst>
                                        <p:cond delay="1400"/>
                                      </p:stCondLst>
                                      <p:iterate type="lt">
                                        <p:tmPct val="6667"/>
                                      </p:iterate>
                                      <p:childTnLst>
                                        <p:set>
                                          <p:cBhvr>
                                            <p:cTn id="60" dur="1" fill="hold">
                                              <p:stCondLst>
                                                <p:cond delay="0"/>
                                              </p:stCondLst>
                                            </p:cTn>
                                            <p:tgtEl>
                                              <p:spTgt spid="17"/>
                                            </p:tgtEl>
                                            <p:attrNameLst>
                                              <p:attrName>style.visibility</p:attrName>
                                            </p:attrNameLst>
                                          </p:cBhvr>
                                          <p:to>
                                            <p:strVal val="visible"/>
                                          </p:to>
                                        </p:set>
                                        <p:anim by="(-#ppt_w*2)" calcmode="lin" valueType="num">
                                          <p:cBhvr rctx="PPT">
                                            <p:cTn id="61" dur="375" autoRev="1" fill="hold">
                                              <p:stCondLst>
                                                <p:cond delay="0"/>
                                              </p:stCondLst>
                                            </p:cTn>
                                            <p:tgtEl>
                                              <p:spTgt spid="17"/>
                                            </p:tgtEl>
                                            <p:attrNameLst>
                                              <p:attrName>ppt_w</p:attrName>
                                            </p:attrNameLst>
                                          </p:cBhvr>
                                        </p:anim>
                                        <p:anim by="(#ppt_w*0.50)" calcmode="lin" valueType="num">
                                          <p:cBhvr>
                                            <p:cTn id="62" dur="375" decel="50000" autoRev="1" fill="hold">
                                              <p:stCondLst>
                                                <p:cond delay="0"/>
                                              </p:stCondLst>
                                            </p:cTn>
                                            <p:tgtEl>
                                              <p:spTgt spid="17"/>
                                            </p:tgtEl>
                                            <p:attrNameLst>
                                              <p:attrName>ppt_x</p:attrName>
                                            </p:attrNameLst>
                                          </p:cBhvr>
                                        </p:anim>
                                        <p:anim from="(-#ppt_h/2)" to="(#ppt_y)" calcmode="lin" valueType="num">
                                          <p:cBhvr>
                                            <p:cTn id="63" dur="750" fill="hold">
                                              <p:stCondLst>
                                                <p:cond delay="0"/>
                                              </p:stCondLst>
                                            </p:cTn>
                                            <p:tgtEl>
                                              <p:spTgt spid="17"/>
                                            </p:tgtEl>
                                            <p:attrNameLst>
                                              <p:attrName>ppt_y</p:attrName>
                                            </p:attrNameLst>
                                          </p:cBhvr>
                                        </p:anim>
                                        <p:animRot by="21600000">
                                          <p:cBhvr>
                                            <p:cTn id="64" dur="750" fill="hold">
                                              <p:stCondLst>
                                                <p:cond delay="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7" grpId="1" animBg="1"/>
          <p:bldP spid="8" grpId="0" animBg="1"/>
          <p:bldP spid="8" grpId="1" animBg="1"/>
          <p:bldP spid="9" grpId="0" animBg="1"/>
          <p:bldP spid="9" grpId="1" animBg="1"/>
          <p:bldP spid="16" grpId="0"/>
          <p:bldP spid="18" grpId="0"/>
          <p:bldP spid="19" grpId="0" animBg="1"/>
          <p:bldP spid="10" grpId="0"/>
          <p:bldP spid="11" grpId="0" animBg="1"/>
          <p:bldP spid="12" grpId="0" animBg="1"/>
          <p:bldP spid="15" grpId="0" animBg="1"/>
          <p:bldP spid="15" grpId="1" animBg="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35" presetClass="emph" presetSubtype="0" repeatCount="3000" fill="hold" grpId="1" nodeType="withEffect">
                                      <p:stCondLst>
                                        <p:cond delay="500"/>
                                      </p:stCondLst>
                                      <p:childTnLst>
                                        <p:anim calcmode="discrete" valueType="str">
                                          <p:cBhvr>
                                            <p:cTn id="14" dur="100" fill="hold"/>
                                            <p:tgtEl>
                                              <p:spTgt spid="7"/>
                                            </p:tgtEl>
                                            <p:attrNameLst>
                                              <p:attrName>style.visibility</p:attrName>
                                            </p:attrNameLst>
                                          </p:cBhvr>
                                          <p:tavLst>
                                            <p:tav tm="0">
                                              <p:val>
                                                <p:strVal val="hidden"/>
                                              </p:val>
                                            </p:tav>
                                            <p:tav tm="50000">
                                              <p:val>
                                                <p:strVal val="visible"/>
                                              </p:val>
                                            </p:tav>
                                          </p:tavLst>
                                        </p:anim>
                                      </p:childTnLst>
                                    </p:cTn>
                                  </p:par>
                                  <p:par>
                                    <p:cTn id="15" presetID="2" presetClass="entr" presetSubtype="8" fill="hold" grpId="0" nodeType="withEffect">
                                      <p:stCondLst>
                                        <p:cond delay="20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35" presetClass="emph" presetSubtype="0" repeatCount="3000" fill="hold" grpId="1" nodeType="withEffect">
                                      <p:stCondLst>
                                        <p:cond delay="600"/>
                                      </p:stCondLst>
                                      <p:childTnLst>
                                        <p:anim calcmode="discrete" valueType="str">
                                          <p:cBhvr>
                                            <p:cTn id="20" dur="100" fill="hold"/>
                                            <p:tgtEl>
                                              <p:spTgt spid="8"/>
                                            </p:tgtEl>
                                            <p:attrNameLst>
                                              <p:attrName>style.visibility</p:attrName>
                                            </p:attrNameLst>
                                          </p:cBhvr>
                                          <p:tavLst>
                                            <p:tav tm="0">
                                              <p:val>
                                                <p:strVal val="hidden"/>
                                              </p:val>
                                            </p:tav>
                                            <p:tav tm="50000">
                                              <p:val>
                                                <p:strVal val="visible"/>
                                              </p:val>
                                            </p:tav>
                                          </p:tavLst>
                                        </p:anim>
                                      </p:childTnLst>
                                    </p:cTn>
                                  </p:par>
                                  <p:par>
                                    <p:cTn id="21" presetID="2" presetClass="entr" presetSubtype="8" fill="hold" grpId="0" nodeType="withEffect">
                                      <p:stCondLst>
                                        <p:cond delay="30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35" presetClass="emph" presetSubtype="0" repeatCount="3000" fill="hold" grpId="1" nodeType="withEffect">
                                      <p:stCondLst>
                                        <p:cond delay="700"/>
                                      </p:stCondLst>
                                      <p:childTnLst>
                                        <p:anim calcmode="discrete" valueType="str">
                                          <p:cBhvr>
                                            <p:cTn id="26" dur="100" fill="hold"/>
                                            <p:tgtEl>
                                              <p:spTgt spid="9"/>
                                            </p:tgtEl>
                                            <p:attrNameLst>
                                              <p:attrName>style.visibility</p:attrName>
                                            </p:attrNameLst>
                                          </p:cBhvr>
                                          <p:tavLst>
                                            <p:tav tm="0">
                                              <p:val>
                                                <p:strVal val="hidden"/>
                                              </p:val>
                                            </p:tav>
                                            <p:tav tm="50000">
                                              <p:val>
                                                <p:strVal val="visible"/>
                                              </p:val>
                                            </p:tav>
                                          </p:tavLst>
                                        </p:anim>
                                      </p:childTnLst>
                                    </p:cTn>
                                  </p:par>
                                  <p:par>
                                    <p:cTn id="27" presetID="2" presetClass="entr" presetSubtype="8" fill="hold" grpId="0" nodeType="withEffect">
                                      <p:stCondLst>
                                        <p:cond delay="70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0-#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par>
                                    <p:cTn id="31" presetID="35" presetClass="emph" presetSubtype="0" repeatCount="3000" fill="hold" grpId="1" nodeType="withEffect">
                                      <p:stCondLst>
                                        <p:cond delay="1100"/>
                                      </p:stCondLst>
                                      <p:childTnLst>
                                        <p:anim calcmode="discrete" valueType="str">
                                          <p:cBhvr>
                                            <p:cTn id="32" dur="100" fill="hold"/>
                                            <p:tgtEl>
                                              <p:spTgt spid="15"/>
                                            </p:tgtEl>
                                            <p:attrNameLst>
                                              <p:attrName>style.visibility</p:attrName>
                                            </p:attrNameLst>
                                          </p:cBhvr>
                                          <p:tavLst>
                                            <p:tav tm="0">
                                              <p:val>
                                                <p:strVal val="hidden"/>
                                              </p:val>
                                            </p:tav>
                                            <p:tav tm="50000">
                                              <p:val>
                                                <p:strVal val="visible"/>
                                              </p:val>
                                            </p:tav>
                                          </p:tavLst>
                                        </p:anim>
                                      </p:childTnLst>
                                    </p:cTn>
                                  </p:par>
                                  <p:par>
                                    <p:cTn id="33" presetID="2" presetClass="entr" presetSubtype="8" fill="hold" grpId="0" nodeType="withEffect">
                                      <p:stCondLst>
                                        <p:cond delay="110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0-#ppt_w/2"/>
                                              </p:val>
                                            </p:tav>
                                            <p:tav tm="100000">
                                              <p:val>
                                                <p:strVal val="#ppt_x"/>
                                              </p:val>
                                            </p:tav>
                                          </p:tavLst>
                                        </p:anim>
                                        <p:anim calcmode="lin" valueType="num">
                                          <p:cBhvr additive="base">
                                            <p:cTn id="36" dur="5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14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par>
                                    <p:cTn id="41" presetID="56" presetClass="entr" presetSubtype="0" fill="hold" grpId="0" nodeType="withEffect">
                                      <p:stCondLst>
                                        <p:cond delay="1400"/>
                                      </p:stCondLst>
                                      <p:iterate type="lt">
                                        <p:tmPct val="6667"/>
                                      </p:iterate>
                                      <p:childTnLst>
                                        <p:set>
                                          <p:cBhvr>
                                            <p:cTn id="42" dur="1" fill="hold">
                                              <p:stCondLst>
                                                <p:cond delay="0"/>
                                              </p:stCondLst>
                                            </p:cTn>
                                            <p:tgtEl>
                                              <p:spTgt spid="16"/>
                                            </p:tgtEl>
                                            <p:attrNameLst>
                                              <p:attrName>style.visibility</p:attrName>
                                            </p:attrNameLst>
                                          </p:cBhvr>
                                          <p:to>
                                            <p:strVal val="visible"/>
                                          </p:to>
                                        </p:set>
                                        <p:anim by="(-#ppt_w*2)" calcmode="lin" valueType="num">
                                          <p:cBhvr rctx="PPT">
                                            <p:cTn id="43" dur="375" autoRev="1" fill="hold">
                                              <p:stCondLst>
                                                <p:cond delay="0"/>
                                              </p:stCondLst>
                                            </p:cTn>
                                            <p:tgtEl>
                                              <p:spTgt spid="16"/>
                                            </p:tgtEl>
                                            <p:attrNameLst>
                                              <p:attrName>ppt_w</p:attrName>
                                            </p:attrNameLst>
                                          </p:cBhvr>
                                        </p:anim>
                                        <p:anim by="(#ppt_w*0.50)" calcmode="lin" valueType="num">
                                          <p:cBhvr>
                                            <p:cTn id="44" dur="375" decel="50000" autoRev="1" fill="hold">
                                              <p:stCondLst>
                                                <p:cond delay="0"/>
                                              </p:stCondLst>
                                            </p:cTn>
                                            <p:tgtEl>
                                              <p:spTgt spid="16"/>
                                            </p:tgtEl>
                                            <p:attrNameLst>
                                              <p:attrName>ppt_x</p:attrName>
                                            </p:attrNameLst>
                                          </p:cBhvr>
                                        </p:anim>
                                        <p:anim from="(-#ppt_h/2)" to="(#ppt_y)" calcmode="lin" valueType="num">
                                          <p:cBhvr>
                                            <p:cTn id="45" dur="750" fill="hold">
                                              <p:stCondLst>
                                                <p:cond delay="0"/>
                                              </p:stCondLst>
                                            </p:cTn>
                                            <p:tgtEl>
                                              <p:spTgt spid="16"/>
                                            </p:tgtEl>
                                            <p:attrNameLst>
                                              <p:attrName>ppt_y</p:attrName>
                                            </p:attrNameLst>
                                          </p:cBhvr>
                                        </p:anim>
                                        <p:animRot by="21600000">
                                          <p:cBhvr>
                                            <p:cTn id="46" dur="750" fill="hold">
                                              <p:stCondLst>
                                                <p:cond delay="0"/>
                                              </p:stCondLst>
                                            </p:cTn>
                                            <p:tgtEl>
                                              <p:spTgt spid="16"/>
                                            </p:tgtEl>
                                            <p:attrNameLst>
                                              <p:attrName>r</p:attrName>
                                            </p:attrNameLst>
                                          </p:cBhvr>
                                        </p:animRot>
                                      </p:childTnLst>
                                    </p:cTn>
                                  </p:par>
                                  <p:par>
                                    <p:cTn id="47" presetID="42" presetClass="entr" presetSubtype="0" fill="hold" grpId="0" nodeType="withEffect">
                                      <p:stCondLst>
                                        <p:cond delay="220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750"/>
                                            <p:tgtEl>
                                              <p:spTgt spid="18"/>
                                            </p:tgtEl>
                                          </p:cBhvr>
                                        </p:animEffect>
                                        <p:anim calcmode="lin" valueType="num">
                                          <p:cBhvr>
                                            <p:cTn id="50" dur="750" fill="hold"/>
                                            <p:tgtEl>
                                              <p:spTgt spid="18"/>
                                            </p:tgtEl>
                                            <p:attrNameLst>
                                              <p:attrName>ppt_x</p:attrName>
                                            </p:attrNameLst>
                                          </p:cBhvr>
                                          <p:tavLst>
                                            <p:tav tm="0">
                                              <p:val>
                                                <p:strVal val="#ppt_x"/>
                                              </p:val>
                                            </p:tav>
                                            <p:tav tm="100000">
                                              <p:val>
                                                <p:strVal val="#ppt_x"/>
                                              </p:val>
                                            </p:tav>
                                          </p:tavLst>
                                        </p:anim>
                                        <p:anim calcmode="lin" valueType="num">
                                          <p:cBhvr>
                                            <p:cTn id="51" dur="750" fill="hold"/>
                                            <p:tgtEl>
                                              <p:spTgt spid="18"/>
                                            </p:tgtEl>
                                            <p:attrNameLst>
                                              <p:attrName>ppt_y</p:attrName>
                                            </p:attrNameLst>
                                          </p:cBhvr>
                                          <p:tavLst>
                                            <p:tav tm="0">
                                              <p:val>
                                                <p:strVal val="#ppt_y+.1"/>
                                              </p:val>
                                            </p:tav>
                                            <p:tav tm="100000">
                                              <p:val>
                                                <p:strVal val="#ppt_y"/>
                                              </p:val>
                                            </p:tav>
                                          </p:tavLst>
                                        </p:anim>
                                      </p:childTnLst>
                                    </p:cTn>
                                  </p:par>
                                  <p:par>
                                    <p:cTn id="52" presetID="22" presetClass="entr" presetSubtype="8" fill="hold" grpId="0" nodeType="withEffect">
                                      <p:stCondLst>
                                        <p:cond delay="3000"/>
                                      </p:stCondLst>
                                      <p:childTnLst>
                                        <p:set>
                                          <p:cBhvr>
                                            <p:cTn id="53" dur="1" fill="hold">
                                              <p:stCondLst>
                                                <p:cond delay="0"/>
                                              </p:stCondLst>
                                            </p:cTn>
                                            <p:tgtEl>
                                              <p:spTgt spid="19"/>
                                            </p:tgtEl>
                                            <p:attrNameLst>
                                              <p:attrName>style.visibility</p:attrName>
                                            </p:attrNameLst>
                                          </p:cBhvr>
                                          <p:to>
                                            <p:strVal val="visible"/>
                                          </p:to>
                                        </p:set>
                                        <p:animEffect transition="in" filter="wipe(left)">
                                          <p:cBhvr>
                                            <p:cTn id="54" dur="500"/>
                                            <p:tgtEl>
                                              <p:spTgt spid="19"/>
                                            </p:tgtEl>
                                          </p:cBhvr>
                                        </p:animEffect>
                                      </p:childTnLst>
                                    </p:cTn>
                                  </p:par>
                                  <p:par>
                                    <p:cTn id="55" presetID="2" presetClass="entr" presetSubtype="4" fill="hold" grpId="0" nodeType="withEffect">
                                      <p:stCondLst>
                                        <p:cond delay="350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 fill="hold"/>
                                            <p:tgtEl>
                                              <p:spTgt spid="10"/>
                                            </p:tgtEl>
                                            <p:attrNameLst>
                                              <p:attrName>ppt_x</p:attrName>
                                            </p:attrNameLst>
                                          </p:cBhvr>
                                          <p:tavLst>
                                            <p:tav tm="0">
                                              <p:val>
                                                <p:strVal val="#ppt_x"/>
                                              </p:val>
                                            </p:tav>
                                            <p:tav tm="100000">
                                              <p:val>
                                                <p:strVal val="#ppt_x"/>
                                              </p:val>
                                            </p:tav>
                                          </p:tavLst>
                                        </p:anim>
                                        <p:anim calcmode="lin" valueType="num">
                                          <p:cBhvr additive="base">
                                            <p:cTn id="58" dur="500" fill="hold"/>
                                            <p:tgtEl>
                                              <p:spTgt spid="10"/>
                                            </p:tgtEl>
                                            <p:attrNameLst>
                                              <p:attrName>ppt_y</p:attrName>
                                            </p:attrNameLst>
                                          </p:cBhvr>
                                          <p:tavLst>
                                            <p:tav tm="0">
                                              <p:val>
                                                <p:strVal val="1+#ppt_h/2"/>
                                              </p:val>
                                            </p:tav>
                                            <p:tav tm="100000">
                                              <p:val>
                                                <p:strVal val="#ppt_y"/>
                                              </p:val>
                                            </p:tav>
                                          </p:tavLst>
                                        </p:anim>
                                      </p:childTnLst>
                                    </p:cTn>
                                  </p:par>
                                  <p:par>
                                    <p:cTn id="59" presetID="56" presetClass="entr" presetSubtype="0" fill="hold" grpId="0" nodeType="withEffect">
                                      <p:stCondLst>
                                        <p:cond delay="1400"/>
                                      </p:stCondLst>
                                      <p:iterate type="lt">
                                        <p:tmPct val="6667"/>
                                      </p:iterate>
                                      <p:childTnLst>
                                        <p:set>
                                          <p:cBhvr>
                                            <p:cTn id="60" dur="1" fill="hold">
                                              <p:stCondLst>
                                                <p:cond delay="0"/>
                                              </p:stCondLst>
                                            </p:cTn>
                                            <p:tgtEl>
                                              <p:spTgt spid="17"/>
                                            </p:tgtEl>
                                            <p:attrNameLst>
                                              <p:attrName>style.visibility</p:attrName>
                                            </p:attrNameLst>
                                          </p:cBhvr>
                                          <p:to>
                                            <p:strVal val="visible"/>
                                          </p:to>
                                        </p:set>
                                        <p:anim by="(-#ppt_w*2)" calcmode="lin" valueType="num">
                                          <p:cBhvr rctx="PPT">
                                            <p:cTn id="61" dur="375" autoRev="1" fill="hold">
                                              <p:stCondLst>
                                                <p:cond delay="0"/>
                                              </p:stCondLst>
                                            </p:cTn>
                                            <p:tgtEl>
                                              <p:spTgt spid="17"/>
                                            </p:tgtEl>
                                            <p:attrNameLst>
                                              <p:attrName>ppt_w</p:attrName>
                                            </p:attrNameLst>
                                          </p:cBhvr>
                                        </p:anim>
                                        <p:anim by="(#ppt_w*0.50)" calcmode="lin" valueType="num">
                                          <p:cBhvr>
                                            <p:cTn id="62" dur="375" decel="50000" autoRev="1" fill="hold">
                                              <p:stCondLst>
                                                <p:cond delay="0"/>
                                              </p:stCondLst>
                                            </p:cTn>
                                            <p:tgtEl>
                                              <p:spTgt spid="17"/>
                                            </p:tgtEl>
                                            <p:attrNameLst>
                                              <p:attrName>ppt_x</p:attrName>
                                            </p:attrNameLst>
                                          </p:cBhvr>
                                        </p:anim>
                                        <p:anim from="(-#ppt_h/2)" to="(#ppt_y)" calcmode="lin" valueType="num">
                                          <p:cBhvr>
                                            <p:cTn id="63" dur="750" fill="hold">
                                              <p:stCondLst>
                                                <p:cond delay="0"/>
                                              </p:stCondLst>
                                            </p:cTn>
                                            <p:tgtEl>
                                              <p:spTgt spid="17"/>
                                            </p:tgtEl>
                                            <p:attrNameLst>
                                              <p:attrName>ppt_y</p:attrName>
                                            </p:attrNameLst>
                                          </p:cBhvr>
                                        </p:anim>
                                        <p:animRot by="21600000">
                                          <p:cBhvr>
                                            <p:cTn id="64" dur="750" fill="hold">
                                              <p:stCondLst>
                                                <p:cond delay="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7" grpId="1" animBg="1"/>
          <p:bldP spid="8" grpId="0" animBg="1"/>
          <p:bldP spid="8" grpId="1" animBg="1"/>
          <p:bldP spid="9" grpId="0" animBg="1"/>
          <p:bldP spid="9" grpId="1" animBg="1"/>
          <p:bldP spid="16" grpId="0"/>
          <p:bldP spid="18" grpId="0"/>
          <p:bldP spid="19" grpId="0" animBg="1"/>
          <p:bldP spid="10" grpId="0"/>
          <p:bldP spid="11" grpId="0" animBg="1"/>
          <p:bldP spid="12" grpId="0" animBg="1"/>
          <p:bldP spid="15" grpId="0" animBg="1"/>
          <p:bldP spid="15" grpId="1" animBg="1"/>
          <p:bldP spid="17"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5">
            <a:extLst>
              <a:ext uri="{FF2B5EF4-FFF2-40B4-BE49-F238E27FC236}">
                <a16:creationId xmlns="" xmlns:a16="http://schemas.microsoft.com/office/drawing/2014/main" id="{4BCF1E64-9F2D-46DF-B145-A04353BC0342}"/>
              </a:ext>
            </a:extLst>
          </p:cNvPr>
          <p:cNvSpPr/>
          <p:nvPr/>
        </p:nvSpPr>
        <p:spPr>
          <a:xfrm>
            <a:off x="0" y="2825341"/>
            <a:ext cx="9144000" cy="180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5" name="Oval 6">
            <a:extLst>
              <a:ext uri="{FF2B5EF4-FFF2-40B4-BE49-F238E27FC236}">
                <a16:creationId xmlns="" xmlns:a16="http://schemas.microsoft.com/office/drawing/2014/main" id="{7C3223BD-0233-4577-9254-DE19DF64A96D}"/>
              </a:ext>
            </a:extLst>
          </p:cNvPr>
          <p:cNvSpPr/>
          <p:nvPr/>
        </p:nvSpPr>
        <p:spPr>
          <a:xfrm>
            <a:off x="1121230" y="2732105"/>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6" name="Oval 7">
            <a:extLst>
              <a:ext uri="{FF2B5EF4-FFF2-40B4-BE49-F238E27FC236}">
                <a16:creationId xmlns="" xmlns:a16="http://schemas.microsoft.com/office/drawing/2014/main" id="{F631C076-FBF9-45C2-BFDF-E7F532021BF8}"/>
              </a:ext>
            </a:extLst>
          </p:cNvPr>
          <p:cNvSpPr/>
          <p:nvPr/>
        </p:nvSpPr>
        <p:spPr>
          <a:xfrm>
            <a:off x="3341917" y="2740272"/>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8" name="Oval 8">
            <a:extLst>
              <a:ext uri="{FF2B5EF4-FFF2-40B4-BE49-F238E27FC236}">
                <a16:creationId xmlns="" xmlns:a16="http://schemas.microsoft.com/office/drawing/2014/main" id="{4107941D-63DD-4931-B11F-A48AB6A5A700}"/>
              </a:ext>
            </a:extLst>
          </p:cNvPr>
          <p:cNvSpPr/>
          <p:nvPr/>
        </p:nvSpPr>
        <p:spPr>
          <a:xfrm>
            <a:off x="5562603" y="2748439"/>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9" name="Oval 9">
            <a:extLst>
              <a:ext uri="{FF2B5EF4-FFF2-40B4-BE49-F238E27FC236}">
                <a16:creationId xmlns="" xmlns:a16="http://schemas.microsoft.com/office/drawing/2014/main" id="{494C4CD4-4339-4467-BAE4-20F66042B193}"/>
              </a:ext>
            </a:extLst>
          </p:cNvPr>
          <p:cNvSpPr/>
          <p:nvPr/>
        </p:nvSpPr>
        <p:spPr>
          <a:xfrm>
            <a:off x="7783288" y="2732105"/>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20" name="Group 56">
            <a:extLst>
              <a:ext uri="{FF2B5EF4-FFF2-40B4-BE49-F238E27FC236}">
                <a16:creationId xmlns="" xmlns:a16="http://schemas.microsoft.com/office/drawing/2014/main" id="{34C2D768-71E3-40C7-93B6-C8DB651347C1}"/>
              </a:ext>
            </a:extLst>
          </p:cNvPr>
          <p:cNvGrpSpPr/>
          <p:nvPr/>
        </p:nvGrpSpPr>
        <p:grpSpPr>
          <a:xfrm>
            <a:off x="2195733" y="1940778"/>
            <a:ext cx="1908215" cy="373536"/>
            <a:chOff x="1221184" y="1784357"/>
            <a:chExt cx="3347902" cy="646716"/>
          </a:xfrm>
          <a:solidFill>
            <a:srgbClr val="7AB005"/>
          </a:solidFill>
        </p:grpSpPr>
        <p:sp>
          <p:nvSpPr>
            <p:cNvPr id="21" name="Rectangular Callout 15">
              <a:extLst>
                <a:ext uri="{FF2B5EF4-FFF2-40B4-BE49-F238E27FC236}">
                  <a16:creationId xmlns="" xmlns:a16="http://schemas.microsoft.com/office/drawing/2014/main" id="{3E2513EA-7BA7-49CC-B991-212A79BA41F7}"/>
                </a:ext>
              </a:extLst>
            </p:cNvPr>
            <p:cNvSpPr/>
            <p:nvPr/>
          </p:nvSpPr>
          <p:spPr>
            <a:xfrm flipH="1">
              <a:off x="1221184" y="1846692"/>
              <a:ext cx="3078665" cy="584381"/>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2" name="Rectangle 44">
              <a:extLst>
                <a:ext uri="{FF2B5EF4-FFF2-40B4-BE49-F238E27FC236}">
                  <a16:creationId xmlns="" xmlns:a16="http://schemas.microsoft.com/office/drawing/2014/main" id="{B5982E66-B5BD-485E-9EE7-825D22E796E2}"/>
                </a:ext>
              </a:extLst>
            </p:cNvPr>
            <p:cNvSpPr/>
            <p:nvPr/>
          </p:nvSpPr>
          <p:spPr>
            <a:xfrm>
              <a:off x="1469564" y="1784357"/>
              <a:ext cx="3099522" cy="532865"/>
            </a:xfrm>
            <a:prstGeom prst="rect">
              <a:avLst/>
            </a:prstGeom>
            <a:noFill/>
            <a:ln>
              <a:noFill/>
            </a:ln>
          </p:spPr>
          <p:txBody>
            <a:bodyPr wrap="square">
              <a:spAutoFit/>
            </a:bodyPr>
            <a:lstStyle/>
            <a:p>
              <a:pPr lvl="0">
                <a:buNone/>
              </a:pPr>
              <a:r>
                <a:rPr lang="zh-CN" altLang="en-US" sz="14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单机添加标题</a:t>
              </a:r>
              <a:endParaRPr lang="en-US" altLang="zh-CN" sz="1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3" name="Group 57">
            <a:extLst>
              <a:ext uri="{FF2B5EF4-FFF2-40B4-BE49-F238E27FC236}">
                <a16:creationId xmlns="" xmlns:a16="http://schemas.microsoft.com/office/drawing/2014/main" id="{FA9A9A4B-EEBA-46FA-9A16-C38C9754DA4C}"/>
              </a:ext>
            </a:extLst>
          </p:cNvPr>
          <p:cNvGrpSpPr/>
          <p:nvPr/>
        </p:nvGrpSpPr>
        <p:grpSpPr>
          <a:xfrm>
            <a:off x="6616457" y="1960476"/>
            <a:ext cx="2096003" cy="353838"/>
            <a:chOff x="6019793" y="1727856"/>
            <a:chExt cx="2594177" cy="642050"/>
          </a:xfrm>
          <a:solidFill>
            <a:srgbClr val="7AB005"/>
          </a:solidFill>
        </p:grpSpPr>
        <p:sp>
          <p:nvSpPr>
            <p:cNvPr id="24" name="Rectangular Callout 17">
              <a:extLst>
                <a:ext uri="{FF2B5EF4-FFF2-40B4-BE49-F238E27FC236}">
                  <a16:creationId xmlns="" xmlns:a16="http://schemas.microsoft.com/office/drawing/2014/main" id="{7CCD0C76-4042-44F9-AB27-C0CA1EAD3DBC}"/>
                </a:ext>
              </a:extLst>
            </p:cNvPr>
            <p:cNvSpPr/>
            <p:nvPr/>
          </p:nvSpPr>
          <p:spPr>
            <a:xfrm flipH="1">
              <a:off x="6019793" y="1800216"/>
              <a:ext cx="2090347" cy="569690"/>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25" name="Rectangle 46">
              <a:extLst>
                <a:ext uri="{FF2B5EF4-FFF2-40B4-BE49-F238E27FC236}">
                  <a16:creationId xmlns="" xmlns:a16="http://schemas.microsoft.com/office/drawing/2014/main" id="{E943B2E0-BAC7-4292-BFD2-EA3BF859F88F}"/>
                </a:ext>
              </a:extLst>
            </p:cNvPr>
            <p:cNvSpPr/>
            <p:nvPr/>
          </p:nvSpPr>
          <p:spPr>
            <a:xfrm>
              <a:off x="6095993" y="1727856"/>
              <a:ext cx="2517977" cy="558471"/>
            </a:xfrm>
            <a:prstGeom prst="rect">
              <a:avLst/>
            </a:prstGeom>
            <a:noFill/>
          </p:spPr>
          <p:txBody>
            <a:bodyPr wrap="square">
              <a:spAutoFit/>
            </a:bodyPr>
            <a:lstStyle/>
            <a:p>
              <a:pPr lvl="0">
                <a:buNone/>
              </a:pPr>
              <a:r>
                <a:rPr lang="zh-CN" altLang="en-US" sz="14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单机添加标题</a:t>
              </a:r>
              <a:endParaRPr lang="en-US" altLang="zh-CN" sz="1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 name="Group 58">
            <a:extLst>
              <a:ext uri="{FF2B5EF4-FFF2-40B4-BE49-F238E27FC236}">
                <a16:creationId xmlns="" xmlns:a16="http://schemas.microsoft.com/office/drawing/2014/main" id="{B47D70D5-231E-40DF-9CCB-1BD54275A5B1}"/>
              </a:ext>
            </a:extLst>
          </p:cNvPr>
          <p:cNvGrpSpPr/>
          <p:nvPr/>
        </p:nvGrpSpPr>
        <p:grpSpPr>
          <a:xfrm>
            <a:off x="5061228" y="3316379"/>
            <a:ext cx="1917143" cy="336285"/>
            <a:chOff x="4844141" y="3398224"/>
            <a:chExt cx="2699660" cy="707453"/>
          </a:xfrm>
          <a:solidFill>
            <a:srgbClr val="7AB005"/>
          </a:solidFill>
        </p:grpSpPr>
        <p:sp>
          <p:nvSpPr>
            <p:cNvPr id="27" name="Rectangular Callout 16">
              <a:extLst>
                <a:ext uri="{FF2B5EF4-FFF2-40B4-BE49-F238E27FC236}">
                  <a16:creationId xmlns="" xmlns:a16="http://schemas.microsoft.com/office/drawing/2014/main" id="{F0D71033-9BAC-4D51-A583-015D671D172E}"/>
                </a:ext>
              </a:extLst>
            </p:cNvPr>
            <p:cNvSpPr/>
            <p:nvPr/>
          </p:nvSpPr>
          <p:spPr>
            <a:xfrm rot="10800000" flipH="1">
              <a:off x="4844141" y="3398224"/>
              <a:ext cx="2699660" cy="707453"/>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28" name="Rectangle 53">
              <a:extLst>
                <a:ext uri="{FF2B5EF4-FFF2-40B4-BE49-F238E27FC236}">
                  <a16:creationId xmlns="" xmlns:a16="http://schemas.microsoft.com/office/drawing/2014/main" id="{54BC194F-DE3F-4294-AFC9-4234754B0FC8}"/>
                </a:ext>
              </a:extLst>
            </p:cNvPr>
            <p:cNvSpPr/>
            <p:nvPr/>
          </p:nvSpPr>
          <p:spPr>
            <a:xfrm>
              <a:off x="4952999" y="3422898"/>
              <a:ext cx="2517980" cy="660577"/>
            </a:xfrm>
            <a:prstGeom prst="rect">
              <a:avLst/>
            </a:prstGeom>
            <a:noFill/>
          </p:spPr>
          <p:txBody>
            <a:bodyPr wrap="square">
              <a:spAutoFit/>
            </a:bodyPr>
            <a:lstStyle/>
            <a:p>
              <a:pPr lvl="0">
                <a:buNone/>
              </a:pPr>
              <a:r>
                <a:rPr lang="zh-CN" altLang="en-US" sz="14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单机添加标题</a:t>
              </a:r>
              <a:endParaRPr lang="en-US" altLang="zh-CN" sz="1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 name="Group 59">
            <a:extLst>
              <a:ext uri="{FF2B5EF4-FFF2-40B4-BE49-F238E27FC236}">
                <a16:creationId xmlns="" xmlns:a16="http://schemas.microsoft.com/office/drawing/2014/main" id="{B5FBDF3D-8558-42FD-826B-A11CB65F6E7D}"/>
              </a:ext>
            </a:extLst>
          </p:cNvPr>
          <p:cNvGrpSpPr/>
          <p:nvPr/>
        </p:nvGrpSpPr>
        <p:grpSpPr>
          <a:xfrm>
            <a:off x="661294" y="3323701"/>
            <a:ext cx="1858478" cy="312704"/>
            <a:chOff x="348339" y="3398224"/>
            <a:chExt cx="3094903" cy="490933"/>
          </a:xfrm>
          <a:solidFill>
            <a:srgbClr val="7AB005"/>
          </a:solidFill>
        </p:grpSpPr>
        <p:sp>
          <p:nvSpPr>
            <p:cNvPr id="30" name="Rectangular Callout 14">
              <a:extLst>
                <a:ext uri="{FF2B5EF4-FFF2-40B4-BE49-F238E27FC236}">
                  <a16:creationId xmlns="" xmlns:a16="http://schemas.microsoft.com/office/drawing/2014/main" id="{81E90701-05F3-4D2F-8957-F8C6F03BC92B}"/>
                </a:ext>
              </a:extLst>
            </p:cNvPr>
            <p:cNvSpPr/>
            <p:nvPr/>
          </p:nvSpPr>
          <p:spPr>
            <a:xfrm rot="10800000" flipH="1">
              <a:off x="348339" y="3398224"/>
              <a:ext cx="3094903" cy="483312"/>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31" name="Rectangle 55">
              <a:extLst>
                <a:ext uri="{FF2B5EF4-FFF2-40B4-BE49-F238E27FC236}">
                  <a16:creationId xmlns="" xmlns:a16="http://schemas.microsoft.com/office/drawing/2014/main" id="{41C8F5FA-396A-43E3-936E-101978F02432}"/>
                </a:ext>
              </a:extLst>
            </p:cNvPr>
            <p:cNvSpPr/>
            <p:nvPr/>
          </p:nvSpPr>
          <p:spPr>
            <a:xfrm>
              <a:off x="457199" y="3405959"/>
              <a:ext cx="2806172" cy="483198"/>
            </a:xfrm>
            <a:prstGeom prst="rect">
              <a:avLst/>
            </a:prstGeom>
            <a:noFill/>
          </p:spPr>
          <p:txBody>
            <a:bodyPr wrap="square">
              <a:spAutoFit/>
            </a:bodyPr>
            <a:lstStyle/>
            <a:p>
              <a:pPr lvl="0">
                <a:buNone/>
              </a:pPr>
              <a:r>
                <a:rPr lang="zh-CN" altLang="en-US" sz="14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单机添加标题</a:t>
              </a:r>
              <a:endParaRPr lang="en-US" altLang="zh-CN" sz="1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2" name="TextBox 27">
            <a:extLst>
              <a:ext uri="{FF2B5EF4-FFF2-40B4-BE49-F238E27FC236}">
                <a16:creationId xmlns="" xmlns:a16="http://schemas.microsoft.com/office/drawing/2014/main" id="{2824EACE-FCC1-4387-B124-F3DC9455CE18}"/>
              </a:ext>
            </a:extLst>
          </p:cNvPr>
          <p:cNvSpPr txBox="1"/>
          <p:nvPr/>
        </p:nvSpPr>
        <p:spPr>
          <a:xfrm>
            <a:off x="827584" y="2212504"/>
            <a:ext cx="993477" cy="377026"/>
          </a:xfrm>
          <a:prstGeom prst="rect">
            <a:avLst/>
          </a:prstGeom>
          <a:noFill/>
        </p:spPr>
        <p:txBody>
          <a:bodyPr wrap="none" lIns="68580" tIns="34290" rIns="68580" bIns="34290" rtlCol="0">
            <a:spAutoFit/>
          </a:bodyPr>
          <a:lstStyle/>
          <a:p>
            <a:r>
              <a:rPr lang="en-US" altLang="zh-CN" sz="2000" b="1" dirty="0">
                <a:solidFill>
                  <a:schemeClr val="tx1">
                    <a:lumMod val="75000"/>
                    <a:lumOff val="25000"/>
                  </a:schemeClr>
                </a:solidFill>
                <a:latin typeface="Broadway" panose="04040905080B02020502" pitchFamily="82" charset="0"/>
              </a:rPr>
              <a:t>Part 1</a:t>
            </a:r>
            <a:endParaRPr lang="zh-CN" altLang="en-US" sz="2000" b="1" dirty="0">
              <a:solidFill>
                <a:schemeClr val="tx1">
                  <a:lumMod val="75000"/>
                  <a:lumOff val="25000"/>
                </a:schemeClr>
              </a:solidFill>
              <a:latin typeface="Broadway" panose="04040905080B02020502" pitchFamily="82" charset="0"/>
            </a:endParaRPr>
          </a:p>
        </p:txBody>
      </p:sp>
      <p:sp>
        <p:nvSpPr>
          <p:cNvPr id="33" name="TextBox 28">
            <a:extLst>
              <a:ext uri="{FF2B5EF4-FFF2-40B4-BE49-F238E27FC236}">
                <a16:creationId xmlns="" xmlns:a16="http://schemas.microsoft.com/office/drawing/2014/main" id="{44A57B6F-A539-4D72-B154-6EB3279F4B08}"/>
              </a:ext>
            </a:extLst>
          </p:cNvPr>
          <p:cNvSpPr txBox="1"/>
          <p:nvPr/>
        </p:nvSpPr>
        <p:spPr>
          <a:xfrm>
            <a:off x="3095836" y="3076600"/>
            <a:ext cx="905312" cy="346249"/>
          </a:xfrm>
          <a:prstGeom prst="rect">
            <a:avLst/>
          </a:prstGeom>
          <a:noFill/>
        </p:spPr>
        <p:txBody>
          <a:bodyPr wrap="none" lIns="68580" tIns="34290" rIns="68580" bIns="34290" rtlCol="0">
            <a:spAutoFit/>
          </a:bodyPr>
          <a:lstStyle/>
          <a:p>
            <a:r>
              <a:rPr lang="en-US" altLang="zh-CN" b="1" dirty="0">
                <a:solidFill>
                  <a:schemeClr val="tx1">
                    <a:lumMod val="75000"/>
                    <a:lumOff val="25000"/>
                  </a:schemeClr>
                </a:solidFill>
                <a:latin typeface="Broadway" panose="04040905080B02020502" pitchFamily="82" charset="0"/>
              </a:rPr>
              <a:t>Part 2</a:t>
            </a:r>
            <a:endParaRPr lang="zh-CN" altLang="en-US" b="1" dirty="0">
              <a:solidFill>
                <a:schemeClr val="tx1">
                  <a:lumMod val="75000"/>
                  <a:lumOff val="25000"/>
                </a:schemeClr>
              </a:solidFill>
              <a:latin typeface="Broadway" panose="04040905080B02020502" pitchFamily="82" charset="0"/>
            </a:endParaRPr>
          </a:p>
        </p:txBody>
      </p:sp>
      <p:sp>
        <p:nvSpPr>
          <p:cNvPr id="34" name="TextBox 29">
            <a:extLst>
              <a:ext uri="{FF2B5EF4-FFF2-40B4-BE49-F238E27FC236}">
                <a16:creationId xmlns="" xmlns:a16="http://schemas.microsoft.com/office/drawing/2014/main" id="{FE9F5C54-8D68-4FB4-A8C6-836CD23320BE}"/>
              </a:ext>
            </a:extLst>
          </p:cNvPr>
          <p:cNvSpPr txBox="1"/>
          <p:nvPr/>
        </p:nvSpPr>
        <p:spPr>
          <a:xfrm>
            <a:off x="5292080" y="2284512"/>
            <a:ext cx="905312" cy="346249"/>
          </a:xfrm>
          <a:prstGeom prst="rect">
            <a:avLst/>
          </a:prstGeom>
          <a:noFill/>
        </p:spPr>
        <p:txBody>
          <a:bodyPr wrap="none" lIns="68580" tIns="34290" rIns="68580" bIns="34290" rtlCol="0">
            <a:spAutoFit/>
          </a:bodyPr>
          <a:lstStyle/>
          <a:p>
            <a:r>
              <a:rPr lang="en-US" altLang="zh-CN" b="1" dirty="0">
                <a:solidFill>
                  <a:schemeClr val="tx1">
                    <a:lumMod val="75000"/>
                    <a:lumOff val="25000"/>
                  </a:schemeClr>
                </a:solidFill>
                <a:latin typeface="Broadway" panose="04040905080B02020502" pitchFamily="82" charset="0"/>
              </a:rPr>
              <a:t>Part 3</a:t>
            </a:r>
            <a:endParaRPr lang="zh-CN" altLang="en-US" b="1" dirty="0">
              <a:solidFill>
                <a:schemeClr val="tx1">
                  <a:lumMod val="75000"/>
                  <a:lumOff val="25000"/>
                </a:schemeClr>
              </a:solidFill>
              <a:latin typeface="Broadway" panose="04040905080B02020502" pitchFamily="82" charset="0"/>
            </a:endParaRPr>
          </a:p>
        </p:txBody>
      </p:sp>
      <p:sp>
        <p:nvSpPr>
          <p:cNvPr id="35" name="TextBox 31">
            <a:extLst>
              <a:ext uri="{FF2B5EF4-FFF2-40B4-BE49-F238E27FC236}">
                <a16:creationId xmlns="" xmlns:a16="http://schemas.microsoft.com/office/drawing/2014/main" id="{BF1B80A1-9A28-4259-A572-D239F5D8A431}"/>
              </a:ext>
            </a:extLst>
          </p:cNvPr>
          <p:cNvSpPr txBox="1"/>
          <p:nvPr/>
        </p:nvSpPr>
        <p:spPr>
          <a:xfrm>
            <a:off x="7560332" y="3076600"/>
            <a:ext cx="905312" cy="346249"/>
          </a:xfrm>
          <a:prstGeom prst="rect">
            <a:avLst/>
          </a:prstGeom>
          <a:noFill/>
        </p:spPr>
        <p:txBody>
          <a:bodyPr wrap="none" lIns="68580" tIns="34290" rIns="68580" bIns="34290" rtlCol="0">
            <a:spAutoFit/>
          </a:bodyPr>
          <a:lstStyle/>
          <a:p>
            <a:r>
              <a:rPr lang="en-US" altLang="zh-CN" b="1" dirty="0">
                <a:solidFill>
                  <a:schemeClr val="tx1">
                    <a:lumMod val="75000"/>
                    <a:lumOff val="25000"/>
                  </a:schemeClr>
                </a:solidFill>
                <a:latin typeface="Broadway" panose="04040905080B02020502" pitchFamily="82" charset="0"/>
              </a:rPr>
              <a:t>Part 4</a:t>
            </a:r>
            <a:endParaRPr lang="zh-CN" altLang="en-US" b="1" dirty="0">
              <a:solidFill>
                <a:schemeClr val="tx1">
                  <a:lumMod val="75000"/>
                  <a:lumOff val="25000"/>
                </a:schemeClr>
              </a:solidFill>
              <a:latin typeface="Broadway" panose="04040905080B02020502" pitchFamily="82" charset="0"/>
            </a:endParaRPr>
          </a:p>
        </p:txBody>
      </p:sp>
      <p:sp>
        <p:nvSpPr>
          <p:cNvPr id="38" name="Rectangle 18">
            <a:extLst>
              <a:ext uri="{FF2B5EF4-FFF2-40B4-BE49-F238E27FC236}">
                <a16:creationId xmlns="" xmlns:a16="http://schemas.microsoft.com/office/drawing/2014/main" id="{0DA87BA0-CCA8-4650-8F79-7D90DCBC1348}"/>
              </a:ext>
            </a:extLst>
          </p:cNvPr>
          <p:cNvSpPr>
            <a:spLocks noChangeArrowheads="1"/>
          </p:cNvSpPr>
          <p:nvPr/>
        </p:nvSpPr>
        <p:spPr bwMode="auto">
          <a:xfrm>
            <a:off x="1101450" y="194692"/>
            <a:ext cx="5129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zh-CN" altLang="en-US" sz="2000" b="1" dirty="0">
                <a:solidFill>
                  <a:schemeClr val="accent1"/>
                </a:solidFill>
                <a:latin typeface="Impact" pitchFamily="34" charset="0"/>
                <a:ea typeface="微软雅黑" pitchFamily="34" charset="-122"/>
                <a:cs typeface="宋体" pitchFamily="2" charset="-122"/>
              </a:rPr>
              <a:t>目录</a:t>
            </a:r>
            <a:endParaRPr lang="en-US" altLang="zh-CN" sz="2000" b="1" dirty="0">
              <a:solidFill>
                <a:schemeClr val="accent1"/>
              </a:solidFill>
              <a:latin typeface="Impact" pitchFamily="34" charset="0"/>
              <a:ea typeface="微软雅黑" pitchFamily="34" charset="-122"/>
              <a:cs typeface="宋体" pitchFamily="2" charset="-122"/>
            </a:endParaRPr>
          </a:p>
        </p:txBody>
      </p:sp>
      <p:sp>
        <p:nvSpPr>
          <p:cNvPr id="39" name="Rectangle 20">
            <a:extLst>
              <a:ext uri="{FF2B5EF4-FFF2-40B4-BE49-F238E27FC236}">
                <a16:creationId xmlns="" xmlns:a16="http://schemas.microsoft.com/office/drawing/2014/main" id="{7765F4C3-71DE-49D6-B7B3-3A1EA4D07229}"/>
              </a:ext>
            </a:extLst>
          </p:cNvPr>
          <p:cNvSpPr>
            <a:spLocks noChangeArrowheads="1"/>
          </p:cNvSpPr>
          <p:nvPr/>
        </p:nvSpPr>
        <p:spPr bwMode="auto">
          <a:xfrm>
            <a:off x="1105444" y="540445"/>
            <a:ext cx="1800606"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This is a subtitle for your presentation</a:t>
            </a:r>
            <a:endParaRPr lang="zh-CN" altLang="en-US" sz="800" dirty="0">
              <a:solidFill>
                <a:srgbClr val="53585E"/>
              </a:solidFill>
              <a:latin typeface="Arial" pitchFamily="34" charset="0"/>
              <a:cs typeface="Arial" pitchFamily="34" charset="0"/>
            </a:endParaRPr>
          </a:p>
        </p:txBody>
      </p:sp>
      <p:sp>
        <p:nvSpPr>
          <p:cNvPr id="40" name="Rectangle 18">
            <a:extLst>
              <a:ext uri="{FF2B5EF4-FFF2-40B4-BE49-F238E27FC236}">
                <a16:creationId xmlns="" xmlns:a16="http://schemas.microsoft.com/office/drawing/2014/main" id="{62DB5875-ACA2-4D98-A39F-437D576D0C49}"/>
              </a:ext>
            </a:extLst>
          </p:cNvPr>
          <p:cNvSpPr>
            <a:spLocks noChangeArrowheads="1"/>
          </p:cNvSpPr>
          <p:nvPr/>
        </p:nvSpPr>
        <p:spPr bwMode="auto">
          <a:xfrm>
            <a:off x="1692000" y="194692"/>
            <a:ext cx="11265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2000" dirty="0">
                <a:solidFill>
                  <a:schemeClr val="accent2"/>
                </a:solidFill>
                <a:latin typeface="+mj-lt"/>
                <a:ea typeface="微软雅黑" pitchFamily="34" charset="-122"/>
                <a:cs typeface="宋体" pitchFamily="2" charset="-122"/>
              </a:rPr>
              <a:t>CONTENTS</a:t>
            </a:r>
          </a:p>
        </p:txBody>
      </p:sp>
      <p:sp>
        <p:nvSpPr>
          <p:cNvPr id="46" name="矩形 45">
            <a:extLst>
              <a:ext uri="{FF2B5EF4-FFF2-40B4-BE49-F238E27FC236}">
                <a16:creationId xmlns="" xmlns:a16="http://schemas.microsoft.com/office/drawing/2014/main" id="{6E706180-9DA0-4EBA-BA59-7C31F830E8FD}"/>
              </a:ext>
            </a:extLst>
          </p:cNvPr>
          <p:cNvSpPr/>
          <p:nvPr/>
        </p:nvSpPr>
        <p:spPr>
          <a:xfrm>
            <a:off x="295338" y="248870"/>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47" name="矩形 46">
            <a:extLst>
              <a:ext uri="{FF2B5EF4-FFF2-40B4-BE49-F238E27FC236}">
                <a16:creationId xmlns="" xmlns:a16="http://schemas.microsoft.com/office/drawing/2014/main" id="{138E5BBB-7F0C-4B4E-BC24-17DA4615CA42}"/>
              </a:ext>
            </a:extLst>
          </p:cNvPr>
          <p:cNvSpPr/>
          <p:nvPr/>
        </p:nvSpPr>
        <p:spPr>
          <a:xfrm>
            <a:off x="252000" y="194956"/>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300"/>
                                        <p:tgtEl>
                                          <p:spTgt spid="38"/>
                                        </p:tgtEl>
                                      </p:cBhvr>
                                    </p:animEffect>
                                    <p:anim calcmode="lin" valueType="num">
                                      <p:cBhvr>
                                        <p:cTn id="8" dur="300" fill="hold"/>
                                        <p:tgtEl>
                                          <p:spTgt spid="38"/>
                                        </p:tgtEl>
                                        <p:attrNameLst>
                                          <p:attrName>ppt_x</p:attrName>
                                        </p:attrNameLst>
                                      </p:cBhvr>
                                      <p:tavLst>
                                        <p:tav tm="0">
                                          <p:val>
                                            <p:strVal val="#ppt_x"/>
                                          </p:val>
                                        </p:tav>
                                        <p:tav tm="100000">
                                          <p:val>
                                            <p:strVal val="#ppt_x"/>
                                          </p:val>
                                        </p:tav>
                                      </p:tavLst>
                                    </p:anim>
                                    <p:anim calcmode="lin" valueType="num">
                                      <p:cBhvr>
                                        <p:cTn id="9" dur="300" fill="hold"/>
                                        <p:tgtEl>
                                          <p:spTgt spid="3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300"/>
                                        <p:tgtEl>
                                          <p:spTgt spid="39"/>
                                        </p:tgtEl>
                                      </p:cBhvr>
                                    </p:animEffect>
                                    <p:anim calcmode="lin" valueType="num">
                                      <p:cBhvr>
                                        <p:cTn id="13" dur="300" fill="hold"/>
                                        <p:tgtEl>
                                          <p:spTgt spid="39"/>
                                        </p:tgtEl>
                                        <p:attrNameLst>
                                          <p:attrName>ppt_x</p:attrName>
                                        </p:attrNameLst>
                                      </p:cBhvr>
                                      <p:tavLst>
                                        <p:tav tm="0">
                                          <p:val>
                                            <p:strVal val="#ppt_x"/>
                                          </p:val>
                                        </p:tav>
                                        <p:tav tm="100000">
                                          <p:val>
                                            <p:strVal val="#ppt_x"/>
                                          </p:val>
                                        </p:tav>
                                      </p:tavLst>
                                    </p:anim>
                                    <p:anim calcmode="lin" valueType="num">
                                      <p:cBhvr>
                                        <p:cTn id="14" dur="300" fill="hold"/>
                                        <p:tgtEl>
                                          <p:spTgt spid="3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300"/>
                                        <p:tgtEl>
                                          <p:spTgt spid="40"/>
                                        </p:tgtEl>
                                      </p:cBhvr>
                                    </p:animEffect>
                                    <p:anim calcmode="lin" valueType="num">
                                      <p:cBhvr>
                                        <p:cTn id="18" dur="300" fill="hold"/>
                                        <p:tgtEl>
                                          <p:spTgt spid="40"/>
                                        </p:tgtEl>
                                        <p:attrNameLst>
                                          <p:attrName>ppt_x</p:attrName>
                                        </p:attrNameLst>
                                      </p:cBhvr>
                                      <p:tavLst>
                                        <p:tav tm="0">
                                          <p:val>
                                            <p:strVal val="#ppt_x"/>
                                          </p:val>
                                        </p:tav>
                                        <p:tav tm="100000">
                                          <p:val>
                                            <p:strVal val="#ppt_x"/>
                                          </p:val>
                                        </p:tav>
                                      </p:tavLst>
                                    </p:anim>
                                    <p:anim calcmode="lin" valueType="num">
                                      <p:cBhvr>
                                        <p:cTn id="19" dur="300" fill="hold"/>
                                        <p:tgtEl>
                                          <p:spTgt spid="40"/>
                                        </p:tgtEl>
                                        <p:attrNameLst>
                                          <p:attrName>ppt_y</p:attrName>
                                        </p:attrNameLst>
                                      </p:cBhvr>
                                      <p:tavLst>
                                        <p:tav tm="0">
                                          <p:val>
                                            <p:strVal val="#ppt_y-.1"/>
                                          </p:val>
                                        </p:tav>
                                        <p:tav tm="100000">
                                          <p:val>
                                            <p:strVal val="#ppt_y"/>
                                          </p:val>
                                        </p:tav>
                                      </p:tavLst>
                                    </p:anim>
                                  </p:childTnLst>
                                </p:cTn>
                              </p:par>
                            </p:childTnLst>
                          </p:cTn>
                        </p:par>
                        <p:par>
                          <p:cTn id="20" fill="hold">
                            <p:stCondLst>
                              <p:cond delay="300"/>
                            </p:stCondLst>
                            <p:childTnLst>
                              <p:par>
                                <p:cTn id="21" presetID="2" presetClass="entr" presetSubtype="8" decel="5000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0-#ppt_w/2"/>
                                          </p:val>
                                        </p:tav>
                                        <p:tav tm="100000">
                                          <p:val>
                                            <p:strVal val="#ppt_x"/>
                                          </p:val>
                                        </p:tav>
                                      </p:tavLst>
                                    </p:anim>
                                    <p:anim calcmode="lin" valueType="num">
                                      <p:cBhvr additive="base">
                                        <p:cTn id="24" dur="50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800"/>
                            </p:stCondLst>
                            <p:childTnLst>
                              <p:par>
                                <p:cTn id="26" presetID="2" presetClass="entr" presetSubtype="8" decel="5000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0-#ppt_w/2"/>
                                          </p:val>
                                        </p:tav>
                                        <p:tav tm="100000">
                                          <p:val>
                                            <p:strVal val="#ppt_x"/>
                                          </p:val>
                                        </p:tav>
                                      </p:tavLst>
                                    </p:anim>
                                    <p:anim calcmode="lin" valueType="num">
                                      <p:cBhvr additive="base">
                                        <p:cTn id="29" dur="500" fill="hold"/>
                                        <p:tgtEl>
                                          <p:spTgt spid="15"/>
                                        </p:tgtEl>
                                        <p:attrNameLst>
                                          <p:attrName>ppt_y</p:attrName>
                                        </p:attrNameLst>
                                      </p:cBhvr>
                                      <p:tavLst>
                                        <p:tav tm="0">
                                          <p:val>
                                            <p:strVal val="#ppt_y"/>
                                          </p:val>
                                        </p:tav>
                                        <p:tav tm="100000">
                                          <p:val>
                                            <p:strVal val="#ppt_y"/>
                                          </p:val>
                                        </p:tav>
                                      </p:tavLst>
                                    </p:anim>
                                  </p:childTnLst>
                                </p:cTn>
                              </p:par>
                            </p:childTnLst>
                          </p:cTn>
                        </p:par>
                        <p:par>
                          <p:cTn id="30" fill="hold">
                            <p:stCondLst>
                              <p:cond delay="1300"/>
                            </p:stCondLst>
                            <p:childTnLst>
                              <p:par>
                                <p:cTn id="31" presetID="10"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par>
                                <p:cTn id="34" presetID="2" presetClass="entr" presetSubtype="4" decel="50000" fill="hold" nodeType="with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fill="hold"/>
                                        <p:tgtEl>
                                          <p:spTgt spid="29"/>
                                        </p:tgtEl>
                                        <p:attrNameLst>
                                          <p:attrName>ppt_x</p:attrName>
                                        </p:attrNameLst>
                                      </p:cBhvr>
                                      <p:tavLst>
                                        <p:tav tm="0">
                                          <p:val>
                                            <p:strVal val="#ppt_x"/>
                                          </p:val>
                                        </p:tav>
                                        <p:tav tm="100000">
                                          <p:val>
                                            <p:strVal val="#ppt_x"/>
                                          </p:val>
                                        </p:tav>
                                      </p:tavLst>
                                    </p:anim>
                                    <p:anim calcmode="lin" valueType="num">
                                      <p:cBhvr additive="base">
                                        <p:cTn id="37" dur="500" fill="hold"/>
                                        <p:tgtEl>
                                          <p:spTgt spid="29"/>
                                        </p:tgtEl>
                                        <p:attrNameLst>
                                          <p:attrName>ppt_y</p:attrName>
                                        </p:attrNameLst>
                                      </p:cBhvr>
                                      <p:tavLst>
                                        <p:tav tm="0">
                                          <p:val>
                                            <p:strVal val="1+#ppt_h/2"/>
                                          </p:val>
                                        </p:tav>
                                        <p:tav tm="100000">
                                          <p:val>
                                            <p:strVal val="#ppt_y"/>
                                          </p:val>
                                        </p:tav>
                                      </p:tavLst>
                                    </p:anim>
                                  </p:childTnLst>
                                </p:cTn>
                              </p:par>
                            </p:childTnLst>
                          </p:cTn>
                        </p:par>
                        <p:par>
                          <p:cTn id="38" fill="hold">
                            <p:stCondLst>
                              <p:cond delay="1800"/>
                            </p:stCondLst>
                            <p:childTnLst>
                              <p:par>
                                <p:cTn id="39" presetID="2" presetClass="entr" presetSubtype="8" decel="5000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0-#ppt_w/2"/>
                                          </p:val>
                                        </p:tav>
                                        <p:tav tm="100000">
                                          <p:val>
                                            <p:strVal val="#ppt_x"/>
                                          </p:val>
                                        </p:tav>
                                      </p:tavLst>
                                    </p:anim>
                                    <p:anim calcmode="lin" valueType="num">
                                      <p:cBhvr additive="base">
                                        <p:cTn id="42" dur="500" fill="hold"/>
                                        <p:tgtEl>
                                          <p:spTgt spid="16"/>
                                        </p:tgtEl>
                                        <p:attrNameLst>
                                          <p:attrName>ppt_y</p:attrName>
                                        </p:attrNameLst>
                                      </p:cBhvr>
                                      <p:tavLst>
                                        <p:tav tm="0">
                                          <p:val>
                                            <p:strVal val="#ppt_y"/>
                                          </p:val>
                                        </p:tav>
                                        <p:tav tm="100000">
                                          <p:val>
                                            <p:strVal val="#ppt_y"/>
                                          </p:val>
                                        </p:tav>
                                      </p:tavLst>
                                    </p:anim>
                                  </p:childTnLst>
                                </p:cTn>
                              </p:par>
                            </p:childTnLst>
                          </p:cTn>
                        </p:par>
                        <p:par>
                          <p:cTn id="43" fill="hold">
                            <p:stCondLst>
                              <p:cond delay="2300"/>
                            </p:stCondLst>
                            <p:childTnLst>
                              <p:par>
                                <p:cTn id="44" presetID="10" presetClass="entr" presetSubtype="0" fill="hold" grpId="0"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par>
                                <p:cTn id="47" presetID="2" presetClass="entr" presetSubtype="1" decel="50000"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ppt_x"/>
                                          </p:val>
                                        </p:tav>
                                        <p:tav tm="100000">
                                          <p:val>
                                            <p:strVal val="#ppt_x"/>
                                          </p:val>
                                        </p:tav>
                                      </p:tavLst>
                                    </p:anim>
                                    <p:anim calcmode="lin" valueType="num">
                                      <p:cBhvr additive="base">
                                        <p:cTn id="50" dur="500" fill="hold"/>
                                        <p:tgtEl>
                                          <p:spTgt spid="20"/>
                                        </p:tgtEl>
                                        <p:attrNameLst>
                                          <p:attrName>ppt_y</p:attrName>
                                        </p:attrNameLst>
                                      </p:cBhvr>
                                      <p:tavLst>
                                        <p:tav tm="0">
                                          <p:val>
                                            <p:strVal val="0-#ppt_h/2"/>
                                          </p:val>
                                        </p:tav>
                                        <p:tav tm="100000">
                                          <p:val>
                                            <p:strVal val="#ppt_y"/>
                                          </p:val>
                                        </p:tav>
                                      </p:tavLst>
                                    </p:anim>
                                  </p:childTnLst>
                                </p:cTn>
                              </p:par>
                            </p:childTnLst>
                          </p:cTn>
                        </p:par>
                        <p:par>
                          <p:cTn id="51" fill="hold">
                            <p:stCondLst>
                              <p:cond delay="2800"/>
                            </p:stCondLst>
                            <p:childTnLst>
                              <p:par>
                                <p:cTn id="52" presetID="2" presetClass="entr" presetSubtype="8" decel="50000"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fill="hold"/>
                                        <p:tgtEl>
                                          <p:spTgt spid="18"/>
                                        </p:tgtEl>
                                        <p:attrNameLst>
                                          <p:attrName>ppt_x</p:attrName>
                                        </p:attrNameLst>
                                      </p:cBhvr>
                                      <p:tavLst>
                                        <p:tav tm="0">
                                          <p:val>
                                            <p:strVal val="0-#ppt_w/2"/>
                                          </p:val>
                                        </p:tav>
                                        <p:tav tm="100000">
                                          <p:val>
                                            <p:strVal val="#ppt_x"/>
                                          </p:val>
                                        </p:tav>
                                      </p:tavLst>
                                    </p:anim>
                                    <p:anim calcmode="lin" valueType="num">
                                      <p:cBhvr additive="base">
                                        <p:cTn id="55" dur="500" fill="hold"/>
                                        <p:tgtEl>
                                          <p:spTgt spid="18"/>
                                        </p:tgtEl>
                                        <p:attrNameLst>
                                          <p:attrName>ppt_y</p:attrName>
                                        </p:attrNameLst>
                                      </p:cBhvr>
                                      <p:tavLst>
                                        <p:tav tm="0">
                                          <p:val>
                                            <p:strVal val="#ppt_y"/>
                                          </p:val>
                                        </p:tav>
                                        <p:tav tm="100000">
                                          <p:val>
                                            <p:strVal val="#ppt_y"/>
                                          </p:val>
                                        </p:tav>
                                      </p:tavLst>
                                    </p:anim>
                                  </p:childTnLst>
                                </p:cTn>
                              </p:par>
                            </p:childTnLst>
                          </p:cTn>
                        </p:par>
                        <p:par>
                          <p:cTn id="56" fill="hold">
                            <p:stCondLst>
                              <p:cond delay="3300"/>
                            </p:stCondLst>
                            <p:childTnLst>
                              <p:par>
                                <p:cTn id="57" presetID="10" presetClass="entr" presetSubtype="0"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500"/>
                                        <p:tgtEl>
                                          <p:spTgt spid="34"/>
                                        </p:tgtEl>
                                      </p:cBhvr>
                                    </p:animEffect>
                                  </p:childTnLst>
                                </p:cTn>
                              </p:par>
                              <p:par>
                                <p:cTn id="60" presetID="2" presetClass="entr" presetSubtype="4" decel="50000" fill="hold"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500" fill="hold"/>
                                        <p:tgtEl>
                                          <p:spTgt spid="26"/>
                                        </p:tgtEl>
                                        <p:attrNameLst>
                                          <p:attrName>ppt_x</p:attrName>
                                        </p:attrNameLst>
                                      </p:cBhvr>
                                      <p:tavLst>
                                        <p:tav tm="0">
                                          <p:val>
                                            <p:strVal val="#ppt_x"/>
                                          </p:val>
                                        </p:tav>
                                        <p:tav tm="100000">
                                          <p:val>
                                            <p:strVal val="#ppt_x"/>
                                          </p:val>
                                        </p:tav>
                                      </p:tavLst>
                                    </p:anim>
                                    <p:anim calcmode="lin" valueType="num">
                                      <p:cBhvr additive="base">
                                        <p:cTn id="63" dur="500" fill="hold"/>
                                        <p:tgtEl>
                                          <p:spTgt spid="26"/>
                                        </p:tgtEl>
                                        <p:attrNameLst>
                                          <p:attrName>ppt_y</p:attrName>
                                        </p:attrNameLst>
                                      </p:cBhvr>
                                      <p:tavLst>
                                        <p:tav tm="0">
                                          <p:val>
                                            <p:strVal val="1+#ppt_h/2"/>
                                          </p:val>
                                        </p:tav>
                                        <p:tav tm="100000">
                                          <p:val>
                                            <p:strVal val="#ppt_y"/>
                                          </p:val>
                                        </p:tav>
                                      </p:tavLst>
                                    </p:anim>
                                  </p:childTnLst>
                                </p:cTn>
                              </p:par>
                            </p:childTnLst>
                          </p:cTn>
                        </p:par>
                        <p:par>
                          <p:cTn id="64" fill="hold">
                            <p:stCondLst>
                              <p:cond delay="3800"/>
                            </p:stCondLst>
                            <p:childTnLst>
                              <p:par>
                                <p:cTn id="65" presetID="2" presetClass="entr" presetSubtype="8" decel="5000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0-#ppt_w/2"/>
                                          </p:val>
                                        </p:tav>
                                        <p:tav tm="100000">
                                          <p:val>
                                            <p:strVal val="#ppt_x"/>
                                          </p:val>
                                        </p:tav>
                                      </p:tavLst>
                                    </p:anim>
                                    <p:anim calcmode="lin" valueType="num">
                                      <p:cBhvr additive="base">
                                        <p:cTn id="68" dur="500" fill="hold"/>
                                        <p:tgtEl>
                                          <p:spTgt spid="19"/>
                                        </p:tgtEl>
                                        <p:attrNameLst>
                                          <p:attrName>ppt_y</p:attrName>
                                        </p:attrNameLst>
                                      </p:cBhvr>
                                      <p:tavLst>
                                        <p:tav tm="0">
                                          <p:val>
                                            <p:strVal val="#ppt_y"/>
                                          </p:val>
                                        </p:tav>
                                        <p:tav tm="100000">
                                          <p:val>
                                            <p:strVal val="#ppt_y"/>
                                          </p:val>
                                        </p:tav>
                                      </p:tavLst>
                                    </p:anim>
                                  </p:childTnLst>
                                </p:cTn>
                              </p:par>
                            </p:childTnLst>
                          </p:cTn>
                        </p:par>
                        <p:par>
                          <p:cTn id="69" fill="hold">
                            <p:stCondLst>
                              <p:cond delay="4300"/>
                            </p:stCondLst>
                            <p:childTnLst>
                              <p:par>
                                <p:cTn id="70" presetID="10" presetClass="entr" presetSubtype="0" fill="hold" grpId="0" nodeType="after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fade">
                                      <p:cBhvr>
                                        <p:cTn id="72" dur="500"/>
                                        <p:tgtEl>
                                          <p:spTgt spid="35"/>
                                        </p:tgtEl>
                                      </p:cBhvr>
                                    </p:animEffect>
                                  </p:childTnLst>
                                </p:cTn>
                              </p:par>
                              <p:par>
                                <p:cTn id="73" presetID="2" presetClass="entr" presetSubtype="1" decel="50000" fill="hold" nodeType="with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500" fill="hold"/>
                                        <p:tgtEl>
                                          <p:spTgt spid="23"/>
                                        </p:tgtEl>
                                        <p:attrNameLst>
                                          <p:attrName>ppt_x</p:attrName>
                                        </p:attrNameLst>
                                      </p:cBhvr>
                                      <p:tavLst>
                                        <p:tav tm="0">
                                          <p:val>
                                            <p:strVal val="#ppt_x"/>
                                          </p:val>
                                        </p:tav>
                                        <p:tav tm="100000">
                                          <p:val>
                                            <p:strVal val="#ppt_x"/>
                                          </p:val>
                                        </p:tav>
                                      </p:tavLst>
                                    </p:anim>
                                    <p:anim calcmode="lin" valueType="num">
                                      <p:cBhvr additive="base">
                                        <p:cTn id="76" dur="500" fill="hold"/>
                                        <p:tgtEl>
                                          <p:spTgt spid="2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8" grpId="0" animBg="1"/>
      <p:bldP spid="19" grpId="0" animBg="1"/>
      <p:bldP spid="32" grpId="0"/>
      <p:bldP spid="33" grpId="0"/>
      <p:bldP spid="34" grpId="0"/>
      <p:bldP spid="35" grpId="0"/>
      <p:bldP spid="38" grpId="0"/>
      <p:bldP spid="39" grpId="0"/>
      <p:bldP spid="4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a:extLst>
              <a:ext uri="{FF2B5EF4-FFF2-40B4-BE49-F238E27FC236}">
                <a16:creationId xmlns="" xmlns:a16="http://schemas.microsoft.com/office/drawing/2014/main" id="{024F2B2E-E4FE-4F44-9B3E-84033BD14DE1}"/>
              </a:ext>
            </a:extLst>
          </p:cNvPr>
          <p:cNvSpPr/>
          <p:nvPr/>
        </p:nvSpPr>
        <p:spPr>
          <a:xfrm>
            <a:off x="1916981" y="1759052"/>
            <a:ext cx="6211813" cy="1522208"/>
          </a:xfrm>
          <a:prstGeom prst="rect">
            <a:avLst/>
          </a:prstGeom>
          <a:noFill/>
          <a:ln w="0" cap="flat" cmpd="sng" algn="ctr">
            <a:solidFill>
              <a:srgbClr val="404040"/>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nvGrpSpPr>
          <p:cNvPr id="43" name="组合 42">
            <a:extLst>
              <a:ext uri="{FF2B5EF4-FFF2-40B4-BE49-F238E27FC236}">
                <a16:creationId xmlns="" xmlns:a16="http://schemas.microsoft.com/office/drawing/2014/main" id="{A8C0E484-B160-455A-A897-5C45EE237D81}"/>
              </a:ext>
            </a:extLst>
          </p:cNvPr>
          <p:cNvGrpSpPr/>
          <p:nvPr/>
        </p:nvGrpSpPr>
        <p:grpSpPr>
          <a:xfrm>
            <a:off x="3716780" y="1986461"/>
            <a:ext cx="4000412" cy="1091903"/>
            <a:chOff x="5030642" y="2695478"/>
            <a:chExt cx="5443080" cy="1485676"/>
          </a:xfrm>
        </p:grpSpPr>
        <p:sp>
          <p:nvSpPr>
            <p:cNvPr id="44" name="文本框 43">
              <a:extLst>
                <a:ext uri="{FF2B5EF4-FFF2-40B4-BE49-F238E27FC236}">
                  <a16:creationId xmlns="" xmlns:a16="http://schemas.microsoft.com/office/drawing/2014/main" id="{0BCBAE01-DF89-45C5-B127-D89E1DFFAA2C}"/>
                </a:ext>
              </a:extLst>
            </p:cNvPr>
            <p:cNvSpPr txBox="1"/>
            <p:nvPr>
              <p:custDataLst>
                <p:tags r:id="rId1"/>
              </p:custDataLst>
            </p:nvPr>
          </p:nvSpPr>
          <p:spPr>
            <a:xfrm>
              <a:off x="5030642" y="3563030"/>
              <a:ext cx="4997279" cy="618124"/>
            </a:xfrm>
            <a:prstGeom prst="rect">
              <a:avLst/>
            </a:prstGeom>
            <a:noFill/>
          </p:spPr>
          <p:txBody>
            <a:bodyPr wrap="square">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lgn="dist">
                <a:defRPr/>
              </a:pPr>
              <a:r>
                <a:rPr lang="en-US" altLang="zh-CN" sz="2352" i="0" dirty="0">
                  <a:solidFill>
                    <a:schemeClr val="bg2">
                      <a:lumMod val="50000"/>
                    </a:schemeClr>
                  </a:solidFill>
                  <a:latin typeface="Broadway" panose="020F0502020204030204"/>
                  <a:ea typeface="微软雅黑"/>
                  <a:cs typeface="+mn-ea"/>
                  <a:sym typeface="+mn-lt"/>
                </a:rPr>
                <a:t>Add Your Title Here</a:t>
              </a:r>
              <a:endParaRPr lang="zh-CN" altLang="en-US" sz="2352" i="0" dirty="0">
                <a:solidFill>
                  <a:schemeClr val="bg2">
                    <a:lumMod val="50000"/>
                  </a:schemeClr>
                </a:solidFill>
                <a:latin typeface="Broadway" panose="020F0502020204030204"/>
                <a:ea typeface="微软雅黑"/>
                <a:cs typeface="+mn-ea"/>
                <a:sym typeface="+mn-lt"/>
              </a:endParaRPr>
            </a:p>
          </p:txBody>
        </p:sp>
        <p:sp>
          <p:nvSpPr>
            <p:cNvPr id="45" name="文本框 16">
              <a:extLst>
                <a:ext uri="{FF2B5EF4-FFF2-40B4-BE49-F238E27FC236}">
                  <a16:creationId xmlns="" xmlns:a16="http://schemas.microsoft.com/office/drawing/2014/main" id="{7069724F-FA97-4A84-B0BB-A05FFC035FEE}"/>
                </a:ext>
              </a:extLst>
            </p:cNvPr>
            <p:cNvSpPr txBox="1">
              <a:spLocks noChangeArrowheads="1"/>
            </p:cNvSpPr>
            <p:nvPr>
              <p:custDataLst>
                <p:tags r:id="rId2"/>
              </p:custDataLst>
            </p:nvPr>
          </p:nvSpPr>
          <p:spPr bwMode="auto">
            <a:xfrm>
              <a:off x="5030642" y="2695478"/>
              <a:ext cx="544308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3528" b="1" dirty="0">
                  <a:solidFill>
                    <a:srgbClr val="1D9A78"/>
                  </a:solidFill>
                  <a:latin typeface="Broadway" panose="020F0502020204030204"/>
                  <a:ea typeface="微软雅黑"/>
                  <a:cs typeface="+mn-ea"/>
                  <a:sym typeface="+mn-lt"/>
                </a:rPr>
                <a:t>点击此处添加标题</a:t>
              </a:r>
            </a:p>
          </p:txBody>
        </p:sp>
      </p:grpSp>
      <p:grpSp>
        <p:nvGrpSpPr>
          <p:cNvPr id="46" name="组合 45">
            <a:extLst>
              <a:ext uri="{FF2B5EF4-FFF2-40B4-BE49-F238E27FC236}">
                <a16:creationId xmlns="" xmlns:a16="http://schemas.microsoft.com/office/drawing/2014/main" id="{0E0E35F3-F954-4639-91E3-22FBA5B2FC0C}"/>
              </a:ext>
            </a:extLst>
          </p:cNvPr>
          <p:cNvGrpSpPr/>
          <p:nvPr/>
        </p:nvGrpSpPr>
        <p:grpSpPr>
          <a:xfrm>
            <a:off x="1282346" y="1877240"/>
            <a:ext cx="2252364" cy="1285832"/>
            <a:chOff x="-1616937" y="2369820"/>
            <a:chExt cx="3977640" cy="2270760"/>
          </a:xfrm>
        </p:grpSpPr>
        <p:sp>
          <p:nvSpPr>
            <p:cNvPr id="47" name="矩形 46">
              <a:extLst>
                <a:ext uri="{FF2B5EF4-FFF2-40B4-BE49-F238E27FC236}">
                  <a16:creationId xmlns="" xmlns:a16="http://schemas.microsoft.com/office/drawing/2014/main" id="{6EF6B323-973B-46DE-8396-05EDECAE29BC}"/>
                </a:ext>
              </a:extLst>
            </p:cNvPr>
            <p:cNvSpPr/>
            <p:nvPr/>
          </p:nvSpPr>
          <p:spPr>
            <a:xfrm>
              <a:off x="-1616937" y="2369820"/>
              <a:ext cx="3977640" cy="2270760"/>
            </a:xfrm>
            <a:prstGeom prst="rect">
              <a:avLst/>
            </a:prstGeom>
            <a:solidFill>
              <a:srgbClr val="1D9A78"/>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43" dirty="0">
                  <a:latin typeface="Broadway" panose="04040905080B02020502" pitchFamily="82" charset="0"/>
                </a:rPr>
                <a:t>01</a:t>
              </a:r>
              <a:endParaRPr lang="zh-CN" altLang="en-US" sz="10143" dirty="0">
                <a:latin typeface="Broadway" panose="04040905080B02020502" pitchFamily="82" charset="0"/>
              </a:endParaRPr>
            </a:p>
          </p:txBody>
        </p:sp>
        <p:sp>
          <p:nvSpPr>
            <p:cNvPr id="48" name="等腰三角形 47">
              <a:extLst>
                <a:ext uri="{FF2B5EF4-FFF2-40B4-BE49-F238E27FC236}">
                  <a16:creationId xmlns="" xmlns:a16="http://schemas.microsoft.com/office/drawing/2014/main" id="{31ACA288-811A-4664-9FF6-4587449ABA47}"/>
                </a:ext>
              </a:extLst>
            </p:cNvPr>
            <p:cNvSpPr/>
            <p:nvPr/>
          </p:nvSpPr>
          <p:spPr>
            <a:xfrm rot="16200000">
              <a:off x="1817549" y="3177539"/>
              <a:ext cx="583387" cy="502920"/>
            </a:xfrm>
            <a:prstGeom prst="triangle">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spTree>
    <p:extLst>
      <p:ext uri="{BB962C8B-B14F-4D97-AF65-F5344CB8AC3E}">
        <p14:creationId xmlns:p14="http://schemas.microsoft.com/office/powerpoint/2010/main" val="405077481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fill="hold"/>
                                        <p:tgtEl>
                                          <p:spTgt spid="42"/>
                                        </p:tgtEl>
                                        <p:attrNameLst>
                                          <p:attrName>ppt_x</p:attrName>
                                        </p:attrNameLst>
                                      </p:cBhvr>
                                      <p:tavLst>
                                        <p:tav tm="0">
                                          <p:val>
                                            <p:strVal val="1+#ppt_w/2"/>
                                          </p:val>
                                        </p:tav>
                                        <p:tav tm="100000">
                                          <p:val>
                                            <p:strVal val="#ppt_x"/>
                                          </p:val>
                                        </p:tav>
                                      </p:tavLst>
                                    </p:anim>
                                    <p:anim calcmode="lin" valueType="num">
                                      <p:cBhvr additive="base">
                                        <p:cTn id="12" dur="500" fill="hold"/>
                                        <p:tgtEl>
                                          <p:spTgt spid="4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left)">
                                      <p:cBhvr>
                                        <p:cTn id="1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138">
            <a:extLst>
              <a:ext uri="{FF2B5EF4-FFF2-40B4-BE49-F238E27FC236}">
                <a16:creationId xmlns="" xmlns:a16="http://schemas.microsoft.com/office/drawing/2014/main" id="{E90F7336-4B6E-4AD9-B695-6C9E9994D7FC}"/>
              </a:ext>
            </a:extLst>
          </p:cNvPr>
          <p:cNvSpPr>
            <a:spLocks/>
          </p:cNvSpPr>
          <p:nvPr/>
        </p:nvSpPr>
        <p:spPr bwMode="auto">
          <a:xfrm>
            <a:off x="4349879" y="1108889"/>
            <a:ext cx="224886" cy="865878"/>
          </a:xfrm>
          <a:custGeom>
            <a:avLst/>
            <a:gdLst>
              <a:gd name="T0" fmla="*/ 161 w 161"/>
              <a:gd name="T1" fmla="*/ 438 h 619"/>
              <a:gd name="T2" fmla="*/ 161 w 161"/>
              <a:gd name="T3" fmla="*/ 51 h 619"/>
              <a:gd name="T4" fmla="*/ 110 w 161"/>
              <a:gd name="T5" fmla="*/ 0 h 619"/>
              <a:gd name="T6" fmla="*/ 51 w 161"/>
              <a:gd name="T7" fmla="*/ 0 h 619"/>
              <a:gd name="T8" fmla="*/ 0 w 161"/>
              <a:gd name="T9" fmla="*/ 51 h 619"/>
              <a:gd name="T10" fmla="*/ 0 w 161"/>
              <a:gd name="T11" fmla="*/ 619 h 619"/>
              <a:gd name="T12" fmla="*/ 161 w 161"/>
              <a:gd name="T13" fmla="*/ 438 h 619"/>
            </a:gdLst>
            <a:ahLst/>
            <a:cxnLst>
              <a:cxn ang="0">
                <a:pos x="T0" y="T1"/>
              </a:cxn>
              <a:cxn ang="0">
                <a:pos x="T2" y="T3"/>
              </a:cxn>
              <a:cxn ang="0">
                <a:pos x="T4" y="T5"/>
              </a:cxn>
              <a:cxn ang="0">
                <a:pos x="T6" y="T7"/>
              </a:cxn>
              <a:cxn ang="0">
                <a:pos x="T8" y="T9"/>
              </a:cxn>
              <a:cxn ang="0">
                <a:pos x="T10" y="T11"/>
              </a:cxn>
              <a:cxn ang="0">
                <a:pos x="T12" y="T13"/>
              </a:cxn>
            </a:cxnLst>
            <a:rect l="0" t="0" r="r" b="b"/>
            <a:pathLst>
              <a:path w="161" h="619">
                <a:moveTo>
                  <a:pt x="161" y="438"/>
                </a:moveTo>
                <a:cubicBezTo>
                  <a:pt x="161" y="51"/>
                  <a:pt x="161" y="51"/>
                  <a:pt x="161" y="51"/>
                </a:cubicBezTo>
                <a:cubicBezTo>
                  <a:pt x="161" y="23"/>
                  <a:pt x="138" y="0"/>
                  <a:pt x="110" y="0"/>
                </a:cubicBezTo>
                <a:cubicBezTo>
                  <a:pt x="51" y="0"/>
                  <a:pt x="51" y="0"/>
                  <a:pt x="51" y="0"/>
                </a:cubicBezTo>
                <a:cubicBezTo>
                  <a:pt x="23" y="0"/>
                  <a:pt x="0" y="23"/>
                  <a:pt x="0" y="51"/>
                </a:cubicBezTo>
                <a:cubicBezTo>
                  <a:pt x="0" y="619"/>
                  <a:pt x="0" y="619"/>
                  <a:pt x="0" y="619"/>
                </a:cubicBezTo>
                <a:cubicBezTo>
                  <a:pt x="9" y="561"/>
                  <a:pt x="53" y="461"/>
                  <a:pt x="161" y="438"/>
                </a:cubicBezTo>
                <a:close/>
              </a:path>
            </a:pathLst>
          </a:custGeom>
          <a:solidFill>
            <a:srgbClr val="009692"/>
          </a:solidFill>
          <a:ln>
            <a:noFill/>
          </a:ln>
          <a:extLst/>
        </p:spPr>
        <p:txBody>
          <a:bodyPr/>
          <a:lstStyle/>
          <a:p>
            <a:endParaRPr lang="zh-CN" altLang="en-US" sz="1568">
              <a:solidFill>
                <a:schemeClr val="accent1"/>
              </a:solidFill>
            </a:endParaRPr>
          </a:p>
        </p:txBody>
      </p:sp>
      <p:sp>
        <p:nvSpPr>
          <p:cNvPr id="14" name="Freeform 140">
            <a:extLst>
              <a:ext uri="{FF2B5EF4-FFF2-40B4-BE49-F238E27FC236}">
                <a16:creationId xmlns="" xmlns:a16="http://schemas.microsoft.com/office/drawing/2014/main" id="{F3BB415F-04AA-4881-BD7F-E441D959C4A4}"/>
              </a:ext>
            </a:extLst>
          </p:cNvPr>
          <p:cNvSpPr>
            <a:spLocks/>
          </p:cNvSpPr>
          <p:nvPr/>
        </p:nvSpPr>
        <p:spPr bwMode="auto">
          <a:xfrm>
            <a:off x="4349879" y="3765776"/>
            <a:ext cx="1470513" cy="1216001"/>
          </a:xfrm>
          <a:custGeom>
            <a:avLst/>
            <a:gdLst>
              <a:gd name="T0" fmla="*/ 1004 w 1051"/>
              <a:gd name="T1" fmla="*/ 0 h 869"/>
              <a:gd name="T2" fmla="*/ 218 w 1051"/>
              <a:gd name="T3" fmla="*/ 0 h 869"/>
              <a:gd name="T4" fmla="*/ 161 w 1051"/>
              <a:gd name="T5" fmla="*/ 5 h 869"/>
              <a:gd name="T6" fmla="*/ 0 w 1051"/>
              <a:gd name="T7" fmla="*/ 186 h 869"/>
              <a:gd name="T8" fmla="*/ 0 w 1051"/>
              <a:gd name="T9" fmla="*/ 201 h 869"/>
              <a:gd name="T10" fmla="*/ 0 w 1051"/>
              <a:gd name="T11" fmla="*/ 818 h 869"/>
              <a:gd name="T12" fmla="*/ 51 w 1051"/>
              <a:gd name="T13" fmla="*/ 869 h 869"/>
              <a:gd name="T14" fmla="*/ 110 w 1051"/>
              <a:gd name="T15" fmla="*/ 869 h 869"/>
              <a:gd name="T16" fmla="*/ 161 w 1051"/>
              <a:gd name="T17" fmla="*/ 818 h 869"/>
              <a:gd name="T18" fmla="*/ 161 w 1051"/>
              <a:gd name="T19" fmla="*/ 101 h 869"/>
              <a:gd name="T20" fmla="*/ 214 w 1051"/>
              <a:gd name="T21" fmla="*/ 92 h 869"/>
              <a:gd name="T22" fmla="*/ 1005 w 1051"/>
              <a:gd name="T23" fmla="*/ 92 h 869"/>
              <a:gd name="T24" fmla="*/ 1051 w 1051"/>
              <a:gd name="T25" fmla="*/ 46 h 869"/>
              <a:gd name="T26" fmla="*/ 1004 w 1051"/>
              <a:gd name="T27" fmla="*/ 0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51" h="869">
                <a:moveTo>
                  <a:pt x="1004" y="0"/>
                </a:moveTo>
                <a:cubicBezTo>
                  <a:pt x="998" y="1"/>
                  <a:pt x="364" y="6"/>
                  <a:pt x="218" y="0"/>
                </a:cubicBezTo>
                <a:cubicBezTo>
                  <a:pt x="197" y="0"/>
                  <a:pt x="178" y="2"/>
                  <a:pt x="161" y="5"/>
                </a:cubicBezTo>
                <a:cubicBezTo>
                  <a:pt x="53" y="28"/>
                  <a:pt x="9" y="127"/>
                  <a:pt x="0" y="186"/>
                </a:cubicBezTo>
                <a:cubicBezTo>
                  <a:pt x="0" y="201"/>
                  <a:pt x="0" y="201"/>
                  <a:pt x="0" y="201"/>
                </a:cubicBezTo>
                <a:cubicBezTo>
                  <a:pt x="0" y="818"/>
                  <a:pt x="0" y="818"/>
                  <a:pt x="0" y="818"/>
                </a:cubicBezTo>
                <a:cubicBezTo>
                  <a:pt x="0" y="846"/>
                  <a:pt x="23" y="869"/>
                  <a:pt x="51" y="869"/>
                </a:cubicBezTo>
                <a:cubicBezTo>
                  <a:pt x="110" y="869"/>
                  <a:pt x="110" y="869"/>
                  <a:pt x="110" y="869"/>
                </a:cubicBezTo>
                <a:cubicBezTo>
                  <a:pt x="138" y="869"/>
                  <a:pt x="161" y="846"/>
                  <a:pt x="161" y="818"/>
                </a:cubicBezTo>
                <a:cubicBezTo>
                  <a:pt x="161" y="101"/>
                  <a:pt x="161" y="101"/>
                  <a:pt x="161" y="101"/>
                </a:cubicBezTo>
                <a:cubicBezTo>
                  <a:pt x="176" y="95"/>
                  <a:pt x="193" y="92"/>
                  <a:pt x="214" y="92"/>
                </a:cubicBezTo>
                <a:cubicBezTo>
                  <a:pt x="363" y="98"/>
                  <a:pt x="979" y="93"/>
                  <a:pt x="1005" y="92"/>
                </a:cubicBezTo>
                <a:cubicBezTo>
                  <a:pt x="1030" y="92"/>
                  <a:pt x="1051" y="71"/>
                  <a:pt x="1051" y="46"/>
                </a:cubicBezTo>
                <a:cubicBezTo>
                  <a:pt x="1050" y="21"/>
                  <a:pt x="1030" y="1"/>
                  <a:pt x="1004" y="0"/>
                </a:cubicBezTo>
                <a:close/>
              </a:path>
            </a:pathLst>
          </a:custGeom>
          <a:solidFill>
            <a:srgbClr val="009692"/>
          </a:solidFill>
          <a:ln>
            <a:noFill/>
          </a:ln>
          <a:extLst/>
        </p:spPr>
        <p:txBody>
          <a:bodyPr/>
          <a:lstStyle/>
          <a:p>
            <a:endParaRPr lang="zh-CN" altLang="en-US" sz="1568">
              <a:solidFill>
                <a:schemeClr val="accent1"/>
              </a:solidFill>
            </a:endParaRPr>
          </a:p>
        </p:txBody>
      </p:sp>
      <p:sp>
        <p:nvSpPr>
          <p:cNvPr id="17" name="Freeform 141">
            <a:extLst>
              <a:ext uri="{FF2B5EF4-FFF2-40B4-BE49-F238E27FC236}">
                <a16:creationId xmlns="" xmlns:a16="http://schemas.microsoft.com/office/drawing/2014/main" id="{83F4FA6D-2D88-4595-BAE0-D4C4DE10D65B}"/>
              </a:ext>
            </a:extLst>
          </p:cNvPr>
          <p:cNvSpPr>
            <a:spLocks/>
          </p:cNvSpPr>
          <p:nvPr/>
        </p:nvSpPr>
        <p:spPr bwMode="auto">
          <a:xfrm>
            <a:off x="4432023" y="3104584"/>
            <a:ext cx="1346" cy="20199"/>
          </a:xfrm>
          <a:custGeom>
            <a:avLst/>
            <a:gdLst>
              <a:gd name="T0" fmla="*/ 1 w 1"/>
              <a:gd name="T1" fmla="*/ 2 h 15"/>
              <a:gd name="T2" fmla="*/ 0 w 1"/>
              <a:gd name="T3" fmla="*/ 0 h 15"/>
              <a:gd name="T4" fmla="*/ 0 w 1"/>
              <a:gd name="T5" fmla="*/ 15 h 15"/>
              <a:gd name="T6" fmla="*/ 1 w 1"/>
              <a:gd name="T7" fmla="*/ 2 h 15"/>
            </a:gdLst>
            <a:ahLst/>
            <a:cxnLst>
              <a:cxn ang="0">
                <a:pos x="T0" y="T1"/>
              </a:cxn>
              <a:cxn ang="0">
                <a:pos x="T2" y="T3"/>
              </a:cxn>
              <a:cxn ang="0">
                <a:pos x="T4" y="T5"/>
              </a:cxn>
              <a:cxn ang="0">
                <a:pos x="T6" y="T7"/>
              </a:cxn>
            </a:cxnLst>
            <a:rect l="0" t="0" r="r" b="b"/>
            <a:pathLst>
              <a:path w="1" h="15">
                <a:moveTo>
                  <a:pt x="1" y="2"/>
                </a:moveTo>
                <a:cubicBezTo>
                  <a:pt x="0" y="1"/>
                  <a:pt x="0" y="0"/>
                  <a:pt x="0" y="0"/>
                </a:cubicBezTo>
                <a:cubicBezTo>
                  <a:pt x="0" y="15"/>
                  <a:pt x="0" y="15"/>
                  <a:pt x="0" y="15"/>
                </a:cubicBezTo>
                <a:cubicBezTo>
                  <a:pt x="1" y="11"/>
                  <a:pt x="1" y="6"/>
                  <a:pt x="1" y="2"/>
                </a:cubicBezTo>
                <a:close/>
              </a:path>
            </a:pathLst>
          </a:custGeom>
          <a:solidFill>
            <a:srgbClr val="FFD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06" tIns="44803" rIns="89606" bIns="44803" numCol="1" anchor="t" anchorCtr="0" compatLnSpc="1">
            <a:prstTxWarp prst="textNoShape">
              <a:avLst/>
            </a:prstTxWarp>
          </a:bodyPr>
          <a:lstStyle/>
          <a:p>
            <a:endParaRPr lang="zh-CN" altLang="en-US" sz="1733">
              <a:solidFill>
                <a:schemeClr val="accent1"/>
              </a:solidFill>
            </a:endParaRPr>
          </a:p>
        </p:txBody>
      </p:sp>
      <p:sp>
        <p:nvSpPr>
          <p:cNvPr id="18" name="Freeform 142">
            <a:extLst>
              <a:ext uri="{FF2B5EF4-FFF2-40B4-BE49-F238E27FC236}">
                <a16:creationId xmlns="" xmlns:a16="http://schemas.microsoft.com/office/drawing/2014/main" id="{90C5B587-1699-45CE-900F-E218550EFF51}"/>
              </a:ext>
            </a:extLst>
          </p:cNvPr>
          <p:cNvSpPr>
            <a:spLocks/>
          </p:cNvSpPr>
          <p:nvPr/>
        </p:nvSpPr>
        <p:spPr bwMode="auto">
          <a:xfrm>
            <a:off x="3105599" y="2800247"/>
            <a:ext cx="1469166" cy="1225428"/>
          </a:xfrm>
          <a:custGeom>
            <a:avLst/>
            <a:gdLst>
              <a:gd name="T0" fmla="*/ 889 w 1050"/>
              <a:gd name="T1" fmla="*/ 6 h 876"/>
              <a:gd name="T2" fmla="*/ 833 w 1050"/>
              <a:gd name="T3" fmla="*/ 1 h 876"/>
              <a:gd name="T4" fmla="*/ 46 w 1050"/>
              <a:gd name="T5" fmla="*/ 1 h 876"/>
              <a:gd name="T6" fmla="*/ 0 w 1050"/>
              <a:gd name="T7" fmla="*/ 47 h 876"/>
              <a:gd name="T8" fmla="*/ 46 w 1050"/>
              <a:gd name="T9" fmla="*/ 93 h 876"/>
              <a:gd name="T10" fmla="*/ 836 w 1050"/>
              <a:gd name="T11" fmla="*/ 93 h 876"/>
              <a:gd name="T12" fmla="*/ 889 w 1050"/>
              <a:gd name="T13" fmla="*/ 102 h 876"/>
              <a:gd name="T14" fmla="*/ 889 w 1050"/>
              <a:gd name="T15" fmla="*/ 876 h 876"/>
              <a:gd name="T16" fmla="*/ 1050 w 1050"/>
              <a:gd name="T17" fmla="*/ 695 h 876"/>
              <a:gd name="T18" fmla="*/ 1050 w 1050"/>
              <a:gd name="T19" fmla="*/ 202 h 876"/>
              <a:gd name="T20" fmla="*/ 1050 w 1050"/>
              <a:gd name="T21" fmla="*/ 186 h 876"/>
              <a:gd name="T22" fmla="*/ 889 w 1050"/>
              <a:gd name="T23" fmla="*/ 6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0" h="876">
                <a:moveTo>
                  <a:pt x="889" y="6"/>
                </a:moveTo>
                <a:cubicBezTo>
                  <a:pt x="872" y="2"/>
                  <a:pt x="853" y="0"/>
                  <a:pt x="833" y="1"/>
                </a:cubicBezTo>
                <a:cubicBezTo>
                  <a:pt x="687" y="6"/>
                  <a:pt x="53" y="1"/>
                  <a:pt x="46" y="1"/>
                </a:cubicBezTo>
                <a:cubicBezTo>
                  <a:pt x="21" y="1"/>
                  <a:pt x="0" y="21"/>
                  <a:pt x="0" y="47"/>
                </a:cubicBezTo>
                <a:cubicBezTo>
                  <a:pt x="0" y="72"/>
                  <a:pt x="20" y="93"/>
                  <a:pt x="46" y="93"/>
                </a:cubicBezTo>
                <a:cubicBezTo>
                  <a:pt x="72" y="93"/>
                  <a:pt x="688" y="98"/>
                  <a:pt x="836" y="93"/>
                </a:cubicBezTo>
                <a:cubicBezTo>
                  <a:pt x="857" y="92"/>
                  <a:pt x="875" y="96"/>
                  <a:pt x="889" y="102"/>
                </a:cubicBezTo>
                <a:cubicBezTo>
                  <a:pt x="889" y="876"/>
                  <a:pt x="889" y="876"/>
                  <a:pt x="889" y="876"/>
                </a:cubicBezTo>
                <a:cubicBezTo>
                  <a:pt x="898" y="817"/>
                  <a:pt x="942" y="718"/>
                  <a:pt x="1050" y="695"/>
                </a:cubicBezTo>
                <a:cubicBezTo>
                  <a:pt x="1050" y="202"/>
                  <a:pt x="1050" y="202"/>
                  <a:pt x="1050" y="202"/>
                </a:cubicBezTo>
                <a:cubicBezTo>
                  <a:pt x="1050" y="186"/>
                  <a:pt x="1050" y="186"/>
                  <a:pt x="1050" y="186"/>
                </a:cubicBezTo>
                <a:cubicBezTo>
                  <a:pt x="1041" y="128"/>
                  <a:pt x="997" y="29"/>
                  <a:pt x="889" y="6"/>
                </a:cubicBezTo>
                <a:close/>
              </a:path>
            </a:pathLst>
          </a:custGeom>
          <a:solidFill>
            <a:srgbClr val="009692"/>
          </a:solidFill>
          <a:ln>
            <a:noFill/>
          </a:ln>
          <a:extLst/>
        </p:spPr>
        <p:txBody>
          <a:bodyPr/>
          <a:lstStyle/>
          <a:p>
            <a:endParaRPr lang="zh-CN" altLang="en-US" sz="1568">
              <a:solidFill>
                <a:schemeClr val="accent1"/>
              </a:solidFill>
            </a:endParaRPr>
          </a:p>
        </p:txBody>
      </p:sp>
      <p:sp>
        <p:nvSpPr>
          <p:cNvPr id="19" name="Freeform 143">
            <a:extLst>
              <a:ext uri="{FF2B5EF4-FFF2-40B4-BE49-F238E27FC236}">
                <a16:creationId xmlns="" xmlns:a16="http://schemas.microsoft.com/office/drawing/2014/main" id="{AF561DC4-915F-46E8-95EF-FC9EBC6EB0A8}"/>
              </a:ext>
            </a:extLst>
          </p:cNvPr>
          <p:cNvSpPr>
            <a:spLocks/>
          </p:cNvSpPr>
          <p:nvPr/>
        </p:nvSpPr>
        <p:spPr bwMode="auto">
          <a:xfrm>
            <a:off x="4349879" y="1713522"/>
            <a:ext cx="1470513" cy="1346623"/>
          </a:xfrm>
          <a:custGeom>
            <a:avLst/>
            <a:gdLst>
              <a:gd name="T0" fmla="*/ 1004 w 1051"/>
              <a:gd name="T1" fmla="*/ 1 h 963"/>
              <a:gd name="T2" fmla="*/ 218 w 1051"/>
              <a:gd name="T3" fmla="*/ 1 h 963"/>
              <a:gd name="T4" fmla="*/ 161 w 1051"/>
              <a:gd name="T5" fmla="*/ 6 h 963"/>
              <a:gd name="T6" fmla="*/ 0 w 1051"/>
              <a:gd name="T7" fmla="*/ 187 h 963"/>
              <a:gd name="T8" fmla="*/ 0 w 1051"/>
              <a:gd name="T9" fmla="*/ 201 h 963"/>
              <a:gd name="T10" fmla="*/ 0 w 1051"/>
              <a:gd name="T11" fmla="*/ 783 h 963"/>
              <a:gd name="T12" fmla="*/ 161 w 1051"/>
              <a:gd name="T13" fmla="*/ 963 h 963"/>
              <a:gd name="T14" fmla="*/ 161 w 1051"/>
              <a:gd name="T15" fmla="*/ 102 h 963"/>
              <a:gd name="T16" fmla="*/ 214 w 1051"/>
              <a:gd name="T17" fmla="*/ 93 h 963"/>
              <a:gd name="T18" fmla="*/ 1005 w 1051"/>
              <a:gd name="T19" fmla="*/ 93 h 963"/>
              <a:gd name="T20" fmla="*/ 1051 w 1051"/>
              <a:gd name="T21" fmla="*/ 46 h 963"/>
              <a:gd name="T22" fmla="*/ 1004 w 1051"/>
              <a:gd name="T23" fmla="*/ 1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1" h="963">
                <a:moveTo>
                  <a:pt x="1004" y="1"/>
                </a:moveTo>
                <a:cubicBezTo>
                  <a:pt x="998" y="1"/>
                  <a:pt x="364" y="6"/>
                  <a:pt x="218" y="1"/>
                </a:cubicBezTo>
                <a:cubicBezTo>
                  <a:pt x="197" y="0"/>
                  <a:pt x="178" y="2"/>
                  <a:pt x="161" y="6"/>
                </a:cubicBezTo>
                <a:cubicBezTo>
                  <a:pt x="53" y="29"/>
                  <a:pt x="9" y="129"/>
                  <a:pt x="0" y="187"/>
                </a:cubicBezTo>
                <a:cubicBezTo>
                  <a:pt x="0" y="201"/>
                  <a:pt x="0" y="201"/>
                  <a:pt x="0" y="201"/>
                </a:cubicBezTo>
                <a:cubicBezTo>
                  <a:pt x="0" y="783"/>
                  <a:pt x="0" y="783"/>
                  <a:pt x="0" y="783"/>
                </a:cubicBezTo>
                <a:cubicBezTo>
                  <a:pt x="108" y="806"/>
                  <a:pt x="152" y="905"/>
                  <a:pt x="161" y="963"/>
                </a:cubicBezTo>
                <a:cubicBezTo>
                  <a:pt x="161" y="102"/>
                  <a:pt x="161" y="102"/>
                  <a:pt x="161" y="102"/>
                </a:cubicBezTo>
                <a:cubicBezTo>
                  <a:pt x="176" y="96"/>
                  <a:pt x="193" y="92"/>
                  <a:pt x="214" y="93"/>
                </a:cubicBezTo>
                <a:cubicBezTo>
                  <a:pt x="363" y="98"/>
                  <a:pt x="979" y="93"/>
                  <a:pt x="1005" y="93"/>
                </a:cubicBezTo>
                <a:cubicBezTo>
                  <a:pt x="1031" y="93"/>
                  <a:pt x="1051" y="72"/>
                  <a:pt x="1051" y="46"/>
                </a:cubicBezTo>
                <a:cubicBezTo>
                  <a:pt x="1051" y="21"/>
                  <a:pt x="1030" y="1"/>
                  <a:pt x="1004" y="1"/>
                </a:cubicBezTo>
                <a:close/>
              </a:path>
            </a:pathLst>
          </a:custGeom>
          <a:solidFill>
            <a:srgbClr val="009692"/>
          </a:solidFill>
          <a:ln>
            <a:noFill/>
          </a:ln>
          <a:extLst/>
        </p:spPr>
        <p:txBody>
          <a:bodyPr/>
          <a:lstStyle/>
          <a:p>
            <a:endParaRPr lang="zh-CN" altLang="en-US" sz="1568">
              <a:solidFill>
                <a:schemeClr val="accent1"/>
              </a:solidFill>
            </a:endParaRPr>
          </a:p>
        </p:txBody>
      </p:sp>
      <p:grpSp>
        <p:nvGrpSpPr>
          <p:cNvPr id="20" name="组合 19">
            <a:extLst>
              <a:ext uri="{FF2B5EF4-FFF2-40B4-BE49-F238E27FC236}">
                <a16:creationId xmlns="" xmlns:a16="http://schemas.microsoft.com/office/drawing/2014/main" id="{B2892F6E-FA8F-444B-B4F4-8B326E342664}"/>
              </a:ext>
            </a:extLst>
          </p:cNvPr>
          <p:cNvGrpSpPr/>
          <p:nvPr/>
        </p:nvGrpSpPr>
        <p:grpSpPr>
          <a:xfrm>
            <a:off x="6052164" y="1430703"/>
            <a:ext cx="1942211" cy="838814"/>
            <a:chOff x="6156176" y="1131590"/>
            <a:chExt cx="1981973" cy="855987"/>
          </a:xfrm>
        </p:grpSpPr>
        <p:sp>
          <p:nvSpPr>
            <p:cNvPr id="21" name="TextBox 7">
              <a:extLst>
                <a:ext uri="{FF2B5EF4-FFF2-40B4-BE49-F238E27FC236}">
                  <a16:creationId xmlns="" xmlns:a16="http://schemas.microsoft.com/office/drawing/2014/main" id="{8FA13237-FC3C-4DFB-B3A5-C58AEF626DA7}"/>
                </a:ext>
              </a:extLst>
            </p:cNvPr>
            <p:cNvSpPr txBox="1"/>
            <p:nvPr/>
          </p:nvSpPr>
          <p:spPr bwMode="auto">
            <a:xfrm>
              <a:off x="6156176" y="1131590"/>
              <a:ext cx="1261884" cy="369332"/>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algn="l"/>
              <a:r>
                <a:rPr lang="zh-CN" altLang="en-US" sz="1764" dirty="0">
                  <a:solidFill>
                    <a:srgbClr val="009692"/>
                  </a:solidFill>
                </a:rPr>
                <a:t>添加标题</a:t>
              </a:r>
            </a:p>
          </p:txBody>
        </p:sp>
        <p:sp>
          <p:nvSpPr>
            <p:cNvPr id="22" name="矩形 1">
              <a:extLst>
                <a:ext uri="{FF2B5EF4-FFF2-40B4-BE49-F238E27FC236}">
                  <a16:creationId xmlns="" xmlns:a16="http://schemas.microsoft.com/office/drawing/2014/main" id="{9F1DA762-2B26-4980-AF9D-0B953F073B4F}"/>
                </a:ext>
              </a:extLst>
            </p:cNvPr>
            <p:cNvSpPr>
              <a:spLocks noChangeArrowheads="1"/>
            </p:cNvSpPr>
            <p:nvPr/>
          </p:nvSpPr>
          <p:spPr bwMode="auto">
            <a:xfrm>
              <a:off x="6164187" y="1431659"/>
              <a:ext cx="1973962" cy="555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980" dirty="0">
                  <a:solidFill>
                    <a:srgbClr val="5F5F5F"/>
                  </a:solidFill>
                  <a:latin typeface="微软雅黑" pitchFamily="34" charset="-122"/>
                  <a:ea typeface="微软雅黑" pitchFamily="34" charset="-122"/>
                  <a:sym typeface="微软雅黑" pitchFamily="34" charset="-122"/>
                </a:rPr>
                <a:t>单击添加文本单击添加文本单击添加文本单击添加文本单击</a:t>
              </a:r>
            </a:p>
          </p:txBody>
        </p:sp>
      </p:grpSp>
      <p:grpSp>
        <p:nvGrpSpPr>
          <p:cNvPr id="23" name="组合 22">
            <a:extLst>
              <a:ext uri="{FF2B5EF4-FFF2-40B4-BE49-F238E27FC236}">
                <a16:creationId xmlns="" xmlns:a16="http://schemas.microsoft.com/office/drawing/2014/main" id="{41941AAE-B9C0-48CC-8E33-930C8FB0EA5E}"/>
              </a:ext>
            </a:extLst>
          </p:cNvPr>
          <p:cNvGrpSpPr/>
          <p:nvPr/>
        </p:nvGrpSpPr>
        <p:grpSpPr>
          <a:xfrm>
            <a:off x="618418" y="2526488"/>
            <a:ext cx="2238097" cy="856757"/>
            <a:chOff x="611188" y="2249810"/>
            <a:chExt cx="2283916" cy="874297"/>
          </a:xfrm>
        </p:grpSpPr>
        <p:sp>
          <p:nvSpPr>
            <p:cNvPr id="24" name="TextBox 9">
              <a:extLst>
                <a:ext uri="{FF2B5EF4-FFF2-40B4-BE49-F238E27FC236}">
                  <a16:creationId xmlns="" xmlns:a16="http://schemas.microsoft.com/office/drawing/2014/main" id="{64AF7B7B-AC63-4D6C-98A9-1AABFF167E2F}"/>
                </a:ext>
              </a:extLst>
            </p:cNvPr>
            <p:cNvSpPr txBox="1"/>
            <p:nvPr/>
          </p:nvSpPr>
          <p:spPr bwMode="auto">
            <a:xfrm>
              <a:off x="1633220" y="2249810"/>
              <a:ext cx="1261884" cy="369332"/>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1764" dirty="0">
                  <a:solidFill>
                    <a:srgbClr val="009692"/>
                  </a:solidFill>
                </a:rPr>
                <a:t>添加标题</a:t>
              </a:r>
            </a:p>
          </p:txBody>
        </p:sp>
        <p:sp>
          <p:nvSpPr>
            <p:cNvPr id="25" name="矩形 1">
              <a:extLst>
                <a:ext uri="{FF2B5EF4-FFF2-40B4-BE49-F238E27FC236}">
                  <a16:creationId xmlns="" xmlns:a16="http://schemas.microsoft.com/office/drawing/2014/main" id="{9F15EE9F-42BA-4AB5-B3E2-0E845CB25B16}"/>
                </a:ext>
              </a:extLst>
            </p:cNvPr>
            <p:cNvSpPr>
              <a:spLocks noChangeArrowheads="1"/>
            </p:cNvSpPr>
            <p:nvPr/>
          </p:nvSpPr>
          <p:spPr bwMode="auto">
            <a:xfrm>
              <a:off x="611188" y="2568189"/>
              <a:ext cx="2222950" cy="555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980" dirty="0">
                  <a:solidFill>
                    <a:srgbClr val="5F5F5F"/>
                  </a:solidFill>
                  <a:latin typeface="微软雅黑" pitchFamily="34" charset="-122"/>
                  <a:ea typeface="微软雅黑" pitchFamily="34" charset="-122"/>
                  <a:sym typeface="微软雅黑" pitchFamily="34" charset="-122"/>
                </a:rPr>
                <a:t>单击添加文本单击添加文本单击添加文本单击添加文本单击</a:t>
              </a:r>
            </a:p>
          </p:txBody>
        </p:sp>
      </p:grpSp>
      <p:grpSp>
        <p:nvGrpSpPr>
          <p:cNvPr id="26" name="组合 25">
            <a:extLst>
              <a:ext uri="{FF2B5EF4-FFF2-40B4-BE49-F238E27FC236}">
                <a16:creationId xmlns="" xmlns:a16="http://schemas.microsoft.com/office/drawing/2014/main" id="{588BC509-F760-4EC0-8631-83CE29B932C9}"/>
              </a:ext>
            </a:extLst>
          </p:cNvPr>
          <p:cNvGrpSpPr/>
          <p:nvPr/>
        </p:nvGrpSpPr>
        <p:grpSpPr>
          <a:xfrm>
            <a:off x="6093578" y="3477042"/>
            <a:ext cx="1934361" cy="836933"/>
            <a:chOff x="6112969" y="3229500"/>
            <a:chExt cx="1973962" cy="854067"/>
          </a:xfrm>
        </p:grpSpPr>
        <p:sp>
          <p:nvSpPr>
            <p:cNvPr id="27" name="TextBox 11">
              <a:extLst>
                <a:ext uri="{FF2B5EF4-FFF2-40B4-BE49-F238E27FC236}">
                  <a16:creationId xmlns="" xmlns:a16="http://schemas.microsoft.com/office/drawing/2014/main" id="{648829B2-E301-439F-86DC-78B8DBED8D31}"/>
                </a:ext>
              </a:extLst>
            </p:cNvPr>
            <p:cNvSpPr txBox="1"/>
            <p:nvPr/>
          </p:nvSpPr>
          <p:spPr bwMode="auto">
            <a:xfrm>
              <a:off x="6156176" y="3229500"/>
              <a:ext cx="1261884" cy="369332"/>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1764" dirty="0">
                  <a:solidFill>
                    <a:srgbClr val="009692"/>
                  </a:solidFill>
                </a:rPr>
                <a:t>添加标题</a:t>
              </a:r>
            </a:p>
          </p:txBody>
        </p:sp>
        <p:sp>
          <p:nvSpPr>
            <p:cNvPr id="28" name="矩形 1">
              <a:extLst>
                <a:ext uri="{FF2B5EF4-FFF2-40B4-BE49-F238E27FC236}">
                  <a16:creationId xmlns="" xmlns:a16="http://schemas.microsoft.com/office/drawing/2014/main" id="{6D295619-FBB1-4193-9FB7-2D798FF3AF80}"/>
                </a:ext>
              </a:extLst>
            </p:cNvPr>
            <p:cNvSpPr>
              <a:spLocks noChangeArrowheads="1"/>
            </p:cNvSpPr>
            <p:nvPr/>
          </p:nvSpPr>
          <p:spPr bwMode="auto">
            <a:xfrm>
              <a:off x="6112969" y="3529569"/>
              <a:ext cx="197396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980" dirty="0">
                  <a:solidFill>
                    <a:srgbClr val="5F5F5F"/>
                  </a:solidFill>
                  <a:latin typeface="微软雅黑" pitchFamily="34" charset="-122"/>
                  <a:ea typeface="微软雅黑" pitchFamily="34" charset="-122"/>
                  <a:sym typeface="微软雅黑" pitchFamily="34" charset="-122"/>
                </a:rPr>
                <a:t>单击添加文本单击添加文本单击添加文本单击添加文本单击</a:t>
              </a:r>
            </a:p>
          </p:txBody>
        </p:sp>
      </p:grpSp>
      <p:grpSp>
        <p:nvGrpSpPr>
          <p:cNvPr id="29" name="组合 28">
            <a:extLst>
              <a:ext uri="{FF2B5EF4-FFF2-40B4-BE49-F238E27FC236}">
                <a16:creationId xmlns="" xmlns:a16="http://schemas.microsoft.com/office/drawing/2014/main" id="{241BA89A-6457-4CE8-AFC1-626EBB855FD9}"/>
              </a:ext>
            </a:extLst>
          </p:cNvPr>
          <p:cNvGrpSpPr/>
          <p:nvPr/>
        </p:nvGrpSpPr>
        <p:grpSpPr>
          <a:xfrm>
            <a:off x="5497789" y="1527844"/>
            <a:ext cx="525374" cy="525374"/>
            <a:chOff x="5590452" y="1230720"/>
            <a:chExt cx="536130" cy="536130"/>
          </a:xfrm>
        </p:grpSpPr>
        <p:sp>
          <p:nvSpPr>
            <p:cNvPr id="30" name="椭圆 29">
              <a:extLst>
                <a:ext uri="{FF2B5EF4-FFF2-40B4-BE49-F238E27FC236}">
                  <a16:creationId xmlns="" xmlns:a16="http://schemas.microsoft.com/office/drawing/2014/main" id="{D62D711D-4921-47BE-A0D3-75032620DF07}"/>
                </a:ext>
              </a:extLst>
            </p:cNvPr>
            <p:cNvSpPr/>
            <p:nvPr/>
          </p:nvSpPr>
          <p:spPr>
            <a:xfrm>
              <a:off x="5590452" y="1230720"/>
              <a:ext cx="536130" cy="536130"/>
            </a:xfrm>
            <a:prstGeom prst="ellipse">
              <a:avLst/>
            </a:prstGeom>
            <a:solidFill>
              <a:srgbClr val="009692"/>
            </a:solidFill>
            <a:ln>
              <a:noFill/>
            </a:ln>
          </p:spPr>
          <p:txBody>
            <a:bodyPr/>
            <a:lstStyle/>
            <a:p>
              <a:endParaRPr lang="zh-CN" altLang="en-US" sz="1568">
                <a:solidFill>
                  <a:schemeClr val="accent1"/>
                </a:solidFill>
                <a:latin typeface="Calibri" pitchFamily="34" charset="0"/>
                <a:ea typeface="宋体" pitchFamily="2" charset="-122"/>
              </a:endParaRPr>
            </a:p>
          </p:txBody>
        </p:sp>
        <p:sp>
          <p:nvSpPr>
            <p:cNvPr id="31" name="TextBox 682">
              <a:extLst>
                <a:ext uri="{FF2B5EF4-FFF2-40B4-BE49-F238E27FC236}">
                  <a16:creationId xmlns="" xmlns:a16="http://schemas.microsoft.com/office/drawing/2014/main" id="{A1F5F82E-30E5-47FA-A314-9353568335D9}"/>
                </a:ext>
              </a:extLst>
            </p:cNvPr>
            <p:cNvSpPr txBox="1"/>
            <p:nvPr/>
          </p:nvSpPr>
          <p:spPr>
            <a:xfrm>
              <a:off x="5668071" y="1301196"/>
              <a:ext cx="360209" cy="40201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960" dirty="0">
                  <a:solidFill>
                    <a:schemeClr val="accent2"/>
                  </a:solidFill>
                </a:rPr>
                <a:t>C</a:t>
              </a:r>
              <a:endParaRPr lang="zh-CN" altLang="en-US" sz="1960" dirty="0">
                <a:solidFill>
                  <a:schemeClr val="accent2"/>
                </a:solidFill>
              </a:endParaRPr>
            </a:p>
          </p:txBody>
        </p:sp>
      </p:grpSp>
      <p:grpSp>
        <p:nvGrpSpPr>
          <p:cNvPr id="32" name="组合 31">
            <a:extLst>
              <a:ext uri="{FF2B5EF4-FFF2-40B4-BE49-F238E27FC236}">
                <a16:creationId xmlns="" xmlns:a16="http://schemas.microsoft.com/office/drawing/2014/main" id="{FAED9590-0BA4-4B17-B3F9-A50AADCC01BB}"/>
              </a:ext>
            </a:extLst>
          </p:cNvPr>
          <p:cNvGrpSpPr/>
          <p:nvPr/>
        </p:nvGrpSpPr>
        <p:grpSpPr>
          <a:xfrm>
            <a:off x="5497789" y="3556414"/>
            <a:ext cx="525374" cy="525374"/>
            <a:chOff x="5590452" y="3300820"/>
            <a:chExt cx="536130" cy="536130"/>
          </a:xfrm>
        </p:grpSpPr>
        <p:sp>
          <p:nvSpPr>
            <p:cNvPr id="33" name="椭圆 32">
              <a:extLst>
                <a:ext uri="{FF2B5EF4-FFF2-40B4-BE49-F238E27FC236}">
                  <a16:creationId xmlns="" xmlns:a16="http://schemas.microsoft.com/office/drawing/2014/main" id="{FE38829A-8503-4A11-9A49-E6AF6B9F6544}"/>
                </a:ext>
              </a:extLst>
            </p:cNvPr>
            <p:cNvSpPr/>
            <p:nvPr/>
          </p:nvSpPr>
          <p:spPr>
            <a:xfrm>
              <a:off x="5590452" y="3300820"/>
              <a:ext cx="536130" cy="536130"/>
            </a:xfrm>
            <a:prstGeom prst="ellipse">
              <a:avLst/>
            </a:prstGeom>
            <a:solidFill>
              <a:srgbClr val="009692"/>
            </a:solidFill>
            <a:ln>
              <a:noFill/>
            </a:ln>
          </p:spPr>
          <p:txBody>
            <a:bodyPr/>
            <a:lstStyle/>
            <a:p>
              <a:endParaRPr lang="zh-CN" altLang="en-US" sz="1568">
                <a:solidFill>
                  <a:schemeClr val="accent1"/>
                </a:solidFill>
                <a:latin typeface="Calibri" pitchFamily="34" charset="0"/>
                <a:ea typeface="宋体" pitchFamily="2" charset="-122"/>
              </a:endParaRPr>
            </a:p>
          </p:txBody>
        </p:sp>
        <p:sp>
          <p:nvSpPr>
            <p:cNvPr id="34" name="TextBox 682">
              <a:extLst>
                <a:ext uri="{FF2B5EF4-FFF2-40B4-BE49-F238E27FC236}">
                  <a16:creationId xmlns="" xmlns:a16="http://schemas.microsoft.com/office/drawing/2014/main" id="{32F1B667-B9E9-4534-A3E1-AE63096A176B}"/>
                </a:ext>
              </a:extLst>
            </p:cNvPr>
            <p:cNvSpPr txBox="1"/>
            <p:nvPr/>
          </p:nvSpPr>
          <p:spPr>
            <a:xfrm>
              <a:off x="5663983" y="3379577"/>
              <a:ext cx="368388" cy="40201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960" dirty="0">
                  <a:solidFill>
                    <a:schemeClr val="accent2"/>
                  </a:solidFill>
                </a:rPr>
                <a:t>A</a:t>
              </a:r>
              <a:endParaRPr lang="zh-CN" altLang="en-US" sz="1960" dirty="0">
                <a:solidFill>
                  <a:schemeClr val="accent2"/>
                </a:solidFill>
              </a:endParaRPr>
            </a:p>
          </p:txBody>
        </p:sp>
      </p:grpSp>
      <p:grpSp>
        <p:nvGrpSpPr>
          <p:cNvPr id="35" name="组合 34">
            <a:extLst>
              <a:ext uri="{FF2B5EF4-FFF2-40B4-BE49-F238E27FC236}">
                <a16:creationId xmlns="" xmlns:a16="http://schemas.microsoft.com/office/drawing/2014/main" id="{42C5A918-2F2B-4C21-A049-AC20AECF45B0}"/>
              </a:ext>
            </a:extLst>
          </p:cNvPr>
          <p:cNvGrpSpPr/>
          <p:nvPr/>
        </p:nvGrpSpPr>
        <p:grpSpPr>
          <a:xfrm>
            <a:off x="2842912" y="2599409"/>
            <a:ext cx="525374" cy="525374"/>
            <a:chOff x="2881223" y="2324222"/>
            <a:chExt cx="536130" cy="536130"/>
          </a:xfrm>
        </p:grpSpPr>
        <p:sp>
          <p:nvSpPr>
            <p:cNvPr id="36" name="椭圆 35">
              <a:extLst>
                <a:ext uri="{FF2B5EF4-FFF2-40B4-BE49-F238E27FC236}">
                  <a16:creationId xmlns="" xmlns:a16="http://schemas.microsoft.com/office/drawing/2014/main" id="{4C4FABB6-C026-4578-B2F0-8E412C51D0DE}"/>
                </a:ext>
              </a:extLst>
            </p:cNvPr>
            <p:cNvSpPr/>
            <p:nvPr/>
          </p:nvSpPr>
          <p:spPr>
            <a:xfrm>
              <a:off x="2881223" y="2324222"/>
              <a:ext cx="536130" cy="536130"/>
            </a:xfrm>
            <a:prstGeom prst="ellipse">
              <a:avLst/>
            </a:prstGeom>
            <a:solidFill>
              <a:srgbClr val="009692"/>
            </a:solidFill>
            <a:ln>
              <a:noFill/>
            </a:ln>
          </p:spPr>
          <p:txBody>
            <a:bodyPr/>
            <a:lstStyle/>
            <a:p>
              <a:endParaRPr lang="zh-CN" altLang="en-US" sz="1568">
                <a:solidFill>
                  <a:schemeClr val="accent1"/>
                </a:solidFill>
                <a:latin typeface="Calibri" pitchFamily="34" charset="0"/>
                <a:ea typeface="宋体" pitchFamily="2" charset="-122"/>
              </a:endParaRPr>
            </a:p>
          </p:txBody>
        </p:sp>
        <p:sp>
          <p:nvSpPr>
            <p:cNvPr id="37" name="TextBox 682">
              <a:extLst>
                <a:ext uri="{FF2B5EF4-FFF2-40B4-BE49-F238E27FC236}">
                  <a16:creationId xmlns="" xmlns:a16="http://schemas.microsoft.com/office/drawing/2014/main" id="{5283CF2A-710B-4D9E-8175-FB8F38434747}"/>
                </a:ext>
              </a:extLst>
            </p:cNvPr>
            <p:cNvSpPr txBox="1"/>
            <p:nvPr/>
          </p:nvSpPr>
          <p:spPr>
            <a:xfrm>
              <a:off x="2976310" y="2397162"/>
              <a:ext cx="354584"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960" dirty="0">
                  <a:solidFill>
                    <a:schemeClr val="accent2"/>
                  </a:solidFill>
                </a:rPr>
                <a:t>B</a:t>
              </a:r>
              <a:endParaRPr lang="zh-CN" altLang="en-US" sz="1960" dirty="0">
                <a:solidFill>
                  <a:schemeClr val="accent2"/>
                </a:solidFill>
              </a:endParaRPr>
            </a:p>
          </p:txBody>
        </p:sp>
      </p:grpSp>
      <p:sp>
        <p:nvSpPr>
          <p:cNvPr id="38" name="TextBox 19">
            <a:extLst>
              <a:ext uri="{FF2B5EF4-FFF2-40B4-BE49-F238E27FC236}">
                <a16:creationId xmlns="" xmlns:a16="http://schemas.microsoft.com/office/drawing/2014/main" id="{726223C2-4728-462A-9CE0-F1BF7189DD51}"/>
              </a:ext>
            </a:extLst>
          </p:cNvPr>
          <p:cNvSpPr txBox="1"/>
          <p:nvPr/>
        </p:nvSpPr>
        <p:spPr bwMode="auto">
          <a:xfrm>
            <a:off x="3017938" y="1148449"/>
            <a:ext cx="1236568" cy="361923"/>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sz="1764" dirty="0">
                <a:solidFill>
                  <a:srgbClr val="009692"/>
                </a:solidFill>
              </a:rPr>
              <a:t>添加标题</a:t>
            </a:r>
          </a:p>
        </p:txBody>
      </p:sp>
      <p:sp>
        <p:nvSpPr>
          <p:cNvPr id="39" name="标题 1">
            <a:extLst>
              <a:ext uri="{FF2B5EF4-FFF2-40B4-BE49-F238E27FC236}">
                <a16:creationId xmlns="" xmlns:a16="http://schemas.microsoft.com/office/drawing/2014/main" id="{13A1CD77-A3B1-4BC8-B2CC-A7115EE2EF4D}"/>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40" name="矩形 39">
            <a:extLst>
              <a:ext uri="{FF2B5EF4-FFF2-40B4-BE49-F238E27FC236}">
                <a16:creationId xmlns="" xmlns:a16="http://schemas.microsoft.com/office/drawing/2014/main" id="{E4B49782-A9D3-4ADA-8948-42A46CEF0491}"/>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41" name="矩形 40">
            <a:extLst>
              <a:ext uri="{FF2B5EF4-FFF2-40B4-BE49-F238E27FC236}">
                <a16:creationId xmlns="" xmlns:a16="http://schemas.microsoft.com/office/drawing/2014/main" id="{0122B6D7-F5D1-4747-8272-15D3CD964414}"/>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1+#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500"/>
                                        <p:tgtEl>
                                          <p:spTgt spid="1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500"/>
                                        <p:tgtEl>
                                          <p:spTgt spid="35"/>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nodeType="click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fill="hold"/>
                                        <p:tgtEl>
                                          <p:spTgt spid="23"/>
                                        </p:tgtEl>
                                        <p:attrNameLst>
                                          <p:attrName>ppt_x</p:attrName>
                                        </p:attrNameLst>
                                      </p:cBhvr>
                                      <p:tavLst>
                                        <p:tav tm="0">
                                          <p:val>
                                            <p:strVal val="0-#ppt_w/2"/>
                                          </p:val>
                                        </p:tav>
                                        <p:tav tm="100000">
                                          <p:val>
                                            <p:strVal val="#ppt_x"/>
                                          </p:val>
                                        </p:tav>
                                      </p:tavLst>
                                    </p:anim>
                                    <p:anim calcmode="lin" valueType="num">
                                      <p:cBhvr additive="base">
                                        <p:cTn id="34"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down)">
                                      <p:cBhvr>
                                        <p:cTn id="39" dur="5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500"/>
                                        <p:tgtEl>
                                          <p:spTgt spid="29"/>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1+#ppt_w/2"/>
                                          </p:val>
                                        </p:tav>
                                        <p:tav tm="100000">
                                          <p:val>
                                            <p:strVal val="#ppt_x"/>
                                          </p:val>
                                        </p:tav>
                                      </p:tavLst>
                                    </p:anim>
                                    <p:anim calcmode="lin" valueType="num">
                                      <p:cBhvr additive="base">
                                        <p:cTn id="50"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down)">
                                      <p:cBhvr>
                                        <p:cTn id="55" dur="5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fade">
                                      <p:cBhvr>
                                        <p:cTn id="6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8" grpId="0" animBg="1"/>
      <p:bldP spid="19" grpId="0" animBg="1"/>
      <p:bldP spid="3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PA_组合 4">
            <a:extLst>
              <a:ext uri="{FF2B5EF4-FFF2-40B4-BE49-F238E27FC236}">
                <a16:creationId xmlns="" xmlns:a16="http://schemas.microsoft.com/office/drawing/2014/main" id="{6481BB0C-8EFD-416E-94FA-274FE2961987}"/>
              </a:ext>
            </a:extLst>
          </p:cNvPr>
          <p:cNvGrpSpPr/>
          <p:nvPr>
            <p:custDataLst>
              <p:tags r:id="rId1"/>
            </p:custDataLst>
          </p:nvPr>
        </p:nvGrpSpPr>
        <p:grpSpPr>
          <a:xfrm>
            <a:off x="828000" y="1130956"/>
            <a:ext cx="7560159" cy="3281484"/>
            <a:chOff x="1092200" y="1570154"/>
            <a:chExt cx="10286579" cy="4464885"/>
          </a:xfrm>
        </p:grpSpPr>
        <p:sp>
          <p:nvSpPr>
            <p:cNvPr id="50" name="矩形 49">
              <a:extLst>
                <a:ext uri="{FF2B5EF4-FFF2-40B4-BE49-F238E27FC236}">
                  <a16:creationId xmlns="" xmlns:a16="http://schemas.microsoft.com/office/drawing/2014/main" id="{33FED36F-4BA3-43CC-A4D9-80D57C99917E}"/>
                </a:ext>
              </a:extLst>
            </p:cNvPr>
            <p:cNvSpPr/>
            <p:nvPr/>
          </p:nvSpPr>
          <p:spPr>
            <a:xfrm>
              <a:off x="1092200" y="1570154"/>
              <a:ext cx="10261600" cy="4464885"/>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51" name="PA_矩形 8">
              <a:extLst>
                <a:ext uri="{FF2B5EF4-FFF2-40B4-BE49-F238E27FC236}">
                  <a16:creationId xmlns="" xmlns:a16="http://schemas.microsoft.com/office/drawing/2014/main" id="{C056A87D-7E92-4EAF-A443-41828D0249D6}"/>
                </a:ext>
              </a:extLst>
            </p:cNvPr>
            <p:cNvSpPr/>
            <p:nvPr>
              <p:custDataLst>
                <p:tags r:id="rId5"/>
              </p:custDataLst>
            </p:nvPr>
          </p:nvSpPr>
          <p:spPr>
            <a:xfrm>
              <a:off x="11236362" y="4498593"/>
              <a:ext cx="142417" cy="1231647"/>
            </a:xfrm>
            <a:prstGeom prst="rect">
              <a:avLst/>
            </a:prstGeom>
            <a:solidFill>
              <a:srgbClr val="92D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endParaRPr>
            </a:p>
          </p:txBody>
        </p:sp>
      </p:grpSp>
      <p:grpSp>
        <p:nvGrpSpPr>
          <p:cNvPr id="52" name="PA_组合 93">
            <a:extLst>
              <a:ext uri="{FF2B5EF4-FFF2-40B4-BE49-F238E27FC236}">
                <a16:creationId xmlns="" xmlns:a16="http://schemas.microsoft.com/office/drawing/2014/main" id="{475A0068-C0A7-4F72-B949-0EF131C12CBD}"/>
              </a:ext>
            </a:extLst>
          </p:cNvPr>
          <p:cNvGrpSpPr/>
          <p:nvPr>
            <p:custDataLst>
              <p:tags r:id="rId2"/>
            </p:custDataLst>
          </p:nvPr>
        </p:nvGrpSpPr>
        <p:grpSpPr>
          <a:xfrm>
            <a:off x="5877455" y="1153990"/>
            <a:ext cx="1592172" cy="1671737"/>
            <a:chOff x="825856" y="1868635"/>
            <a:chExt cx="2381994" cy="2501028"/>
          </a:xfrm>
        </p:grpSpPr>
        <p:sp>
          <p:nvSpPr>
            <p:cNvPr id="53" name="ValueShape">
              <a:extLst>
                <a:ext uri="{FF2B5EF4-FFF2-40B4-BE49-F238E27FC236}">
                  <a16:creationId xmlns="" xmlns:a16="http://schemas.microsoft.com/office/drawing/2014/main" id="{1AEC963E-4B75-48F4-86E5-79CA27A345C1}"/>
                </a:ext>
              </a:extLst>
            </p:cNvPr>
            <p:cNvSpPr/>
            <p:nvPr/>
          </p:nvSpPr>
          <p:spPr>
            <a:xfrm>
              <a:off x="943839" y="2046135"/>
              <a:ext cx="2146028" cy="2146028"/>
            </a:xfrm>
            <a:prstGeom prst="pie">
              <a:avLst>
                <a:gd name="adj1" fmla="val 16200000"/>
                <a:gd name="adj2" fmla="val 4320000"/>
              </a:avLst>
            </a:prstGeom>
            <a:solidFill>
              <a:srgbClr val="00B050"/>
            </a:solidFill>
            <a:ln w="6350" cap="flat" cmpd="sng" algn="ctr">
              <a:noFill/>
              <a:prstDash val="solid"/>
              <a:miter lim="800000"/>
            </a:ln>
            <a:effectLst/>
          </p:spPr>
          <p:txBody>
            <a:bodyPr anchor="ctr"/>
            <a:lstStyle/>
            <a:p>
              <a:pPr algn="ctr" defTabSz="672084">
                <a:defRPr/>
              </a:pPr>
              <a:endParaRPr sz="1323" kern="0">
                <a:solidFill>
                  <a:srgbClr val="9F1014"/>
                </a:solidFill>
                <a:latin typeface="Broadway" panose="020F0502020204030204"/>
                <a:ea typeface="微软雅黑"/>
              </a:endParaRPr>
            </a:p>
          </p:txBody>
        </p:sp>
        <p:sp>
          <p:nvSpPr>
            <p:cNvPr id="54" name="BackShape">
              <a:extLst>
                <a:ext uri="{FF2B5EF4-FFF2-40B4-BE49-F238E27FC236}">
                  <a16:creationId xmlns="" xmlns:a16="http://schemas.microsoft.com/office/drawing/2014/main" id="{40BB1D47-F772-4488-98B0-952D7CCEE675}"/>
                </a:ext>
              </a:extLst>
            </p:cNvPr>
            <p:cNvSpPr/>
            <p:nvPr/>
          </p:nvSpPr>
          <p:spPr>
            <a:xfrm>
              <a:off x="903120" y="2005417"/>
              <a:ext cx="2227465" cy="2227464"/>
            </a:xfrm>
            <a:custGeom>
              <a:avLst/>
              <a:gdLst>
                <a:gd name="connsiteX0" fmla="*/ 1401669 w 2326300"/>
                <a:gd name="connsiteY0" fmla="*/ 1973367 h 2326298"/>
                <a:gd name="connsiteX1" fmla="*/ 1333432 w 2326300"/>
                <a:gd name="connsiteY1" fmla="*/ 1990912 h 2326298"/>
                <a:gd name="connsiteX2" fmla="*/ 1249538 w 2326300"/>
                <a:gd name="connsiteY2" fmla="*/ 2003716 h 2326298"/>
                <a:gd name="connsiteX3" fmla="*/ 1186984 w 2326300"/>
                <a:gd name="connsiteY3" fmla="*/ 2006875 h 2326298"/>
                <a:gd name="connsiteX4" fmla="*/ 1186984 w 2326300"/>
                <a:gd name="connsiteY4" fmla="*/ 2256525 h 2326298"/>
                <a:gd name="connsiteX5" fmla="*/ 1224527 w 2326300"/>
                <a:gd name="connsiteY5" fmla="*/ 2254739 h 2326298"/>
                <a:gd name="connsiteX6" fmla="*/ 1262666 w 2326300"/>
                <a:gd name="connsiteY6" fmla="*/ 2252358 h 2326298"/>
                <a:gd name="connsiteX7" fmla="*/ 1299017 w 2326300"/>
                <a:gd name="connsiteY7" fmla="*/ 2248785 h 2326298"/>
                <a:gd name="connsiteX8" fmla="*/ 1335963 w 2326300"/>
                <a:gd name="connsiteY8" fmla="*/ 2242832 h 2326298"/>
                <a:gd name="connsiteX9" fmla="*/ 1372314 w 2326300"/>
                <a:gd name="connsiteY9" fmla="*/ 2236283 h 2326298"/>
                <a:gd name="connsiteX10" fmla="*/ 1408069 w 2326300"/>
                <a:gd name="connsiteY10" fmla="*/ 2229138 h 2326298"/>
                <a:gd name="connsiteX11" fmla="*/ 1443228 w 2326300"/>
                <a:gd name="connsiteY11" fmla="*/ 2220803 h 2326298"/>
                <a:gd name="connsiteX12" fmla="*/ 1478983 w 2326300"/>
                <a:gd name="connsiteY12" fmla="*/ 2210681 h 2326298"/>
                <a:gd name="connsiteX13" fmla="*/ 924626 w 2326300"/>
                <a:gd name="connsiteY13" fmla="*/ 1973366 h 2326298"/>
                <a:gd name="connsiteX14" fmla="*/ 847312 w 2326300"/>
                <a:gd name="connsiteY14" fmla="*/ 2210681 h 2326298"/>
                <a:gd name="connsiteX15" fmla="*/ 883067 w 2326300"/>
                <a:gd name="connsiteY15" fmla="*/ 2220803 h 2326298"/>
                <a:gd name="connsiteX16" fmla="*/ 918226 w 2326300"/>
                <a:gd name="connsiteY16" fmla="*/ 2229138 h 2326298"/>
                <a:gd name="connsiteX17" fmla="*/ 953981 w 2326300"/>
                <a:gd name="connsiteY17" fmla="*/ 2236283 h 2326298"/>
                <a:gd name="connsiteX18" fmla="*/ 990332 w 2326300"/>
                <a:gd name="connsiteY18" fmla="*/ 2242832 h 2326298"/>
                <a:gd name="connsiteX19" fmla="*/ 1027279 w 2326300"/>
                <a:gd name="connsiteY19" fmla="*/ 2248785 h 2326298"/>
                <a:gd name="connsiteX20" fmla="*/ 1063630 w 2326300"/>
                <a:gd name="connsiteY20" fmla="*/ 2252358 h 2326298"/>
                <a:gd name="connsiteX21" fmla="*/ 1101769 w 2326300"/>
                <a:gd name="connsiteY21" fmla="*/ 2254739 h 2326298"/>
                <a:gd name="connsiteX22" fmla="*/ 1139311 w 2326300"/>
                <a:gd name="connsiteY22" fmla="*/ 2256525 h 2326298"/>
                <a:gd name="connsiteX23" fmla="*/ 1139311 w 2326300"/>
                <a:gd name="connsiteY23" fmla="*/ 2006874 h 2326298"/>
                <a:gd name="connsiteX24" fmla="*/ 1076760 w 2326300"/>
                <a:gd name="connsiteY24" fmla="*/ 2003716 h 2326298"/>
                <a:gd name="connsiteX25" fmla="*/ 992866 w 2326300"/>
                <a:gd name="connsiteY25" fmla="*/ 1990912 h 2326298"/>
                <a:gd name="connsiteX26" fmla="*/ 686462 w 2326300"/>
                <a:gd name="connsiteY26" fmla="*/ 1860247 h 2326298"/>
                <a:gd name="connsiteX27" fmla="*/ 539819 w 2326300"/>
                <a:gd name="connsiteY27" fmla="*/ 2061783 h 2326298"/>
                <a:gd name="connsiteX28" fmla="*/ 570211 w 2326300"/>
                <a:gd name="connsiteY28" fmla="*/ 2082025 h 2326298"/>
                <a:gd name="connsiteX29" fmla="*/ 601794 w 2326300"/>
                <a:gd name="connsiteY29" fmla="*/ 2102268 h 2326298"/>
                <a:gd name="connsiteX30" fmla="*/ 632782 w 2326300"/>
                <a:gd name="connsiteY30" fmla="*/ 2120724 h 2326298"/>
                <a:gd name="connsiteX31" fmla="*/ 665557 w 2326300"/>
                <a:gd name="connsiteY31" fmla="*/ 2137395 h 2326298"/>
                <a:gd name="connsiteX32" fmla="*/ 698333 w 2326300"/>
                <a:gd name="connsiteY32" fmla="*/ 2154065 h 2326298"/>
                <a:gd name="connsiteX33" fmla="*/ 732896 w 2326300"/>
                <a:gd name="connsiteY33" fmla="*/ 2169545 h 2326298"/>
                <a:gd name="connsiteX34" fmla="*/ 767459 w 2326300"/>
                <a:gd name="connsiteY34" fmla="*/ 2182643 h 2326298"/>
                <a:gd name="connsiteX35" fmla="*/ 802022 w 2326300"/>
                <a:gd name="connsiteY35" fmla="*/ 2195741 h 2326298"/>
                <a:gd name="connsiteX36" fmla="*/ 879409 w 2326300"/>
                <a:gd name="connsiteY36" fmla="*/ 1958203 h 2326298"/>
                <a:gd name="connsiteX37" fmla="*/ 834264 w 2326300"/>
                <a:gd name="connsiteY37" fmla="*/ 1941679 h 2326298"/>
                <a:gd name="connsiteX38" fmla="*/ 690741 w 2326300"/>
                <a:gd name="connsiteY38" fmla="*/ 1863777 h 2326298"/>
                <a:gd name="connsiteX39" fmla="*/ 1640316 w 2326300"/>
                <a:gd name="connsiteY39" fmla="*/ 1859852 h 2326298"/>
                <a:gd name="connsiteX40" fmla="*/ 1635558 w 2326300"/>
                <a:gd name="connsiteY40" fmla="*/ 1863777 h 2326298"/>
                <a:gd name="connsiteX41" fmla="*/ 1492034 w 2326300"/>
                <a:gd name="connsiteY41" fmla="*/ 1941679 h 2326298"/>
                <a:gd name="connsiteX42" fmla="*/ 1447026 w 2326300"/>
                <a:gd name="connsiteY42" fmla="*/ 1958152 h 2326298"/>
                <a:gd name="connsiteX43" fmla="*/ 1524530 w 2326300"/>
                <a:gd name="connsiteY43" fmla="*/ 2195741 h 2326298"/>
                <a:gd name="connsiteX44" fmla="*/ 1559138 w 2326300"/>
                <a:gd name="connsiteY44" fmla="*/ 2182643 h 2326298"/>
                <a:gd name="connsiteX45" fmla="*/ 1593746 w 2326300"/>
                <a:gd name="connsiteY45" fmla="*/ 2169545 h 2326298"/>
                <a:gd name="connsiteX46" fmla="*/ 1628353 w 2326300"/>
                <a:gd name="connsiteY46" fmla="*/ 2154065 h 2326298"/>
                <a:gd name="connsiteX47" fmla="*/ 1661171 w 2326300"/>
                <a:gd name="connsiteY47" fmla="*/ 2137395 h 2326298"/>
                <a:gd name="connsiteX48" fmla="*/ 1693989 w 2326300"/>
                <a:gd name="connsiteY48" fmla="*/ 2120724 h 2326298"/>
                <a:gd name="connsiteX49" fmla="*/ 1725017 w 2326300"/>
                <a:gd name="connsiteY49" fmla="*/ 2102268 h 2326298"/>
                <a:gd name="connsiteX50" fmla="*/ 1756641 w 2326300"/>
                <a:gd name="connsiteY50" fmla="*/ 2082025 h 2326298"/>
                <a:gd name="connsiteX51" fmla="*/ 1787669 w 2326300"/>
                <a:gd name="connsiteY51" fmla="*/ 2061783 h 2326298"/>
                <a:gd name="connsiteX52" fmla="*/ 1829895 w 2326300"/>
                <a:gd name="connsiteY52" fmla="*/ 1676624 h 2326298"/>
                <a:gd name="connsiteX53" fmla="*/ 1760605 w 2326300"/>
                <a:gd name="connsiteY53" fmla="*/ 1760604 h 2326298"/>
                <a:gd name="connsiteX54" fmla="*/ 1677564 w 2326300"/>
                <a:gd name="connsiteY54" fmla="*/ 1829119 h 2326298"/>
                <a:gd name="connsiteX55" fmla="*/ 1826403 w 2326300"/>
                <a:gd name="connsiteY55" fmla="*/ 2033653 h 2326298"/>
                <a:gd name="connsiteX56" fmla="*/ 1855007 w 2326300"/>
                <a:gd name="connsiteY56" fmla="*/ 2010436 h 2326298"/>
                <a:gd name="connsiteX57" fmla="*/ 1883611 w 2326300"/>
                <a:gd name="connsiteY57" fmla="*/ 1986624 h 2326298"/>
                <a:gd name="connsiteX58" fmla="*/ 1911024 w 2326300"/>
                <a:gd name="connsiteY58" fmla="*/ 1961621 h 2326298"/>
                <a:gd name="connsiteX59" fmla="*/ 1937244 w 2326300"/>
                <a:gd name="connsiteY59" fmla="*/ 1936022 h 2326298"/>
                <a:gd name="connsiteX60" fmla="*/ 1962868 w 2326300"/>
                <a:gd name="connsiteY60" fmla="*/ 1909829 h 2326298"/>
                <a:gd name="connsiteX61" fmla="*/ 1987897 w 2326300"/>
                <a:gd name="connsiteY61" fmla="*/ 1882444 h 2326298"/>
                <a:gd name="connsiteX62" fmla="*/ 2011733 w 2326300"/>
                <a:gd name="connsiteY62" fmla="*/ 1854465 h 2326298"/>
                <a:gd name="connsiteX63" fmla="*/ 2034378 w 2326300"/>
                <a:gd name="connsiteY63" fmla="*/ 1825295 h 2326298"/>
                <a:gd name="connsiteX64" fmla="*/ 496403 w 2326300"/>
                <a:gd name="connsiteY64" fmla="*/ 1676623 h 2326298"/>
                <a:gd name="connsiteX65" fmla="*/ 291918 w 2326300"/>
                <a:gd name="connsiteY65" fmla="*/ 1825295 h 2326298"/>
                <a:gd name="connsiteX66" fmla="*/ 314563 w 2326300"/>
                <a:gd name="connsiteY66" fmla="*/ 1854465 h 2326298"/>
                <a:gd name="connsiteX67" fmla="*/ 338400 w 2326300"/>
                <a:gd name="connsiteY67" fmla="*/ 1882444 h 2326298"/>
                <a:gd name="connsiteX68" fmla="*/ 363428 w 2326300"/>
                <a:gd name="connsiteY68" fmla="*/ 1909829 h 2326298"/>
                <a:gd name="connsiteX69" fmla="*/ 389053 w 2326300"/>
                <a:gd name="connsiteY69" fmla="*/ 1936022 h 2326298"/>
                <a:gd name="connsiteX70" fmla="*/ 415273 w 2326300"/>
                <a:gd name="connsiteY70" fmla="*/ 1961621 h 2326298"/>
                <a:gd name="connsiteX71" fmla="*/ 442685 w 2326300"/>
                <a:gd name="connsiteY71" fmla="*/ 1986624 h 2326298"/>
                <a:gd name="connsiteX72" fmla="*/ 471289 w 2326300"/>
                <a:gd name="connsiteY72" fmla="*/ 2010436 h 2326298"/>
                <a:gd name="connsiteX73" fmla="*/ 499893 w 2326300"/>
                <a:gd name="connsiteY73" fmla="*/ 2033653 h 2326298"/>
                <a:gd name="connsiteX74" fmla="*/ 648733 w 2326300"/>
                <a:gd name="connsiteY74" fmla="*/ 1829118 h 2326298"/>
                <a:gd name="connsiteX75" fmla="*/ 565694 w 2326300"/>
                <a:gd name="connsiteY75" fmla="*/ 1760604 h 2326298"/>
                <a:gd name="connsiteX76" fmla="*/ 1958468 w 2326300"/>
                <a:gd name="connsiteY76" fmla="*/ 1446166 h 2326298"/>
                <a:gd name="connsiteX77" fmla="*/ 1941680 w 2326300"/>
                <a:gd name="connsiteY77" fmla="*/ 1492033 h 2326298"/>
                <a:gd name="connsiteX78" fmla="*/ 1863778 w 2326300"/>
                <a:gd name="connsiteY78" fmla="*/ 1635557 h 2326298"/>
                <a:gd name="connsiteX79" fmla="*/ 1860258 w 2326300"/>
                <a:gd name="connsiteY79" fmla="*/ 1639823 h 2326298"/>
                <a:gd name="connsiteX80" fmla="*/ 2062508 w 2326300"/>
                <a:gd name="connsiteY80" fmla="*/ 1786942 h 2326298"/>
                <a:gd name="connsiteX81" fmla="*/ 2082750 w 2326300"/>
                <a:gd name="connsiteY81" fmla="*/ 1756511 h 2326298"/>
                <a:gd name="connsiteX82" fmla="*/ 2101802 w 2326300"/>
                <a:gd name="connsiteY82" fmla="*/ 1725483 h 2326298"/>
                <a:gd name="connsiteX83" fmla="*/ 2120259 w 2326300"/>
                <a:gd name="connsiteY83" fmla="*/ 1693262 h 2326298"/>
                <a:gd name="connsiteX84" fmla="*/ 2138120 w 2326300"/>
                <a:gd name="connsiteY84" fmla="*/ 1660445 h 2326298"/>
                <a:gd name="connsiteX85" fmla="*/ 2154195 w 2326300"/>
                <a:gd name="connsiteY85" fmla="*/ 1627627 h 2326298"/>
                <a:gd name="connsiteX86" fmla="*/ 2169079 w 2326300"/>
                <a:gd name="connsiteY86" fmla="*/ 1593616 h 2326298"/>
                <a:gd name="connsiteX87" fmla="*/ 2183368 w 2326300"/>
                <a:gd name="connsiteY87" fmla="*/ 1559604 h 2326298"/>
                <a:gd name="connsiteX88" fmla="*/ 2196466 w 2326300"/>
                <a:gd name="connsiteY88" fmla="*/ 1523803 h 2326298"/>
                <a:gd name="connsiteX89" fmla="*/ 367830 w 2326300"/>
                <a:gd name="connsiteY89" fmla="*/ 1446165 h 2326298"/>
                <a:gd name="connsiteX90" fmla="*/ 129829 w 2326300"/>
                <a:gd name="connsiteY90" fmla="*/ 1523803 h 2326298"/>
                <a:gd name="connsiteX91" fmla="*/ 142927 w 2326300"/>
                <a:gd name="connsiteY91" fmla="*/ 1559604 h 2326298"/>
                <a:gd name="connsiteX92" fmla="*/ 157216 w 2326300"/>
                <a:gd name="connsiteY92" fmla="*/ 1593616 h 2326298"/>
                <a:gd name="connsiteX93" fmla="*/ 172100 w 2326300"/>
                <a:gd name="connsiteY93" fmla="*/ 1627627 h 2326298"/>
                <a:gd name="connsiteX94" fmla="*/ 188175 w 2326300"/>
                <a:gd name="connsiteY94" fmla="*/ 1660445 h 2326298"/>
                <a:gd name="connsiteX95" fmla="*/ 206036 w 2326300"/>
                <a:gd name="connsiteY95" fmla="*/ 1693262 h 2326298"/>
                <a:gd name="connsiteX96" fmla="*/ 224493 w 2326300"/>
                <a:gd name="connsiteY96" fmla="*/ 1725483 h 2326298"/>
                <a:gd name="connsiteX97" fmla="*/ 243545 w 2326300"/>
                <a:gd name="connsiteY97" fmla="*/ 1756511 h 2326298"/>
                <a:gd name="connsiteX98" fmla="*/ 263787 w 2326300"/>
                <a:gd name="connsiteY98" fmla="*/ 1786942 h 2326298"/>
                <a:gd name="connsiteX99" fmla="*/ 466039 w 2326300"/>
                <a:gd name="connsiteY99" fmla="*/ 1639822 h 2326298"/>
                <a:gd name="connsiteX100" fmla="*/ 462520 w 2326300"/>
                <a:gd name="connsiteY100" fmla="*/ 1635557 h 2326298"/>
                <a:gd name="connsiteX101" fmla="*/ 384618 w 2326300"/>
                <a:gd name="connsiteY101" fmla="*/ 1492033 h 2326298"/>
                <a:gd name="connsiteX102" fmla="*/ 2006912 w 2326300"/>
                <a:gd name="connsiteY102" fmla="*/ 1186258 h 2326298"/>
                <a:gd name="connsiteX103" fmla="*/ 2003717 w 2326300"/>
                <a:gd name="connsiteY103" fmla="*/ 1249537 h 2326298"/>
                <a:gd name="connsiteX104" fmla="*/ 1990913 w 2326300"/>
                <a:gd name="connsiteY104" fmla="*/ 1333431 h 2326298"/>
                <a:gd name="connsiteX105" fmla="*/ 1973567 w 2326300"/>
                <a:gd name="connsiteY105" fmla="*/ 1400892 h 2326298"/>
                <a:gd name="connsiteX106" fmla="*/ 2210770 w 2326300"/>
                <a:gd name="connsiteY106" fmla="*/ 1478257 h 2326298"/>
                <a:gd name="connsiteX107" fmla="*/ 2221496 w 2326300"/>
                <a:gd name="connsiteY107" fmla="*/ 1443026 h 2326298"/>
                <a:gd name="connsiteX108" fmla="*/ 2229839 w 2326300"/>
                <a:gd name="connsiteY108" fmla="*/ 1407795 h 2326298"/>
                <a:gd name="connsiteX109" fmla="*/ 2236990 w 2326300"/>
                <a:gd name="connsiteY109" fmla="*/ 1371370 h 2326298"/>
                <a:gd name="connsiteX110" fmla="*/ 2243545 w 2326300"/>
                <a:gd name="connsiteY110" fmla="*/ 1335542 h 2326298"/>
                <a:gd name="connsiteX111" fmla="*/ 2249504 w 2326300"/>
                <a:gd name="connsiteY111" fmla="*/ 1298519 h 2326298"/>
                <a:gd name="connsiteX112" fmla="*/ 2252484 w 2326300"/>
                <a:gd name="connsiteY112" fmla="*/ 1261497 h 2326298"/>
                <a:gd name="connsiteX113" fmla="*/ 2255463 w 2326300"/>
                <a:gd name="connsiteY113" fmla="*/ 1223877 h 2326298"/>
                <a:gd name="connsiteX114" fmla="*/ 2257251 w 2326300"/>
                <a:gd name="connsiteY114" fmla="*/ 1186258 h 2326298"/>
                <a:gd name="connsiteX115" fmla="*/ 69045 w 2326300"/>
                <a:gd name="connsiteY115" fmla="*/ 1186258 h 2326298"/>
                <a:gd name="connsiteX116" fmla="*/ 70833 w 2326300"/>
                <a:gd name="connsiteY116" fmla="*/ 1223877 h 2326298"/>
                <a:gd name="connsiteX117" fmla="*/ 73812 w 2326300"/>
                <a:gd name="connsiteY117" fmla="*/ 1261497 h 2326298"/>
                <a:gd name="connsiteX118" fmla="*/ 76792 w 2326300"/>
                <a:gd name="connsiteY118" fmla="*/ 1298519 h 2326298"/>
                <a:gd name="connsiteX119" fmla="*/ 82751 w 2326300"/>
                <a:gd name="connsiteY119" fmla="*/ 1335542 h 2326298"/>
                <a:gd name="connsiteX120" fmla="*/ 89306 w 2326300"/>
                <a:gd name="connsiteY120" fmla="*/ 1371370 h 2326298"/>
                <a:gd name="connsiteX121" fmla="*/ 96457 w 2326300"/>
                <a:gd name="connsiteY121" fmla="*/ 1407795 h 2326298"/>
                <a:gd name="connsiteX122" fmla="*/ 104800 w 2326300"/>
                <a:gd name="connsiteY122" fmla="*/ 1443026 h 2326298"/>
                <a:gd name="connsiteX123" fmla="*/ 115526 w 2326300"/>
                <a:gd name="connsiteY123" fmla="*/ 1478257 h 2326298"/>
                <a:gd name="connsiteX124" fmla="*/ 352731 w 2326300"/>
                <a:gd name="connsiteY124" fmla="*/ 1400891 h 2326298"/>
                <a:gd name="connsiteX125" fmla="*/ 335385 w 2326300"/>
                <a:gd name="connsiteY125" fmla="*/ 1333431 h 2326298"/>
                <a:gd name="connsiteX126" fmla="*/ 322582 w 2326300"/>
                <a:gd name="connsiteY126" fmla="*/ 1249537 h 2326298"/>
                <a:gd name="connsiteX127" fmla="*/ 319386 w 2326300"/>
                <a:gd name="connsiteY127" fmla="*/ 1186258 h 2326298"/>
                <a:gd name="connsiteX128" fmla="*/ 2210770 w 2326300"/>
                <a:gd name="connsiteY128" fmla="*/ 847778 h 2326298"/>
                <a:gd name="connsiteX129" fmla="*/ 1973413 w 2326300"/>
                <a:gd name="connsiteY129" fmla="*/ 924803 h 2326298"/>
                <a:gd name="connsiteX130" fmla="*/ 1990913 w 2326300"/>
                <a:gd name="connsiteY130" fmla="*/ 992865 h 2326298"/>
                <a:gd name="connsiteX131" fmla="*/ 2003717 w 2326300"/>
                <a:gd name="connsiteY131" fmla="*/ 1076759 h 2326298"/>
                <a:gd name="connsiteX132" fmla="*/ 2006839 w 2326300"/>
                <a:gd name="connsiteY132" fmla="*/ 1138585 h 2326298"/>
                <a:gd name="connsiteX133" fmla="*/ 2257251 w 2326300"/>
                <a:gd name="connsiteY133" fmla="*/ 1138585 h 2326298"/>
                <a:gd name="connsiteX134" fmla="*/ 2255463 w 2326300"/>
                <a:gd name="connsiteY134" fmla="*/ 1101042 h 2326298"/>
                <a:gd name="connsiteX135" fmla="*/ 2252484 w 2326300"/>
                <a:gd name="connsiteY135" fmla="*/ 1064095 h 2326298"/>
                <a:gd name="connsiteX136" fmla="*/ 2249504 w 2326300"/>
                <a:gd name="connsiteY136" fmla="*/ 1026553 h 2326298"/>
                <a:gd name="connsiteX137" fmla="*/ 2243545 w 2326300"/>
                <a:gd name="connsiteY137" fmla="*/ 990202 h 2326298"/>
                <a:gd name="connsiteX138" fmla="*/ 2236990 w 2326300"/>
                <a:gd name="connsiteY138" fmla="*/ 953851 h 2326298"/>
                <a:gd name="connsiteX139" fmla="*/ 2229839 w 2326300"/>
                <a:gd name="connsiteY139" fmla="*/ 918096 h 2326298"/>
                <a:gd name="connsiteX140" fmla="*/ 2221496 w 2326300"/>
                <a:gd name="connsiteY140" fmla="*/ 882341 h 2326298"/>
                <a:gd name="connsiteX141" fmla="*/ 115526 w 2326300"/>
                <a:gd name="connsiteY141" fmla="*/ 847778 h 2326298"/>
                <a:gd name="connsiteX142" fmla="*/ 104800 w 2326300"/>
                <a:gd name="connsiteY142" fmla="*/ 882341 h 2326298"/>
                <a:gd name="connsiteX143" fmla="*/ 96457 w 2326300"/>
                <a:gd name="connsiteY143" fmla="*/ 918096 h 2326298"/>
                <a:gd name="connsiteX144" fmla="*/ 89306 w 2326300"/>
                <a:gd name="connsiteY144" fmla="*/ 953851 h 2326298"/>
                <a:gd name="connsiteX145" fmla="*/ 82751 w 2326300"/>
                <a:gd name="connsiteY145" fmla="*/ 990202 h 2326298"/>
                <a:gd name="connsiteX146" fmla="*/ 76792 w 2326300"/>
                <a:gd name="connsiteY146" fmla="*/ 1026553 h 2326298"/>
                <a:gd name="connsiteX147" fmla="*/ 73812 w 2326300"/>
                <a:gd name="connsiteY147" fmla="*/ 1064095 h 2326298"/>
                <a:gd name="connsiteX148" fmla="*/ 70833 w 2326300"/>
                <a:gd name="connsiteY148" fmla="*/ 1101042 h 2326298"/>
                <a:gd name="connsiteX149" fmla="*/ 69045 w 2326300"/>
                <a:gd name="connsiteY149" fmla="*/ 1138585 h 2326298"/>
                <a:gd name="connsiteX150" fmla="*/ 319460 w 2326300"/>
                <a:gd name="connsiteY150" fmla="*/ 1138585 h 2326298"/>
                <a:gd name="connsiteX151" fmla="*/ 322582 w 2326300"/>
                <a:gd name="connsiteY151" fmla="*/ 1076759 h 2326298"/>
                <a:gd name="connsiteX152" fmla="*/ 335385 w 2326300"/>
                <a:gd name="connsiteY152" fmla="*/ 992865 h 2326298"/>
                <a:gd name="connsiteX153" fmla="*/ 352886 w 2326300"/>
                <a:gd name="connsiteY153" fmla="*/ 924803 h 2326298"/>
                <a:gd name="connsiteX154" fmla="*/ 2062508 w 2326300"/>
                <a:gd name="connsiteY154" fmla="*/ 539092 h 2326298"/>
                <a:gd name="connsiteX155" fmla="*/ 1860124 w 2326300"/>
                <a:gd name="connsiteY155" fmla="*/ 686310 h 2326298"/>
                <a:gd name="connsiteX156" fmla="*/ 1863778 w 2326300"/>
                <a:gd name="connsiteY156" fmla="*/ 690740 h 2326298"/>
                <a:gd name="connsiteX157" fmla="*/ 1941680 w 2326300"/>
                <a:gd name="connsiteY157" fmla="*/ 834263 h 2326298"/>
                <a:gd name="connsiteX158" fmla="*/ 1958230 w 2326300"/>
                <a:gd name="connsiteY158" fmla="*/ 879480 h 2326298"/>
                <a:gd name="connsiteX159" fmla="*/ 2196466 w 2326300"/>
                <a:gd name="connsiteY159" fmla="*/ 802232 h 2326298"/>
                <a:gd name="connsiteX160" fmla="*/ 2183368 w 2326300"/>
                <a:gd name="connsiteY160" fmla="*/ 766431 h 2326298"/>
                <a:gd name="connsiteX161" fmla="*/ 2169079 w 2326300"/>
                <a:gd name="connsiteY161" fmla="*/ 732419 h 2326298"/>
                <a:gd name="connsiteX162" fmla="*/ 2154195 w 2326300"/>
                <a:gd name="connsiteY162" fmla="*/ 698408 h 2326298"/>
                <a:gd name="connsiteX163" fmla="*/ 2138120 w 2326300"/>
                <a:gd name="connsiteY163" fmla="*/ 664993 h 2326298"/>
                <a:gd name="connsiteX164" fmla="*/ 2120259 w 2326300"/>
                <a:gd name="connsiteY164" fmla="*/ 632772 h 2326298"/>
                <a:gd name="connsiteX165" fmla="*/ 2101802 w 2326300"/>
                <a:gd name="connsiteY165" fmla="*/ 600551 h 2326298"/>
                <a:gd name="connsiteX166" fmla="*/ 2082750 w 2326300"/>
                <a:gd name="connsiteY166" fmla="*/ 569523 h 2326298"/>
                <a:gd name="connsiteX167" fmla="*/ 263787 w 2326300"/>
                <a:gd name="connsiteY167" fmla="*/ 539092 h 2326298"/>
                <a:gd name="connsiteX168" fmla="*/ 243545 w 2326300"/>
                <a:gd name="connsiteY168" fmla="*/ 569523 h 2326298"/>
                <a:gd name="connsiteX169" fmla="*/ 224493 w 2326300"/>
                <a:gd name="connsiteY169" fmla="*/ 600551 h 2326298"/>
                <a:gd name="connsiteX170" fmla="*/ 206036 w 2326300"/>
                <a:gd name="connsiteY170" fmla="*/ 632772 h 2326298"/>
                <a:gd name="connsiteX171" fmla="*/ 188175 w 2326300"/>
                <a:gd name="connsiteY171" fmla="*/ 664993 h 2326298"/>
                <a:gd name="connsiteX172" fmla="*/ 172100 w 2326300"/>
                <a:gd name="connsiteY172" fmla="*/ 698408 h 2326298"/>
                <a:gd name="connsiteX173" fmla="*/ 157216 w 2326300"/>
                <a:gd name="connsiteY173" fmla="*/ 732419 h 2326298"/>
                <a:gd name="connsiteX174" fmla="*/ 142927 w 2326300"/>
                <a:gd name="connsiteY174" fmla="*/ 766431 h 2326298"/>
                <a:gd name="connsiteX175" fmla="*/ 129829 w 2326300"/>
                <a:gd name="connsiteY175" fmla="*/ 802232 h 2326298"/>
                <a:gd name="connsiteX176" fmla="*/ 368068 w 2326300"/>
                <a:gd name="connsiteY176" fmla="*/ 879480 h 2326298"/>
                <a:gd name="connsiteX177" fmla="*/ 384618 w 2326300"/>
                <a:gd name="connsiteY177" fmla="*/ 834263 h 2326298"/>
                <a:gd name="connsiteX178" fmla="*/ 462520 w 2326300"/>
                <a:gd name="connsiteY178" fmla="*/ 690740 h 2326298"/>
                <a:gd name="connsiteX179" fmla="*/ 466174 w 2326300"/>
                <a:gd name="connsiteY179" fmla="*/ 686311 h 2326298"/>
                <a:gd name="connsiteX180" fmla="*/ 1826403 w 2326300"/>
                <a:gd name="connsiteY180" fmla="*/ 292383 h 2326298"/>
                <a:gd name="connsiteX181" fmla="*/ 1677446 w 2326300"/>
                <a:gd name="connsiteY181" fmla="*/ 497080 h 2326298"/>
                <a:gd name="connsiteX182" fmla="*/ 1760605 w 2326300"/>
                <a:gd name="connsiteY182" fmla="*/ 565692 h 2326298"/>
                <a:gd name="connsiteX183" fmla="*/ 1829576 w 2326300"/>
                <a:gd name="connsiteY183" fmla="*/ 649285 h 2326298"/>
                <a:gd name="connsiteX184" fmla="*/ 2034378 w 2326300"/>
                <a:gd name="connsiteY184" fmla="*/ 500146 h 2326298"/>
                <a:gd name="connsiteX185" fmla="*/ 2011733 w 2326300"/>
                <a:gd name="connsiteY185" fmla="*/ 471571 h 2326298"/>
                <a:gd name="connsiteX186" fmla="*/ 1987897 w 2326300"/>
                <a:gd name="connsiteY186" fmla="*/ 443592 h 2326298"/>
                <a:gd name="connsiteX187" fmla="*/ 1962868 w 2326300"/>
                <a:gd name="connsiteY187" fmla="*/ 416207 h 2326298"/>
                <a:gd name="connsiteX188" fmla="*/ 1937244 w 2326300"/>
                <a:gd name="connsiteY188" fmla="*/ 388823 h 2326298"/>
                <a:gd name="connsiteX189" fmla="*/ 1911024 w 2326300"/>
                <a:gd name="connsiteY189" fmla="*/ 363225 h 2326298"/>
                <a:gd name="connsiteX190" fmla="*/ 1883611 w 2326300"/>
                <a:gd name="connsiteY190" fmla="*/ 338817 h 2326298"/>
                <a:gd name="connsiteX191" fmla="*/ 1855007 w 2326300"/>
                <a:gd name="connsiteY191" fmla="*/ 315600 h 2326298"/>
                <a:gd name="connsiteX192" fmla="*/ 499893 w 2326300"/>
                <a:gd name="connsiteY192" fmla="*/ 292383 h 2326298"/>
                <a:gd name="connsiteX193" fmla="*/ 471289 w 2326300"/>
                <a:gd name="connsiteY193" fmla="*/ 315600 h 2326298"/>
                <a:gd name="connsiteX194" fmla="*/ 442685 w 2326300"/>
                <a:gd name="connsiteY194" fmla="*/ 338817 h 2326298"/>
                <a:gd name="connsiteX195" fmla="*/ 415273 w 2326300"/>
                <a:gd name="connsiteY195" fmla="*/ 363225 h 2326298"/>
                <a:gd name="connsiteX196" fmla="*/ 389053 w 2326300"/>
                <a:gd name="connsiteY196" fmla="*/ 388823 h 2326298"/>
                <a:gd name="connsiteX197" fmla="*/ 363428 w 2326300"/>
                <a:gd name="connsiteY197" fmla="*/ 416207 h 2326298"/>
                <a:gd name="connsiteX198" fmla="*/ 338400 w 2326300"/>
                <a:gd name="connsiteY198" fmla="*/ 443592 h 2326298"/>
                <a:gd name="connsiteX199" fmla="*/ 314563 w 2326300"/>
                <a:gd name="connsiteY199" fmla="*/ 471571 h 2326298"/>
                <a:gd name="connsiteX200" fmla="*/ 291918 w 2326300"/>
                <a:gd name="connsiteY200" fmla="*/ 500146 h 2326298"/>
                <a:gd name="connsiteX201" fmla="*/ 496722 w 2326300"/>
                <a:gd name="connsiteY201" fmla="*/ 649286 h 2326298"/>
                <a:gd name="connsiteX202" fmla="*/ 565694 w 2326300"/>
                <a:gd name="connsiteY202" fmla="*/ 565692 h 2326298"/>
                <a:gd name="connsiteX203" fmla="*/ 648851 w 2326300"/>
                <a:gd name="connsiteY203" fmla="*/ 497081 h 2326298"/>
                <a:gd name="connsiteX204" fmla="*/ 1524531 w 2326300"/>
                <a:gd name="connsiteY204" fmla="*/ 129103 h 2326298"/>
                <a:gd name="connsiteX205" fmla="*/ 1446736 w 2326300"/>
                <a:gd name="connsiteY205" fmla="*/ 368038 h 2326298"/>
                <a:gd name="connsiteX206" fmla="*/ 1492034 w 2326300"/>
                <a:gd name="connsiteY206" fmla="*/ 384617 h 2326298"/>
                <a:gd name="connsiteX207" fmla="*/ 1635558 w 2326300"/>
                <a:gd name="connsiteY207" fmla="*/ 462519 h 2326298"/>
                <a:gd name="connsiteX208" fmla="*/ 1640067 w 2326300"/>
                <a:gd name="connsiteY208" fmla="*/ 466239 h 2326298"/>
                <a:gd name="connsiteX209" fmla="*/ 1787670 w 2326300"/>
                <a:gd name="connsiteY209" fmla="*/ 263780 h 2326298"/>
                <a:gd name="connsiteX210" fmla="*/ 1756642 w 2326300"/>
                <a:gd name="connsiteY210" fmla="*/ 242923 h 2326298"/>
                <a:gd name="connsiteX211" fmla="*/ 1725018 w 2326300"/>
                <a:gd name="connsiteY211" fmla="*/ 223258 h 2326298"/>
                <a:gd name="connsiteX212" fmla="*/ 1693990 w 2326300"/>
                <a:gd name="connsiteY212" fmla="*/ 204784 h 2326298"/>
                <a:gd name="connsiteX213" fmla="*/ 1661172 w 2326300"/>
                <a:gd name="connsiteY213" fmla="*/ 187503 h 2326298"/>
                <a:gd name="connsiteX214" fmla="*/ 1628354 w 2326300"/>
                <a:gd name="connsiteY214" fmla="*/ 171413 h 2326298"/>
                <a:gd name="connsiteX215" fmla="*/ 1593747 w 2326300"/>
                <a:gd name="connsiteY215" fmla="*/ 155919 h 2326298"/>
                <a:gd name="connsiteX216" fmla="*/ 1559139 w 2326300"/>
                <a:gd name="connsiteY216" fmla="*/ 142809 h 2326298"/>
                <a:gd name="connsiteX217" fmla="*/ 801767 w 2326300"/>
                <a:gd name="connsiteY217" fmla="*/ 129102 h 2326298"/>
                <a:gd name="connsiteX218" fmla="*/ 767159 w 2326300"/>
                <a:gd name="connsiteY218" fmla="*/ 142808 h 2326298"/>
                <a:gd name="connsiteX219" fmla="*/ 732551 w 2326300"/>
                <a:gd name="connsiteY219" fmla="*/ 155918 h 2326298"/>
                <a:gd name="connsiteX220" fmla="*/ 697943 w 2326300"/>
                <a:gd name="connsiteY220" fmla="*/ 171412 h 2326298"/>
                <a:gd name="connsiteX221" fmla="*/ 665125 w 2326300"/>
                <a:gd name="connsiteY221" fmla="*/ 187502 h 2326298"/>
                <a:gd name="connsiteX222" fmla="*/ 632307 w 2326300"/>
                <a:gd name="connsiteY222" fmla="*/ 204783 h 2326298"/>
                <a:gd name="connsiteX223" fmla="*/ 601280 w 2326300"/>
                <a:gd name="connsiteY223" fmla="*/ 223257 h 2326298"/>
                <a:gd name="connsiteX224" fmla="*/ 569655 w 2326300"/>
                <a:gd name="connsiteY224" fmla="*/ 242922 h 2326298"/>
                <a:gd name="connsiteX225" fmla="*/ 538627 w 2326300"/>
                <a:gd name="connsiteY225" fmla="*/ 263779 h 2326298"/>
                <a:gd name="connsiteX226" fmla="*/ 686232 w 2326300"/>
                <a:gd name="connsiteY226" fmla="*/ 466239 h 2326298"/>
                <a:gd name="connsiteX227" fmla="*/ 690741 w 2326300"/>
                <a:gd name="connsiteY227" fmla="*/ 462519 h 2326298"/>
                <a:gd name="connsiteX228" fmla="*/ 834264 w 2326300"/>
                <a:gd name="connsiteY228" fmla="*/ 384617 h 2326298"/>
                <a:gd name="connsiteX229" fmla="*/ 879563 w 2326300"/>
                <a:gd name="connsiteY229" fmla="*/ 368038 h 2326298"/>
                <a:gd name="connsiteX230" fmla="*/ 1186984 w 2326300"/>
                <a:gd name="connsiteY230" fmla="*/ 69510 h 2326298"/>
                <a:gd name="connsiteX231" fmla="*/ 1186984 w 2326300"/>
                <a:gd name="connsiteY231" fmla="*/ 319422 h 2326298"/>
                <a:gd name="connsiteX232" fmla="*/ 1249538 w 2326300"/>
                <a:gd name="connsiteY232" fmla="*/ 322580 h 2326298"/>
                <a:gd name="connsiteX233" fmla="*/ 1333432 w 2326300"/>
                <a:gd name="connsiteY233" fmla="*/ 335384 h 2326298"/>
                <a:gd name="connsiteX234" fmla="*/ 1401591 w 2326300"/>
                <a:gd name="connsiteY234" fmla="*/ 352910 h 2326298"/>
                <a:gd name="connsiteX235" fmla="*/ 1478983 w 2326300"/>
                <a:gd name="connsiteY235" fmla="*/ 115354 h 2326298"/>
                <a:gd name="connsiteX236" fmla="*/ 1443228 w 2326300"/>
                <a:gd name="connsiteY236" fmla="*/ 105232 h 2326298"/>
                <a:gd name="connsiteX237" fmla="*/ 1408069 w 2326300"/>
                <a:gd name="connsiteY237" fmla="*/ 96897 h 2326298"/>
                <a:gd name="connsiteX238" fmla="*/ 1372314 w 2326300"/>
                <a:gd name="connsiteY238" fmla="*/ 88562 h 2326298"/>
                <a:gd name="connsiteX239" fmla="*/ 1335963 w 2326300"/>
                <a:gd name="connsiteY239" fmla="*/ 82608 h 2326298"/>
                <a:gd name="connsiteX240" fmla="*/ 1299017 w 2326300"/>
                <a:gd name="connsiteY240" fmla="*/ 77250 h 2326298"/>
                <a:gd name="connsiteX241" fmla="*/ 1262666 w 2326300"/>
                <a:gd name="connsiteY241" fmla="*/ 73677 h 2326298"/>
                <a:gd name="connsiteX242" fmla="*/ 1224527 w 2326300"/>
                <a:gd name="connsiteY242" fmla="*/ 71296 h 2326298"/>
                <a:gd name="connsiteX243" fmla="*/ 1139311 w 2326300"/>
                <a:gd name="connsiteY243" fmla="*/ 69510 h 2326298"/>
                <a:gd name="connsiteX244" fmla="*/ 1101769 w 2326300"/>
                <a:gd name="connsiteY244" fmla="*/ 71296 h 2326298"/>
                <a:gd name="connsiteX245" fmla="*/ 1063630 w 2326300"/>
                <a:gd name="connsiteY245" fmla="*/ 73677 h 2326298"/>
                <a:gd name="connsiteX246" fmla="*/ 1027279 w 2326300"/>
                <a:gd name="connsiteY246" fmla="*/ 77250 h 2326298"/>
                <a:gd name="connsiteX247" fmla="*/ 990332 w 2326300"/>
                <a:gd name="connsiteY247" fmla="*/ 82608 h 2326298"/>
                <a:gd name="connsiteX248" fmla="*/ 953981 w 2326300"/>
                <a:gd name="connsiteY248" fmla="*/ 88562 h 2326298"/>
                <a:gd name="connsiteX249" fmla="*/ 918226 w 2326300"/>
                <a:gd name="connsiteY249" fmla="*/ 96897 h 2326298"/>
                <a:gd name="connsiteX250" fmla="*/ 883067 w 2326300"/>
                <a:gd name="connsiteY250" fmla="*/ 105232 h 2326298"/>
                <a:gd name="connsiteX251" fmla="*/ 847312 w 2326300"/>
                <a:gd name="connsiteY251" fmla="*/ 115354 h 2326298"/>
                <a:gd name="connsiteX252" fmla="*/ 924705 w 2326300"/>
                <a:gd name="connsiteY252" fmla="*/ 352910 h 2326298"/>
                <a:gd name="connsiteX253" fmla="*/ 992866 w 2326300"/>
                <a:gd name="connsiteY253" fmla="*/ 335384 h 2326298"/>
                <a:gd name="connsiteX254" fmla="*/ 1076760 w 2326300"/>
                <a:gd name="connsiteY254" fmla="*/ 322580 h 2326298"/>
                <a:gd name="connsiteX255" fmla="*/ 1139311 w 2326300"/>
                <a:gd name="connsiteY255" fmla="*/ 319422 h 2326298"/>
                <a:gd name="connsiteX256" fmla="*/ 1163150 w 2326300"/>
                <a:gd name="connsiteY256" fmla="*/ 0 h 2326298"/>
                <a:gd name="connsiteX257" fmla="*/ 2326300 w 2326300"/>
                <a:gd name="connsiteY257" fmla="*/ 1163149 h 2326298"/>
                <a:gd name="connsiteX258" fmla="*/ 1163150 w 2326300"/>
                <a:gd name="connsiteY258" fmla="*/ 2326298 h 2326298"/>
                <a:gd name="connsiteX259" fmla="*/ 0 w 2326300"/>
                <a:gd name="connsiteY259" fmla="*/ 1163149 h 2326298"/>
                <a:gd name="connsiteX260" fmla="*/ 1163150 w 2326300"/>
                <a:gd name="connsiteY260" fmla="*/ 0 h 232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Lst>
              <a:rect l="l" t="t" r="r" b="b"/>
              <a:pathLst>
                <a:path w="2326300" h="2326298">
                  <a:moveTo>
                    <a:pt x="1401669" y="1973367"/>
                  </a:moveTo>
                  <a:lnTo>
                    <a:pt x="1333432" y="1990912"/>
                  </a:lnTo>
                  <a:cubicBezTo>
                    <a:pt x="1305931" y="1996540"/>
                    <a:pt x="1277943" y="2000831"/>
                    <a:pt x="1249538" y="2003716"/>
                  </a:cubicBezTo>
                  <a:lnTo>
                    <a:pt x="1186984" y="2006875"/>
                  </a:lnTo>
                  <a:lnTo>
                    <a:pt x="1186984" y="2256525"/>
                  </a:lnTo>
                  <a:lnTo>
                    <a:pt x="1224527" y="2254739"/>
                  </a:lnTo>
                  <a:lnTo>
                    <a:pt x="1262666" y="2252358"/>
                  </a:lnTo>
                  <a:lnTo>
                    <a:pt x="1299017" y="2248785"/>
                  </a:lnTo>
                  <a:lnTo>
                    <a:pt x="1335963" y="2242832"/>
                  </a:lnTo>
                  <a:lnTo>
                    <a:pt x="1372314" y="2236283"/>
                  </a:lnTo>
                  <a:lnTo>
                    <a:pt x="1408069" y="2229138"/>
                  </a:lnTo>
                  <a:lnTo>
                    <a:pt x="1443228" y="2220803"/>
                  </a:lnTo>
                  <a:lnTo>
                    <a:pt x="1478983" y="2210681"/>
                  </a:lnTo>
                  <a:close/>
                  <a:moveTo>
                    <a:pt x="924626" y="1973366"/>
                  </a:moveTo>
                  <a:lnTo>
                    <a:pt x="847312" y="2210681"/>
                  </a:lnTo>
                  <a:lnTo>
                    <a:pt x="883067" y="2220803"/>
                  </a:lnTo>
                  <a:lnTo>
                    <a:pt x="918226" y="2229138"/>
                  </a:lnTo>
                  <a:lnTo>
                    <a:pt x="953981" y="2236283"/>
                  </a:lnTo>
                  <a:lnTo>
                    <a:pt x="990332" y="2242832"/>
                  </a:lnTo>
                  <a:lnTo>
                    <a:pt x="1027279" y="2248785"/>
                  </a:lnTo>
                  <a:lnTo>
                    <a:pt x="1063630" y="2252358"/>
                  </a:lnTo>
                  <a:lnTo>
                    <a:pt x="1101769" y="2254739"/>
                  </a:lnTo>
                  <a:lnTo>
                    <a:pt x="1139311" y="2256525"/>
                  </a:lnTo>
                  <a:lnTo>
                    <a:pt x="1139311" y="2006874"/>
                  </a:lnTo>
                  <a:lnTo>
                    <a:pt x="1076760" y="2003716"/>
                  </a:lnTo>
                  <a:cubicBezTo>
                    <a:pt x="1048356" y="2000831"/>
                    <a:pt x="1020368" y="1996540"/>
                    <a:pt x="992866" y="1990912"/>
                  </a:cubicBezTo>
                  <a:close/>
                  <a:moveTo>
                    <a:pt x="686462" y="1860247"/>
                  </a:moveTo>
                  <a:lnTo>
                    <a:pt x="539819" y="2061783"/>
                  </a:lnTo>
                  <a:lnTo>
                    <a:pt x="570211" y="2082025"/>
                  </a:lnTo>
                  <a:lnTo>
                    <a:pt x="601794" y="2102268"/>
                  </a:lnTo>
                  <a:lnTo>
                    <a:pt x="632782" y="2120724"/>
                  </a:lnTo>
                  <a:lnTo>
                    <a:pt x="665557" y="2137395"/>
                  </a:lnTo>
                  <a:lnTo>
                    <a:pt x="698333" y="2154065"/>
                  </a:lnTo>
                  <a:lnTo>
                    <a:pt x="732896" y="2169545"/>
                  </a:lnTo>
                  <a:lnTo>
                    <a:pt x="767459" y="2182643"/>
                  </a:lnTo>
                  <a:lnTo>
                    <a:pt x="802022" y="2195741"/>
                  </a:lnTo>
                  <a:lnTo>
                    <a:pt x="879409" y="1958203"/>
                  </a:lnTo>
                  <a:lnTo>
                    <a:pt x="834264" y="1941679"/>
                  </a:lnTo>
                  <a:cubicBezTo>
                    <a:pt x="783721" y="1920301"/>
                    <a:pt x="735691" y="1894145"/>
                    <a:pt x="690741" y="1863777"/>
                  </a:cubicBezTo>
                  <a:close/>
                  <a:moveTo>
                    <a:pt x="1640316" y="1859852"/>
                  </a:moveTo>
                  <a:lnTo>
                    <a:pt x="1635558" y="1863777"/>
                  </a:lnTo>
                  <a:cubicBezTo>
                    <a:pt x="1590607" y="1894145"/>
                    <a:pt x="1542577" y="1920301"/>
                    <a:pt x="1492034" y="1941679"/>
                  </a:cubicBezTo>
                  <a:lnTo>
                    <a:pt x="1447026" y="1958152"/>
                  </a:lnTo>
                  <a:lnTo>
                    <a:pt x="1524530" y="2195741"/>
                  </a:lnTo>
                  <a:lnTo>
                    <a:pt x="1559138" y="2182643"/>
                  </a:lnTo>
                  <a:lnTo>
                    <a:pt x="1593746" y="2169545"/>
                  </a:lnTo>
                  <a:lnTo>
                    <a:pt x="1628353" y="2154065"/>
                  </a:lnTo>
                  <a:lnTo>
                    <a:pt x="1661171" y="2137395"/>
                  </a:lnTo>
                  <a:lnTo>
                    <a:pt x="1693989" y="2120724"/>
                  </a:lnTo>
                  <a:lnTo>
                    <a:pt x="1725017" y="2102268"/>
                  </a:lnTo>
                  <a:lnTo>
                    <a:pt x="1756641" y="2082025"/>
                  </a:lnTo>
                  <a:lnTo>
                    <a:pt x="1787669" y="2061783"/>
                  </a:lnTo>
                  <a:close/>
                  <a:moveTo>
                    <a:pt x="1829895" y="1676624"/>
                  </a:moveTo>
                  <a:lnTo>
                    <a:pt x="1760605" y="1760604"/>
                  </a:lnTo>
                  <a:lnTo>
                    <a:pt x="1677564" y="1829119"/>
                  </a:lnTo>
                  <a:lnTo>
                    <a:pt x="1826403" y="2033653"/>
                  </a:lnTo>
                  <a:lnTo>
                    <a:pt x="1855007" y="2010436"/>
                  </a:lnTo>
                  <a:lnTo>
                    <a:pt x="1883611" y="1986624"/>
                  </a:lnTo>
                  <a:lnTo>
                    <a:pt x="1911024" y="1961621"/>
                  </a:lnTo>
                  <a:lnTo>
                    <a:pt x="1937244" y="1936022"/>
                  </a:lnTo>
                  <a:lnTo>
                    <a:pt x="1962868" y="1909829"/>
                  </a:lnTo>
                  <a:lnTo>
                    <a:pt x="1987897" y="1882444"/>
                  </a:lnTo>
                  <a:lnTo>
                    <a:pt x="2011733" y="1854465"/>
                  </a:lnTo>
                  <a:lnTo>
                    <a:pt x="2034378" y="1825295"/>
                  </a:lnTo>
                  <a:close/>
                  <a:moveTo>
                    <a:pt x="496403" y="1676623"/>
                  </a:moveTo>
                  <a:lnTo>
                    <a:pt x="291918" y="1825295"/>
                  </a:lnTo>
                  <a:lnTo>
                    <a:pt x="314563" y="1854465"/>
                  </a:lnTo>
                  <a:lnTo>
                    <a:pt x="338400" y="1882444"/>
                  </a:lnTo>
                  <a:lnTo>
                    <a:pt x="363428" y="1909829"/>
                  </a:lnTo>
                  <a:lnTo>
                    <a:pt x="389053" y="1936022"/>
                  </a:lnTo>
                  <a:lnTo>
                    <a:pt x="415273" y="1961621"/>
                  </a:lnTo>
                  <a:lnTo>
                    <a:pt x="442685" y="1986624"/>
                  </a:lnTo>
                  <a:lnTo>
                    <a:pt x="471289" y="2010436"/>
                  </a:lnTo>
                  <a:lnTo>
                    <a:pt x="499893" y="2033653"/>
                  </a:lnTo>
                  <a:lnTo>
                    <a:pt x="648733" y="1829118"/>
                  </a:lnTo>
                  <a:lnTo>
                    <a:pt x="565694" y="1760604"/>
                  </a:lnTo>
                  <a:close/>
                  <a:moveTo>
                    <a:pt x="1958468" y="1446166"/>
                  </a:moveTo>
                  <a:lnTo>
                    <a:pt x="1941680" y="1492033"/>
                  </a:lnTo>
                  <a:cubicBezTo>
                    <a:pt x="1920303" y="1542576"/>
                    <a:pt x="1894146" y="1590606"/>
                    <a:pt x="1863778" y="1635557"/>
                  </a:cubicBezTo>
                  <a:lnTo>
                    <a:pt x="1860258" y="1639823"/>
                  </a:lnTo>
                  <a:lnTo>
                    <a:pt x="2062508" y="1786942"/>
                  </a:lnTo>
                  <a:lnTo>
                    <a:pt x="2082750" y="1756511"/>
                  </a:lnTo>
                  <a:lnTo>
                    <a:pt x="2101802" y="1725483"/>
                  </a:lnTo>
                  <a:lnTo>
                    <a:pt x="2120259" y="1693262"/>
                  </a:lnTo>
                  <a:lnTo>
                    <a:pt x="2138120" y="1660445"/>
                  </a:lnTo>
                  <a:lnTo>
                    <a:pt x="2154195" y="1627627"/>
                  </a:lnTo>
                  <a:lnTo>
                    <a:pt x="2169079" y="1593616"/>
                  </a:lnTo>
                  <a:lnTo>
                    <a:pt x="2183368" y="1559604"/>
                  </a:lnTo>
                  <a:lnTo>
                    <a:pt x="2196466" y="1523803"/>
                  </a:lnTo>
                  <a:close/>
                  <a:moveTo>
                    <a:pt x="367830" y="1446165"/>
                  </a:moveTo>
                  <a:lnTo>
                    <a:pt x="129829" y="1523803"/>
                  </a:lnTo>
                  <a:lnTo>
                    <a:pt x="142927" y="1559604"/>
                  </a:lnTo>
                  <a:lnTo>
                    <a:pt x="157216" y="1593616"/>
                  </a:lnTo>
                  <a:lnTo>
                    <a:pt x="172100" y="1627627"/>
                  </a:lnTo>
                  <a:lnTo>
                    <a:pt x="188175" y="1660445"/>
                  </a:lnTo>
                  <a:lnTo>
                    <a:pt x="206036" y="1693262"/>
                  </a:lnTo>
                  <a:lnTo>
                    <a:pt x="224493" y="1725483"/>
                  </a:lnTo>
                  <a:lnTo>
                    <a:pt x="243545" y="1756511"/>
                  </a:lnTo>
                  <a:lnTo>
                    <a:pt x="263787" y="1786942"/>
                  </a:lnTo>
                  <a:lnTo>
                    <a:pt x="466039" y="1639822"/>
                  </a:lnTo>
                  <a:lnTo>
                    <a:pt x="462520" y="1635557"/>
                  </a:lnTo>
                  <a:cubicBezTo>
                    <a:pt x="432152" y="1590606"/>
                    <a:pt x="405996" y="1542576"/>
                    <a:pt x="384618" y="1492033"/>
                  </a:cubicBezTo>
                  <a:close/>
                  <a:moveTo>
                    <a:pt x="2006912" y="1186258"/>
                  </a:moveTo>
                  <a:lnTo>
                    <a:pt x="2003717" y="1249537"/>
                  </a:lnTo>
                  <a:cubicBezTo>
                    <a:pt x="2000832" y="1277941"/>
                    <a:pt x="1996541" y="1305930"/>
                    <a:pt x="1990913" y="1333431"/>
                  </a:cubicBezTo>
                  <a:lnTo>
                    <a:pt x="1973567" y="1400892"/>
                  </a:lnTo>
                  <a:lnTo>
                    <a:pt x="2210770" y="1478257"/>
                  </a:lnTo>
                  <a:lnTo>
                    <a:pt x="2221496" y="1443026"/>
                  </a:lnTo>
                  <a:lnTo>
                    <a:pt x="2229839" y="1407795"/>
                  </a:lnTo>
                  <a:lnTo>
                    <a:pt x="2236990" y="1371370"/>
                  </a:lnTo>
                  <a:lnTo>
                    <a:pt x="2243545" y="1335542"/>
                  </a:lnTo>
                  <a:lnTo>
                    <a:pt x="2249504" y="1298519"/>
                  </a:lnTo>
                  <a:lnTo>
                    <a:pt x="2252484" y="1261497"/>
                  </a:lnTo>
                  <a:lnTo>
                    <a:pt x="2255463" y="1223877"/>
                  </a:lnTo>
                  <a:lnTo>
                    <a:pt x="2257251" y="1186258"/>
                  </a:lnTo>
                  <a:close/>
                  <a:moveTo>
                    <a:pt x="69045" y="1186258"/>
                  </a:moveTo>
                  <a:lnTo>
                    <a:pt x="70833" y="1223877"/>
                  </a:lnTo>
                  <a:lnTo>
                    <a:pt x="73812" y="1261497"/>
                  </a:lnTo>
                  <a:lnTo>
                    <a:pt x="76792" y="1298519"/>
                  </a:lnTo>
                  <a:lnTo>
                    <a:pt x="82751" y="1335542"/>
                  </a:lnTo>
                  <a:lnTo>
                    <a:pt x="89306" y="1371370"/>
                  </a:lnTo>
                  <a:lnTo>
                    <a:pt x="96457" y="1407795"/>
                  </a:lnTo>
                  <a:lnTo>
                    <a:pt x="104800" y="1443026"/>
                  </a:lnTo>
                  <a:lnTo>
                    <a:pt x="115526" y="1478257"/>
                  </a:lnTo>
                  <a:lnTo>
                    <a:pt x="352731" y="1400891"/>
                  </a:lnTo>
                  <a:lnTo>
                    <a:pt x="335385" y="1333431"/>
                  </a:lnTo>
                  <a:cubicBezTo>
                    <a:pt x="329758" y="1305930"/>
                    <a:pt x="325466" y="1277941"/>
                    <a:pt x="322582" y="1249537"/>
                  </a:cubicBezTo>
                  <a:lnTo>
                    <a:pt x="319386" y="1186258"/>
                  </a:lnTo>
                  <a:close/>
                  <a:moveTo>
                    <a:pt x="2210770" y="847778"/>
                  </a:moveTo>
                  <a:lnTo>
                    <a:pt x="1973413" y="924803"/>
                  </a:lnTo>
                  <a:lnTo>
                    <a:pt x="1990913" y="992865"/>
                  </a:lnTo>
                  <a:cubicBezTo>
                    <a:pt x="1996541" y="1020367"/>
                    <a:pt x="2000832" y="1048355"/>
                    <a:pt x="2003717" y="1076759"/>
                  </a:cubicBezTo>
                  <a:lnTo>
                    <a:pt x="2006839" y="1138585"/>
                  </a:lnTo>
                  <a:lnTo>
                    <a:pt x="2257251" y="1138585"/>
                  </a:lnTo>
                  <a:lnTo>
                    <a:pt x="2255463" y="1101042"/>
                  </a:lnTo>
                  <a:lnTo>
                    <a:pt x="2252484" y="1064095"/>
                  </a:lnTo>
                  <a:lnTo>
                    <a:pt x="2249504" y="1026553"/>
                  </a:lnTo>
                  <a:lnTo>
                    <a:pt x="2243545" y="990202"/>
                  </a:lnTo>
                  <a:lnTo>
                    <a:pt x="2236990" y="953851"/>
                  </a:lnTo>
                  <a:lnTo>
                    <a:pt x="2229839" y="918096"/>
                  </a:lnTo>
                  <a:lnTo>
                    <a:pt x="2221496" y="882341"/>
                  </a:lnTo>
                  <a:close/>
                  <a:moveTo>
                    <a:pt x="115526" y="847778"/>
                  </a:moveTo>
                  <a:lnTo>
                    <a:pt x="104800" y="882341"/>
                  </a:lnTo>
                  <a:lnTo>
                    <a:pt x="96457" y="918096"/>
                  </a:lnTo>
                  <a:lnTo>
                    <a:pt x="89306" y="953851"/>
                  </a:lnTo>
                  <a:lnTo>
                    <a:pt x="82751" y="990202"/>
                  </a:lnTo>
                  <a:lnTo>
                    <a:pt x="76792" y="1026553"/>
                  </a:lnTo>
                  <a:lnTo>
                    <a:pt x="73812" y="1064095"/>
                  </a:lnTo>
                  <a:lnTo>
                    <a:pt x="70833" y="1101042"/>
                  </a:lnTo>
                  <a:lnTo>
                    <a:pt x="69045" y="1138585"/>
                  </a:lnTo>
                  <a:lnTo>
                    <a:pt x="319460" y="1138585"/>
                  </a:lnTo>
                  <a:lnTo>
                    <a:pt x="322582" y="1076759"/>
                  </a:lnTo>
                  <a:cubicBezTo>
                    <a:pt x="325466" y="1048355"/>
                    <a:pt x="329758" y="1020367"/>
                    <a:pt x="335385" y="992865"/>
                  </a:cubicBezTo>
                  <a:lnTo>
                    <a:pt x="352886" y="924803"/>
                  </a:lnTo>
                  <a:close/>
                  <a:moveTo>
                    <a:pt x="2062508" y="539092"/>
                  </a:moveTo>
                  <a:lnTo>
                    <a:pt x="1860124" y="686310"/>
                  </a:lnTo>
                  <a:lnTo>
                    <a:pt x="1863778" y="690740"/>
                  </a:lnTo>
                  <a:cubicBezTo>
                    <a:pt x="1894146" y="735690"/>
                    <a:pt x="1920303" y="783720"/>
                    <a:pt x="1941680" y="834263"/>
                  </a:cubicBezTo>
                  <a:lnTo>
                    <a:pt x="1958230" y="879480"/>
                  </a:lnTo>
                  <a:lnTo>
                    <a:pt x="2196466" y="802232"/>
                  </a:lnTo>
                  <a:lnTo>
                    <a:pt x="2183368" y="766431"/>
                  </a:lnTo>
                  <a:lnTo>
                    <a:pt x="2169079" y="732419"/>
                  </a:lnTo>
                  <a:lnTo>
                    <a:pt x="2154195" y="698408"/>
                  </a:lnTo>
                  <a:lnTo>
                    <a:pt x="2138120" y="664993"/>
                  </a:lnTo>
                  <a:lnTo>
                    <a:pt x="2120259" y="632772"/>
                  </a:lnTo>
                  <a:lnTo>
                    <a:pt x="2101802" y="600551"/>
                  </a:lnTo>
                  <a:lnTo>
                    <a:pt x="2082750" y="569523"/>
                  </a:lnTo>
                  <a:close/>
                  <a:moveTo>
                    <a:pt x="263787" y="539092"/>
                  </a:moveTo>
                  <a:lnTo>
                    <a:pt x="243545" y="569523"/>
                  </a:lnTo>
                  <a:lnTo>
                    <a:pt x="224493" y="600551"/>
                  </a:lnTo>
                  <a:lnTo>
                    <a:pt x="206036" y="632772"/>
                  </a:lnTo>
                  <a:lnTo>
                    <a:pt x="188175" y="664993"/>
                  </a:lnTo>
                  <a:lnTo>
                    <a:pt x="172100" y="698408"/>
                  </a:lnTo>
                  <a:lnTo>
                    <a:pt x="157216" y="732419"/>
                  </a:lnTo>
                  <a:lnTo>
                    <a:pt x="142927" y="766431"/>
                  </a:lnTo>
                  <a:lnTo>
                    <a:pt x="129829" y="802232"/>
                  </a:lnTo>
                  <a:lnTo>
                    <a:pt x="368068" y="879480"/>
                  </a:lnTo>
                  <a:lnTo>
                    <a:pt x="384618" y="834263"/>
                  </a:lnTo>
                  <a:cubicBezTo>
                    <a:pt x="405996" y="783720"/>
                    <a:pt x="432152" y="735690"/>
                    <a:pt x="462520" y="690740"/>
                  </a:cubicBezTo>
                  <a:lnTo>
                    <a:pt x="466174" y="686311"/>
                  </a:lnTo>
                  <a:close/>
                  <a:moveTo>
                    <a:pt x="1826403" y="292383"/>
                  </a:moveTo>
                  <a:lnTo>
                    <a:pt x="1677446" y="497080"/>
                  </a:lnTo>
                  <a:lnTo>
                    <a:pt x="1760605" y="565692"/>
                  </a:lnTo>
                  <a:lnTo>
                    <a:pt x="1829576" y="649285"/>
                  </a:lnTo>
                  <a:lnTo>
                    <a:pt x="2034378" y="500146"/>
                  </a:lnTo>
                  <a:lnTo>
                    <a:pt x="2011733" y="471571"/>
                  </a:lnTo>
                  <a:lnTo>
                    <a:pt x="1987897" y="443592"/>
                  </a:lnTo>
                  <a:lnTo>
                    <a:pt x="1962868" y="416207"/>
                  </a:lnTo>
                  <a:lnTo>
                    <a:pt x="1937244" y="388823"/>
                  </a:lnTo>
                  <a:lnTo>
                    <a:pt x="1911024" y="363225"/>
                  </a:lnTo>
                  <a:lnTo>
                    <a:pt x="1883611" y="338817"/>
                  </a:lnTo>
                  <a:lnTo>
                    <a:pt x="1855007" y="315600"/>
                  </a:lnTo>
                  <a:close/>
                  <a:moveTo>
                    <a:pt x="499893" y="292383"/>
                  </a:moveTo>
                  <a:lnTo>
                    <a:pt x="471289" y="315600"/>
                  </a:lnTo>
                  <a:lnTo>
                    <a:pt x="442685" y="338817"/>
                  </a:lnTo>
                  <a:lnTo>
                    <a:pt x="415273" y="363225"/>
                  </a:lnTo>
                  <a:lnTo>
                    <a:pt x="389053" y="388823"/>
                  </a:lnTo>
                  <a:lnTo>
                    <a:pt x="363428" y="416207"/>
                  </a:lnTo>
                  <a:lnTo>
                    <a:pt x="338400" y="443592"/>
                  </a:lnTo>
                  <a:lnTo>
                    <a:pt x="314563" y="471571"/>
                  </a:lnTo>
                  <a:lnTo>
                    <a:pt x="291918" y="500146"/>
                  </a:lnTo>
                  <a:lnTo>
                    <a:pt x="496722" y="649286"/>
                  </a:lnTo>
                  <a:lnTo>
                    <a:pt x="565694" y="565692"/>
                  </a:lnTo>
                  <a:lnTo>
                    <a:pt x="648851" y="497081"/>
                  </a:lnTo>
                  <a:close/>
                  <a:moveTo>
                    <a:pt x="1524531" y="129103"/>
                  </a:moveTo>
                  <a:lnTo>
                    <a:pt x="1446736" y="368038"/>
                  </a:lnTo>
                  <a:lnTo>
                    <a:pt x="1492034" y="384617"/>
                  </a:lnTo>
                  <a:cubicBezTo>
                    <a:pt x="1542577" y="405995"/>
                    <a:pt x="1590607" y="432151"/>
                    <a:pt x="1635558" y="462519"/>
                  </a:cubicBezTo>
                  <a:lnTo>
                    <a:pt x="1640067" y="466239"/>
                  </a:lnTo>
                  <a:lnTo>
                    <a:pt x="1787670" y="263780"/>
                  </a:lnTo>
                  <a:lnTo>
                    <a:pt x="1756642" y="242923"/>
                  </a:lnTo>
                  <a:lnTo>
                    <a:pt x="1725018" y="223258"/>
                  </a:lnTo>
                  <a:lnTo>
                    <a:pt x="1693990" y="204784"/>
                  </a:lnTo>
                  <a:lnTo>
                    <a:pt x="1661172" y="187503"/>
                  </a:lnTo>
                  <a:lnTo>
                    <a:pt x="1628354" y="171413"/>
                  </a:lnTo>
                  <a:lnTo>
                    <a:pt x="1593747" y="155919"/>
                  </a:lnTo>
                  <a:lnTo>
                    <a:pt x="1559139" y="142809"/>
                  </a:lnTo>
                  <a:close/>
                  <a:moveTo>
                    <a:pt x="801767" y="129102"/>
                  </a:moveTo>
                  <a:lnTo>
                    <a:pt x="767159" y="142808"/>
                  </a:lnTo>
                  <a:lnTo>
                    <a:pt x="732551" y="155918"/>
                  </a:lnTo>
                  <a:lnTo>
                    <a:pt x="697943" y="171412"/>
                  </a:lnTo>
                  <a:lnTo>
                    <a:pt x="665125" y="187502"/>
                  </a:lnTo>
                  <a:lnTo>
                    <a:pt x="632307" y="204783"/>
                  </a:lnTo>
                  <a:lnTo>
                    <a:pt x="601280" y="223257"/>
                  </a:lnTo>
                  <a:lnTo>
                    <a:pt x="569655" y="242922"/>
                  </a:lnTo>
                  <a:lnTo>
                    <a:pt x="538627" y="263779"/>
                  </a:lnTo>
                  <a:lnTo>
                    <a:pt x="686232" y="466239"/>
                  </a:lnTo>
                  <a:lnTo>
                    <a:pt x="690741" y="462519"/>
                  </a:lnTo>
                  <a:cubicBezTo>
                    <a:pt x="735691" y="432151"/>
                    <a:pt x="783721" y="405995"/>
                    <a:pt x="834264" y="384617"/>
                  </a:cubicBezTo>
                  <a:lnTo>
                    <a:pt x="879563" y="368038"/>
                  </a:lnTo>
                  <a:close/>
                  <a:moveTo>
                    <a:pt x="1186984" y="69510"/>
                  </a:moveTo>
                  <a:lnTo>
                    <a:pt x="1186984" y="319422"/>
                  </a:lnTo>
                  <a:lnTo>
                    <a:pt x="1249538" y="322580"/>
                  </a:lnTo>
                  <a:cubicBezTo>
                    <a:pt x="1277943" y="325465"/>
                    <a:pt x="1305931" y="329757"/>
                    <a:pt x="1333432" y="335384"/>
                  </a:cubicBezTo>
                  <a:lnTo>
                    <a:pt x="1401591" y="352910"/>
                  </a:lnTo>
                  <a:lnTo>
                    <a:pt x="1478983" y="115354"/>
                  </a:lnTo>
                  <a:lnTo>
                    <a:pt x="1443228" y="105232"/>
                  </a:lnTo>
                  <a:lnTo>
                    <a:pt x="1408069" y="96897"/>
                  </a:lnTo>
                  <a:lnTo>
                    <a:pt x="1372314" y="88562"/>
                  </a:lnTo>
                  <a:lnTo>
                    <a:pt x="1335963" y="82608"/>
                  </a:lnTo>
                  <a:lnTo>
                    <a:pt x="1299017" y="77250"/>
                  </a:lnTo>
                  <a:lnTo>
                    <a:pt x="1262666" y="73677"/>
                  </a:lnTo>
                  <a:lnTo>
                    <a:pt x="1224527" y="71296"/>
                  </a:lnTo>
                  <a:close/>
                  <a:moveTo>
                    <a:pt x="1139311" y="69510"/>
                  </a:moveTo>
                  <a:lnTo>
                    <a:pt x="1101769" y="71296"/>
                  </a:lnTo>
                  <a:lnTo>
                    <a:pt x="1063630" y="73677"/>
                  </a:lnTo>
                  <a:lnTo>
                    <a:pt x="1027279" y="77250"/>
                  </a:lnTo>
                  <a:lnTo>
                    <a:pt x="990332" y="82608"/>
                  </a:lnTo>
                  <a:lnTo>
                    <a:pt x="953981" y="88562"/>
                  </a:lnTo>
                  <a:lnTo>
                    <a:pt x="918226" y="96897"/>
                  </a:lnTo>
                  <a:lnTo>
                    <a:pt x="883067" y="105232"/>
                  </a:lnTo>
                  <a:lnTo>
                    <a:pt x="847312" y="115354"/>
                  </a:lnTo>
                  <a:lnTo>
                    <a:pt x="924705" y="352910"/>
                  </a:lnTo>
                  <a:lnTo>
                    <a:pt x="992866" y="335384"/>
                  </a:lnTo>
                  <a:cubicBezTo>
                    <a:pt x="1020368" y="329757"/>
                    <a:pt x="1048356" y="325465"/>
                    <a:pt x="1076760" y="322580"/>
                  </a:cubicBezTo>
                  <a:lnTo>
                    <a:pt x="1139311" y="319422"/>
                  </a:lnTo>
                  <a:close/>
                  <a:moveTo>
                    <a:pt x="1163150" y="0"/>
                  </a:moveTo>
                  <a:cubicBezTo>
                    <a:pt x="1805540" y="0"/>
                    <a:pt x="2326300" y="520760"/>
                    <a:pt x="2326300" y="1163149"/>
                  </a:cubicBezTo>
                  <a:cubicBezTo>
                    <a:pt x="2326300" y="1805538"/>
                    <a:pt x="1805540" y="2326298"/>
                    <a:pt x="1163150" y="2326298"/>
                  </a:cubicBezTo>
                  <a:cubicBezTo>
                    <a:pt x="520760" y="2326298"/>
                    <a:pt x="0" y="1805538"/>
                    <a:pt x="0" y="1163149"/>
                  </a:cubicBezTo>
                  <a:cubicBezTo>
                    <a:pt x="0" y="520760"/>
                    <a:pt x="520760" y="0"/>
                    <a:pt x="1163150" y="0"/>
                  </a:cubicBezTo>
                  <a:close/>
                </a:path>
              </a:pathLst>
            </a:custGeom>
            <a:solidFill>
              <a:schemeClr val="bg2">
                <a:lumMod val="75000"/>
              </a:schemeClr>
            </a:solidFill>
            <a:ln w="19050" cap="flat" cmpd="sng" algn="ctr">
              <a:noFill/>
              <a:prstDash val="solid"/>
              <a:miter lim="800000"/>
            </a:ln>
            <a:effectLst/>
          </p:spPr>
          <p:txBody>
            <a:bodyPr anchor="ctr"/>
            <a:lstStyle/>
            <a:p>
              <a:pPr algn="ctr" defTabSz="672084">
                <a:defRPr/>
              </a:pPr>
              <a:endParaRPr sz="1323" kern="0">
                <a:solidFill>
                  <a:srgbClr val="9F1014"/>
                </a:solidFill>
                <a:latin typeface="Broadway" panose="020F0502020204030204"/>
                <a:ea typeface="微软雅黑"/>
              </a:endParaRPr>
            </a:p>
          </p:txBody>
        </p:sp>
        <p:sp>
          <p:nvSpPr>
            <p:cNvPr id="55" name="ValueText">
              <a:extLst>
                <a:ext uri="{FF2B5EF4-FFF2-40B4-BE49-F238E27FC236}">
                  <a16:creationId xmlns="" xmlns:a16="http://schemas.microsoft.com/office/drawing/2014/main" id="{77453824-68D6-4DFF-9A2F-EB4337FBB081}"/>
                </a:ext>
              </a:extLst>
            </p:cNvPr>
            <p:cNvSpPr/>
            <p:nvPr/>
          </p:nvSpPr>
          <p:spPr>
            <a:xfrm>
              <a:off x="1611278" y="2742176"/>
              <a:ext cx="900416" cy="588471"/>
            </a:xfrm>
            <a:prstGeom prst="rect">
              <a:avLst/>
            </a:prstGeom>
          </p:spPr>
          <p:txBody>
            <a:bodyPr wrap="none">
              <a:prstTxWarp prst="textPlain">
                <a:avLst/>
              </a:prstTxWarp>
              <a:spAutoFit/>
            </a:bodyPr>
            <a:lstStyle/>
            <a:p>
              <a:pPr algn="ctr" defTabSz="672084">
                <a:defRPr/>
              </a:pPr>
              <a:r>
                <a:rPr lang="en-US" altLang="zh-CN" sz="3528" kern="0" dirty="0">
                  <a:solidFill>
                    <a:srgbClr val="00B050"/>
                  </a:solidFill>
                  <a:latin typeface="Impact" panose="020B0806030902050204" pitchFamily="34" charset="0"/>
                </a:rPr>
                <a:t>68%</a:t>
              </a:r>
            </a:p>
          </p:txBody>
        </p:sp>
        <p:sp>
          <p:nvSpPr>
            <p:cNvPr id="56" name="CustomText">
              <a:extLst>
                <a:ext uri="{FF2B5EF4-FFF2-40B4-BE49-F238E27FC236}">
                  <a16:creationId xmlns="" xmlns:a16="http://schemas.microsoft.com/office/drawing/2014/main" id="{FA050325-57FF-4BDB-A137-482296DAAFDB}"/>
                </a:ext>
              </a:extLst>
            </p:cNvPr>
            <p:cNvSpPr/>
            <p:nvPr/>
          </p:nvSpPr>
          <p:spPr>
            <a:xfrm>
              <a:off x="1381923" y="3382218"/>
              <a:ext cx="1293108" cy="442708"/>
            </a:xfrm>
            <a:prstGeom prst="rect">
              <a:avLst/>
            </a:prstGeom>
          </p:spPr>
          <p:txBody>
            <a:bodyPr wrap="none">
              <a:spAutoFit/>
            </a:bodyPr>
            <a:lstStyle/>
            <a:p>
              <a:pPr algn="ctr" defTabSz="672084">
                <a:defRPr/>
              </a:pPr>
              <a:r>
                <a:rPr lang="zh-CN" altLang="en-US" sz="1323" kern="0" dirty="0">
                  <a:solidFill>
                    <a:srgbClr val="00B050"/>
                  </a:solidFill>
                  <a:latin typeface="Broadway" panose="020F0502020204030204"/>
                </a:rPr>
                <a:t>添加标题</a:t>
              </a:r>
              <a:endParaRPr lang="en-US" altLang="zh-CN" sz="1323" kern="0" dirty="0">
                <a:solidFill>
                  <a:srgbClr val="00B050"/>
                </a:solidFill>
                <a:latin typeface="Broadway" panose="020F0502020204030204"/>
              </a:endParaRPr>
            </a:p>
          </p:txBody>
        </p:sp>
        <p:sp>
          <p:nvSpPr>
            <p:cNvPr id="57" name="ExtraShape1">
              <a:extLst>
                <a:ext uri="{FF2B5EF4-FFF2-40B4-BE49-F238E27FC236}">
                  <a16:creationId xmlns="" xmlns:a16="http://schemas.microsoft.com/office/drawing/2014/main" id="{CA0F40B3-5EEE-4B5D-9ED6-41CD73D6EC79}"/>
                </a:ext>
              </a:extLst>
            </p:cNvPr>
            <p:cNvSpPr/>
            <p:nvPr/>
          </p:nvSpPr>
          <p:spPr>
            <a:xfrm rot="17280000">
              <a:off x="843091" y="2708901"/>
              <a:ext cx="34471" cy="68941"/>
            </a:xfrm>
            <a:prstGeom prst="rect">
              <a:avLst/>
            </a:prstGeom>
            <a:solidFill>
              <a:srgbClr val="9F1014"/>
            </a:solidFill>
            <a:ln w="6350" cap="flat" cmpd="sng" algn="ctr">
              <a:noFill/>
              <a:prstDash val="solid"/>
              <a:miter lim="800000"/>
            </a:ln>
            <a:effectLst/>
          </p:spPr>
          <p:txBody>
            <a:bodyPr anchor="ctr"/>
            <a:lstStyle/>
            <a:p>
              <a:pPr algn="ctr" defTabSz="672084">
                <a:defRPr/>
              </a:pPr>
              <a:endParaRPr sz="1323" kern="0">
                <a:solidFill>
                  <a:srgbClr val="9F1014"/>
                </a:solidFill>
                <a:latin typeface="Broadway" panose="020F0502020204030204"/>
                <a:ea typeface="微软雅黑"/>
              </a:endParaRPr>
            </a:p>
          </p:txBody>
        </p:sp>
        <p:sp>
          <p:nvSpPr>
            <p:cNvPr id="58" name="ExtraShape2">
              <a:extLst>
                <a:ext uri="{FF2B5EF4-FFF2-40B4-BE49-F238E27FC236}">
                  <a16:creationId xmlns="" xmlns:a16="http://schemas.microsoft.com/office/drawing/2014/main" id="{2D406814-426C-4D47-9155-D2A495E5E8F2}"/>
                </a:ext>
              </a:extLst>
            </p:cNvPr>
            <p:cNvSpPr/>
            <p:nvPr/>
          </p:nvSpPr>
          <p:spPr>
            <a:xfrm rot="19440000">
              <a:off x="1284845" y="2100879"/>
              <a:ext cx="34471" cy="68941"/>
            </a:xfrm>
            <a:prstGeom prst="rect">
              <a:avLst/>
            </a:prstGeom>
            <a:solidFill>
              <a:srgbClr val="9F1014"/>
            </a:solidFill>
            <a:ln w="6350" cap="flat" cmpd="sng" algn="ctr">
              <a:noFill/>
              <a:prstDash val="solid"/>
              <a:miter lim="800000"/>
            </a:ln>
            <a:effectLst/>
          </p:spPr>
          <p:txBody>
            <a:bodyPr anchor="ctr"/>
            <a:lstStyle/>
            <a:p>
              <a:pPr algn="ctr" defTabSz="672084">
                <a:defRPr/>
              </a:pPr>
              <a:endParaRPr sz="1323" kern="0">
                <a:solidFill>
                  <a:srgbClr val="9F1014"/>
                </a:solidFill>
                <a:latin typeface="Broadway" panose="020F0502020204030204"/>
                <a:ea typeface="微软雅黑"/>
              </a:endParaRPr>
            </a:p>
          </p:txBody>
        </p:sp>
        <p:sp>
          <p:nvSpPr>
            <p:cNvPr id="59" name="ExtraShape3">
              <a:extLst>
                <a:ext uri="{FF2B5EF4-FFF2-40B4-BE49-F238E27FC236}">
                  <a16:creationId xmlns="" xmlns:a16="http://schemas.microsoft.com/office/drawing/2014/main" id="{D0A1883D-926F-47BC-8213-378167C6D961}"/>
                </a:ext>
              </a:extLst>
            </p:cNvPr>
            <p:cNvSpPr/>
            <p:nvPr/>
          </p:nvSpPr>
          <p:spPr>
            <a:xfrm>
              <a:off x="1999618" y="1868635"/>
              <a:ext cx="34471" cy="68941"/>
            </a:xfrm>
            <a:prstGeom prst="rect">
              <a:avLst/>
            </a:prstGeom>
            <a:solidFill>
              <a:srgbClr val="9F1014"/>
            </a:solidFill>
            <a:ln w="6350" cap="flat" cmpd="sng" algn="ctr">
              <a:noFill/>
              <a:prstDash val="solid"/>
              <a:miter lim="800000"/>
            </a:ln>
            <a:effectLst/>
          </p:spPr>
          <p:txBody>
            <a:bodyPr anchor="ctr"/>
            <a:lstStyle/>
            <a:p>
              <a:pPr algn="ctr" defTabSz="672084">
                <a:defRPr/>
              </a:pPr>
              <a:endParaRPr sz="1323" kern="0">
                <a:solidFill>
                  <a:srgbClr val="9F1014"/>
                </a:solidFill>
                <a:latin typeface="Broadway" panose="020F0502020204030204"/>
                <a:ea typeface="微软雅黑"/>
              </a:endParaRPr>
            </a:p>
          </p:txBody>
        </p:sp>
        <p:sp>
          <p:nvSpPr>
            <p:cNvPr id="60" name="ExtraShape4">
              <a:extLst>
                <a:ext uri="{FF2B5EF4-FFF2-40B4-BE49-F238E27FC236}">
                  <a16:creationId xmlns="" xmlns:a16="http://schemas.microsoft.com/office/drawing/2014/main" id="{0F5490F1-1E2E-402B-BBE7-DA800BFC1723}"/>
                </a:ext>
              </a:extLst>
            </p:cNvPr>
            <p:cNvSpPr/>
            <p:nvPr/>
          </p:nvSpPr>
          <p:spPr>
            <a:xfrm rot="2160000">
              <a:off x="2714390" y="2100879"/>
              <a:ext cx="34471" cy="68941"/>
            </a:xfrm>
            <a:prstGeom prst="rect">
              <a:avLst/>
            </a:prstGeom>
            <a:solidFill>
              <a:srgbClr val="9F1014"/>
            </a:solidFill>
            <a:ln w="6350" cap="flat" cmpd="sng" algn="ctr">
              <a:noFill/>
              <a:prstDash val="solid"/>
              <a:miter lim="800000"/>
            </a:ln>
            <a:effectLst/>
          </p:spPr>
          <p:txBody>
            <a:bodyPr anchor="ctr"/>
            <a:lstStyle/>
            <a:p>
              <a:pPr algn="ctr" defTabSz="672084">
                <a:defRPr/>
              </a:pPr>
              <a:endParaRPr sz="1323" kern="0">
                <a:solidFill>
                  <a:srgbClr val="9F1014"/>
                </a:solidFill>
                <a:latin typeface="Broadway" panose="020F0502020204030204"/>
                <a:ea typeface="微软雅黑"/>
              </a:endParaRPr>
            </a:p>
          </p:txBody>
        </p:sp>
        <p:sp>
          <p:nvSpPr>
            <p:cNvPr id="61" name="ExtraShape5">
              <a:extLst>
                <a:ext uri="{FF2B5EF4-FFF2-40B4-BE49-F238E27FC236}">
                  <a16:creationId xmlns="" xmlns:a16="http://schemas.microsoft.com/office/drawing/2014/main" id="{D771765D-37AD-4043-A9C2-4A71BF29637C}"/>
                </a:ext>
              </a:extLst>
            </p:cNvPr>
            <p:cNvSpPr/>
            <p:nvPr/>
          </p:nvSpPr>
          <p:spPr>
            <a:xfrm rot="4320000">
              <a:off x="3156144" y="2708901"/>
              <a:ext cx="34471" cy="68941"/>
            </a:xfrm>
            <a:prstGeom prst="rect">
              <a:avLst/>
            </a:prstGeom>
            <a:solidFill>
              <a:srgbClr val="9F1014"/>
            </a:solidFill>
            <a:ln w="6350" cap="flat" cmpd="sng" algn="ctr">
              <a:noFill/>
              <a:prstDash val="solid"/>
              <a:miter lim="800000"/>
            </a:ln>
            <a:effectLst/>
          </p:spPr>
          <p:txBody>
            <a:bodyPr anchor="ctr"/>
            <a:lstStyle/>
            <a:p>
              <a:pPr algn="ctr" defTabSz="672084">
                <a:defRPr/>
              </a:pPr>
              <a:endParaRPr sz="1323" kern="0">
                <a:solidFill>
                  <a:srgbClr val="9F1014"/>
                </a:solidFill>
                <a:latin typeface="Broadway" panose="020F0502020204030204"/>
                <a:ea typeface="微软雅黑"/>
              </a:endParaRPr>
            </a:p>
          </p:txBody>
        </p:sp>
        <p:sp>
          <p:nvSpPr>
            <p:cNvPr id="62" name="ExtraShape6">
              <a:extLst>
                <a:ext uri="{FF2B5EF4-FFF2-40B4-BE49-F238E27FC236}">
                  <a16:creationId xmlns="" xmlns:a16="http://schemas.microsoft.com/office/drawing/2014/main" id="{2C97A791-D4B5-474C-8AC5-39EDC83397D5}"/>
                </a:ext>
              </a:extLst>
            </p:cNvPr>
            <p:cNvSpPr/>
            <p:nvPr/>
          </p:nvSpPr>
          <p:spPr>
            <a:xfrm rot="6480000">
              <a:off x="3156144" y="3460457"/>
              <a:ext cx="34471" cy="68941"/>
            </a:xfrm>
            <a:prstGeom prst="rect">
              <a:avLst/>
            </a:prstGeom>
            <a:solidFill>
              <a:srgbClr val="9F1014"/>
            </a:solidFill>
            <a:ln w="6350" cap="flat" cmpd="sng" algn="ctr">
              <a:noFill/>
              <a:prstDash val="solid"/>
              <a:miter lim="800000"/>
            </a:ln>
            <a:effectLst/>
          </p:spPr>
          <p:txBody>
            <a:bodyPr anchor="ctr"/>
            <a:lstStyle/>
            <a:p>
              <a:pPr algn="ctr" defTabSz="672084">
                <a:defRPr/>
              </a:pPr>
              <a:endParaRPr sz="1323" kern="0">
                <a:solidFill>
                  <a:srgbClr val="9F1014"/>
                </a:solidFill>
                <a:latin typeface="Broadway" panose="020F0502020204030204"/>
                <a:ea typeface="微软雅黑"/>
              </a:endParaRPr>
            </a:p>
          </p:txBody>
        </p:sp>
        <p:sp>
          <p:nvSpPr>
            <p:cNvPr id="63" name="ExtraShape7">
              <a:extLst>
                <a:ext uri="{FF2B5EF4-FFF2-40B4-BE49-F238E27FC236}">
                  <a16:creationId xmlns="" xmlns:a16="http://schemas.microsoft.com/office/drawing/2014/main" id="{70AB085F-39E8-4DC7-A2CB-6423B25A5A39}"/>
                </a:ext>
              </a:extLst>
            </p:cNvPr>
            <p:cNvSpPr/>
            <p:nvPr/>
          </p:nvSpPr>
          <p:spPr>
            <a:xfrm rot="8640000">
              <a:off x="2714390" y="4068479"/>
              <a:ext cx="34471" cy="68941"/>
            </a:xfrm>
            <a:prstGeom prst="rect">
              <a:avLst/>
            </a:prstGeom>
            <a:solidFill>
              <a:srgbClr val="9F1014"/>
            </a:solidFill>
            <a:ln w="6350" cap="flat" cmpd="sng" algn="ctr">
              <a:noFill/>
              <a:prstDash val="solid"/>
              <a:miter lim="800000"/>
            </a:ln>
            <a:effectLst/>
          </p:spPr>
          <p:txBody>
            <a:bodyPr anchor="ctr"/>
            <a:lstStyle/>
            <a:p>
              <a:pPr algn="ctr" defTabSz="672084">
                <a:defRPr/>
              </a:pPr>
              <a:endParaRPr sz="1323" kern="0">
                <a:solidFill>
                  <a:srgbClr val="9F1014"/>
                </a:solidFill>
                <a:latin typeface="Broadway" panose="020F0502020204030204"/>
                <a:ea typeface="微软雅黑"/>
              </a:endParaRPr>
            </a:p>
          </p:txBody>
        </p:sp>
        <p:sp>
          <p:nvSpPr>
            <p:cNvPr id="64" name="ExtraShape8">
              <a:extLst>
                <a:ext uri="{FF2B5EF4-FFF2-40B4-BE49-F238E27FC236}">
                  <a16:creationId xmlns="" xmlns:a16="http://schemas.microsoft.com/office/drawing/2014/main" id="{021C4E1C-39BF-479C-9841-2306041C592E}"/>
                </a:ext>
              </a:extLst>
            </p:cNvPr>
            <p:cNvSpPr/>
            <p:nvPr/>
          </p:nvSpPr>
          <p:spPr>
            <a:xfrm rot="10800000">
              <a:off x="1999618" y="4300722"/>
              <a:ext cx="34471" cy="68941"/>
            </a:xfrm>
            <a:prstGeom prst="rect">
              <a:avLst/>
            </a:prstGeom>
            <a:solidFill>
              <a:srgbClr val="9F1014"/>
            </a:solidFill>
            <a:ln w="6350" cap="flat" cmpd="sng" algn="ctr">
              <a:noFill/>
              <a:prstDash val="solid"/>
              <a:miter lim="800000"/>
            </a:ln>
            <a:effectLst/>
          </p:spPr>
          <p:txBody>
            <a:bodyPr anchor="ctr"/>
            <a:lstStyle/>
            <a:p>
              <a:pPr algn="ctr" defTabSz="672084">
                <a:defRPr/>
              </a:pPr>
              <a:endParaRPr sz="1323" kern="0">
                <a:solidFill>
                  <a:srgbClr val="9F1014"/>
                </a:solidFill>
                <a:latin typeface="Broadway" panose="020F0502020204030204"/>
                <a:ea typeface="微软雅黑"/>
              </a:endParaRPr>
            </a:p>
          </p:txBody>
        </p:sp>
        <p:sp>
          <p:nvSpPr>
            <p:cNvPr id="65" name="ExtraShape9">
              <a:extLst>
                <a:ext uri="{FF2B5EF4-FFF2-40B4-BE49-F238E27FC236}">
                  <a16:creationId xmlns="" xmlns:a16="http://schemas.microsoft.com/office/drawing/2014/main" id="{A19A2387-A9FE-4E5B-8CEC-F6CC6FD8DFC6}"/>
                </a:ext>
              </a:extLst>
            </p:cNvPr>
            <p:cNvSpPr/>
            <p:nvPr/>
          </p:nvSpPr>
          <p:spPr>
            <a:xfrm rot="12960000">
              <a:off x="1284845" y="4068479"/>
              <a:ext cx="34471" cy="68941"/>
            </a:xfrm>
            <a:prstGeom prst="rect">
              <a:avLst/>
            </a:prstGeom>
            <a:solidFill>
              <a:srgbClr val="9F1014"/>
            </a:solidFill>
            <a:ln w="6350" cap="flat" cmpd="sng" algn="ctr">
              <a:noFill/>
              <a:prstDash val="solid"/>
              <a:miter lim="800000"/>
            </a:ln>
            <a:effectLst/>
          </p:spPr>
          <p:txBody>
            <a:bodyPr anchor="ctr"/>
            <a:lstStyle/>
            <a:p>
              <a:pPr algn="ctr" defTabSz="672084">
                <a:defRPr/>
              </a:pPr>
              <a:endParaRPr sz="1323" kern="0">
                <a:solidFill>
                  <a:srgbClr val="9F1014"/>
                </a:solidFill>
                <a:latin typeface="Broadway" panose="020F0502020204030204"/>
                <a:ea typeface="微软雅黑"/>
              </a:endParaRPr>
            </a:p>
          </p:txBody>
        </p:sp>
        <p:sp>
          <p:nvSpPr>
            <p:cNvPr id="66" name="ExtraShape10">
              <a:extLst>
                <a:ext uri="{FF2B5EF4-FFF2-40B4-BE49-F238E27FC236}">
                  <a16:creationId xmlns="" xmlns:a16="http://schemas.microsoft.com/office/drawing/2014/main" id="{E96138F9-F715-448B-BABD-E6C63C94830A}"/>
                </a:ext>
              </a:extLst>
            </p:cNvPr>
            <p:cNvSpPr/>
            <p:nvPr/>
          </p:nvSpPr>
          <p:spPr>
            <a:xfrm rot="15120000">
              <a:off x="843091" y="3460457"/>
              <a:ext cx="34471" cy="68941"/>
            </a:xfrm>
            <a:prstGeom prst="rect">
              <a:avLst/>
            </a:prstGeom>
            <a:solidFill>
              <a:srgbClr val="9F1014"/>
            </a:solidFill>
            <a:ln w="6350" cap="flat" cmpd="sng" algn="ctr">
              <a:noFill/>
              <a:prstDash val="solid"/>
              <a:miter lim="800000"/>
            </a:ln>
            <a:effectLst/>
          </p:spPr>
          <p:txBody>
            <a:bodyPr anchor="ctr"/>
            <a:lstStyle/>
            <a:p>
              <a:pPr algn="ctr" defTabSz="672084">
                <a:defRPr/>
              </a:pPr>
              <a:endParaRPr sz="1323" kern="0">
                <a:solidFill>
                  <a:srgbClr val="9F1014"/>
                </a:solidFill>
                <a:latin typeface="Broadway" panose="020F0502020204030204"/>
                <a:ea typeface="微软雅黑"/>
              </a:endParaRPr>
            </a:p>
          </p:txBody>
        </p:sp>
      </p:grpSp>
      <p:grpSp>
        <p:nvGrpSpPr>
          <p:cNvPr id="67" name="PA_组合 3">
            <a:extLst>
              <a:ext uri="{FF2B5EF4-FFF2-40B4-BE49-F238E27FC236}">
                <a16:creationId xmlns="" xmlns:a16="http://schemas.microsoft.com/office/drawing/2014/main" id="{CBF84D5D-4118-4EEB-9170-FE8A80A79FDA}"/>
              </a:ext>
            </a:extLst>
          </p:cNvPr>
          <p:cNvGrpSpPr/>
          <p:nvPr>
            <p:custDataLst>
              <p:tags r:id="rId3"/>
            </p:custDataLst>
          </p:nvPr>
        </p:nvGrpSpPr>
        <p:grpSpPr>
          <a:xfrm>
            <a:off x="629314" y="971908"/>
            <a:ext cx="4325510" cy="3396892"/>
            <a:chOff x="829743" y="1322407"/>
            <a:chExt cx="5885418" cy="4621913"/>
          </a:xfrm>
        </p:grpSpPr>
        <p:pic>
          <p:nvPicPr>
            <p:cNvPr id="68" name="图片 67">
              <a:extLst>
                <a:ext uri="{FF2B5EF4-FFF2-40B4-BE49-F238E27FC236}">
                  <a16:creationId xmlns="" xmlns:a16="http://schemas.microsoft.com/office/drawing/2014/main" id="{ADEB5BC1-BF73-493A-8E52-AB3D81EFF8D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29743" y="1603823"/>
              <a:ext cx="5885418" cy="4340497"/>
            </a:xfrm>
            <a:prstGeom prst="rect">
              <a:avLst/>
            </a:prstGeom>
          </p:spPr>
        </p:pic>
        <p:sp>
          <p:nvSpPr>
            <p:cNvPr id="69" name="矩形 68">
              <a:extLst>
                <a:ext uri="{FF2B5EF4-FFF2-40B4-BE49-F238E27FC236}">
                  <a16:creationId xmlns="" xmlns:a16="http://schemas.microsoft.com/office/drawing/2014/main" id="{D54FF05F-DD48-48D2-A52F-80A594AEF515}"/>
                </a:ext>
              </a:extLst>
            </p:cNvPr>
            <p:cNvSpPr/>
            <p:nvPr/>
          </p:nvSpPr>
          <p:spPr>
            <a:xfrm flipH="1">
              <a:off x="833938" y="1322407"/>
              <a:ext cx="5872766" cy="495497"/>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75" dirty="0"/>
                <a:t>点击添加标题</a:t>
              </a:r>
            </a:p>
          </p:txBody>
        </p:sp>
      </p:grpSp>
      <p:grpSp>
        <p:nvGrpSpPr>
          <p:cNvPr id="70" name="PA_组合 5">
            <a:extLst>
              <a:ext uri="{FF2B5EF4-FFF2-40B4-BE49-F238E27FC236}">
                <a16:creationId xmlns="" xmlns:a16="http://schemas.microsoft.com/office/drawing/2014/main" id="{2E65B331-391C-43BB-81B7-28856B205FB2}"/>
              </a:ext>
            </a:extLst>
          </p:cNvPr>
          <p:cNvGrpSpPr/>
          <p:nvPr>
            <p:custDataLst>
              <p:tags r:id="rId4"/>
            </p:custDataLst>
          </p:nvPr>
        </p:nvGrpSpPr>
        <p:grpSpPr>
          <a:xfrm>
            <a:off x="5231921" y="2899407"/>
            <a:ext cx="2762465" cy="866722"/>
            <a:chOff x="7092187" y="3945020"/>
            <a:chExt cx="3758693" cy="1179288"/>
          </a:xfrm>
        </p:grpSpPr>
        <p:sp>
          <p:nvSpPr>
            <p:cNvPr id="71" name="文本框 70">
              <a:extLst>
                <a:ext uri="{FF2B5EF4-FFF2-40B4-BE49-F238E27FC236}">
                  <a16:creationId xmlns="" xmlns:a16="http://schemas.microsoft.com/office/drawing/2014/main" id="{01778D1F-CBB5-4C13-9383-75D8833E67C4}"/>
                </a:ext>
              </a:extLst>
            </p:cNvPr>
            <p:cNvSpPr txBox="1"/>
            <p:nvPr/>
          </p:nvSpPr>
          <p:spPr>
            <a:xfrm>
              <a:off x="7114012" y="3945020"/>
              <a:ext cx="2374490" cy="433427"/>
            </a:xfrm>
            <a:prstGeom prst="rect">
              <a:avLst/>
            </a:prstGeom>
            <a:noFill/>
          </p:spPr>
          <p:txBody>
            <a:bodyPr wrap="square" rtlCol="0">
              <a:spAutoFit/>
            </a:bodyPr>
            <a:lstStyle/>
            <a:p>
              <a:r>
                <a:rPr lang="zh-CN" altLang="en-US" sz="1470" b="1" dirty="0">
                  <a:solidFill>
                    <a:srgbClr val="00B050"/>
                  </a:solidFill>
                </a:rPr>
                <a:t>点击添加标题</a:t>
              </a:r>
            </a:p>
          </p:txBody>
        </p:sp>
        <p:sp>
          <p:nvSpPr>
            <p:cNvPr id="72" name="矩形 71">
              <a:extLst>
                <a:ext uri="{FF2B5EF4-FFF2-40B4-BE49-F238E27FC236}">
                  <a16:creationId xmlns="" xmlns:a16="http://schemas.microsoft.com/office/drawing/2014/main" id="{E3CD6E46-D1B0-4404-BC5E-2BDEF0863FD6}"/>
                </a:ext>
              </a:extLst>
            </p:cNvPr>
            <p:cNvSpPr/>
            <p:nvPr/>
          </p:nvSpPr>
          <p:spPr>
            <a:xfrm>
              <a:off x="7092187" y="4386226"/>
              <a:ext cx="3758693" cy="738082"/>
            </a:xfrm>
            <a:prstGeom prst="rect">
              <a:avLst/>
            </a:prstGeom>
          </p:spPr>
          <p:txBody>
            <a:bodyPr wrap="square">
              <a:spAutoFit/>
            </a:bodyPr>
            <a:lstStyle/>
            <a:p>
              <a:r>
                <a:rPr lang="zh-CN" altLang="en-US" sz="975" dirty="0">
                  <a:solidFill>
                    <a:schemeClr val="bg2">
                      <a:lumMod val="50000"/>
                    </a:schemeClr>
                  </a:solidFill>
                  <a:cs typeface="+mn-ea"/>
                  <a:sym typeface="+mn-lt"/>
                </a:rPr>
                <a:t>在这里输入您想要的文字，可通过复制粘贴到此框内，只保留文本。在这里输入您想要的文字，可通过复制粘贴到此框内，只保留文本。</a:t>
              </a:r>
              <a:endParaRPr lang="zh-CN" altLang="en-US" sz="975" dirty="0">
                <a:solidFill>
                  <a:schemeClr val="bg2">
                    <a:lumMod val="50000"/>
                  </a:schemeClr>
                </a:solidFill>
              </a:endParaRPr>
            </a:p>
          </p:txBody>
        </p:sp>
        <p:cxnSp>
          <p:nvCxnSpPr>
            <p:cNvPr id="73" name="直接连接符 72">
              <a:extLst>
                <a:ext uri="{FF2B5EF4-FFF2-40B4-BE49-F238E27FC236}">
                  <a16:creationId xmlns="" xmlns:a16="http://schemas.microsoft.com/office/drawing/2014/main" id="{5531AC7F-F608-4116-99AE-2E7297A13A33}"/>
                </a:ext>
              </a:extLst>
            </p:cNvPr>
            <p:cNvCxnSpPr/>
            <p:nvPr/>
          </p:nvCxnSpPr>
          <p:spPr>
            <a:xfrm>
              <a:off x="7207154" y="4380324"/>
              <a:ext cx="3380191" cy="0"/>
            </a:xfrm>
            <a:prstGeom prst="line">
              <a:avLst/>
            </a:prstGeom>
            <a:ln>
              <a:solidFill>
                <a:srgbClr val="9F1014"/>
              </a:solidFill>
            </a:ln>
          </p:spPr>
          <p:style>
            <a:lnRef idx="1">
              <a:schemeClr val="accent1"/>
            </a:lnRef>
            <a:fillRef idx="0">
              <a:schemeClr val="accent1"/>
            </a:fillRef>
            <a:effectRef idx="0">
              <a:schemeClr val="accent1"/>
            </a:effectRef>
            <a:fontRef idx="minor">
              <a:schemeClr val="tx1"/>
            </a:fontRef>
          </p:style>
        </p:cxnSp>
      </p:grpSp>
      <p:sp>
        <p:nvSpPr>
          <p:cNvPr id="74" name="标题 1">
            <a:extLst>
              <a:ext uri="{FF2B5EF4-FFF2-40B4-BE49-F238E27FC236}">
                <a16:creationId xmlns="" xmlns:a16="http://schemas.microsoft.com/office/drawing/2014/main" id="{D4C5CAC0-81A5-44F0-89D3-C7A213E4C56A}"/>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75" name="矩形 74">
            <a:extLst>
              <a:ext uri="{FF2B5EF4-FFF2-40B4-BE49-F238E27FC236}">
                <a16:creationId xmlns="" xmlns:a16="http://schemas.microsoft.com/office/drawing/2014/main" id="{D2D02442-8677-41F9-AEDB-A30972F82FB6}"/>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76" name="矩形 75">
            <a:extLst>
              <a:ext uri="{FF2B5EF4-FFF2-40B4-BE49-F238E27FC236}">
                <a16:creationId xmlns="" xmlns:a16="http://schemas.microsoft.com/office/drawing/2014/main" id="{6C9D153F-E298-4264-A1EB-0E7C9BB70590}"/>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1000"/>
                                        <p:tgtEl>
                                          <p:spTgt spid="67"/>
                                        </p:tgtEl>
                                      </p:cBhvr>
                                    </p:animEffect>
                                    <p:anim calcmode="lin" valueType="num">
                                      <p:cBhvr>
                                        <p:cTn id="8" dur="1000" fill="hold"/>
                                        <p:tgtEl>
                                          <p:spTgt spid="67"/>
                                        </p:tgtEl>
                                        <p:attrNameLst>
                                          <p:attrName>ppt_x</p:attrName>
                                        </p:attrNameLst>
                                      </p:cBhvr>
                                      <p:tavLst>
                                        <p:tav tm="0">
                                          <p:val>
                                            <p:strVal val="#ppt_x"/>
                                          </p:val>
                                        </p:tav>
                                        <p:tav tm="100000">
                                          <p:val>
                                            <p:strVal val="#ppt_x"/>
                                          </p:val>
                                        </p:tav>
                                      </p:tavLst>
                                    </p:anim>
                                    <p:anim calcmode="lin" valueType="num">
                                      <p:cBhvr>
                                        <p:cTn id="9" dur="1000" fill="hold"/>
                                        <p:tgtEl>
                                          <p:spTgt spid="6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wipe(right)">
                                      <p:cBhvr>
                                        <p:cTn id="13" dur="500"/>
                                        <p:tgtEl>
                                          <p:spTgt spid="49"/>
                                        </p:tgtEl>
                                      </p:cBhvr>
                                    </p:animEffect>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randombar(horizontal)">
                                      <p:cBhvr>
                                        <p:cTn id="17" dur="500"/>
                                        <p:tgtEl>
                                          <p:spTgt spid="52"/>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70"/>
                                        </p:tgtEl>
                                        <p:attrNameLst>
                                          <p:attrName>style.visibility</p:attrName>
                                        </p:attrNameLst>
                                      </p:cBhvr>
                                      <p:to>
                                        <p:strVal val="visible"/>
                                      </p:to>
                                    </p:set>
                                    <p:animEffect transition="in" filter="randombar(horizontal)">
                                      <p:cBhvr>
                                        <p:cTn id="21"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29">
            <a:extLst>
              <a:ext uri="{FF2B5EF4-FFF2-40B4-BE49-F238E27FC236}">
                <a16:creationId xmlns="" xmlns:a16="http://schemas.microsoft.com/office/drawing/2014/main" id="{EC686259-F73A-4168-86DE-667C8D77A16A}"/>
              </a:ext>
            </a:extLst>
          </p:cNvPr>
          <p:cNvGrpSpPr>
            <a:grpSpLocks/>
          </p:cNvGrpSpPr>
          <p:nvPr/>
        </p:nvGrpSpPr>
        <p:grpSpPr bwMode="auto">
          <a:xfrm>
            <a:off x="2247180" y="2168419"/>
            <a:ext cx="5645462" cy="2464900"/>
            <a:chOff x="1519" y="1661"/>
            <a:chExt cx="3629" cy="1633"/>
          </a:xfrm>
        </p:grpSpPr>
        <p:sp>
          <p:nvSpPr>
            <p:cNvPr id="7" name="Freeform 30">
              <a:extLst>
                <a:ext uri="{FF2B5EF4-FFF2-40B4-BE49-F238E27FC236}">
                  <a16:creationId xmlns="" xmlns:a16="http://schemas.microsoft.com/office/drawing/2014/main" id="{69FAF527-3DA8-4025-9E03-BC06A68338B2}"/>
                </a:ext>
              </a:extLst>
            </p:cNvPr>
            <p:cNvSpPr>
              <a:spLocks/>
            </p:cNvSpPr>
            <p:nvPr/>
          </p:nvSpPr>
          <p:spPr bwMode="auto">
            <a:xfrm>
              <a:off x="2245" y="2886"/>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009692"/>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sp>
          <p:nvSpPr>
            <p:cNvPr id="8" name="Freeform 31">
              <a:extLst>
                <a:ext uri="{FF2B5EF4-FFF2-40B4-BE49-F238E27FC236}">
                  <a16:creationId xmlns="" xmlns:a16="http://schemas.microsoft.com/office/drawing/2014/main" id="{0A24105F-51F9-4CBC-B591-62D59B41E990}"/>
                </a:ext>
              </a:extLst>
            </p:cNvPr>
            <p:cNvSpPr>
              <a:spLocks/>
            </p:cNvSpPr>
            <p:nvPr/>
          </p:nvSpPr>
          <p:spPr bwMode="auto">
            <a:xfrm>
              <a:off x="2970" y="2477"/>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009692"/>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sp>
          <p:nvSpPr>
            <p:cNvPr id="9" name="Freeform 32">
              <a:extLst>
                <a:ext uri="{FF2B5EF4-FFF2-40B4-BE49-F238E27FC236}">
                  <a16:creationId xmlns="" xmlns:a16="http://schemas.microsoft.com/office/drawing/2014/main" id="{15D1B187-07A5-4B63-B1BB-E90E6DE46BBC}"/>
                </a:ext>
              </a:extLst>
            </p:cNvPr>
            <p:cNvSpPr>
              <a:spLocks/>
            </p:cNvSpPr>
            <p:nvPr/>
          </p:nvSpPr>
          <p:spPr bwMode="auto">
            <a:xfrm>
              <a:off x="3696" y="2069"/>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009692"/>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sp>
          <p:nvSpPr>
            <p:cNvPr id="14" name="Freeform 33">
              <a:extLst>
                <a:ext uri="{FF2B5EF4-FFF2-40B4-BE49-F238E27FC236}">
                  <a16:creationId xmlns="" xmlns:a16="http://schemas.microsoft.com/office/drawing/2014/main" id="{173EFEC8-4E59-4532-B590-C3BC5C315AAC}"/>
                </a:ext>
              </a:extLst>
            </p:cNvPr>
            <p:cNvSpPr>
              <a:spLocks/>
            </p:cNvSpPr>
            <p:nvPr/>
          </p:nvSpPr>
          <p:spPr bwMode="auto">
            <a:xfrm>
              <a:off x="4422" y="1661"/>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009692"/>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sp>
          <p:nvSpPr>
            <p:cNvPr id="15" name="Line 34">
              <a:extLst>
                <a:ext uri="{FF2B5EF4-FFF2-40B4-BE49-F238E27FC236}">
                  <a16:creationId xmlns="" xmlns:a16="http://schemas.microsoft.com/office/drawing/2014/main" id="{320409E1-1D00-4519-B58F-A255BF4804E0}"/>
                </a:ext>
              </a:extLst>
            </p:cNvPr>
            <p:cNvSpPr>
              <a:spLocks noChangeShapeType="1"/>
            </p:cNvSpPr>
            <p:nvPr/>
          </p:nvSpPr>
          <p:spPr bwMode="auto">
            <a:xfrm flipH="1">
              <a:off x="1519" y="3294"/>
              <a:ext cx="726" cy="0"/>
            </a:xfrm>
            <a:prstGeom prst="line">
              <a:avLst/>
            </a:prstGeom>
            <a:noFill/>
            <a:ln w="25400">
              <a:solidFill>
                <a:srgbClr val="00969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grpSp>
      <p:sp>
        <p:nvSpPr>
          <p:cNvPr id="16" name="Text Box 41">
            <a:extLst>
              <a:ext uri="{FF2B5EF4-FFF2-40B4-BE49-F238E27FC236}">
                <a16:creationId xmlns="" xmlns:a16="http://schemas.microsoft.com/office/drawing/2014/main" id="{41C57877-F36A-4F8E-A642-4A5E6D6D7084}"/>
              </a:ext>
            </a:extLst>
          </p:cNvPr>
          <p:cNvSpPr txBox="1">
            <a:spLocks noChangeArrowheads="1"/>
          </p:cNvSpPr>
          <p:nvPr/>
        </p:nvSpPr>
        <p:spPr bwMode="auto">
          <a:xfrm>
            <a:off x="1576257" y="1293911"/>
            <a:ext cx="2787728" cy="1658811"/>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lvl="2" defTabSz="894465" eaLnBrk="0" hangingPunct="0">
              <a:buClr>
                <a:srgbClr val="0070C0"/>
              </a:buClr>
              <a:buSzPct val="80000"/>
              <a:tabLst>
                <a:tab pos="133781" algn="l"/>
              </a:tabLst>
              <a:defRPr/>
            </a:pPr>
            <a:endParaRPr lang="en-US" altLang="zh-CN" sz="1078" spc="49" dirty="0">
              <a:ln w="11430"/>
              <a:solidFill>
                <a:srgbClr val="5F5F5F"/>
              </a:solidFill>
              <a:latin typeface="微软雅黑" pitchFamily="34" charset="-122"/>
              <a:ea typeface="微软雅黑" pitchFamily="34" charset="-122"/>
            </a:endParaRPr>
          </a:p>
          <a:p>
            <a:pPr marL="0" lvl="2" defTabSz="894465" eaLnBrk="0" hangingPunct="0">
              <a:buClr>
                <a:srgbClr val="0070C0"/>
              </a:buClr>
              <a:buSzPct val="80000"/>
              <a:tabLst>
                <a:tab pos="133781" algn="l"/>
              </a:tabLst>
              <a:defRPr/>
            </a:pPr>
            <a:endParaRPr lang="en-US" altLang="zh-CN" sz="1078" spc="49" dirty="0">
              <a:ln w="11430"/>
              <a:solidFill>
                <a:srgbClr val="5F5F5F"/>
              </a:solidFill>
              <a:latin typeface="微软雅黑" pitchFamily="34" charset="-122"/>
              <a:ea typeface="微软雅黑" pitchFamily="34" charset="-122"/>
            </a:endParaRPr>
          </a:p>
          <a:p>
            <a:pPr marL="0" lvl="2" defTabSz="894465" eaLnBrk="0" hangingPunct="0">
              <a:buClr>
                <a:srgbClr val="0070C0"/>
              </a:buClr>
              <a:buSzPct val="80000"/>
              <a:tabLst>
                <a:tab pos="133781" algn="l"/>
              </a:tabLst>
              <a:defRPr/>
            </a:pPr>
            <a:r>
              <a:rPr lang="zh-CN" altLang="en-US" sz="1568" b="1" dirty="0">
                <a:solidFill>
                  <a:srgbClr val="009692"/>
                </a:solidFill>
                <a:latin typeface="微软雅黑" pitchFamily="34" charset="-122"/>
                <a:ea typeface="微软雅黑" pitchFamily="34" charset="-122"/>
              </a:rPr>
              <a:t>单击填加标题</a:t>
            </a:r>
            <a:endParaRPr lang="en-US" altLang="ko-KR" sz="1568" b="1" dirty="0">
              <a:solidFill>
                <a:srgbClr val="009692"/>
              </a:solidFill>
              <a:latin typeface="微软雅黑" pitchFamily="34" charset="-122"/>
              <a:ea typeface="微软雅黑" pitchFamily="34" charset="-122"/>
            </a:endParaRPr>
          </a:p>
          <a:p>
            <a:pPr marL="0" lvl="2" defTabSz="894465" eaLnBrk="0" hangingPunct="0">
              <a:buClr>
                <a:srgbClr val="0070C0"/>
              </a:buClr>
              <a:buSzPct val="80000"/>
              <a:tabLst>
                <a:tab pos="133781" algn="l"/>
              </a:tabLst>
              <a:defRPr/>
            </a:pPr>
            <a:endParaRPr lang="en-US" altLang="zh-CN" sz="1078" spc="49" dirty="0">
              <a:ln w="11430"/>
              <a:solidFill>
                <a:srgbClr val="5F5F5F"/>
              </a:solidFill>
              <a:latin typeface="微软雅黑" pitchFamily="34" charset="-122"/>
              <a:ea typeface="微软雅黑" pitchFamily="34" charset="-122"/>
            </a:endParaRPr>
          </a:p>
          <a:p>
            <a:pPr marL="0" lvl="2" defTabSz="894465" eaLnBrk="0" hangingPunct="0">
              <a:buClr>
                <a:srgbClr val="0070C0"/>
              </a:buClr>
              <a:buSzPct val="80000"/>
              <a:tabLst>
                <a:tab pos="133781" algn="l"/>
              </a:tabLst>
              <a:defRPr/>
            </a:pPr>
            <a:r>
              <a:rPr lang="zh-CN" altLang="en-US" sz="1078" spc="49" dirty="0">
                <a:ln w="11430"/>
                <a:solidFill>
                  <a:srgbClr val="5F5F5F"/>
                </a:solidFill>
                <a:latin typeface="微软雅黑" pitchFamily="34" charset="-122"/>
                <a:ea typeface="微软雅黑" pitchFamily="34" charset="-122"/>
              </a:rPr>
              <a:t>点击添加文本点击添加文本</a:t>
            </a:r>
            <a:endParaRPr lang="en-US" altLang="zh-CN" sz="1078" spc="49" dirty="0">
              <a:ln w="11430"/>
              <a:solidFill>
                <a:srgbClr val="5F5F5F"/>
              </a:solidFill>
              <a:latin typeface="微软雅黑" pitchFamily="34" charset="-122"/>
              <a:ea typeface="微软雅黑" pitchFamily="34" charset="-122"/>
            </a:endParaRPr>
          </a:p>
          <a:p>
            <a:pPr marL="0" lvl="2" defTabSz="894465" eaLnBrk="0" hangingPunct="0">
              <a:buClr>
                <a:srgbClr val="0070C0"/>
              </a:buClr>
              <a:buSzPct val="80000"/>
              <a:tabLst>
                <a:tab pos="133781" algn="l"/>
              </a:tabLst>
              <a:defRPr/>
            </a:pPr>
            <a:endParaRPr lang="en-US" altLang="zh-CN" sz="1078" spc="49" dirty="0">
              <a:ln w="11430"/>
              <a:solidFill>
                <a:srgbClr val="5F5F5F"/>
              </a:solidFill>
              <a:latin typeface="微软雅黑" pitchFamily="34" charset="-122"/>
              <a:ea typeface="微软雅黑" pitchFamily="34" charset="-122"/>
            </a:endParaRPr>
          </a:p>
          <a:p>
            <a:pPr marL="0" lvl="2" defTabSz="894465" eaLnBrk="0" hangingPunct="0">
              <a:buClr>
                <a:srgbClr val="0070C0"/>
              </a:buClr>
              <a:buSzPct val="80000"/>
              <a:tabLst>
                <a:tab pos="133781" algn="l"/>
              </a:tabLst>
              <a:defRPr/>
            </a:pPr>
            <a:r>
              <a:rPr lang="zh-CN" altLang="en-US" sz="1078" spc="49" dirty="0">
                <a:ln w="11430"/>
                <a:solidFill>
                  <a:srgbClr val="5F5F5F"/>
                </a:solidFill>
                <a:latin typeface="微软雅黑" pitchFamily="34" charset="-122"/>
                <a:ea typeface="微软雅黑" pitchFamily="34" charset="-122"/>
              </a:rPr>
              <a:t>点击添加文本点击添加文本</a:t>
            </a:r>
            <a:endParaRPr lang="en-US" altLang="zh-CN" sz="1078" spc="49" dirty="0">
              <a:ln w="11430"/>
              <a:solidFill>
                <a:srgbClr val="5F5F5F"/>
              </a:solidFill>
              <a:latin typeface="微软雅黑" pitchFamily="34" charset="-122"/>
              <a:ea typeface="微软雅黑" pitchFamily="34" charset="-122"/>
            </a:endParaRPr>
          </a:p>
          <a:p>
            <a:pPr marL="0" lvl="2" defTabSz="894465" eaLnBrk="0" hangingPunct="0">
              <a:buClr>
                <a:srgbClr val="0070C0"/>
              </a:buClr>
              <a:buSzPct val="80000"/>
              <a:tabLst>
                <a:tab pos="133781" algn="l"/>
              </a:tabLst>
              <a:defRPr/>
            </a:pPr>
            <a:endParaRPr lang="en-US" altLang="zh-CN" sz="1078" spc="49" dirty="0">
              <a:ln w="11430"/>
              <a:solidFill>
                <a:srgbClr val="5F5F5F"/>
              </a:solidFill>
              <a:latin typeface="微软雅黑" pitchFamily="34" charset="-122"/>
              <a:ea typeface="微软雅黑" pitchFamily="34" charset="-122"/>
            </a:endParaRPr>
          </a:p>
          <a:p>
            <a:pPr marL="0" lvl="2" defTabSz="894465" eaLnBrk="0" hangingPunct="0">
              <a:buClr>
                <a:srgbClr val="0070C0"/>
              </a:buClr>
              <a:buSzPct val="80000"/>
              <a:tabLst>
                <a:tab pos="133781" algn="l"/>
              </a:tabLst>
              <a:defRPr/>
            </a:pPr>
            <a:r>
              <a:rPr lang="zh-CN" altLang="en-US" sz="1078" spc="49" dirty="0">
                <a:ln w="11430"/>
                <a:solidFill>
                  <a:srgbClr val="5F5F5F"/>
                </a:solidFill>
                <a:latin typeface="微软雅黑" pitchFamily="34" charset="-122"/>
                <a:ea typeface="微软雅黑" pitchFamily="34" charset="-122"/>
              </a:rPr>
              <a:t>点击添加文本点击添加文本</a:t>
            </a:r>
            <a:endParaRPr lang="en-US" altLang="zh-CN" sz="1078" spc="49" dirty="0">
              <a:ln w="11430"/>
              <a:solidFill>
                <a:srgbClr val="5F5F5F"/>
              </a:solidFill>
              <a:latin typeface="微软雅黑" pitchFamily="34" charset="-122"/>
              <a:ea typeface="微软雅黑" pitchFamily="34" charset="-122"/>
            </a:endParaRPr>
          </a:p>
        </p:txBody>
      </p:sp>
      <p:sp>
        <p:nvSpPr>
          <p:cNvPr id="17" name="AutoShape 44">
            <a:extLst>
              <a:ext uri="{FF2B5EF4-FFF2-40B4-BE49-F238E27FC236}">
                <a16:creationId xmlns="" xmlns:a16="http://schemas.microsoft.com/office/drawing/2014/main" id="{4B446064-A124-4694-845C-2238B19C2DD7}"/>
              </a:ext>
            </a:extLst>
          </p:cNvPr>
          <p:cNvSpPr>
            <a:spLocks noChangeArrowheads="1"/>
          </p:cNvSpPr>
          <p:nvPr/>
        </p:nvSpPr>
        <p:spPr bwMode="auto">
          <a:xfrm rot="17429801">
            <a:off x="5971412" y="1203589"/>
            <a:ext cx="890563" cy="917835"/>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8080"/>
          </a:solidFill>
          <a:ln>
            <a:noFill/>
          </a:ln>
          <a:effectLs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sp>
        <p:nvSpPr>
          <p:cNvPr id="18" name="Text Box 45">
            <a:extLst>
              <a:ext uri="{FF2B5EF4-FFF2-40B4-BE49-F238E27FC236}">
                <a16:creationId xmlns="" xmlns:a16="http://schemas.microsoft.com/office/drawing/2014/main" id="{932E2321-DCFB-4651-A2A1-616222058460}"/>
              </a:ext>
            </a:extLst>
          </p:cNvPr>
          <p:cNvSpPr txBox="1">
            <a:spLocks noChangeArrowheads="1"/>
          </p:cNvSpPr>
          <p:nvPr/>
        </p:nvSpPr>
        <p:spPr bwMode="auto">
          <a:xfrm>
            <a:off x="4716000" y="3650956"/>
            <a:ext cx="3669783" cy="995287"/>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372" b="1" dirty="0">
                <a:solidFill>
                  <a:srgbClr val="009692"/>
                </a:solidFill>
                <a:latin typeface="微软雅黑" pitchFamily="34" charset="-122"/>
                <a:ea typeface="微软雅黑" pitchFamily="34" charset="-122"/>
              </a:rPr>
              <a:t>单击填加标题</a:t>
            </a:r>
            <a:endParaRPr lang="en-US" altLang="ko-KR" sz="1372" b="1" dirty="0">
              <a:solidFill>
                <a:srgbClr val="009692"/>
              </a:solidFill>
              <a:latin typeface="微软雅黑" pitchFamily="34" charset="-122"/>
              <a:ea typeface="微软雅黑" pitchFamily="34" charset="-122"/>
            </a:endParaRPr>
          </a:p>
          <a:p>
            <a:pPr marL="0" lvl="2" defTabSz="894465" eaLnBrk="0" hangingPunct="0">
              <a:buClr>
                <a:srgbClr val="0070C0"/>
              </a:buClr>
              <a:buSzPct val="80000"/>
              <a:tabLst>
                <a:tab pos="133781" algn="l"/>
              </a:tabLst>
              <a:defRPr/>
            </a:pPr>
            <a:r>
              <a:rPr lang="zh-CN" altLang="en-US" sz="1078" spc="49" dirty="0">
                <a:ln w="11430"/>
                <a:solidFill>
                  <a:srgbClr val="5F5F5F"/>
                </a:solidFill>
                <a:latin typeface="微软雅黑" pitchFamily="34" charset="-122"/>
                <a:ea typeface="微软雅黑" pitchFamily="34" charset="-122"/>
              </a:rPr>
              <a:t>点击添加文本点击添加文本</a:t>
            </a:r>
            <a:endParaRPr lang="en-US" altLang="zh-CN" sz="1078" spc="49" dirty="0">
              <a:ln w="11430"/>
              <a:solidFill>
                <a:srgbClr val="5F5F5F"/>
              </a:solidFill>
              <a:latin typeface="微软雅黑" pitchFamily="34" charset="-122"/>
              <a:ea typeface="微软雅黑" pitchFamily="34" charset="-122"/>
            </a:endParaRPr>
          </a:p>
          <a:p>
            <a:endParaRPr lang="en-US" altLang="ko-KR" sz="980" dirty="0">
              <a:solidFill>
                <a:srgbClr val="5F5F5F"/>
              </a:solidFill>
              <a:latin typeface="微软雅黑" panose="020B0503020204020204" pitchFamily="34" charset="-122"/>
              <a:ea typeface="微软雅黑" panose="020B0503020204020204" pitchFamily="34" charset="-122"/>
            </a:endParaRPr>
          </a:p>
          <a:p>
            <a:r>
              <a:rPr lang="zh-CN" altLang="en-US" sz="1372" b="1" dirty="0">
                <a:solidFill>
                  <a:srgbClr val="009692"/>
                </a:solidFill>
                <a:latin typeface="微软雅黑" pitchFamily="34" charset="-122"/>
                <a:ea typeface="微软雅黑" pitchFamily="34" charset="-122"/>
              </a:rPr>
              <a:t>单击填加标题</a:t>
            </a:r>
            <a:endParaRPr lang="en-US" altLang="ko-KR" sz="1372" b="1" dirty="0">
              <a:solidFill>
                <a:srgbClr val="009692"/>
              </a:solidFill>
              <a:latin typeface="微软雅黑" pitchFamily="34" charset="-122"/>
              <a:ea typeface="微软雅黑" pitchFamily="34" charset="-122"/>
            </a:endParaRPr>
          </a:p>
          <a:p>
            <a:pPr marL="0" lvl="2" defTabSz="894465" eaLnBrk="0" hangingPunct="0">
              <a:buClr>
                <a:srgbClr val="0070C0"/>
              </a:buClr>
              <a:buSzPct val="80000"/>
              <a:tabLst>
                <a:tab pos="133781" algn="l"/>
              </a:tabLst>
              <a:defRPr/>
            </a:pPr>
            <a:r>
              <a:rPr lang="zh-CN" altLang="en-US" sz="1078" spc="49" dirty="0">
                <a:ln w="11430"/>
                <a:solidFill>
                  <a:srgbClr val="5F5F5F"/>
                </a:solidFill>
                <a:latin typeface="微软雅黑" pitchFamily="34" charset="-122"/>
                <a:ea typeface="微软雅黑" pitchFamily="34" charset="-122"/>
              </a:rPr>
              <a:t>点击添加文本点击添加文本</a:t>
            </a:r>
            <a:endParaRPr lang="en-US" altLang="zh-CN" sz="1078" spc="49" dirty="0">
              <a:ln w="11430"/>
              <a:solidFill>
                <a:srgbClr val="5F5F5F"/>
              </a:solidFill>
              <a:latin typeface="微软雅黑" pitchFamily="34" charset="-122"/>
              <a:ea typeface="微软雅黑" pitchFamily="34" charset="-122"/>
            </a:endParaRPr>
          </a:p>
        </p:txBody>
      </p:sp>
      <p:grpSp>
        <p:nvGrpSpPr>
          <p:cNvPr id="19" name="组合 18">
            <a:extLst>
              <a:ext uri="{FF2B5EF4-FFF2-40B4-BE49-F238E27FC236}">
                <a16:creationId xmlns="" xmlns:a16="http://schemas.microsoft.com/office/drawing/2014/main" id="{6F39C017-02D3-41B3-A763-93287616F383}"/>
              </a:ext>
            </a:extLst>
          </p:cNvPr>
          <p:cNvGrpSpPr/>
          <p:nvPr/>
        </p:nvGrpSpPr>
        <p:grpSpPr>
          <a:xfrm>
            <a:off x="3446591" y="3084699"/>
            <a:ext cx="953614" cy="925281"/>
            <a:chOff x="3779838" y="2992462"/>
            <a:chExt cx="973137" cy="973138"/>
          </a:xfrm>
          <a:solidFill>
            <a:srgbClr val="008080"/>
          </a:solidFill>
        </p:grpSpPr>
        <p:sp>
          <p:nvSpPr>
            <p:cNvPr id="20" name="Oval 10">
              <a:extLst>
                <a:ext uri="{FF2B5EF4-FFF2-40B4-BE49-F238E27FC236}">
                  <a16:creationId xmlns="" xmlns:a16="http://schemas.microsoft.com/office/drawing/2014/main" id="{7488D937-F642-453A-BCB3-3065A2903064}"/>
                </a:ext>
              </a:extLst>
            </p:cNvPr>
            <p:cNvSpPr>
              <a:spLocks noChangeArrowheads="1"/>
            </p:cNvSpPr>
            <p:nvPr/>
          </p:nvSpPr>
          <p:spPr bwMode="auto">
            <a:xfrm>
              <a:off x="3779838" y="2992462"/>
              <a:ext cx="973137" cy="973138"/>
            </a:xfrm>
            <a:prstGeom prst="ellipse">
              <a:avLst/>
            </a:prstGeom>
            <a:grp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sp>
          <p:nvSpPr>
            <p:cNvPr id="21" name="Text Box 46">
              <a:extLst>
                <a:ext uri="{FF2B5EF4-FFF2-40B4-BE49-F238E27FC236}">
                  <a16:creationId xmlns="" xmlns:a16="http://schemas.microsoft.com/office/drawing/2014/main" id="{BD3AB919-CF16-40E7-8FB9-C3D12EB047AE}"/>
                </a:ext>
              </a:extLst>
            </p:cNvPr>
            <p:cNvSpPr txBox="1">
              <a:spLocks noChangeArrowheads="1"/>
            </p:cNvSpPr>
            <p:nvPr/>
          </p:nvSpPr>
          <p:spPr bwMode="auto">
            <a:xfrm>
              <a:off x="4036853" y="3265512"/>
              <a:ext cx="492443" cy="475802"/>
            </a:xfrm>
            <a:prstGeom prst="rect">
              <a:avLst/>
            </a:prstGeom>
            <a:grpFill/>
            <a:ln w="9525" algn="ctr">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176" b="1" dirty="0">
                  <a:solidFill>
                    <a:srgbClr val="FFFFFF"/>
                  </a:solidFill>
                  <a:latin typeface="微软雅黑" pitchFamily="34" charset="-122"/>
                  <a:ea typeface="微软雅黑" pitchFamily="34" charset="-122"/>
                </a:rPr>
                <a:t>填加</a:t>
              </a:r>
              <a:endParaRPr lang="en-US" altLang="zh-CN" sz="1176" b="1" dirty="0">
                <a:solidFill>
                  <a:srgbClr val="FFFFFF"/>
                </a:solidFill>
                <a:latin typeface="微软雅黑" pitchFamily="34" charset="-122"/>
                <a:ea typeface="微软雅黑" pitchFamily="34" charset="-122"/>
              </a:endParaRPr>
            </a:p>
            <a:p>
              <a:pPr algn="ctr"/>
              <a:r>
                <a:rPr lang="zh-CN" altLang="en-US" sz="1176" b="1" dirty="0">
                  <a:solidFill>
                    <a:srgbClr val="FFFFFF"/>
                  </a:solidFill>
                  <a:latin typeface="微软雅黑" pitchFamily="34" charset="-122"/>
                  <a:ea typeface="微软雅黑" pitchFamily="34" charset="-122"/>
                </a:rPr>
                <a:t>标题</a:t>
              </a:r>
              <a:endParaRPr lang="en-US" altLang="ko-KR" sz="1176" b="1" dirty="0">
                <a:solidFill>
                  <a:srgbClr val="FFFFFF"/>
                </a:solidFill>
                <a:latin typeface="微软雅黑" pitchFamily="34" charset="-122"/>
                <a:ea typeface="微软雅黑" pitchFamily="34" charset="-122"/>
              </a:endParaRPr>
            </a:p>
          </p:txBody>
        </p:sp>
      </p:grpSp>
      <p:grpSp>
        <p:nvGrpSpPr>
          <p:cNvPr id="22" name="组合 21">
            <a:extLst>
              <a:ext uri="{FF2B5EF4-FFF2-40B4-BE49-F238E27FC236}">
                <a16:creationId xmlns="" xmlns:a16="http://schemas.microsoft.com/office/drawing/2014/main" id="{619DC5CA-6E71-4111-A5A5-C2A1C523E55A}"/>
              </a:ext>
            </a:extLst>
          </p:cNvPr>
          <p:cNvGrpSpPr/>
          <p:nvPr/>
        </p:nvGrpSpPr>
        <p:grpSpPr>
          <a:xfrm>
            <a:off x="2318740" y="3720961"/>
            <a:ext cx="953615" cy="925280"/>
            <a:chOff x="2628900" y="3641749"/>
            <a:chExt cx="973138" cy="973137"/>
          </a:xfrm>
          <a:solidFill>
            <a:srgbClr val="008080"/>
          </a:solidFill>
        </p:grpSpPr>
        <p:sp>
          <p:nvSpPr>
            <p:cNvPr id="23" name="Oval 5">
              <a:extLst>
                <a:ext uri="{FF2B5EF4-FFF2-40B4-BE49-F238E27FC236}">
                  <a16:creationId xmlns="" xmlns:a16="http://schemas.microsoft.com/office/drawing/2014/main" id="{9256FBC8-BE82-4324-89B3-287AE1736896}"/>
                </a:ext>
              </a:extLst>
            </p:cNvPr>
            <p:cNvSpPr>
              <a:spLocks noChangeArrowheads="1"/>
            </p:cNvSpPr>
            <p:nvPr/>
          </p:nvSpPr>
          <p:spPr bwMode="auto">
            <a:xfrm>
              <a:off x="2628900" y="3641749"/>
              <a:ext cx="973138" cy="973137"/>
            </a:xfrm>
            <a:prstGeom prst="ellipse">
              <a:avLst/>
            </a:prstGeom>
            <a:grp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sp>
          <p:nvSpPr>
            <p:cNvPr id="24" name="Text Box 47">
              <a:extLst>
                <a:ext uri="{FF2B5EF4-FFF2-40B4-BE49-F238E27FC236}">
                  <a16:creationId xmlns="" xmlns:a16="http://schemas.microsoft.com/office/drawing/2014/main" id="{89FCA3FA-8C44-40C9-BEB8-DD8706BC59CE}"/>
                </a:ext>
              </a:extLst>
            </p:cNvPr>
            <p:cNvSpPr txBox="1">
              <a:spLocks noChangeArrowheads="1"/>
            </p:cNvSpPr>
            <p:nvPr/>
          </p:nvSpPr>
          <p:spPr bwMode="auto">
            <a:xfrm>
              <a:off x="2865279" y="3914800"/>
              <a:ext cx="492443" cy="475802"/>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176" b="1" dirty="0">
                  <a:solidFill>
                    <a:srgbClr val="FFFFFF"/>
                  </a:solidFill>
                  <a:latin typeface="微软雅黑" pitchFamily="34" charset="-122"/>
                  <a:ea typeface="微软雅黑" pitchFamily="34" charset="-122"/>
                </a:rPr>
                <a:t>填加</a:t>
              </a:r>
              <a:endParaRPr lang="en-US" altLang="zh-CN" sz="1176" b="1" dirty="0">
                <a:solidFill>
                  <a:srgbClr val="FFFFFF"/>
                </a:solidFill>
                <a:latin typeface="微软雅黑" pitchFamily="34" charset="-122"/>
                <a:ea typeface="微软雅黑" pitchFamily="34" charset="-122"/>
              </a:endParaRPr>
            </a:p>
            <a:p>
              <a:pPr algn="ctr"/>
              <a:r>
                <a:rPr lang="zh-CN" altLang="en-US" sz="1176" b="1" dirty="0">
                  <a:solidFill>
                    <a:srgbClr val="FFFFFF"/>
                  </a:solidFill>
                  <a:latin typeface="微软雅黑" pitchFamily="34" charset="-122"/>
                  <a:ea typeface="微软雅黑" pitchFamily="34" charset="-122"/>
                </a:rPr>
                <a:t>标题</a:t>
              </a:r>
              <a:endParaRPr lang="en-US" altLang="ko-KR" sz="1176" b="1" dirty="0">
                <a:solidFill>
                  <a:srgbClr val="FFFFFF"/>
                </a:solidFill>
                <a:latin typeface="微软雅黑" pitchFamily="34" charset="-122"/>
                <a:ea typeface="微软雅黑" pitchFamily="34" charset="-122"/>
              </a:endParaRPr>
            </a:p>
          </p:txBody>
        </p:sp>
      </p:grpSp>
      <p:grpSp>
        <p:nvGrpSpPr>
          <p:cNvPr id="25" name="组合 24">
            <a:extLst>
              <a:ext uri="{FF2B5EF4-FFF2-40B4-BE49-F238E27FC236}">
                <a16:creationId xmlns="" xmlns:a16="http://schemas.microsoft.com/office/drawing/2014/main" id="{4829B4E7-58EC-444B-AC07-F10983A9D63C}"/>
              </a:ext>
            </a:extLst>
          </p:cNvPr>
          <p:cNvGrpSpPr/>
          <p:nvPr/>
        </p:nvGrpSpPr>
        <p:grpSpPr>
          <a:xfrm>
            <a:off x="5705397" y="1816844"/>
            <a:ext cx="953614" cy="925280"/>
            <a:chOff x="6084888" y="1698650"/>
            <a:chExt cx="973137" cy="973137"/>
          </a:xfrm>
          <a:solidFill>
            <a:srgbClr val="008080"/>
          </a:solidFill>
        </p:grpSpPr>
        <p:sp>
          <p:nvSpPr>
            <p:cNvPr id="26" name="Oval 20">
              <a:extLst>
                <a:ext uri="{FF2B5EF4-FFF2-40B4-BE49-F238E27FC236}">
                  <a16:creationId xmlns="" xmlns:a16="http://schemas.microsoft.com/office/drawing/2014/main" id="{8CC15455-AA4A-4EB3-8B79-3A5A9F0A715E}"/>
                </a:ext>
              </a:extLst>
            </p:cNvPr>
            <p:cNvSpPr>
              <a:spLocks noChangeArrowheads="1"/>
            </p:cNvSpPr>
            <p:nvPr/>
          </p:nvSpPr>
          <p:spPr bwMode="auto">
            <a:xfrm>
              <a:off x="6084888" y="1698650"/>
              <a:ext cx="973137" cy="973137"/>
            </a:xfrm>
            <a:prstGeom prst="ellipse">
              <a:avLst/>
            </a:prstGeom>
            <a:grp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sp>
          <p:nvSpPr>
            <p:cNvPr id="27" name="Text Box 48">
              <a:extLst>
                <a:ext uri="{FF2B5EF4-FFF2-40B4-BE49-F238E27FC236}">
                  <a16:creationId xmlns="" xmlns:a16="http://schemas.microsoft.com/office/drawing/2014/main" id="{029D1632-E8D5-4A06-9D44-694712D0CF7A}"/>
                </a:ext>
              </a:extLst>
            </p:cNvPr>
            <p:cNvSpPr txBox="1">
              <a:spLocks noChangeArrowheads="1"/>
            </p:cNvSpPr>
            <p:nvPr/>
          </p:nvSpPr>
          <p:spPr bwMode="auto">
            <a:xfrm>
              <a:off x="6330791" y="1970112"/>
              <a:ext cx="492443" cy="475802"/>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176" b="1" dirty="0">
                  <a:solidFill>
                    <a:srgbClr val="FFFFFF"/>
                  </a:solidFill>
                  <a:latin typeface="微软雅黑" pitchFamily="34" charset="-122"/>
                  <a:ea typeface="微软雅黑" pitchFamily="34" charset="-122"/>
                </a:rPr>
                <a:t>填加</a:t>
              </a:r>
              <a:endParaRPr lang="en-US" altLang="zh-CN" sz="1176" b="1" dirty="0">
                <a:solidFill>
                  <a:srgbClr val="FFFFFF"/>
                </a:solidFill>
                <a:latin typeface="微软雅黑" pitchFamily="34" charset="-122"/>
                <a:ea typeface="微软雅黑" pitchFamily="34" charset="-122"/>
              </a:endParaRPr>
            </a:p>
            <a:p>
              <a:pPr algn="ctr"/>
              <a:r>
                <a:rPr lang="zh-CN" altLang="en-US" sz="1176" b="1" dirty="0">
                  <a:solidFill>
                    <a:srgbClr val="FFFFFF"/>
                  </a:solidFill>
                  <a:latin typeface="微软雅黑" pitchFamily="34" charset="-122"/>
                  <a:ea typeface="微软雅黑" pitchFamily="34" charset="-122"/>
                </a:rPr>
                <a:t>标题</a:t>
              </a:r>
              <a:endParaRPr lang="en-US" altLang="ko-KR" sz="1176" b="1" dirty="0">
                <a:solidFill>
                  <a:srgbClr val="FFFFFF"/>
                </a:solidFill>
                <a:latin typeface="微软雅黑" pitchFamily="34" charset="-122"/>
                <a:ea typeface="微软雅黑" pitchFamily="34" charset="-122"/>
              </a:endParaRPr>
            </a:p>
          </p:txBody>
        </p:sp>
      </p:grpSp>
      <p:grpSp>
        <p:nvGrpSpPr>
          <p:cNvPr id="28" name="组合 27">
            <a:extLst>
              <a:ext uri="{FF2B5EF4-FFF2-40B4-BE49-F238E27FC236}">
                <a16:creationId xmlns="" xmlns:a16="http://schemas.microsoft.com/office/drawing/2014/main" id="{B77F80E9-A7E1-439F-8A91-E137AC4DC225}"/>
              </a:ext>
            </a:extLst>
          </p:cNvPr>
          <p:cNvGrpSpPr/>
          <p:nvPr/>
        </p:nvGrpSpPr>
        <p:grpSpPr>
          <a:xfrm>
            <a:off x="4574435" y="2449992"/>
            <a:ext cx="953615" cy="925281"/>
            <a:chOff x="4930775" y="2344762"/>
            <a:chExt cx="973138" cy="973138"/>
          </a:xfrm>
          <a:solidFill>
            <a:srgbClr val="008080"/>
          </a:solidFill>
        </p:grpSpPr>
        <p:sp>
          <p:nvSpPr>
            <p:cNvPr id="29" name="Oval 15">
              <a:extLst>
                <a:ext uri="{FF2B5EF4-FFF2-40B4-BE49-F238E27FC236}">
                  <a16:creationId xmlns="" xmlns:a16="http://schemas.microsoft.com/office/drawing/2014/main" id="{6FB7E437-AAA8-47E2-9123-C2D7D30619B9}"/>
                </a:ext>
              </a:extLst>
            </p:cNvPr>
            <p:cNvSpPr>
              <a:spLocks noChangeArrowheads="1"/>
            </p:cNvSpPr>
            <p:nvPr/>
          </p:nvSpPr>
          <p:spPr bwMode="auto">
            <a:xfrm>
              <a:off x="4930775" y="2344762"/>
              <a:ext cx="973138" cy="973138"/>
            </a:xfrm>
            <a:prstGeom prst="ellipse">
              <a:avLst/>
            </a:prstGeom>
            <a:grp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sp>
          <p:nvSpPr>
            <p:cNvPr id="30" name="Text Box 49">
              <a:extLst>
                <a:ext uri="{FF2B5EF4-FFF2-40B4-BE49-F238E27FC236}">
                  <a16:creationId xmlns="" xmlns:a16="http://schemas.microsoft.com/office/drawing/2014/main" id="{6798EBBA-FC85-40E2-AD6F-B99291C74DED}"/>
                </a:ext>
              </a:extLst>
            </p:cNvPr>
            <p:cNvSpPr txBox="1">
              <a:spLocks noChangeArrowheads="1"/>
            </p:cNvSpPr>
            <p:nvPr/>
          </p:nvSpPr>
          <p:spPr bwMode="auto">
            <a:xfrm>
              <a:off x="5171916" y="2617812"/>
              <a:ext cx="492443" cy="475802"/>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176" b="1" dirty="0">
                  <a:solidFill>
                    <a:srgbClr val="FFFFFF"/>
                  </a:solidFill>
                  <a:latin typeface="微软雅黑" pitchFamily="34" charset="-122"/>
                  <a:ea typeface="微软雅黑" pitchFamily="34" charset="-122"/>
                </a:rPr>
                <a:t>填加</a:t>
              </a:r>
              <a:endParaRPr lang="en-US" altLang="zh-CN" sz="1176" b="1" dirty="0">
                <a:solidFill>
                  <a:srgbClr val="FFFFFF"/>
                </a:solidFill>
                <a:latin typeface="微软雅黑" pitchFamily="34" charset="-122"/>
                <a:ea typeface="微软雅黑" pitchFamily="34" charset="-122"/>
              </a:endParaRPr>
            </a:p>
            <a:p>
              <a:pPr algn="ctr"/>
              <a:r>
                <a:rPr lang="zh-CN" altLang="en-US" sz="1176" b="1" dirty="0">
                  <a:solidFill>
                    <a:srgbClr val="FFFFFF"/>
                  </a:solidFill>
                  <a:latin typeface="微软雅黑" pitchFamily="34" charset="-122"/>
                  <a:ea typeface="微软雅黑" pitchFamily="34" charset="-122"/>
                </a:rPr>
                <a:t>标题</a:t>
              </a:r>
              <a:endParaRPr lang="en-US" altLang="ko-KR" sz="1176" b="1" dirty="0">
                <a:solidFill>
                  <a:srgbClr val="FFFFFF"/>
                </a:solidFill>
                <a:latin typeface="微软雅黑" pitchFamily="34" charset="-122"/>
                <a:ea typeface="微软雅黑" pitchFamily="34" charset="-122"/>
              </a:endParaRPr>
            </a:p>
          </p:txBody>
        </p:sp>
      </p:grpSp>
      <p:grpSp>
        <p:nvGrpSpPr>
          <p:cNvPr id="31" name="组合 30">
            <a:extLst>
              <a:ext uri="{FF2B5EF4-FFF2-40B4-BE49-F238E27FC236}">
                <a16:creationId xmlns="" xmlns:a16="http://schemas.microsoft.com/office/drawing/2014/main" id="{89386D91-A777-4327-B295-C6BAFEBCBD25}"/>
              </a:ext>
            </a:extLst>
          </p:cNvPr>
          <p:cNvGrpSpPr/>
          <p:nvPr/>
        </p:nvGrpSpPr>
        <p:grpSpPr>
          <a:xfrm>
            <a:off x="6833242" y="1180581"/>
            <a:ext cx="953615" cy="925281"/>
            <a:chOff x="7235825" y="1049362"/>
            <a:chExt cx="973138" cy="973138"/>
          </a:xfrm>
          <a:solidFill>
            <a:srgbClr val="008080"/>
          </a:solidFill>
        </p:grpSpPr>
        <p:sp>
          <p:nvSpPr>
            <p:cNvPr id="32" name="Oval 25">
              <a:extLst>
                <a:ext uri="{FF2B5EF4-FFF2-40B4-BE49-F238E27FC236}">
                  <a16:creationId xmlns="" xmlns:a16="http://schemas.microsoft.com/office/drawing/2014/main" id="{BB2E5E28-6765-4B33-8766-39BB092EC937}"/>
                </a:ext>
              </a:extLst>
            </p:cNvPr>
            <p:cNvSpPr>
              <a:spLocks noChangeArrowheads="1"/>
            </p:cNvSpPr>
            <p:nvPr/>
          </p:nvSpPr>
          <p:spPr bwMode="auto">
            <a:xfrm>
              <a:off x="7235825" y="1049362"/>
              <a:ext cx="973138" cy="973138"/>
            </a:xfrm>
            <a:prstGeom prst="ellipse">
              <a:avLst/>
            </a:prstGeom>
            <a:grp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sp>
          <p:nvSpPr>
            <p:cNvPr id="33" name="Text Box 50">
              <a:extLst>
                <a:ext uri="{FF2B5EF4-FFF2-40B4-BE49-F238E27FC236}">
                  <a16:creationId xmlns="" xmlns:a16="http://schemas.microsoft.com/office/drawing/2014/main" id="{D7FE22EA-4D1C-48D1-BE2C-99CA0646134A}"/>
                </a:ext>
              </a:extLst>
            </p:cNvPr>
            <p:cNvSpPr txBox="1">
              <a:spLocks noChangeArrowheads="1"/>
            </p:cNvSpPr>
            <p:nvPr/>
          </p:nvSpPr>
          <p:spPr bwMode="auto">
            <a:xfrm>
              <a:off x="7459503" y="1322412"/>
              <a:ext cx="492443" cy="475802"/>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176" b="1" dirty="0">
                  <a:solidFill>
                    <a:srgbClr val="FFFFFF"/>
                  </a:solidFill>
                  <a:latin typeface="微软雅黑" pitchFamily="34" charset="-122"/>
                  <a:ea typeface="微软雅黑" pitchFamily="34" charset="-122"/>
                </a:rPr>
                <a:t>填加</a:t>
              </a:r>
              <a:endParaRPr lang="en-US" altLang="zh-CN" sz="1176" b="1" dirty="0">
                <a:solidFill>
                  <a:srgbClr val="FFFFFF"/>
                </a:solidFill>
                <a:latin typeface="微软雅黑" pitchFamily="34" charset="-122"/>
                <a:ea typeface="微软雅黑" pitchFamily="34" charset="-122"/>
              </a:endParaRPr>
            </a:p>
            <a:p>
              <a:pPr algn="ctr"/>
              <a:r>
                <a:rPr lang="zh-CN" altLang="en-US" sz="1176" b="1" dirty="0">
                  <a:solidFill>
                    <a:srgbClr val="FFFFFF"/>
                  </a:solidFill>
                  <a:latin typeface="微软雅黑" pitchFamily="34" charset="-122"/>
                  <a:ea typeface="微软雅黑" pitchFamily="34" charset="-122"/>
                </a:rPr>
                <a:t>标题</a:t>
              </a:r>
              <a:endParaRPr lang="en-US" altLang="ko-KR" sz="1176" b="1" dirty="0">
                <a:solidFill>
                  <a:srgbClr val="FFFFFF"/>
                </a:solidFill>
                <a:latin typeface="微软雅黑" pitchFamily="34" charset="-122"/>
                <a:ea typeface="微软雅黑" pitchFamily="34" charset="-122"/>
              </a:endParaRPr>
            </a:p>
          </p:txBody>
        </p:sp>
      </p:grpSp>
      <p:sp>
        <p:nvSpPr>
          <p:cNvPr id="34" name="标题 1">
            <a:extLst>
              <a:ext uri="{FF2B5EF4-FFF2-40B4-BE49-F238E27FC236}">
                <a16:creationId xmlns="" xmlns:a16="http://schemas.microsoft.com/office/drawing/2014/main" id="{842D69D7-1FBC-4D48-8FB7-31244F920533}"/>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35" name="矩形 34">
            <a:extLst>
              <a:ext uri="{FF2B5EF4-FFF2-40B4-BE49-F238E27FC236}">
                <a16:creationId xmlns="" xmlns:a16="http://schemas.microsoft.com/office/drawing/2014/main" id="{5C85E374-FEB3-4D59-8AAA-132D7A29E37A}"/>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6" name="矩形 35">
            <a:extLst>
              <a:ext uri="{FF2B5EF4-FFF2-40B4-BE49-F238E27FC236}">
                <a16:creationId xmlns="" xmlns:a16="http://schemas.microsoft.com/office/drawing/2014/main" id="{2BD58466-47C5-4DB9-83FD-B642E1EE489A}"/>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Effect transition="in" filter="fade">
                                      <p:cBhvr>
                                        <p:cTn id="13" dur="500"/>
                                        <p:tgtEl>
                                          <p:spTgt spid="22"/>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Effect transition="in" filter="fade">
                                      <p:cBhvr>
                                        <p:cTn id="25" dur="500"/>
                                        <p:tgtEl>
                                          <p:spTgt spid="28"/>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p:cTn id="29" dur="500" fill="hold"/>
                                        <p:tgtEl>
                                          <p:spTgt spid="25"/>
                                        </p:tgtEl>
                                        <p:attrNameLst>
                                          <p:attrName>ppt_w</p:attrName>
                                        </p:attrNameLst>
                                      </p:cBhvr>
                                      <p:tavLst>
                                        <p:tav tm="0">
                                          <p:val>
                                            <p:fltVal val="0"/>
                                          </p:val>
                                        </p:tav>
                                        <p:tav tm="100000">
                                          <p:val>
                                            <p:strVal val="#ppt_w"/>
                                          </p:val>
                                        </p:tav>
                                      </p:tavLst>
                                    </p:anim>
                                    <p:anim calcmode="lin" valueType="num">
                                      <p:cBhvr>
                                        <p:cTn id="30" dur="500" fill="hold"/>
                                        <p:tgtEl>
                                          <p:spTgt spid="25"/>
                                        </p:tgtEl>
                                        <p:attrNameLst>
                                          <p:attrName>ppt_h</p:attrName>
                                        </p:attrNameLst>
                                      </p:cBhvr>
                                      <p:tavLst>
                                        <p:tav tm="0">
                                          <p:val>
                                            <p:fltVal val="0"/>
                                          </p:val>
                                        </p:tav>
                                        <p:tav tm="100000">
                                          <p:val>
                                            <p:strVal val="#ppt_h"/>
                                          </p:val>
                                        </p:tav>
                                      </p:tavLst>
                                    </p:anim>
                                    <p:animEffect transition="in" filter="fade">
                                      <p:cBhvr>
                                        <p:cTn id="31" dur="500"/>
                                        <p:tgtEl>
                                          <p:spTgt spid="25"/>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p:cTn id="39" dur="500" fill="hold"/>
                                        <p:tgtEl>
                                          <p:spTgt spid="31"/>
                                        </p:tgtEl>
                                        <p:attrNameLst>
                                          <p:attrName>ppt_w</p:attrName>
                                        </p:attrNameLst>
                                      </p:cBhvr>
                                      <p:tavLst>
                                        <p:tav tm="0">
                                          <p:val>
                                            <p:fltVal val="0"/>
                                          </p:val>
                                        </p:tav>
                                        <p:tav tm="100000">
                                          <p:val>
                                            <p:strVal val="#ppt_w"/>
                                          </p:val>
                                        </p:tav>
                                      </p:tavLst>
                                    </p:anim>
                                    <p:anim calcmode="lin" valueType="num">
                                      <p:cBhvr>
                                        <p:cTn id="40" dur="500" fill="hold"/>
                                        <p:tgtEl>
                                          <p:spTgt spid="31"/>
                                        </p:tgtEl>
                                        <p:attrNameLst>
                                          <p:attrName>ppt_h</p:attrName>
                                        </p:attrNameLst>
                                      </p:cBhvr>
                                      <p:tavLst>
                                        <p:tav tm="0">
                                          <p:val>
                                            <p:fltVal val="0"/>
                                          </p:val>
                                        </p:tav>
                                        <p:tav tm="100000">
                                          <p:val>
                                            <p:strVal val="#ppt_h"/>
                                          </p:val>
                                        </p:tav>
                                      </p:tavLst>
                                    </p:anim>
                                    <p:animEffect transition="in" filter="fade">
                                      <p:cBhvr>
                                        <p:cTn id="41" dur="500"/>
                                        <p:tgtEl>
                                          <p:spTgt spid="31"/>
                                        </p:tgtEl>
                                      </p:cBhvr>
                                    </p:animEffect>
                                  </p:childTnLst>
                                </p:cTn>
                              </p:par>
                            </p:childTnLst>
                          </p:cTn>
                        </p:par>
                        <p:par>
                          <p:cTn id="42" fill="hold">
                            <p:stCondLst>
                              <p:cond delay="3500"/>
                            </p:stCondLst>
                            <p:childTnLst>
                              <p:par>
                                <p:cTn id="43" presetID="22" presetClass="entr" presetSubtype="8"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childTnLst>
                          </p:cTn>
                        </p:par>
                        <p:par>
                          <p:cTn id="46" fill="hold">
                            <p:stCondLst>
                              <p:cond delay="4000"/>
                            </p:stCondLst>
                            <p:childTnLst>
                              <p:par>
                                <p:cTn id="47" presetID="16" presetClass="entr" presetSubtype="21"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arn(inVertical)">
                                      <p:cBhvr>
                                        <p:cTn id="4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4">
            <a:extLst>
              <a:ext uri="{FF2B5EF4-FFF2-40B4-BE49-F238E27FC236}">
                <a16:creationId xmlns="" xmlns:a16="http://schemas.microsoft.com/office/drawing/2014/main" id="{540B15F9-493E-464B-81EF-A65B9044C555}"/>
              </a:ext>
            </a:extLst>
          </p:cNvPr>
          <p:cNvSpPr txBox="1"/>
          <p:nvPr/>
        </p:nvSpPr>
        <p:spPr>
          <a:xfrm>
            <a:off x="3985073" y="1366421"/>
            <a:ext cx="3996339" cy="1314206"/>
          </a:xfrm>
          <a:prstGeom prst="rect">
            <a:avLst/>
          </a:prstGeom>
          <a:noFill/>
        </p:spPr>
        <p:txBody>
          <a:bodyPr wrap="square" rtlCol="0">
            <a:spAutoFit/>
          </a:bodyPr>
          <a:lstStyle/>
          <a:p>
            <a:pPr algn="just" fontAlgn="base">
              <a:lnSpc>
                <a:spcPct val="150000"/>
              </a:lnSpc>
              <a:spcBef>
                <a:spcPct val="0"/>
              </a:spcBef>
              <a:spcAft>
                <a:spcPct val="0"/>
              </a:spcAft>
            </a:pPr>
            <a:r>
              <a:rPr lang="zh-CN" altLang="en-US" sz="882"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此处添加详细文本描述，建议与标题相关并符合整体语言风格，语言描述尽量简洁生动。尽量将每页幻灯片的字数控制在  </a:t>
            </a:r>
            <a:r>
              <a:rPr lang="en-US" altLang="zh-CN" sz="882" dirty="0">
                <a:solidFill>
                  <a:schemeClr val="tx1">
                    <a:lumMod val="50000"/>
                    <a:lumOff val="50000"/>
                  </a:schemeClr>
                </a:solidFill>
                <a:latin typeface="微软雅黑" pitchFamily="34" charset="-122"/>
                <a:ea typeface="微软雅黑" pitchFamily="34" charset="-122"/>
                <a:sym typeface="Gill Sans" charset="0"/>
              </a:rPr>
              <a:t>200</a:t>
            </a:r>
            <a:r>
              <a:rPr lang="zh-CN" altLang="en-US" sz="882" dirty="0">
                <a:solidFill>
                  <a:schemeClr val="tx1">
                    <a:lumMod val="50000"/>
                    <a:lumOff val="50000"/>
                  </a:schemeClr>
                </a:solidFill>
                <a:latin typeface="微软雅黑" pitchFamily="34" charset="-122"/>
                <a:ea typeface="微软雅黑" pitchFamily="34" charset="-122"/>
                <a:sym typeface="Gill Sans" charset="0"/>
              </a:rPr>
              <a:t>字以内，据统计每页幻灯片的最好控制在</a:t>
            </a:r>
            <a:r>
              <a:rPr lang="en-US" altLang="zh-CN" sz="882" dirty="0">
                <a:solidFill>
                  <a:schemeClr val="tx1">
                    <a:lumMod val="50000"/>
                    <a:lumOff val="50000"/>
                  </a:schemeClr>
                </a:solidFill>
                <a:latin typeface="微软雅黑" pitchFamily="34" charset="-122"/>
                <a:ea typeface="微软雅黑" pitchFamily="34" charset="-122"/>
                <a:sym typeface="Gill Sans" charset="0"/>
              </a:rPr>
              <a:t>5</a:t>
            </a:r>
            <a:r>
              <a:rPr lang="zh-CN" altLang="en-US" sz="882" dirty="0">
                <a:solidFill>
                  <a:schemeClr val="tx1">
                    <a:lumMod val="50000"/>
                    <a:lumOff val="50000"/>
                  </a:schemeClr>
                </a:solidFill>
                <a:latin typeface="微软雅黑" pitchFamily="34" charset="-122"/>
                <a:ea typeface="微软雅黑" pitchFamily="34" charset="-122"/>
                <a:sym typeface="Gill Sans" charset="0"/>
              </a:rPr>
              <a:t>分钟之内。此处添加详细文本描述</a:t>
            </a:r>
            <a:r>
              <a:rPr lang="en-US" altLang="zh-CN" sz="882" dirty="0">
                <a:solidFill>
                  <a:schemeClr val="tx1">
                    <a:lumMod val="50000"/>
                    <a:lumOff val="50000"/>
                  </a:schemeClr>
                </a:solidFill>
                <a:latin typeface="微软雅黑" pitchFamily="34" charset="-122"/>
                <a:ea typeface="微软雅黑" pitchFamily="34" charset="-122"/>
                <a:sym typeface="Gill Sans" charset="0"/>
              </a:rPr>
              <a:t> </a:t>
            </a:r>
            <a:r>
              <a:rPr lang="zh-CN" altLang="en-US" sz="882" dirty="0">
                <a:solidFill>
                  <a:schemeClr val="tx1">
                    <a:lumMod val="50000"/>
                    <a:lumOff val="50000"/>
                  </a:schemeClr>
                </a:solidFill>
                <a:latin typeface="微软雅黑" pitchFamily="34" charset="-122"/>
                <a:ea typeface="微软雅黑" pitchFamily="34" charset="-122"/>
                <a:sym typeface="Gill Sans" charset="0"/>
              </a:rPr>
              <a:t>。</a:t>
            </a:r>
            <a:endParaRPr lang="en-US" altLang="zh-CN" sz="882" dirty="0">
              <a:solidFill>
                <a:schemeClr val="tx1">
                  <a:lumMod val="50000"/>
                  <a:lumOff val="50000"/>
                </a:schemeClr>
              </a:solidFill>
              <a:latin typeface="微软雅黑" pitchFamily="34" charset="-122"/>
              <a:ea typeface="微软雅黑" pitchFamily="34" charset="-122"/>
              <a:sym typeface="Gill Sans" charset="0"/>
            </a:endParaRPr>
          </a:p>
          <a:p>
            <a:pPr algn="just" fontAlgn="base">
              <a:lnSpc>
                <a:spcPct val="150000"/>
              </a:lnSpc>
              <a:spcBef>
                <a:spcPct val="0"/>
              </a:spcBef>
              <a:spcAft>
                <a:spcPct val="0"/>
              </a:spcAft>
            </a:pPr>
            <a:r>
              <a:rPr lang="zh-CN" altLang="en-US" sz="882" dirty="0">
                <a:solidFill>
                  <a:schemeClr val="tx1">
                    <a:lumMod val="50000"/>
                    <a:lumOff val="50000"/>
                  </a:schemeClr>
                </a:solidFill>
                <a:latin typeface="微软雅黑" pitchFamily="34" charset="-122"/>
                <a:ea typeface="微软雅黑" pitchFamily="34" charset="-122"/>
                <a:sym typeface="Gill Sans" charset="0"/>
              </a:rPr>
              <a:t>建议与标题相关并符合整体语言风格，语言描述尽量简洁生动。尽量将每页幻灯片的字数控制在  </a:t>
            </a:r>
            <a:r>
              <a:rPr lang="en-US" altLang="zh-CN" sz="882" dirty="0">
                <a:solidFill>
                  <a:schemeClr val="tx1">
                    <a:lumMod val="50000"/>
                    <a:lumOff val="50000"/>
                  </a:schemeClr>
                </a:solidFill>
                <a:latin typeface="微软雅黑" pitchFamily="34" charset="-122"/>
                <a:ea typeface="微软雅黑" pitchFamily="34" charset="-122"/>
                <a:sym typeface="Gill Sans" charset="0"/>
              </a:rPr>
              <a:t>200</a:t>
            </a:r>
            <a:r>
              <a:rPr lang="zh-CN" altLang="en-US" sz="882" dirty="0">
                <a:solidFill>
                  <a:schemeClr val="tx1">
                    <a:lumMod val="50000"/>
                    <a:lumOff val="50000"/>
                  </a:schemeClr>
                </a:solidFill>
                <a:latin typeface="微软雅黑" pitchFamily="34" charset="-122"/>
                <a:ea typeface="微软雅黑" pitchFamily="34" charset="-122"/>
                <a:sym typeface="Gill Sans" charset="0"/>
              </a:rPr>
              <a:t>字以内，据统计每页幻灯片的最好控制在</a:t>
            </a:r>
            <a:r>
              <a:rPr lang="en-US" altLang="zh-CN" sz="882" dirty="0">
                <a:solidFill>
                  <a:schemeClr val="tx1">
                    <a:lumMod val="50000"/>
                    <a:lumOff val="50000"/>
                  </a:schemeClr>
                </a:solidFill>
                <a:latin typeface="微软雅黑" pitchFamily="34" charset="-122"/>
                <a:ea typeface="微软雅黑" pitchFamily="34" charset="-122"/>
                <a:sym typeface="Gill Sans" charset="0"/>
              </a:rPr>
              <a:t>5</a:t>
            </a:r>
            <a:r>
              <a:rPr lang="zh-CN" altLang="en-US" sz="882" dirty="0">
                <a:solidFill>
                  <a:schemeClr val="tx1">
                    <a:lumMod val="50000"/>
                    <a:lumOff val="50000"/>
                  </a:schemeClr>
                </a:solidFill>
                <a:latin typeface="微软雅黑" pitchFamily="34" charset="-122"/>
                <a:ea typeface="微软雅黑" pitchFamily="34" charset="-122"/>
                <a:sym typeface="Gill Sans" charset="0"/>
              </a:rPr>
              <a:t>分钟之内。</a:t>
            </a:r>
            <a:endParaRPr lang="en-US" altLang="zh-CN" sz="882" dirty="0">
              <a:solidFill>
                <a:schemeClr val="tx1">
                  <a:lumMod val="50000"/>
                  <a:lumOff val="50000"/>
                </a:schemeClr>
              </a:solidFill>
              <a:latin typeface="微软雅黑" pitchFamily="34" charset="-122"/>
              <a:ea typeface="微软雅黑" pitchFamily="34" charset="-122"/>
              <a:cs typeface="Lato Light" charset="0"/>
              <a:sym typeface="Lato Light" charset="0"/>
            </a:endParaRPr>
          </a:p>
        </p:txBody>
      </p:sp>
      <p:sp>
        <p:nvSpPr>
          <p:cNvPr id="7" name="Arc 16">
            <a:extLst>
              <a:ext uri="{FF2B5EF4-FFF2-40B4-BE49-F238E27FC236}">
                <a16:creationId xmlns="" xmlns:a16="http://schemas.microsoft.com/office/drawing/2014/main" id="{92E957FA-33AA-4B6E-85BB-9B5F25695F50}"/>
              </a:ext>
            </a:extLst>
          </p:cNvPr>
          <p:cNvSpPr/>
          <p:nvPr/>
        </p:nvSpPr>
        <p:spPr>
          <a:xfrm>
            <a:off x="4060923" y="2827340"/>
            <a:ext cx="797073" cy="797073"/>
          </a:xfrm>
          <a:prstGeom prst="arc">
            <a:avLst>
              <a:gd name="adj1" fmla="val 16200000"/>
              <a:gd name="adj2" fmla="val 11870190"/>
            </a:avLst>
          </a:prstGeom>
          <a:solidFill>
            <a:schemeClr val="bg2"/>
          </a:solidFill>
          <a:ln w="635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75"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endParaRPr>
          </a:p>
        </p:txBody>
      </p:sp>
      <p:sp>
        <p:nvSpPr>
          <p:cNvPr id="8" name="Arc 17">
            <a:extLst>
              <a:ext uri="{FF2B5EF4-FFF2-40B4-BE49-F238E27FC236}">
                <a16:creationId xmlns="" xmlns:a16="http://schemas.microsoft.com/office/drawing/2014/main" id="{439E3718-BFB3-4018-9169-2B695960480E}"/>
              </a:ext>
            </a:extLst>
          </p:cNvPr>
          <p:cNvSpPr/>
          <p:nvPr/>
        </p:nvSpPr>
        <p:spPr>
          <a:xfrm>
            <a:off x="5123347" y="2827340"/>
            <a:ext cx="797073" cy="797073"/>
          </a:xfrm>
          <a:prstGeom prst="arc">
            <a:avLst>
              <a:gd name="adj1" fmla="val 16200000"/>
              <a:gd name="adj2" fmla="val 6515323"/>
            </a:avLst>
          </a:prstGeom>
          <a:solidFill>
            <a:schemeClr val="bg2"/>
          </a:solidFill>
          <a:ln w="635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75"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endParaRPr>
          </a:p>
        </p:txBody>
      </p:sp>
      <p:sp>
        <p:nvSpPr>
          <p:cNvPr id="9" name="Arc 18">
            <a:extLst>
              <a:ext uri="{FF2B5EF4-FFF2-40B4-BE49-F238E27FC236}">
                <a16:creationId xmlns="" xmlns:a16="http://schemas.microsoft.com/office/drawing/2014/main" id="{02C1182A-2E74-4EF7-A56B-B45BC1B53815}"/>
              </a:ext>
            </a:extLst>
          </p:cNvPr>
          <p:cNvSpPr/>
          <p:nvPr/>
        </p:nvSpPr>
        <p:spPr>
          <a:xfrm>
            <a:off x="7262861" y="2827340"/>
            <a:ext cx="797073" cy="797073"/>
          </a:xfrm>
          <a:prstGeom prst="arc">
            <a:avLst>
              <a:gd name="adj1" fmla="val 16200000"/>
              <a:gd name="adj2" fmla="val 9420199"/>
            </a:avLst>
          </a:prstGeom>
          <a:solidFill>
            <a:schemeClr val="bg2"/>
          </a:solidFill>
          <a:ln w="635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75"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endParaRPr>
          </a:p>
        </p:txBody>
      </p:sp>
      <p:sp>
        <p:nvSpPr>
          <p:cNvPr id="10" name="TextBox 19">
            <a:extLst>
              <a:ext uri="{FF2B5EF4-FFF2-40B4-BE49-F238E27FC236}">
                <a16:creationId xmlns="" xmlns:a16="http://schemas.microsoft.com/office/drawing/2014/main" id="{1DD9FA6E-0D09-4C21-9563-6C10B6CC41DD}"/>
              </a:ext>
            </a:extLst>
          </p:cNvPr>
          <p:cNvSpPr txBox="1"/>
          <p:nvPr/>
        </p:nvSpPr>
        <p:spPr>
          <a:xfrm>
            <a:off x="4242892" y="3090155"/>
            <a:ext cx="433132" cy="242374"/>
          </a:xfrm>
          <a:prstGeom prst="rect">
            <a:avLst/>
          </a:prstGeom>
          <a:noFill/>
        </p:spPr>
        <p:txBody>
          <a:bodyPr wrap="none" rtlCol="0">
            <a:spAutoFit/>
          </a:bodyPr>
          <a:lstStyle/>
          <a:p>
            <a:pPr algn="ctr"/>
            <a:r>
              <a:rPr lang="en-US" sz="975"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85%</a:t>
            </a:r>
          </a:p>
        </p:txBody>
      </p:sp>
      <p:sp>
        <p:nvSpPr>
          <p:cNvPr id="11" name="TextBox 20">
            <a:extLst>
              <a:ext uri="{FF2B5EF4-FFF2-40B4-BE49-F238E27FC236}">
                <a16:creationId xmlns="" xmlns:a16="http://schemas.microsoft.com/office/drawing/2014/main" id="{9B53A5A9-655A-494A-8ECF-C3070D331251}"/>
              </a:ext>
            </a:extLst>
          </p:cNvPr>
          <p:cNvSpPr txBox="1"/>
          <p:nvPr/>
        </p:nvSpPr>
        <p:spPr>
          <a:xfrm>
            <a:off x="5305316" y="3090155"/>
            <a:ext cx="433132" cy="242374"/>
          </a:xfrm>
          <a:prstGeom prst="rect">
            <a:avLst/>
          </a:prstGeom>
          <a:noFill/>
        </p:spPr>
        <p:txBody>
          <a:bodyPr wrap="none" rtlCol="0">
            <a:spAutoFit/>
          </a:bodyPr>
          <a:lstStyle/>
          <a:p>
            <a:pPr algn="ctr"/>
            <a:r>
              <a:rPr lang="en-US" sz="975"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60%</a:t>
            </a:r>
          </a:p>
        </p:txBody>
      </p:sp>
      <p:sp>
        <p:nvSpPr>
          <p:cNvPr id="12" name="TextBox 21">
            <a:extLst>
              <a:ext uri="{FF2B5EF4-FFF2-40B4-BE49-F238E27FC236}">
                <a16:creationId xmlns="" xmlns:a16="http://schemas.microsoft.com/office/drawing/2014/main" id="{46943E67-A0B5-4878-9A2D-72AC8E29F1CC}"/>
              </a:ext>
            </a:extLst>
          </p:cNvPr>
          <p:cNvSpPr txBox="1"/>
          <p:nvPr/>
        </p:nvSpPr>
        <p:spPr>
          <a:xfrm>
            <a:off x="7444830" y="3090155"/>
            <a:ext cx="433132" cy="242374"/>
          </a:xfrm>
          <a:prstGeom prst="rect">
            <a:avLst/>
          </a:prstGeom>
          <a:noFill/>
        </p:spPr>
        <p:txBody>
          <a:bodyPr wrap="none" rtlCol="0">
            <a:spAutoFit/>
          </a:bodyPr>
          <a:lstStyle/>
          <a:p>
            <a:pPr algn="ctr"/>
            <a:r>
              <a:rPr lang="en-US" sz="975"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75%</a:t>
            </a:r>
          </a:p>
        </p:txBody>
      </p:sp>
      <p:sp>
        <p:nvSpPr>
          <p:cNvPr id="13" name="TextBox 22">
            <a:extLst>
              <a:ext uri="{FF2B5EF4-FFF2-40B4-BE49-F238E27FC236}">
                <a16:creationId xmlns="" xmlns:a16="http://schemas.microsoft.com/office/drawing/2014/main" id="{BC908FB4-928C-40CC-BE73-83B10AE2666A}"/>
              </a:ext>
            </a:extLst>
          </p:cNvPr>
          <p:cNvSpPr txBox="1"/>
          <p:nvPr/>
        </p:nvSpPr>
        <p:spPr>
          <a:xfrm>
            <a:off x="4139499" y="3790844"/>
            <a:ext cx="639920" cy="228076"/>
          </a:xfrm>
          <a:prstGeom prst="rect">
            <a:avLst/>
          </a:prstGeom>
          <a:noFill/>
        </p:spPr>
        <p:txBody>
          <a:bodyPr wrap="none" rtlCol="0">
            <a:spAutoFit/>
          </a:bodyPr>
          <a:lstStyle/>
          <a:p>
            <a:pPr algn="ctr"/>
            <a:r>
              <a:rPr lang="zh-CN" altLang="en-US" sz="882" b="1">
                <a:solidFill>
                  <a:schemeClr val="tx1">
                    <a:lumMod val="65000"/>
                    <a:lumOff val="35000"/>
                  </a:schemeClr>
                </a:solidFill>
                <a:latin typeface="Arial" pitchFamily="34" charset="0"/>
                <a:ea typeface="微软雅黑" pitchFamily="34" charset="-122"/>
                <a:sym typeface="Arial" pitchFamily="34" charset="0"/>
              </a:rPr>
              <a:t>添加标题</a:t>
            </a:r>
            <a:endParaRPr lang="en-US" altLang="zh-CN" sz="882" b="1">
              <a:solidFill>
                <a:schemeClr val="tx1">
                  <a:lumMod val="65000"/>
                  <a:lumOff val="35000"/>
                </a:schemeClr>
              </a:solidFill>
              <a:latin typeface="Arial" pitchFamily="34" charset="0"/>
              <a:ea typeface="微软雅黑" pitchFamily="34" charset="-122"/>
              <a:sym typeface="Arial" pitchFamily="34" charset="0"/>
            </a:endParaRPr>
          </a:p>
        </p:txBody>
      </p:sp>
      <p:sp>
        <p:nvSpPr>
          <p:cNvPr id="14" name="TextBox 23">
            <a:extLst>
              <a:ext uri="{FF2B5EF4-FFF2-40B4-BE49-F238E27FC236}">
                <a16:creationId xmlns="" xmlns:a16="http://schemas.microsoft.com/office/drawing/2014/main" id="{DD9382BF-EDA9-426D-8CA5-F2B11C34D419}"/>
              </a:ext>
            </a:extLst>
          </p:cNvPr>
          <p:cNvSpPr txBox="1"/>
          <p:nvPr/>
        </p:nvSpPr>
        <p:spPr>
          <a:xfrm>
            <a:off x="5201923" y="3790844"/>
            <a:ext cx="639920" cy="228076"/>
          </a:xfrm>
          <a:prstGeom prst="rect">
            <a:avLst/>
          </a:prstGeom>
          <a:noFill/>
        </p:spPr>
        <p:txBody>
          <a:bodyPr wrap="none" rtlCol="0">
            <a:spAutoFit/>
          </a:bodyPr>
          <a:lstStyle/>
          <a:p>
            <a:pPr algn="ctr"/>
            <a:r>
              <a:rPr lang="zh-CN" altLang="en-US" sz="882" b="1">
                <a:solidFill>
                  <a:schemeClr val="tx1">
                    <a:lumMod val="65000"/>
                    <a:lumOff val="35000"/>
                  </a:schemeClr>
                </a:solidFill>
                <a:latin typeface="Arial" pitchFamily="34" charset="0"/>
                <a:ea typeface="微软雅黑" pitchFamily="34" charset="-122"/>
                <a:sym typeface="Arial" pitchFamily="34" charset="0"/>
              </a:rPr>
              <a:t>添加标题</a:t>
            </a:r>
            <a:endParaRPr lang="en-US" altLang="zh-CN" sz="882" b="1">
              <a:solidFill>
                <a:schemeClr val="tx1">
                  <a:lumMod val="65000"/>
                  <a:lumOff val="35000"/>
                </a:schemeClr>
              </a:solidFill>
              <a:latin typeface="Arial" pitchFamily="34" charset="0"/>
              <a:ea typeface="微软雅黑" pitchFamily="34" charset="-122"/>
              <a:sym typeface="Arial" pitchFamily="34" charset="0"/>
            </a:endParaRPr>
          </a:p>
        </p:txBody>
      </p:sp>
      <p:sp>
        <p:nvSpPr>
          <p:cNvPr id="15" name="TextBox 24">
            <a:extLst>
              <a:ext uri="{FF2B5EF4-FFF2-40B4-BE49-F238E27FC236}">
                <a16:creationId xmlns="" xmlns:a16="http://schemas.microsoft.com/office/drawing/2014/main" id="{D5291B48-6727-40B4-9F00-45C9AB5BAB7D}"/>
              </a:ext>
            </a:extLst>
          </p:cNvPr>
          <p:cNvSpPr txBox="1"/>
          <p:nvPr/>
        </p:nvSpPr>
        <p:spPr>
          <a:xfrm>
            <a:off x="7329451" y="3790844"/>
            <a:ext cx="639920" cy="228076"/>
          </a:xfrm>
          <a:prstGeom prst="rect">
            <a:avLst/>
          </a:prstGeom>
          <a:noFill/>
        </p:spPr>
        <p:txBody>
          <a:bodyPr wrap="none" rtlCol="0">
            <a:spAutoFit/>
          </a:bodyPr>
          <a:lstStyle/>
          <a:p>
            <a:pPr algn="ctr"/>
            <a:r>
              <a:rPr lang="zh-CN" altLang="en-US" sz="882" b="1">
                <a:solidFill>
                  <a:schemeClr val="tx1">
                    <a:lumMod val="65000"/>
                    <a:lumOff val="35000"/>
                  </a:schemeClr>
                </a:solidFill>
                <a:latin typeface="Arial" pitchFamily="34" charset="0"/>
                <a:ea typeface="微软雅黑" pitchFamily="34" charset="-122"/>
                <a:sym typeface="Arial" pitchFamily="34" charset="0"/>
              </a:rPr>
              <a:t>添加标题</a:t>
            </a:r>
            <a:endParaRPr lang="en-US" altLang="zh-CN" sz="882" b="1">
              <a:solidFill>
                <a:schemeClr val="tx1">
                  <a:lumMod val="65000"/>
                  <a:lumOff val="35000"/>
                </a:schemeClr>
              </a:solidFill>
              <a:latin typeface="Arial" pitchFamily="34" charset="0"/>
              <a:ea typeface="微软雅黑" pitchFamily="34" charset="-122"/>
              <a:sym typeface="Arial" pitchFamily="34" charset="0"/>
            </a:endParaRPr>
          </a:p>
        </p:txBody>
      </p:sp>
      <p:sp>
        <p:nvSpPr>
          <p:cNvPr id="16" name="Arc 25">
            <a:extLst>
              <a:ext uri="{FF2B5EF4-FFF2-40B4-BE49-F238E27FC236}">
                <a16:creationId xmlns="" xmlns:a16="http://schemas.microsoft.com/office/drawing/2014/main" id="{AF24937C-DA78-4411-B94E-9020DE383383}"/>
              </a:ext>
            </a:extLst>
          </p:cNvPr>
          <p:cNvSpPr/>
          <p:nvPr/>
        </p:nvSpPr>
        <p:spPr>
          <a:xfrm>
            <a:off x="6181568" y="2827340"/>
            <a:ext cx="797073" cy="797073"/>
          </a:xfrm>
          <a:prstGeom prst="arc">
            <a:avLst>
              <a:gd name="adj1" fmla="val 16200000"/>
              <a:gd name="adj2" fmla="val 13410861"/>
            </a:avLst>
          </a:prstGeom>
          <a:solidFill>
            <a:schemeClr val="bg2"/>
          </a:solidFill>
          <a:ln w="635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75"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endParaRPr>
          </a:p>
        </p:txBody>
      </p:sp>
      <p:sp>
        <p:nvSpPr>
          <p:cNvPr id="17" name="TextBox 26">
            <a:extLst>
              <a:ext uri="{FF2B5EF4-FFF2-40B4-BE49-F238E27FC236}">
                <a16:creationId xmlns="" xmlns:a16="http://schemas.microsoft.com/office/drawing/2014/main" id="{D3574036-9D85-400C-810D-DDB8060F2BAD}"/>
              </a:ext>
            </a:extLst>
          </p:cNvPr>
          <p:cNvSpPr txBox="1"/>
          <p:nvPr/>
        </p:nvSpPr>
        <p:spPr>
          <a:xfrm>
            <a:off x="6363537" y="3090155"/>
            <a:ext cx="433132" cy="242374"/>
          </a:xfrm>
          <a:prstGeom prst="rect">
            <a:avLst/>
          </a:prstGeom>
          <a:noFill/>
        </p:spPr>
        <p:txBody>
          <a:bodyPr wrap="none" rtlCol="0">
            <a:spAutoFit/>
          </a:bodyPr>
          <a:lstStyle/>
          <a:p>
            <a:pPr algn="ctr"/>
            <a:r>
              <a:rPr lang="en-US" sz="975"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90%</a:t>
            </a:r>
          </a:p>
        </p:txBody>
      </p:sp>
      <p:sp>
        <p:nvSpPr>
          <p:cNvPr id="18" name="TextBox 27">
            <a:extLst>
              <a:ext uri="{FF2B5EF4-FFF2-40B4-BE49-F238E27FC236}">
                <a16:creationId xmlns="" xmlns:a16="http://schemas.microsoft.com/office/drawing/2014/main" id="{D73ABE28-433D-4FC2-83AF-DDAA76B55186}"/>
              </a:ext>
            </a:extLst>
          </p:cNvPr>
          <p:cNvSpPr txBox="1"/>
          <p:nvPr/>
        </p:nvSpPr>
        <p:spPr>
          <a:xfrm>
            <a:off x="6260145" y="3790844"/>
            <a:ext cx="639920" cy="228076"/>
          </a:xfrm>
          <a:prstGeom prst="rect">
            <a:avLst/>
          </a:prstGeom>
          <a:noFill/>
        </p:spPr>
        <p:txBody>
          <a:bodyPr wrap="none" rtlCol="0">
            <a:spAutoFit/>
          </a:bodyPr>
          <a:lstStyle/>
          <a:p>
            <a:pPr algn="ctr"/>
            <a:r>
              <a:rPr lang="zh-CN" altLang="en-US" sz="882" b="1">
                <a:solidFill>
                  <a:schemeClr val="tx1">
                    <a:lumMod val="65000"/>
                    <a:lumOff val="35000"/>
                  </a:schemeClr>
                </a:solidFill>
                <a:latin typeface="Arial" pitchFamily="34" charset="0"/>
                <a:ea typeface="微软雅黑" pitchFamily="34" charset="-122"/>
                <a:sym typeface="Arial" pitchFamily="34" charset="0"/>
              </a:rPr>
              <a:t>添加标题</a:t>
            </a:r>
            <a:endParaRPr lang="en-US" altLang="zh-CN" sz="882" b="1">
              <a:solidFill>
                <a:schemeClr val="tx1">
                  <a:lumMod val="65000"/>
                  <a:lumOff val="35000"/>
                </a:schemeClr>
              </a:solidFill>
              <a:latin typeface="Arial" pitchFamily="34" charset="0"/>
              <a:ea typeface="微软雅黑" pitchFamily="34" charset="-122"/>
              <a:sym typeface="Arial" pitchFamily="34" charset="0"/>
            </a:endParaRPr>
          </a:p>
        </p:txBody>
      </p:sp>
      <p:pic>
        <p:nvPicPr>
          <p:cNvPr id="19" name="Picture 2" descr="H:\恢复\00上传的素材\画册\画册素材\企业楼房\Nipic_17961491_20150925133704808000.jpg">
            <a:extLst>
              <a:ext uri="{FF2B5EF4-FFF2-40B4-BE49-F238E27FC236}">
                <a16:creationId xmlns="" xmlns:a16="http://schemas.microsoft.com/office/drawing/2014/main" id="{CA5C2CCD-A7B6-4565-8A85-D477D935F3FB}"/>
              </a:ext>
            </a:extLst>
          </p:cNvPr>
          <p:cNvPicPr>
            <a:picLocks noChangeAspect="1" noChangeArrowheads="1"/>
          </p:cNvPicPr>
          <p:nvPr/>
        </p:nvPicPr>
        <p:blipFill rotWithShape="1">
          <a:blip r:embed="rId3" cstate="print">
            <a:duotone>
              <a:prstClr val="black"/>
              <a:srgbClr val="C5F7C6">
                <a:tint val="45000"/>
                <a:satMod val="400000"/>
              </a:srgbClr>
            </a:duotone>
            <a:extLst>
              <a:ext uri="{28A0092B-C50C-407E-A947-70E740481C1C}">
                <a14:useLocalDpi xmlns:a14="http://schemas.microsoft.com/office/drawing/2010/main" val="0"/>
              </a:ext>
            </a:extLst>
          </a:blip>
          <a:srcRect/>
          <a:stretch>
            <a:fillRect/>
          </a:stretch>
        </p:blipFill>
        <p:spPr bwMode="auto">
          <a:xfrm>
            <a:off x="860944" y="1402039"/>
            <a:ext cx="2977547" cy="2537265"/>
          </a:xfrm>
          <a:prstGeom prst="rect">
            <a:avLst/>
          </a:prstGeom>
          <a:noFill/>
          <a:extLst>
            <a:ext uri="{909E8E84-426E-40DD-AFC4-6F175D3DCCD1}">
              <a14:hiddenFill xmlns:a14="http://schemas.microsoft.com/office/drawing/2010/main">
                <a:solidFill>
                  <a:srgbClr val="FFFFFF"/>
                </a:solidFill>
              </a14:hiddenFill>
            </a:ext>
          </a:extLst>
        </p:spPr>
      </p:pic>
      <p:sp>
        <p:nvSpPr>
          <p:cNvPr id="20" name="标题 1">
            <a:extLst>
              <a:ext uri="{FF2B5EF4-FFF2-40B4-BE49-F238E27FC236}">
                <a16:creationId xmlns="" xmlns:a16="http://schemas.microsoft.com/office/drawing/2014/main" id="{6AC2C231-4A07-4F2C-9EE4-09EBFBD9CD67}"/>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21" name="矩形 20">
            <a:extLst>
              <a:ext uri="{FF2B5EF4-FFF2-40B4-BE49-F238E27FC236}">
                <a16:creationId xmlns="" xmlns:a16="http://schemas.microsoft.com/office/drawing/2014/main" id="{CCF59B39-3AC9-4893-83DB-0318FB1F9625}"/>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2" name="矩形 21">
            <a:extLst>
              <a:ext uri="{FF2B5EF4-FFF2-40B4-BE49-F238E27FC236}">
                <a16:creationId xmlns="" xmlns:a16="http://schemas.microsoft.com/office/drawing/2014/main" id="{CF2A2B18-2817-4BDD-A04E-7FF0B20239E2}"/>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1250"/>
                                        <p:tgtEl>
                                          <p:spTgt spid="7"/>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1)">
                                      <p:cBhvr>
                                        <p:cTn id="20" dur="1250"/>
                                        <p:tgtEl>
                                          <p:spTgt spid="8"/>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heel(1)">
                                      <p:cBhvr>
                                        <p:cTn id="23" dur="1250"/>
                                        <p:tgtEl>
                                          <p:spTgt spid="16"/>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heel(1)">
                                      <p:cBhvr>
                                        <p:cTn id="26" dur="125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50" fill="hold"/>
                                        <p:tgtEl>
                                          <p:spTgt spid="10"/>
                                        </p:tgtEl>
                                        <p:attrNameLst>
                                          <p:attrName>ppt_w</p:attrName>
                                        </p:attrNameLst>
                                      </p:cBhvr>
                                      <p:tavLst>
                                        <p:tav tm="0">
                                          <p:val>
                                            <p:fltVal val="0"/>
                                          </p:val>
                                        </p:tav>
                                        <p:tav tm="100000">
                                          <p:val>
                                            <p:strVal val="#ppt_w"/>
                                          </p:val>
                                        </p:tav>
                                      </p:tavLst>
                                    </p:anim>
                                    <p:anim calcmode="lin" valueType="num">
                                      <p:cBhvr>
                                        <p:cTn id="32" dur="250" fill="hold"/>
                                        <p:tgtEl>
                                          <p:spTgt spid="10"/>
                                        </p:tgtEl>
                                        <p:attrNameLst>
                                          <p:attrName>ppt_h</p:attrName>
                                        </p:attrNameLst>
                                      </p:cBhvr>
                                      <p:tavLst>
                                        <p:tav tm="0">
                                          <p:val>
                                            <p:fltVal val="0"/>
                                          </p:val>
                                        </p:tav>
                                        <p:tav tm="100000">
                                          <p:val>
                                            <p:strVal val="#ppt_h"/>
                                          </p:val>
                                        </p:tav>
                                      </p:tavLst>
                                    </p:anim>
                                    <p:anim calcmode="lin" valueType="num">
                                      <p:cBhvr>
                                        <p:cTn id="33" dur="250" fill="hold"/>
                                        <p:tgtEl>
                                          <p:spTgt spid="10"/>
                                        </p:tgtEl>
                                        <p:attrNameLst>
                                          <p:attrName>style.rotation</p:attrName>
                                        </p:attrNameLst>
                                      </p:cBhvr>
                                      <p:tavLst>
                                        <p:tav tm="0">
                                          <p:val>
                                            <p:fltVal val="90"/>
                                          </p:val>
                                        </p:tav>
                                        <p:tav tm="100000">
                                          <p:val>
                                            <p:fltVal val="0"/>
                                          </p:val>
                                        </p:tav>
                                      </p:tavLst>
                                    </p:anim>
                                    <p:animEffect transition="in" filter="fade">
                                      <p:cBhvr>
                                        <p:cTn id="34" dur="250"/>
                                        <p:tgtEl>
                                          <p:spTgt spid="10"/>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50" fill="hold"/>
                                        <p:tgtEl>
                                          <p:spTgt spid="11"/>
                                        </p:tgtEl>
                                        <p:attrNameLst>
                                          <p:attrName>ppt_w</p:attrName>
                                        </p:attrNameLst>
                                      </p:cBhvr>
                                      <p:tavLst>
                                        <p:tav tm="0">
                                          <p:val>
                                            <p:fltVal val="0"/>
                                          </p:val>
                                        </p:tav>
                                        <p:tav tm="100000">
                                          <p:val>
                                            <p:strVal val="#ppt_w"/>
                                          </p:val>
                                        </p:tav>
                                      </p:tavLst>
                                    </p:anim>
                                    <p:anim calcmode="lin" valueType="num">
                                      <p:cBhvr>
                                        <p:cTn id="38" dur="250" fill="hold"/>
                                        <p:tgtEl>
                                          <p:spTgt spid="11"/>
                                        </p:tgtEl>
                                        <p:attrNameLst>
                                          <p:attrName>ppt_h</p:attrName>
                                        </p:attrNameLst>
                                      </p:cBhvr>
                                      <p:tavLst>
                                        <p:tav tm="0">
                                          <p:val>
                                            <p:fltVal val="0"/>
                                          </p:val>
                                        </p:tav>
                                        <p:tav tm="100000">
                                          <p:val>
                                            <p:strVal val="#ppt_h"/>
                                          </p:val>
                                        </p:tav>
                                      </p:tavLst>
                                    </p:anim>
                                    <p:anim calcmode="lin" valueType="num">
                                      <p:cBhvr>
                                        <p:cTn id="39" dur="250" fill="hold"/>
                                        <p:tgtEl>
                                          <p:spTgt spid="11"/>
                                        </p:tgtEl>
                                        <p:attrNameLst>
                                          <p:attrName>style.rotation</p:attrName>
                                        </p:attrNameLst>
                                      </p:cBhvr>
                                      <p:tavLst>
                                        <p:tav tm="0">
                                          <p:val>
                                            <p:fltVal val="90"/>
                                          </p:val>
                                        </p:tav>
                                        <p:tav tm="100000">
                                          <p:val>
                                            <p:fltVal val="0"/>
                                          </p:val>
                                        </p:tav>
                                      </p:tavLst>
                                    </p:anim>
                                    <p:animEffect transition="in" filter="fade">
                                      <p:cBhvr>
                                        <p:cTn id="40" dur="250"/>
                                        <p:tgtEl>
                                          <p:spTgt spid="11"/>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250" fill="hold"/>
                                        <p:tgtEl>
                                          <p:spTgt spid="17"/>
                                        </p:tgtEl>
                                        <p:attrNameLst>
                                          <p:attrName>ppt_w</p:attrName>
                                        </p:attrNameLst>
                                      </p:cBhvr>
                                      <p:tavLst>
                                        <p:tav tm="0">
                                          <p:val>
                                            <p:fltVal val="0"/>
                                          </p:val>
                                        </p:tav>
                                        <p:tav tm="100000">
                                          <p:val>
                                            <p:strVal val="#ppt_w"/>
                                          </p:val>
                                        </p:tav>
                                      </p:tavLst>
                                    </p:anim>
                                    <p:anim calcmode="lin" valueType="num">
                                      <p:cBhvr>
                                        <p:cTn id="44" dur="250" fill="hold"/>
                                        <p:tgtEl>
                                          <p:spTgt spid="17"/>
                                        </p:tgtEl>
                                        <p:attrNameLst>
                                          <p:attrName>ppt_h</p:attrName>
                                        </p:attrNameLst>
                                      </p:cBhvr>
                                      <p:tavLst>
                                        <p:tav tm="0">
                                          <p:val>
                                            <p:fltVal val="0"/>
                                          </p:val>
                                        </p:tav>
                                        <p:tav tm="100000">
                                          <p:val>
                                            <p:strVal val="#ppt_h"/>
                                          </p:val>
                                        </p:tav>
                                      </p:tavLst>
                                    </p:anim>
                                    <p:anim calcmode="lin" valueType="num">
                                      <p:cBhvr>
                                        <p:cTn id="45" dur="250" fill="hold"/>
                                        <p:tgtEl>
                                          <p:spTgt spid="17"/>
                                        </p:tgtEl>
                                        <p:attrNameLst>
                                          <p:attrName>style.rotation</p:attrName>
                                        </p:attrNameLst>
                                      </p:cBhvr>
                                      <p:tavLst>
                                        <p:tav tm="0">
                                          <p:val>
                                            <p:fltVal val="90"/>
                                          </p:val>
                                        </p:tav>
                                        <p:tav tm="100000">
                                          <p:val>
                                            <p:fltVal val="0"/>
                                          </p:val>
                                        </p:tav>
                                      </p:tavLst>
                                    </p:anim>
                                    <p:animEffect transition="in" filter="fade">
                                      <p:cBhvr>
                                        <p:cTn id="46" dur="250"/>
                                        <p:tgtEl>
                                          <p:spTgt spid="17"/>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50" fill="hold"/>
                                        <p:tgtEl>
                                          <p:spTgt spid="12"/>
                                        </p:tgtEl>
                                        <p:attrNameLst>
                                          <p:attrName>ppt_w</p:attrName>
                                        </p:attrNameLst>
                                      </p:cBhvr>
                                      <p:tavLst>
                                        <p:tav tm="0">
                                          <p:val>
                                            <p:fltVal val="0"/>
                                          </p:val>
                                        </p:tav>
                                        <p:tav tm="100000">
                                          <p:val>
                                            <p:strVal val="#ppt_w"/>
                                          </p:val>
                                        </p:tav>
                                      </p:tavLst>
                                    </p:anim>
                                    <p:anim calcmode="lin" valueType="num">
                                      <p:cBhvr>
                                        <p:cTn id="50" dur="250" fill="hold"/>
                                        <p:tgtEl>
                                          <p:spTgt spid="12"/>
                                        </p:tgtEl>
                                        <p:attrNameLst>
                                          <p:attrName>ppt_h</p:attrName>
                                        </p:attrNameLst>
                                      </p:cBhvr>
                                      <p:tavLst>
                                        <p:tav tm="0">
                                          <p:val>
                                            <p:fltVal val="0"/>
                                          </p:val>
                                        </p:tav>
                                        <p:tav tm="100000">
                                          <p:val>
                                            <p:strVal val="#ppt_h"/>
                                          </p:val>
                                        </p:tav>
                                      </p:tavLst>
                                    </p:anim>
                                    <p:anim calcmode="lin" valueType="num">
                                      <p:cBhvr>
                                        <p:cTn id="51" dur="250" fill="hold"/>
                                        <p:tgtEl>
                                          <p:spTgt spid="12"/>
                                        </p:tgtEl>
                                        <p:attrNameLst>
                                          <p:attrName>style.rotation</p:attrName>
                                        </p:attrNameLst>
                                      </p:cBhvr>
                                      <p:tavLst>
                                        <p:tav tm="0">
                                          <p:val>
                                            <p:fltVal val="90"/>
                                          </p:val>
                                        </p:tav>
                                        <p:tav tm="100000">
                                          <p:val>
                                            <p:fltVal val="0"/>
                                          </p:val>
                                        </p:tav>
                                      </p:tavLst>
                                    </p:anim>
                                    <p:animEffect transition="in" filter="fade">
                                      <p:cBhvr>
                                        <p:cTn id="52" dur="25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500" fill="hold"/>
                                        <p:tgtEl>
                                          <p:spTgt spid="13"/>
                                        </p:tgtEl>
                                        <p:attrNameLst>
                                          <p:attrName>ppt_w</p:attrName>
                                        </p:attrNameLst>
                                      </p:cBhvr>
                                      <p:tavLst>
                                        <p:tav tm="0">
                                          <p:val>
                                            <p:fltVal val="0"/>
                                          </p:val>
                                        </p:tav>
                                        <p:tav tm="100000">
                                          <p:val>
                                            <p:strVal val="#ppt_w"/>
                                          </p:val>
                                        </p:tav>
                                      </p:tavLst>
                                    </p:anim>
                                    <p:anim calcmode="lin" valueType="num">
                                      <p:cBhvr>
                                        <p:cTn id="58" dur="500" fill="hold"/>
                                        <p:tgtEl>
                                          <p:spTgt spid="13"/>
                                        </p:tgtEl>
                                        <p:attrNameLst>
                                          <p:attrName>ppt_h</p:attrName>
                                        </p:attrNameLst>
                                      </p:cBhvr>
                                      <p:tavLst>
                                        <p:tav tm="0">
                                          <p:val>
                                            <p:fltVal val="0"/>
                                          </p:val>
                                        </p:tav>
                                        <p:tav tm="100000">
                                          <p:val>
                                            <p:strVal val="#ppt_h"/>
                                          </p:val>
                                        </p:tav>
                                      </p:tavLst>
                                    </p:anim>
                                    <p:animEffect transition="in" filter="fade">
                                      <p:cBhvr>
                                        <p:cTn id="59" dur="500"/>
                                        <p:tgtEl>
                                          <p:spTgt spid="13"/>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500" fill="hold"/>
                                        <p:tgtEl>
                                          <p:spTgt spid="14"/>
                                        </p:tgtEl>
                                        <p:attrNameLst>
                                          <p:attrName>ppt_w</p:attrName>
                                        </p:attrNameLst>
                                      </p:cBhvr>
                                      <p:tavLst>
                                        <p:tav tm="0">
                                          <p:val>
                                            <p:fltVal val="0"/>
                                          </p:val>
                                        </p:tav>
                                        <p:tav tm="100000">
                                          <p:val>
                                            <p:strVal val="#ppt_w"/>
                                          </p:val>
                                        </p:tav>
                                      </p:tavLst>
                                    </p:anim>
                                    <p:anim calcmode="lin" valueType="num">
                                      <p:cBhvr>
                                        <p:cTn id="63" dur="500" fill="hold"/>
                                        <p:tgtEl>
                                          <p:spTgt spid="14"/>
                                        </p:tgtEl>
                                        <p:attrNameLst>
                                          <p:attrName>ppt_h</p:attrName>
                                        </p:attrNameLst>
                                      </p:cBhvr>
                                      <p:tavLst>
                                        <p:tav tm="0">
                                          <p:val>
                                            <p:fltVal val="0"/>
                                          </p:val>
                                        </p:tav>
                                        <p:tav tm="100000">
                                          <p:val>
                                            <p:strVal val="#ppt_h"/>
                                          </p:val>
                                        </p:tav>
                                      </p:tavLst>
                                    </p:anim>
                                    <p:animEffect transition="in" filter="fade">
                                      <p:cBhvr>
                                        <p:cTn id="64" dur="500"/>
                                        <p:tgtEl>
                                          <p:spTgt spid="14"/>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p:cTn id="72" dur="500" fill="hold"/>
                                        <p:tgtEl>
                                          <p:spTgt spid="15"/>
                                        </p:tgtEl>
                                        <p:attrNameLst>
                                          <p:attrName>ppt_w</p:attrName>
                                        </p:attrNameLst>
                                      </p:cBhvr>
                                      <p:tavLst>
                                        <p:tav tm="0">
                                          <p:val>
                                            <p:fltVal val="0"/>
                                          </p:val>
                                        </p:tav>
                                        <p:tav tm="100000">
                                          <p:val>
                                            <p:strVal val="#ppt_w"/>
                                          </p:val>
                                        </p:tav>
                                      </p:tavLst>
                                    </p:anim>
                                    <p:anim calcmode="lin" valueType="num">
                                      <p:cBhvr>
                                        <p:cTn id="73" dur="500" fill="hold"/>
                                        <p:tgtEl>
                                          <p:spTgt spid="15"/>
                                        </p:tgtEl>
                                        <p:attrNameLst>
                                          <p:attrName>ppt_h</p:attrName>
                                        </p:attrNameLst>
                                      </p:cBhvr>
                                      <p:tavLst>
                                        <p:tav tm="0">
                                          <p:val>
                                            <p:fltVal val="0"/>
                                          </p:val>
                                        </p:tav>
                                        <p:tav tm="100000">
                                          <p:val>
                                            <p:strVal val="#ppt_h"/>
                                          </p:val>
                                        </p:tav>
                                      </p:tavLst>
                                    </p:anim>
                                    <p:animEffect transition="in" filter="fade">
                                      <p:cBhvr>
                                        <p:cTn id="7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ldLvl="0" animBg="1"/>
      <p:bldP spid="8" grpId="0" bldLvl="0" animBg="1"/>
      <p:bldP spid="9" grpId="0" bldLvl="0" animBg="1"/>
      <p:bldP spid="10" grpId="0"/>
      <p:bldP spid="11" grpId="0"/>
      <p:bldP spid="12" grpId="0"/>
      <p:bldP spid="13" grpId="0"/>
      <p:bldP spid="14" grpId="0"/>
      <p:bldP spid="15" grpId="0"/>
      <p:bldP spid="16" grpId="0" bldLvl="0" animBg="1"/>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Line 50">
            <a:extLst>
              <a:ext uri="{FF2B5EF4-FFF2-40B4-BE49-F238E27FC236}">
                <a16:creationId xmlns="" xmlns:a16="http://schemas.microsoft.com/office/drawing/2014/main" id="{3BB36241-4521-42AC-812D-A60C4F9C28DA}"/>
              </a:ext>
            </a:extLst>
          </p:cNvPr>
          <p:cNvSpPr>
            <a:spLocks noChangeShapeType="1"/>
          </p:cNvSpPr>
          <p:nvPr/>
        </p:nvSpPr>
        <p:spPr bwMode="auto">
          <a:xfrm>
            <a:off x="830473" y="3648198"/>
            <a:ext cx="7126441" cy="0"/>
          </a:xfrm>
          <a:prstGeom prst="line">
            <a:avLst/>
          </a:prstGeom>
          <a:noFill/>
          <a:ln w="9525">
            <a:solidFill>
              <a:srgbClr val="00969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733">
              <a:latin typeface="微软雅黑" panose="020B0503020204020204" pitchFamily="34" charset="-122"/>
              <a:ea typeface="微软雅黑" panose="020B0503020204020204" pitchFamily="34" charset="-122"/>
            </a:endParaRPr>
          </a:p>
        </p:txBody>
      </p:sp>
      <p:grpSp>
        <p:nvGrpSpPr>
          <p:cNvPr id="44" name="Group 51">
            <a:extLst>
              <a:ext uri="{FF2B5EF4-FFF2-40B4-BE49-F238E27FC236}">
                <a16:creationId xmlns="" xmlns:a16="http://schemas.microsoft.com/office/drawing/2014/main" id="{F600EF3F-9023-48C2-AD35-074D8CE42E10}"/>
              </a:ext>
            </a:extLst>
          </p:cNvPr>
          <p:cNvGrpSpPr>
            <a:grpSpLocks/>
          </p:cNvGrpSpPr>
          <p:nvPr/>
        </p:nvGrpSpPr>
        <p:grpSpPr bwMode="auto">
          <a:xfrm>
            <a:off x="1678351" y="1955649"/>
            <a:ext cx="987839" cy="1199408"/>
            <a:chOff x="839" y="1752"/>
            <a:chExt cx="635" cy="771"/>
          </a:xfrm>
        </p:grpSpPr>
        <p:sp>
          <p:nvSpPr>
            <p:cNvPr id="46" name="Oval 52">
              <a:extLst>
                <a:ext uri="{FF2B5EF4-FFF2-40B4-BE49-F238E27FC236}">
                  <a16:creationId xmlns="" xmlns:a16="http://schemas.microsoft.com/office/drawing/2014/main" id="{D6BB6981-45F5-4498-A4E3-8D78821DD0BC}"/>
                </a:ext>
              </a:extLst>
            </p:cNvPr>
            <p:cNvSpPr>
              <a:spLocks noChangeArrowheads="1"/>
            </p:cNvSpPr>
            <p:nvPr/>
          </p:nvSpPr>
          <p:spPr bwMode="auto">
            <a:xfrm>
              <a:off x="839" y="1752"/>
              <a:ext cx="635" cy="635"/>
            </a:xfrm>
            <a:prstGeom prst="ellipse">
              <a:avLst/>
            </a:prstGeom>
            <a:noFill/>
            <a:ln w="152400">
              <a:solidFill>
                <a:srgbClr val="008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960" b="1" dirty="0">
                  <a:solidFill>
                    <a:srgbClr val="008080"/>
                  </a:solidFill>
                  <a:latin typeface="微软雅黑" panose="020B0503020204020204" pitchFamily="34" charset="-122"/>
                  <a:ea typeface="微软雅黑" panose="020B0503020204020204" pitchFamily="34" charset="-122"/>
                </a:rPr>
                <a:t>标题</a:t>
              </a:r>
              <a:endParaRPr lang="en-US" altLang="zh-CN" sz="1960" b="1" dirty="0">
                <a:solidFill>
                  <a:srgbClr val="008080"/>
                </a:solidFill>
                <a:latin typeface="微软雅黑" panose="020B0503020204020204" pitchFamily="34" charset="-122"/>
                <a:ea typeface="微软雅黑" panose="020B0503020204020204" pitchFamily="34" charset="-122"/>
              </a:endParaRPr>
            </a:p>
          </p:txBody>
        </p:sp>
        <p:sp>
          <p:nvSpPr>
            <p:cNvPr id="49" name="AutoShape 53">
              <a:extLst>
                <a:ext uri="{FF2B5EF4-FFF2-40B4-BE49-F238E27FC236}">
                  <a16:creationId xmlns="" xmlns:a16="http://schemas.microsoft.com/office/drawing/2014/main" id="{E110A276-4AD4-4A4C-B44B-EB63C0731E45}"/>
                </a:ext>
              </a:extLst>
            </p:cNvPr>
            <p:cNvSpPr>
              <a:spLocks noChangeArrowheads="1"/>
            </p:cNvSpPr>
            <p:nvPr/>
          </p:nvSpPr>
          <p:spPr bwMode="auto">
            <a:xfrm flipV="1">
              <a:off x="1087" y="2414"/>
              <a:ext cx="136" cy="109"/>
            </a:xfrm>
            <a:prstGeom prst="triangle">
              <a:avLst>
                <a:gd name="adj" fmla="val 50000"/>
              </a:avLst>
            </a:prstGeom>
            <a:solidFill>
              <a:srgbClr val="008080"/>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grpSp>
      <p:sp>
        <p:nvSpPr>
          <p:cNvPr id="50" name="Rectangle 63">
            <a:extLst>
              <a:ext uri="{FF2B5EF4-FFF2-40B4-BE49-F238E27FC236}">
                <a16:creationId xmlns="" xmlns:a16="http://schemas.microsoft.com/office/drawing/2014/main" id="{BA1417E5-DB55-48C7-84BF-8E70D902D314}"/>
              </a:ext>
            </a:extLst>
          </p:cNvPr>
          <p:cNvSpPr>
            <a:spLocks noChangeArrowheads="1"/>
          </p:cNvSpPr>
          <p:nvPr/>
        </p:nvSpPr>
        <p:spPr bwMode="auto">
          <a:xfrm>
            <a:off x="2665121" y="4001672"/>
            <a:ext cx="3669784" cy="353133"/>
          </a:xfrm>
          <a:prstGeom prst="rect">
            <a:avLst/>
          </a:prstGeom>
          <a:solidFill>
            <a:srgbClr val="008080"/>
          </a:solidFill>
          <a:ln>
            <a:noFill/>
          </a:ln>
          <a:effectLst/>
          <a:extLst/>
        </p:spPr>
        <p:txBody>
          <a:bodyPr wrap="none" anchor="ctr"/>
          <a:lstStyle/>
          <a:p>
            <a:pPr algn="ctr">
              <a:spcBef>
                <a:spcPct val="50000"/>
              </a:spcBef>
            </a:pPr>
            <a:r>
              <a:rPr lang="zh-CN" altLang="en-US" sz="1372" dirty="0">
                <a:solidFill>
                  <a:srgbClr val="FFFFFF"/>
                </a:solidFill>
                <a:latin typeface="微软雅黑" panose="020B0503020204020204" pitchFamily="34" charset="-122"/>
                <a:ea typeface="微软雅黑" panose="020B0503020204020204" pitchFamily="34" charset="-122"/>
              </a:rPr>
              <a:t>请输入文字，标题内容</a:t>
            </a:r>
            <a:endParaRPr lang="en-US" altLang="zh-CN" sz="1372" dirty="0">
              <a:solidFill>
                <a:srgbClr val="FFFFFF"/>
              </a:solidFill>
              <a:latin typeface="微软雅黑" panose="020B0503020204020204" pitchFamily="34" charset="-122"/>
              <a:ea typeface="微软雅黑" panose="020B0503020204020204" pitchFamily="34" charset="-122"/>
            </a:endParaRPr>
          </a:p>
        </p:txBody>
      </p:sp>
      <p:grpSp>
        <p:nvGrpSpPr>
          <p:cNvPr id="51" name="Group 51">
            <a:extLst>
              <a:ext uri="{FF2B5EF4-FFF2-40B4-BE49-F238E27FC236}">
                <a16:creationId xmlns="" xmlns:a16="http://schemas.microsoft.com/office/drawing/2014/main" id="{DE96CCF7-7C5E-453E-9172-1B72522828EB}"/>
              </a:ext>
            </a:extLst>
          </p:cNvPr>
          <p:cNvGrpSpPr>
            <a:grpSpLocks/>
          </p:cNvGrpSpPr>
          <p:nvPr/>
        </p:nvGrpSpPr>
        <p:grpSpPr bwMode="auto">
          <a:xfrm>
            <a:off x="3970604" y="1955649"/>
            <a:ext cx="987839" cy="1199408"/>
            <a:chOff x="839" y="1752"/>
            <a:chExt cx="635" cy="771"/>
          </a:xfrm>
        </p:grpSpPr>
        <p:sp>
          <p:nvSpPr>
            <p:cNvPr id="54" name="Oval 52">
              <a:extLst>
                <a:ext uri="{FF2B5EF4-FFF2-40B4-BE49-F238E27FC236}">
                  <a16:creationId xmlns="" xmlns:a16="http://schemas.microsoft.com/office/drawing/2014/main" id="{9B03A39C-21FC-4617-83F1-9A3134DCC0C0}"/>
                </a:ext>
              </a:extLst>
            </p:cNvPr>
            <p:cNvSpPr>
              <a:spLocks noChangeArrowheads="1"/>
            </p:cNvSpPr>
            <p:nvPr/>
          </p:nvSpPr>
          <p:spPr bwMode="auto">
            <a:xfrm>
              <a:off x="839" y="1752"/>
              <a:ext cx="635" cy="635"/>
            </a:xfrm>
            <a:prstGeom prst="ellipse">
              <a:avLst/>
            </a:prstGeom>
            <a:noFill/>
            <a:ln w="152400">
              <a:solidFill>
                <a:srgbClr val="008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960" b="1" dirty="0">
                  <a:solidFill>
                    <a:srgbClr val="008080"/>
                  </a:solidFill>
                  <a:latin typeface="微软雅黑" panose="020B0503020204020204" pitchFamily="34" charset="-122"/>
                  <a:ea typeface="微软雅黑" panose="020B0503020204020204" pitchFamily="34" charset="-122"/>
                </a:rPr>
                <a:t>标题</a:t>
              </a:r>
              <a:endParaRPr lang="en-US" altLang="zh-CN" sz="1960" b="1" dirty="0">
                <a:solidFill>
                  <a:srgbClr val="008080"/>
                </a:solidFill>
                <a:latin typeface="微软雅黑" panose="020B0503020204020204" pitchFamily="34" charset="-122"/>
                <a:ea typeface="微软雅黑" panose="020B0503020204020204" pitchFamily="34" charset="-122"/>
              </a:endParaRPr>
            </a:p>
          </p:txBody>
        </p:sp>
        <p:sp>
          <p:nvSpPr>
            <p:cNvPr id="55" name="AutoShape 53">
              <a:extLst>
                <a:ext uri="{FF2B5EF4-FFF2-40B4-BE49-F238E27FC236}">
                  <a16:creationId xmlns="" xmlns:a16="http://schemas.microsoft.com/office/drawing/2014/main" id="{936AE69A-BB68-49EC-8E21-05D46580534D}"/>
                </a:ext>
              </a:extLst>
            </p:cNvPr>
            <p:cNvSpPr>
              <a:spLocks noChangeArrowheads="1"/>
            </p:cNvSpPr>
            <p:nvPr/>
          </p:nvSpPr>
          <p:spPr bwMode="auto">
            <a:xfrm flipV="1">
              <a:off x="1087" y="2414"/>
              <a:ext cx="136" cy="109"/>
            </a:xfrm>
            <a:prstGeom prst="triangle">
              <a:avLst>
                <a:gd name="adj" fmla="val 50000"/>
              </a:avLst>
            </a:prstGeom>
            <a:solidFill>
              <a:srgbClr val="0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grpSp>
      <p:grpSp>
        <p:nvGrpSpPr>
          <p:cNvPr id="56" name="Group 51">
            <a:extLst>
              <a:ext uri="{FF2B5EF4-FFF2-40B4-BE49-F238E27FC236}">
                <a16:creationId xmlns="" xmlns:a16="http://schemas.microsoft.com/office/drawing/2014/main" id="{0434C437-28B1-4540-A9AC-3DDEBF4C402A}"/>
              </a:ext>
            </a:extLst>
          </p:cNvPr>
          <p:cNvGrpSpPr>
            <a:grpSpLocks/>
          </p:cNvGrpSpPr>
          <p:nvPr/>
        </p:nvGrpSpPr>
        <p:grpSpPr bwMode="auto">
          <a:xfrm>
            <a:off x="6546958" y="1955649"/>
            <a:ext cx="987839" cy="1199408"/>
            <a:chOff x="839" y="1752"/>
            <a:chExt cx="635" cy="771"/>
          </a:xfrm>
        </p:grpSpPr>
        <p:sp>
          <p:nvSpPr>
            <p:cNvPr id="57" name="Oval 52">
              <a:extLst>
                <a:ext uri="{FF2B5EF4-FFF2-40B4-BE49-F238E27FC236}">
                  <a16:creationId xmlns="" xmlns:a16="http://schemas.microsoft.com/office/drawing/2014/main" id="{BC30B22B-206D-4188-8DAD-47226092F6D0}"/>
                </a:ext>
              </a:extLst>
            </p:cNvPr>
            <p:cNvSpPr>
              <a:spLocks noChangeArrowheads="1"/>
            </p:cNvSpPr>
            <p:nvPr/>
          </p:nvSpPr>
          <p:spPr bwMode="auto">
            <a:xfrm>
              <a:off x="839" y="1752"/>
              <a:ext cx="635" cy="635"/>
            </a:xfrm>
            <a:prstGeom prst="ellipse">
              <a:avLst/>
            </a:prstGeom>
            <a:noFill/>
            <a:ln w="152400">
              <a:solidFill>
                <a:srgbClr val="008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960" b="1" dirty="0">
                  <a:solidFill>
                    <a:srgbClr val="008080"/>
                  </a:solidFill>
                  <a:latin typeface="微软雅黑" panose="020B0503020204020204" pitchFamily="34" charset="-122"/>
                  <a:ea typeface="微软雅黑" panose="020B0503020204020204" pitchFamily="34" charset="-122"/>
                </a:rPr>
                <a:t>标题</a:t>
              </a:r>
              <a:endParaRPr lang="en-US" altLang="zh-CN" sz="1960" b="1" dirty="0">
                <a:solidFill>
                  <a:srgbClr val="008080"/>
                </a:solidFill>
                <a:latin typeface="微软雅黑" panose="020B0503020204020204" pitchFamily="34" charset="-122"/>
                <a:ea typeface="微软雅黑" panose="020B0503020204020204" pitchFamily="34" charset="-122"/>
              </a:endParaRPr>
            </a:p>
          </p:txBody>
        </p:sp>
        <p:sp>
          <p:nvSpPr>
            <p:cNvPr id="58" name="AutoShape 53">
              <a:extLst>
                <a:ext uri="{FF2B5EF4-FFF2-40B4-BE49-F238E27FC236}">
                  <a16:creationId xmlns="" xmlns:a16="http://schemas.microsoft.com/office/drawing/2014/main" id="{301F8D73-029D-4D6F-A45B-9E5B1C3E1567}"/>
                </a:ext>
              </a:extLst>
            </p:cNvPr>
            <p:cNvSpPr>
              <a:spLocks noChangeArrowheads="1"/>
            </p:cNvSpPr>
            <p:nvPr/>
          </p:nvSpPr>
          <p:spPr bwMode="auto">
            <a:xfrm flipV="1">
              <a:off x="1087" y="2414"/>
              <a:ext cx="136" cy="109"/>
            </a:xfrm>
            <a:prstGeom prst="triangle">
              <a:avLst>
                <a:gd name="adj" fmla="val 50000"/>
              </a:avLst>
            </a:prstGeom>
            <a:solidFill>
              <a:srgbClr val="0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a:latin typeface="微软雅黑" panose="020B0503020204020204" pitchFamily="34" charset="-122"/>
                <a:ea typeface="微软雅黑" panose="020B0503020204020204" pitchFamily="34" charset="-122"/>
              </a:endParaRPr>
            </a:p>
          </p:txBody>
        </p:sp>
      </p:grpSp>
      <p:grpSp>
        <p:nvGrpSpPr>
          <p:cNvPr id="59" name="组合 58">
            <a:extLst>
              <a:ext uri="{FF2B5EF4-FFF2-40B4-BE49-F238E27FC236}">
                <a16:creationId xmlns="" xmlns:a16="http://schemas.microsoft.com/office/drawing/2014/main" id="{2D9AAAFA-2840-4CFC-A64D-AFA600C180F1}"/>
              </a:ext>
            </a:extLst>
          </p:cNvPr>
          <p:cNvGrpSpPr/>
          <p:nvPr/>
        </p:nvGrpSpPr>
        <p:grpSpPr>
          <a:xfrm>
            <a:off x="1183654" y="3296622"/>
            <a:ext cx="6844285" cy="301602"/>
            <a:chOff x="1187996" y="3004071"/>
            <a:chExt cx="6984404" cy="307777"/>
          </a:xfrm>
        </p:grpSpPr>
        <p:sp>
          <p:nvSpPr>
            <p:cNvPr id="61" name="Text Box 54">
              <a:extLst>
                <a:ext uri="{FF2B5EF4-FFF2-40B4-BE49-F238E27FC236}">
                  <a16:creationId xmlns="" xmlns:a16="http://schemas.microsoft.com/office/drawing/2014/main" id="{1BE014C7-CC8E-4C75-A600-D42B293F3890}"/>
                </a:ext>
              </a:extLst>
            </p:cNvPr>
            <p:cNvSpPr txBox="1">
              <a:spLocks noChangeArrowheads="1"/>
            </p:cNvSpPr>
            <p:nvPr/>
          </p:nvSpPr>
          <p:spPr bwMode="auto">
            <a:xfrm>
              <a:off x="1187996" y="3004071"/>
              <a:ext cx="201612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1372" dirty="0">
                  <a:solidFill>
                    <a:srgbClr val="008080"/>
                  </a:solidFill>
                  <a:latin typeface="微软雅黑" panose="020B0503020204020204" pitchFamily="34" charset="-122"/>
                  <a:ea typeface="微软雅黑" panose="020B0503020204020204" pitchFamily="34" charset="-122"/>
                </a:rPr>
                <a:t>       文字标题内容</a:t>
              </a:r>
              <a:endParaRPr lang="en-US" altLang="zh-CN" sz="1372" dirty="0">
                <a:solidFill>
                  <a:srgbClr val="008080"/>
                </a:solidFill>
                <a:latin typeface="微软雅黑" panose="020B0503020204020204" pitchFamily="34" charset="-122"/>
                <a:ea typeface="微软雅黑" panose="020B0503020204020204" pitchFamily="34" charset="-122"/>
              </a:endParaRPr>
            </a:p>
          </p:txBody>
        </p:sp>
        <p:sp>
          <p:nvSpPr>
            <p:cNvPr id="63" name="Text Box 54">
              <a:extLst>
                <a:ext uri="{FF2B5EF4-FFF2-40B4-BE49-F238E27FC236}">
                  <a16:creationId xmlns="" xmlns:a16="http://schemas.microsoft.com/office/drawing/2014/main" id="{B8842AD6-4064-4AD2-ADB5-238EB68DD85A}"/>
                </a:ext>
              </a:extLst>
            </p:cNvPr>
            <p:cNvSpPr txBox="1">
              <a:spLocks noChangeArrowheads="1"/>
            </p:cNvSpPr>
            <p:nvPr/>
          </p:nvSpPr>
          <p:spPr bwMode="auto">
            <a:xfrm>
              <a:off x="3527177" y="3004071"/>
              <a:ext cx="201612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1372" dirty="0">
                  <a:solidFill>
                    <a:srgbClr val="008080"/>
                  </a:solidFill>
                  <a:latin typeface="微软雅黑" panose="020B0503020204020204" pitchFamily="34" charset="-122"/>
                  <a:ea typeface="微软雅黑" panose="020B0503020204020204" pitchFamily="34" charset="-122"/>
                </a:rPr>
                <a:t>        文字标题内容</a:t>
              </a:r>
              <a:endParaRPr lang="en-US" altLang="zh-CN" sz="1372" dirty="0">
                <a:solidFill>
                  <a:srgbClr val="008080"/>
                </a:solidFill>
                <a:latin typeface="微软雅黑" panose="020B0503020204020204" pitchFamily="34" charset="-122"/>
                <a:ea typeface="微软雅黑" panose="020B0503020204020204" pitchFamily="34" charset="-122"/>
              </a:endParaRPr>
            </a:p>
          </p:txBody>
        </p:sp>
        <p:sp>
          <p:nvSpPr>
            <p:cNvPr id="64" name="Text Box 54">
              <a:extLst>
                <a:ext uri="{FF2B5EF4-FFF2-40B4-BE49-F238E27FC236}">
                  <a16:creationId xmlns="" xmlns:a16="http://schemas.microsoft.com/office/drawing/2014/main" id="{CCC91D87-5596-4D32-BEEF-019A82768200}"/>
                </a:ext>
              </a:extLst>
            </p:cNvPr>
            <p:cNvSpPr txBox="1">
              <a:spLocks noChangeArrowheads="1"/>
            </p:cNvSpPr>
            <p:nvPr/>
          </p:nvSpPr>
          <p:spPr bwMode="auto">
            <a:xfrm>
              <a:off x="6156275" y="3004071"/>
              <a:ext cx="201612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1372" dirty="0">
                  <a:solidFill>
                    <a:srgbClr val="008080"/>
                  </a:solidFill>
                  <a:latin typeface="微软雅黑" panose="020B0503020204020204" pitchFamily="34" charset="-122"/>
                  <a:ea typeface="微软雅黑" panose="020B0503020204020204" pitchFamily="34" charset="-122"/>
                </a:rPr>
                <a:t>        文字标题内容</a:t>
              </a:r>
              <a:endParaRPr lang="en-US" altLang="zh-CN" sz="1372" dirty="0">
                <a:solidFill>
                  <a:srgbClr val="008080"/>
                </a:solidFill>
                <a:latin typeface="微软雅黑" panose="020B0503020204020204" pitchFamily="34" charset="-122"/>
                <a:ea typeface="微软雅黑" panose="020B0503020204020204" pitchFamily="34" charset="-122"/>
              </a:endParaRPr>
            </a:p>
          </p:txBody>
        </p:sp>
      </p:grpSp>
      <p:sp>
        <p:nvSpPr>
          <p:cNvPr id="65" name="标题 1">
            <a:extLst>
              <a:ext uri="{FF2B5EF4-FFF2-40B4-BE49-F238E27FC236}">
                <a16:creationId xmlns="" xmlns:a16="http://schemas.microsoft.com/office/drawing/2014/main" id="{319EA04B-33A5-40C3-A437-1212658B9960}"/>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66" name="矩形 65">
            <a:extLst>
              <a:ext uri="{FF2B5EF4-FFF2-40B4-BE49-F238E27FC236}">
                <a16:creationId xmlns="" xmlns:a16="http://schemas.microsoft.com/office/drawing/2014/main" id="{BCACEC35-EB9B-40CD-9F91-B09B447F6FE5}"/>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67" name="矩形 66">
            <a:extLst>
              <a:ext uri="{FF2B5EF4-FFF2-40B4-BE49-F238E27FC236}">
                <a16:creationId xmlns="" xmlns:a16="http://schemas.microsoft.com/office/drawing/2014/main" id="{E99CFFE8-FAE5-4ABD-9A13-BD98A0C07F4A}"/>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0"/>
                                        <p:tgtEl>
                                          <p:spTgt spid="44"/>
                                        </p:tgtEl>
                                      </p:cBhvr>
                                    </p:animEffect>
                                    <p:anim calcmode="lin" valueType="num">
                                      <p:cBhvr>
                                        <p:cTn id="8" dur="1000" fill="hold"/>
                                        <p:tgtEl>
                                          <p:spTgt spid="44"/>
                                        </p:tgtEl>
                                        <p:attrNameLst>
                                          <p:attrName>ppt_x</p:attrName>
                                        </p:attrNameLst>
                                      </p:cBhvr>
                                      <p:tavLst>
                                        <p:tav tm="0">
                                          <p:val>
                                            <p:strVal val="#ppt_x"/>
                                          </p:val>
                                        </p:tav>
                                        <p:tav tm="100000">
                                          <p:val>
                                            <p:strVal val="#ppt_x"/>
                                          </p:val>
                                        </p:tav>
                                      </p:tavLst>
                                    </p:anim>
                                    <p:anim calcmode="lin" valueType="num">
                                      <p:cBhvr>
                                        <p:cTn id="9" dur="1000" fill="hold"/>
                                        <p:tgtEl>
                                          <p:spTgt spid="4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1000"/>
                                        <p:tgtEl>
                                          <p:spTgt spid="56"/>
                                        </p:tgtEl>
                                      </p:cBhvr>
                                    </p:animEffect>
                                    <p:anim calcmode="lin" valueType="num">
                                      <p:cBhvr>
                                        <p:cTn id="13" dur="1000" fill="hold"/>
                                        <p:tgtEl>
                                          <p:spTgt spid="56"/>
                                        </p:tgtEl>
                                        <p:attrNameLst>
                                          <p:attrName>ppt_x</p:attrName>
                                        </p:attrNameLst>
                                      </p:cBhvr>
                                      <p:tavLst>
                                        <p:tav tm="0">
                                          <p:val>
                                            <p:strVal val="#ppt_x"/>
                                          </p:val>
                                        </p:tav>
                                        <p:tav tm="100000">
                                          <p:val>
                                            <p:strVal val="#ppt_x"/>
                                          </p:val>
                                        </p:tav>
                                      </p:tavLst>
                                    </p:anim>
                                    <p:anim calcmode="lin" valueType="num">
                                      <p:cBhvr>
                                        <p:cTn id="14" dur="1000" fill="hold"/>
                                        <p:tgtEl>
                                          <p:spTgt spid="5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1000"/>
                                        <p:tgtEl>
                                          <p:spTgt spid="51"/>
                                        </p:tgtEl>
                                      </p:cBhvr>
                                    </p:animEffect>
                                    <p:anim calcmode="lin" valueType="num">
                                      <p:cBhvr>
                                        <p:cTn id="18" dur="1000" fill="hold"/>
                                        <p:tgtEl>
                                          <p:spTgt spid="51"/>
                                        </p:tgtEl>
                                        <p:attrNameLst>
                                          <p:attrName>ppt_x</p:attrName>
                                        </p:attrNameLst>
                                      </p:cBhvr>
                                      <p:tavLst>
                                        <p:tav tm="0">
                                          <p:val>
                                            <p:strVal val="#ppt_x"/>
                                          </p:val>
                                        </p:tav>
                                        <p:tav tm="100000">
                                          <p:val>
                                            <p:strVal val="#ppt_x"/>
                                          </p:val>
                                        </p:tav>
                                      </p:tavLst>
                                    </p:anim>
                                    <p:anim calcmode="lin" valueType="num">
                                      <p:cBhvr>
                                        <p:cTn id="19" dur="1000" fill="hold"/>
                                        <p:tgtEl>
                                          <p:spTgt spid="51"/>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59"/>
                                        </p:tgtEl>
                                        <p:attrNameLst>
                                          <p:attrName>style.visibility</p:attrName>
                                        </p:attrNameLst>
                                      </p:cBhvr>
                                      <p:to>
                                        <p:strVal val="visible"/>
                                      </p:to>
                                    </p:set>
                                    <p:animEffect transition="in" filter="fade">
                                      <p:cBhvr>
                                        <p:cTn id="23" dur="1000"/>
                                        <p:tgtEl>
                                          <p:spTgt spid="59"/>
                                        </p:tgtEl>
                                      </p:cBhvr>
                                    </p:animEffect>
                                    <p:anim calcmode="lin" valueType="num">
                                      <p:cBhvr>
                                        <p:cTn id="24" dur="1000" fill="hold"/>
                                        <p:tgtEl>
                                          <p:spTgt spid="59"/>
                                        </p:tgtEl>
                                        <p:attrNameLst>
                                          <p:attrName>ppt_x</p:attrName>
                                        </p:attrNameLst>
                                      </p:cBhvr>
                                      <p:tavLst>
                                        <p:tav tm="0">
                                          <p:val>
                                            <p:strVal val="#ppt_x"/>
                                          </p:val>
                                        </p:tav>
                                        <p:tav tm="100000">
                                          <p:val>
                                            <p:strVal val="#ppt_x"/>
                                          </p:val>
                                        </p:tav>
                                      </p:tavLst>
                                    </p:anim>
                                    <p:anim calcmode="lin" valueType="num">
                                      <p:cBhvr>
                                        <p:cTn id="25" dur="1000" fill="hold"/>
                                        <p:tgtEl>
                                          <p:spTgt spid="59"/>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wipe(left)">
                                      <p:cBhvr>
                                        <p:cTn id="29" dur="500"/>
                                        <p:tgtEl>
                                          <p:spTgt spid="34"/>
                                        </p:tgtEl>
                                      </p:cBhvr>
                                    </p:animEffect>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50"/>
                                        </p:tgtEl>
                                        <p:attrNameLst>
                                          <p:attrName>style.visibility</p:attrName>
                                        </p:attrNameLst>
                                      </p:cBhvr>
                                      <p:to>
                                        <p:strVal val="visible"/>
                                      </p:to>
                                    </p:set>
                                    <p:animEffect transition="in" filter="fade">
                                      <p:cBhvr>
                                        <p:cTn id="33" dur="1000"/>
                                        <p:tgtEl>
                                          <p:spTgt spid="50"/>
                                        </p:tgtEl>
                                      </p:cBhvr>
                                    </p:animEffect>
                                    <p:anim calcmode="lin" valueType="num">
                                      <p:cBhvr>
                                        <p:cTn id="34" dur="1000" fill="hold"/>
                                        <p:tgtEl>
                                          <p:spTgt spid="50"/>
                                        </p:tgtEl>
                                        <p:attrNameLst>
                                          <p:attrName>ppt_x</p:attrName>
                                        </p:attrNameLst>
                                      </p:cBhvr>
                                      <p:tavLst>
                                        <p:tav tm="0">
                                          <p:val>
                                            <p:strVal val="#ppt_x"/>
                                          </p:val>
                                        </p:tav>
                                        <p:tav tm="100000">
                                          <p:val>
                                            <p:strVal val="#ppt_x"/>
                                          </p:val>
                                        </p:tav>
                                      </p:tavLst>
                                    </p:anim>
                                    <p:anim calcmode="lin" valueType="num">
                                      <p:cBhvr>
                                        <p:cTn id="35"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5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a:extLst>
              <a:ext uri="{FF2B5EF4-FFF2-40B4-BE49-F238E27FC236}">
                <a16:creationId xmlns="" xmlns:a16="http://schemas.microsoft.com/office/drawing/2014/main" id="{024F2B2E-E4FE-4F44-9B3E-84033BD14DE1}"/>
              </a:ext>
            </a:extLst>
          </p:cNvPr>
          <p:cNvSpPr/>
          <p:nvPr/>
        </p:nvSpPr>
        <p:spPr>
          <a:xfrm>
            <a:off x="1916981" y="1759052"/>
            <a:ext cx="6211813" cy="1522208"/>
          </a:xfrm>
          <a:prstGeom prst="rect">
            <a:avLst/>
          </a:prstGeom>
          <a:noFill/>
          <a:ln w="0" cap="flat" cmpd="sng" algn="ctr">
            <a:solidFill>
              <a:srgbClr val="404040"/>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nvGrpSpPr>
          <p:cNvPr id="43" name="组合 42">
            <a:extLst>
              <a:ext uri="{FF2B5EF4-FFF2-40B4-BE49-F238E27FC236}">
                <a16:creationId xmlns="" xmlns:a16="http://schemas.microsoft.com/office/drawing/2014/main" id="{A8C0E484-B160-455A-A897-5C45EE237D81}"/>
              </a:ext>
            </a:extLst>
          </p:cNvPr>
          <p:cNvGrpSpPr/>
          <p:nvPr/>
        </p:nvGrpSpPr>
        <p:grpSpPr>
          <a:xfrm>
            <a:off x="3716780" y="1986461"/>
            <a:ext cx="4000412" cy="1091903"/>
            <a:chOff x="5030642" y="2695478"/>
            <a:chExt cx="5443080" cy="1485676"/>
          </a:xfrm>
        </p:grpSpPr>
        <p:sp>
          <p:nvSpPr>
            <p:cNvPr id="44" name="文本框 43">
              <a:extLst>
                <a:ext uri="{FF2B5EF4-FFF2-40B4-BE49-F238E27FC236}">
                  <a16:creationId xmlns="" xmlns:a16="http://schemas.microsoft.com/office/drawing/2014/main" id="{0BCBAE01-DF89-45C5-B127-D89E1DFFAA2C}"/>
                </a:ext>
              </a:extLst>
            </p:cNvPr>
            <p:cNvSpPr txBox="1"/>
            <p:nvPr>
              <p:custDataLst>
                <p:tags r:id="rId1"/>
              </p:custDataLst>
            </p:nvPr>
          </p:nvSpPr>
          <p:spPr>
            <a:xfrm>
              <a:off x="5030642" y="3563030"/>
              <a:ext cx="4997279" cy="618124"/>
            </a:xfrm>
            <a:prstGeom prst="rect">
              <a:avLst/>
            </a:prstGeom>
            <a:noFill/>
          </p:spPr>
          <p:txBody>
            <a:bodyPr wrap="square">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lgn="dist">
                <a:defRPr/>
              </a:pPr>
              <a:r>
                <a:rPr lang="en-US" altLang="zh-CN" sz="2352" i="0" dirty="0">
                  <a:solidFill>
                    <a:schemeClr val="bg2">
                      <a:lumMod val="50000"/>
                    </a:schemeClr>
                  </a:solidFill>
                  <a:latin typeface="Broadway" panose="020F0502020204030204"/>
                  <a:ea typeface="微软雅黑"/>
                  <a:cs typeface="+mn-ea"/>
                  <a:sym typeface="+mn-lt"/>
                </a:rPr>
                <a:t>Add Your Title Here</a:t>
              </a:r>
              <a:endParaRPr lang="zh-CN" altLang="en-US" sz="2352" i="0" dirty="0">
                <a:solidFill>
                  <a:schemeClr val="bg2">
                    <a:lumMod val="50000"/>
                  </a:schemeClr>
                </a:solidFill>
                <a:latin typeface="Broadway" panose="020F0502020204030204"/>
                <a:ea typeface="微软雅黑"/>
                <a:cs typeface="+mn-ea"/>
                <a:sym typeface="+mn-lt"/>
              </a:endParaRPr>
            </a:p>
          </p:txBody>
        </p:sp>
        <p:sp>
          <p:nvSpPr>
            <p:cNvPr id="45" name="文本框 16">
              <a:extLst>
                <a:ext uri="{FF2B5EF4-FFF2-40B4-BE49-F238E27FC236}">
                  <a16:creationId xmlns="" xmlns:a16="http://schemas.microsoft.com/office/drawing/2014/main" id="{7069724F-FA97-4A84-B0BB-A05FFC035FEE}"/>
                </a:ext>
              </a:extLst>
            </p:cNvPr>
            <p:cNvSpPr txBox="1">
              <a:spLocks noChangeArrowheads="1"/>
            </p:cNvSpPr>
            <p:nvPr>
              <p:custDataLst>
                <p:tags r:id="rId2"/>
              </p:custDataLst>
            </p:nvPr>
          </p:nvSpPr>
          <p:spPr bwMode="auto">
            <a:xfrm>
              <a:off x="5030642" y="2695478"/>
              <a:ext cx="544308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3528" b="1" dirty="0">
                  <a:solidFill>
                    <a:srgbClr val="1D9A78"/>
                  </a:solidFill>
                  <a:latin typeface="Broadway" panose="020F0502020204030204"/>
                  <a:ea typeface="微软雅黑"/>
                  <a:cs typeface="+mn-ea"/>
                  <a:sym typeface="+mn-lt"/>
                </a:rPr>
                <a:t>点击此处添加标题</a:t>
              </a:r>
            </a:p>
          </p:txBody>
        </p:sp>
      </p:grpSp>
      <p:grpSp>
        <p:nvGrpSpPr>
          <p:cNvPr id="46" name="组合 45">
            <a:extLst>
              <a:ext uri="{FF2B5EF4-FFF2-40B4-BE49-F238E27FC236}">
                <a16:creationId xmlns="" xmlns:a16="http://schemas.microsoft.com/office/drawing/2014/main" id="{0E0E35F3-F954-4639-91E3-22FBA5B2FC0C}"/>
              </a:ext>
            </a:extLst>
          </p:cNvPr>
          <p:cNvGrpSpPr/>
          <p:nvPr/>
        </p:nvGrpSpPr>
        <p:grpSpPr>
          <a:xfrm>
            <a:off x="1282346" y="1877240"/>
            <a:ext cx="2252364" cy="1285832"/>
            <a:chOff x="-1616937" y="2369820"/>
            <a:chExt cx="3977640" cy="2270760"/>
          </a:xfrm>
        </p:grpSpPr>
        <p:sp>
          <p:nvSpPr>
            <p:cNvPr id="47" name="矩形 46">
              <a:extLst>
                <a:ext uri="{FF2B5EF4-FFF2-40B4-BE49-F238E27FC236}">
                  <a16:creationId xmlns="" xmlns:a16="http://schemas.microsoft.com/office/drawing/2014/main" id="{6EF6B323-973B-46DE-8396-05EDECAE29BC}"/>
                </a:ext>
              </a:extLst>
            </p:cNvPr>
            <p:cNvSpPr/>
            <p:nvPr/>
          </p:nvSpPr>
          <p:spPr>
            <a:xfrm>
              <a:off x="-1616937" y="2369820"/>
              <a:ext cx="3977640" cy="2270760"/>
            </a:xfrm>
            <a:prstGeom prst="rect">
              <a:avLst/>
            </a:prstGeom>
            <a:solidFill>
              <a:srgbClr val="1D9A78"/>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43" dirty="0">
                  <a:latin typeface="Broadway" panose="04040905080B02020502" pitchFamily="82" charset="0"/>
                </a:rPr>
                <a:t>02</a:t>
              </a:r>
              <a:endParaRPr lang="zh-CN" altLang="en-US" sz="10143" dirty="0">
                <a:latin typeface="Broadway" panose="04040905080B02020502" pitchFamily="82" charset="0"/>
              </a:endParaRPr>
            </a:p>
          </p:txBody>
        </p:sp>
        <p:sp>
          <p:nvSpPr>
            <p:cNvPr id="48" name="等腰三角形 47">
              <a:extLst>
                <a:ext uri="{FF2B5EF4-FFF2-40B4-BE49-F238E27FC236}">
                  <a16:creationId xmlns="" xmlns:a16="http://schemas.microsoft.com/office/drawing/2014/main" id="{31ACA288-811A-4664-9FF6-4587449ABA47}"/>
                </a:ext>
              </a:extLst>
            </p:cNvPr>
            <p:cNvSpPr/>
            <p:nvPr/>
          </p:nvSpPr>
          <p:spPr>
            <a:xfrm rot="16200000">
              <a:off x="1817549" y="3177539"/>
              <a:ext cx="583387" cy="502920"/>
            </a:xfrm>
            <a:prstGeom prst="triangle">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spTree>
    <p:extLst>
      <p:ext uri="{BB962C8B-B14F-4D97-AF65-F5344CB8AC3E}">
        <p14:creationId xmlns:p14="http://schemas.microsoft.com/office/powerpoint/2010/main" val="42023491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fill="hold"/>
                                        <p:tgtEl>
                                          <p:spTgt spid="42"/>
                                        </p:tgtEl>
                                        <p:attrNameLst>
                                          <p:attrName>ppt_x</p:attrName>
                                        </p:attrNameLst>
                                      </p:cBhvr>
                                      <p:tavLst>
                                        <p:tav tm="0">
                                          <p:val>
                                            <p:strVal val="1+#ppt_w/2"/>
                                          </p:val>
                                        </p:tav>
                                        <p:tav tm="100000">
                                          <p:val>
                                            <p:strVal val="#ppt_x"/>
                                          </p:val>
                                        </p:tav>
                                      </p:tavLst>
                                    </p:anim>
                                    <p:anim calcmode="lin" valueType="num">
                                      <p:cBhvr additive="base">
                                        <p:cTn id="12" dur="500" fill="hold"/>
                                        <p:tgtEl>
                                          <p:spTgt spid="4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left)">
                                      <p:cBhvr>
                                        <p:cTn id="1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80">
            <a:extLst>
              <a:ext uri="{FF2B5EF4-FFF2-40B4-BE49-F238E27FC236}">
                <a16:creationId xmlns="" xmlns:a16="http://schemas.microsoft.com/office/drawing/2014/main" id="{0A805062-EF3B-447C-B39A-2C5FBF196E87}"/>
              </a:ext>
            </a:extLst>
          </p:cNvPr>
          <p:cNvGrpSpPr/>
          <p:nvPr/>
        </p:nvGrpSpPr>
        <p:grpSpPr>
          <a:xfrm>
            <a:off x="3696665" y="3027904"/>
            <a:ext cx="1815122" cy="1506773"/>
            <a:chOff x="914400" y="3061139"/>
            <a:chExt cx="2182197" cy="1811491"/>
          </a:xfrm>
        </p:grpSpPr>
        <p:sp>
          <p:nvSpPr>
            <p:cNvPr id="12" name="Freeform 18">
              <a:extLst>
                <a:ext uri="{FF2B5EF4-FFF2-40B4-BE49-F238E27FC236}">
                  <a16:creationId xmlns="" xmlns:a16="http://schemas.microsoft.com/office/drawing/2014/main" id="{7462C4A4-B655-4E26-99F6-57281BE93B83}"/>
                </a:ext>
              </a:extLst>
            </p:cNvPr>
            <p:cNvSpPr>
              <a:spLocks/>
            </p:cNvSpPr>
            <p:nvPr/>
          </p:nvSpPr>
          <p:spPr bwMode="auto">
            <a:xfrm>
              <a:off x="937330" y="3909559"/>
              <a:ext cx="2094298" cy="963071"/>
            </a:xfrm>
            <a:custGeom>
              <a:avLst/>
              <a:gdLst/>
              <a:ahLst/>
              <a:cxnLst>
                <a:cxn ang="0">
                  <a:pos x="0" y="152"/>
                </a:cxn>
                <a:cxn ang="0">
                  <a:pos x="707" y="0"/>
                </a:cxn>
                <a:cxn ang="0">
                  <a:pos x="1096" y="302"/>
                </a:cxn>
                <a:cxn ang="0">
                  <a:pos x="290" y="504"/>
                </a:cxn>
                <a:cxn ang="0">
                  <a:pos x="0" y="152"/>
                </a:cxn>
              </a:cxnLst>
              <a:rect l="0" t="0" r="r" b="b"/>
              <a:pathLst>
                <a:path w="1096" h="504">
                  <a:moveTo>
                    <a:pt x="0" y="152"/>
                  </a:moveTo>
                  <a:lnTo>
                    <a:pt x="707" y="0"/>
                  </a:lnTo>
                  <a:lnTo>
                    <a:pt x="1096" y="302"/>
                  </a:lnTo>
                  <a:lnTo>
                    <a:pt x="290" y="504"/>
                  </a:lnTo>
                  <a:lnTo>
                    <a:pt x="0" y="152"/>
                  </a:lnTo>
                  <a:close/>
                </a:path>
              </a:pathLst>
            </a:custGeom>
            <a:solidFill>
              <a:schemeClr val="tx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9">
              <a:extLst>
                <a:ext uri="{FF2B5EF4-FFF2-40B4-BE49-F238E27FC236}">
                  <a16:creationId xmlns="" xmlns:a16="http://schemas.microsoft.com/office/drawing/2014/main" id="{B8370BEA-830E-4C7A-B042-131819932286}"/>
                </a:ext>
              </a:extLst>
            </p:cNvPr>
            <p:cNvSpPr>
              <a:spLocks/>
            </p:cNvSpPr>
            <p:nvPr/>
          </p:nvSpPr>
          <p:spPr bwMode="auto">
            <a:xfrm>
              <a:off x="2288305" y="3061139"/>
              <a:ext cx="808292" cy="1425498"/>
            </a:xfrm>
            <a:custGeom>
              <a:avLst/>
              <a:gdLst/>
              <a:ahLst/>
              <a:cxnLst>
                <a:cxn ang="0">
                  <a:pos x="0" y="0"/>
                </a:cxn>
                <a:cxn ang="0">
                  <a:pos x="423" y="255"/>
                </a:cxn>
                <a:cxn ang="0">
                  <a:pos x="394" y="744"/>
                </a:cxn>
                <a:cxn ang="0">
                  <a:pos x="389" y="746"/>
                </a:cxn>
                <a:cxn ang="0">
                  <a:pos x="0" y="444"/>
                </a:cxn>
                <a:cxn ang="0">
                  <a:pos x="0" y="0"/>
                </a:cxn>
              </a:cxnLst>
              <a:rect l="0" t="0" r="r" b="b"/>
              <a:pathLst>
                <a:path w="423" h="746">
                  <a:moveTo>
                    <a:pt x="0" y="0"/>
                  </a:moveTo>
                  <a:lnTo>
                    <a:pt x="423" y="255"/>
                  </a:lnTo>
                  <a:lnTo>
                    <a:pt x="394" y="744"/>
                  </a:lnTo>
                  <a:lnTo>
                    <a:pt x="389" y="746"/>
                  </a:lnTo>
                  <a:lnTo>
                    <a:pt x="0" y="444"/>
                  </a:lnTo>
                  <a:lnTo>
                    <a:pt x="0" y="0"/>
                  </a:lnTo>
                  <a:close/>
                </a:path>
              </a:pathLst>
            </a:custGeom>
            <a:solidFill>
              <a:schemeClr val="tx1">
                <a:lumMod val="50000"/>
                <a:lumOff val="50000"/>
              </a:schemeClr>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20">
              <a:extLst>
                <a:ext uri="{FF2B5EF4-FFF2-40B4-BE49-F238E27FC236}">
                  <a16:creationId xmlns="" xmlns:a16="http://schemas.microsoft.com/office/drawing/2014/main" id="{F4B7C68B-9B3F-481D-8FB6-AF961D45C81C}"/>
                </a:ext>
              </a:extLst>
            </p:cNvPr>
            <p:cNvSpPr>
              <a:spLocks/>
            </p:cNvSpPr>
            <p:nvPr/>
          </p:nvSpPr>
          <p:spPr bwMode="auto">
            <a:xfrm>
              <a:off x="914400" y="3061139"/>
              <a:ext cx="1373906" cy="1138870"/>
            </a:xfrm>
            <a:custGeom>
              <a:avLst/>
              <a:gdLst/>
              <a:ahLst/>
              <a:cxnLst>
                <a:cxn ang="0">
                  <a:pos x="719" y="0"/>
                </a:cxn>
                <a:cxn ang="0">
                  <a:pos x="719" y="444"/>
                </a:cxn>
                <a:cxn ang="0">
                  <a:pos x="12" y="596"/>
                </a:cxn>
                <a:cxn ang="0">
                  <a:pos x="0" y="118"/>
                </a:cxn>
                <a:cxn ang="0">
                  <a:pos x="719" y="0"/>
                </a:cxn>
              </a:cxnLst>
              <a:rect l="0" t="0" r="r" b="b"/>
              <a:pathLst>
                <a:path w="719" h="596">
                  <a:moveTo>
                    <a:pt x="719" y="0"/>
                  </a:moveTo>
                  <a:lnTo>
                    <a:pt x="719" y="444"/>
                  </a:lnTo>
                  <a:lnTo>
                    <a:pt x="12" y="596"/>
                  </a:lnTo>
                  <a:lnTo>
                    <a:pt x="0" y="118"/>
                  </a:lnTo>
                  <a:lnTo>
                    <a:pt x="719" y="0"/>
                  </a:lnTo>
                  <a:close/>
                </a:path>
              </a:pathLst>
            </a:custGeom>
            <a:solidFill>
              <a:schemeClr val="bg1">
                <a:lumMod val="50000"/>
              </a:schemeClr>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211">
            <a:extLst>
              <a:ext uri="{FF2B5EF4-FFF2-40B4-BE49-F238E27FC236}">
                <a16:creationId xmlns="" xmlns:a16="http://schemas.microsoft.com/office/drawing/2014/main" id="{015A24E5-391B-45BD-85C8-D4862317B0A6}"/>
              </a:ext>
            </a:extLst>
          </p:cNvPr>
          <p:cNvGrpSpPr/>
          <p:nvPr/>
        </p:nvGrpSpPr>
        <p:grpSpPr>
          <a:xfrm>
            <a:off x="3307195" y="1359424"/>
            <a:ext cx="2788723" cy="2276593"/>
            <a:chOff x="2934848" y="1057173"/>
            <a:chExt cx="3352690" cy="2736990"/>
          </a:xfrm>
        </p:grpSpPr>
        <p:grpSp>
          <p:nvGrpSpPr>
            <p:cNvPr id="19" name="Group 189">
              <a:extLst>
                <a:ext uri="{FF2B5EF4-FFF2-40B4-BE49-F238E27FC236}">
                  <a16:creationId xmlns="" xmlns:a16="http://schemas.microsoft.com/office/drawing/2014/main" id="{00F2324C-A413-4863-9340-0F8CF4FCD451}"/>
                </a:ext>
              </a:extLst>
            </p:cNvPr>
            <p:cNvGrpSpPr/>
            <p:nvPr/>
          </p:nvGrpSpPr>
          <p:grpSpPr>
            <a:xfrm>
              <a:off x="4653082" y="1221946"/>
              <a:ext cx="395845" cy="464439"/>
              <a:chOff x="4913463" y="1279524"/>
              <a:chExt cx="395845" cy="464439"/>
            </a:xfrm>
          </p:grpSpPr>
          <p:grpSp>
            <p:nvGrpSpPr>
              <p:cNvPr id="154" name="Group 149">
                <a:extLst>
                  <a:ext uri="{FF2B5EF4-FFF2-40B4-BE49-F238E27FC236}">
                    <a16:creationId xmlns="" xmlns:a16="http://schemas.microsoft.com/office/drawing/2014/main" id="{E8C7E271-0954-416D-8037-841F907308E1}"/>
                  </a:ext>
                </a:extLst>
              </p:cNvPr>
              <p:cNvGrpSpPr/>
              <p:nvPr/>
            </p:nvGrpSpPr>
            <p:grpSpPr>
              <a:xfrm>
                <a:off x="4913463" y="1279524"/>
                <a:ext cx="395845" cy="464439"/>
                <a:chOff x="4951413" y="1201738"/>
                <a:chExt cx="439738" cy="515938"/>
              </a:xfrm>
              <a:solidFill>
                <a:schemeClr val="accent4"/>
              </a:solidFill>
            </p:grpSpPr>
            <p:sp>
              <p:nvSpPr>
                <p:cNvPr id="165" name="Oval 13">
                  <a:extLst>
                    <a:ext uri="{FF2B5EF4-FFF2-40B4-BE49-F238E27FC236}">
                      <a16:creationId xmlns="" xmlns:a16="http://schemas.microsoft.com/office/drawing/2014/main" id="{9EE1F27B-2B58-46E2-BE7D-146190AE7A61}"/>
                    </a:ext>
                  </a:extLst>
                </p:cNvPr>
                <p:cNvSpPr>
                  <a:spLocks noChangeArrowheads="1"/>
                </p:cNvSpPr>
                <p:nvPr/>
              </p:nvSpPr>
              <p:spPr bwMode="auto">
                <a:xfrm>
                  <a:off x="4951413" y="1201738"/>
                  <a:ext cx="439738" cy="441325"/>
                </a:xfrm>
                <a:prstGeom prst="ellipse">
                  <a:avLst/>
                </a:pr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6" name="Freeform 14">
                  <a:extLst>
                    <a:ext uri="{FF2B5EF4-FFF2-40B4-BE49-F238E27FC236}">
                      <a16:creationId xmlns="" xmlns:a16="http://schemas.microsoft.com/office/drawing/2014/main" id="{D12AA628-6B4B-4AD4-9098-970FDFC44D34}"/>
                    </a:ext>
                  </a:extLst>
                </p:cNvPr>
                <p:cNvSpPr>
                  <a:spLocks/>
                </p:cNvSpPr>
                <p:nvPr/>
              </p:nvSpPr>
              <p:spPr bwMode="auto">
                <a:xfrm>
                  <a:off x="5064125" y="1611313"/>
                  <a:ext cx="112713" cy="106363"/>
                </a:xfrm>
                <a:custGeom>
                  <a:avLst/>
                  <a:gdLst/>
                  <a:ahLst/>
                  <a:cxnLst>
                    <a:cxn ang="0">
                      <a:pos x="0" y="0"/>
                    </a:cxn>
                    <a:cxn ang="0">
                      <a:pos x="5" y="67"/>
                    </a:cxn>
                    <a:cxn ang="0">
                      <a:pos x="71" y="12"/>
                    </a:cxn>
                    <a:cxn ang="0">
                      <a:pos x="0" y="0"/>
                    </a:cxn>
                  </a:cxnLst>
                  <a:rect l="0" t="0" r="r" b="b"/>
                  <a:pathLst>
                    <a:path w="71" h="67">
                      <a:moveTo>
                        <a:pt x="0" y="0"/>
                      </a:moveTo>
                      <a:lnTo>
                        <a:pt x="5" y="67"/>
                      </a:lnTo>
                      <a:lnTo>
                        <a:pt x="71" y="12"/>
                      </a:lnTo>
                      <a:lnTo>
                        <a:pt x="0" y="0"/>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5" name="Group 148">
                <a:extLst>
                  <a:ext uri="{FF2B5EF4-FFF2-40B4-BE49-F238E27FC236}">
                    <a16:creationId xmlns="" xmlns:a16="http://schemas.microsoft.com/office/drawing/2014/main" id="{D178914E-DA5A-4E21-A81D-1698D0505022}"/>
                  </a:ext>
                </a:extLst>
              </p:cNvPr>
              <p:cNvGrpSpPr/>
              <p:nvPr/>
            </p:nvGrpSpPr>
            <p:grpSpPr>
              <a:xfrm>
                <a:off x="5042077" y="1345260"/>
                <a:ext cx="142904" cy="275805"/>
                <a:chOff x="5094288" y="1274763"/>
                <a:chExt cx="158750" cy="306387"/>
              </a:xfrm>
            </p:grpSpPr>
            <p:sp>
              <p:nvSpPr>
                <p:cNvPr id="156" name="Freeform 15">
                  <a:extLst>
                    <a:ext uri="{FF2B5EF4-FFF2-40B4-BE49-F238E27FC236}">
                      <a16:creationId xmlns="" xmlns:a16="http://schemas.microsoft.com/office/drawing/2014/main" id="{FC79D9E1-CBFA-419A-A249-311F5593A152}"/>
                    </a:ext>
                  </a:extLst>
                </p:cNvPr>
                <p:cNvSpPr>
                  <a:spLocks/>
                </p:cNvSpPr>
                <p:nvPr/>
              </p:nvSpPr>
              <p:spPr bwMode="auto">
                <a:xfrm>
                  <a:off x="5097463" y="1317625"/>
                  <a:ext cx="55563" cy="236538"/>
                </a:xfrm>
                <a:custGeom>
                  <a:avLst/>
                  <a:gdLst/>
                  <a:ahLst/>
                  <a:cxnLst>
                    <a:cxn ang="0">
                      <a:pos x="35" y="119"/>
                    </a:cxn>
                    <a:cxn ang="0">
                      <a:pos x="24" y="149"/>
                    </a:cxn>
                    <a:cxn ang="0">
                      <a:pos x="11" y="149"/>
                    </a:cxn>
                    <a:cxn ang="0">
                      <a:pos x="0" y="119"/>
                    </a:cxn>
                    <a:cxn ang="0">
                      <a:pos x="0" y="0"/>
                    </a:cxn>
                    <a:cxn ang="0">
                      <a:pos x="35" y="0"/>
                    </a:cxn>
                    <a:cxn ang="0">
                      <a:pos x="35" y="119"/>
                    </a:cxn>
                  </a:cxnLst>
                  <a:rect l="0" t="0" r="r" b="b"/>
                  <a:pathLst>
                    <a:path w="35" h="149">
                      <a:moveTo>
                        <a:pt x="35" y="119"/>
                      </a:moveTo>
                      <a:lnTo>
                        <a:pt x="24" y="149"/>
                      </a:lnTo>
                      <a:lnTo>
                        <a:pt x="11" y="149"/>
                      </a:lnTo>
                      <a:lnTo>
                        <a:pt x="0" y="119"/>
                      </a:lnTo>
                      <a:lnTo>
                        <a:pt x="0" y="0"/>
                      </a:lnTo>
                      <a:lnTo>
                        <a:pt x="35" y="0"/>
                      </a:lnTo>
                      <a:lnTo>
                        <a:pt x="35" y="119"/>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Freeform 16">
                  <a:extLst>
                    <a:ext uri="{FF2B5EF4-FFF2-40B4-BE49-F238E27FC236}">
                      <a16:creationId xmlns="" xmlns:a16="http://schemas.microsoft.com/office/drawing/2014/main" id="{C3059607-131A-4BC7-A0AB-8DD28493D015}"/>
                    </a:ext>
                  </a:extLst>
                </p:cNvPr>
                <p:cNvSpPr>
                  <a:spLocks/>
                </p:cNvSpPr>
                <p:nvPr/>
              </p:nvSpPr>
              <p:spPr bwMode="auto">
                <a:xfrm>
                  <a:off x="5097463" y="1274763"/>
                  <a:ext cx="55563" cy="68263"/>
                </a:xfrm>
                <a:custGeom>
                  <a:avLst/>
                  <a:gdLst/>
                  <a:ahLst/>
                  <a:cxnLst>
                    <a:cxn ang="0">
                      <a:pos x="44" y="32"/>
                    </a:cxn>
                    <a:cxn ang="0">
                      <a:pos x="22" y="54"/>
                    </a:cxn>
                    <a:cxn ang="0">
                      <a:pos x="22" y="54"/>
                    </a:cxn>
                    <a:cxn ang="0">
                      <a:pos x="0" y="32"/>
                    </a:cxn>
                    <a:cxn ang="0">
                      <a:pos x="0" y="12"/>
                    </a:cxn>
                    <a:cxn ang="0">
                      <a:pos x="22" y="2"/>
                    </a:cxn>
                    <a:cxn ang="0">
                      <a:pos x="22" y="2"/>
                    </a:cxn>
                    <a:cxn ang="0">
                      <a:pos x="44" y="12"/>
                    </a:cxn>
                    <a:cxn ang="0">
                      <a:pos x="44" y="32"/>
                    </a:cxn>
                  </a:cxnLst>
                  <a:rect l="0" t="0" r="r" b="b"/>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Rectangle 17">
                  <a:extLst>
                    <a:ext uri="{FF2B5EF4-FFF2-40B4-BE49-F238E27FC236}">
                      <a16:creationId xmlns="" xmlns:a16="http://schemas.microsoft.com/office/drawing/2014/main" id="{BB3F6494-A218-4310-A4DF-A52F08708FE0}"/>
                    </a:ext>
                  </a:extLst>
                </p:cNvPr>
                <p:cNvSpPr>
                  <a:spLocks noChangeArrowheads="1"/>
                </p:cNvSpPr>
                <p:nvPr/>
              </p:nvSpPr>
              <p:spPr bwMode="auto">
                <a:xfrm>
                  <a:off x="5094288" y="1303338"/>
                  <a:ext cx="61913" cy="57150"/>
                </a:xfrm>
                <a:prstGeom prst="rect">
                  <a:avLst/>
                </a:prstGeom>
                <a:solidFill>
                  <a:srgbClr val="F2F2F2"/>
                </a:solidFill>
                <a:ln w="9525">
                  <a:noFill/>
                  <a:miter lim="800000"/>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9" name="Freeform 18">
                  <a:extLst>
                    <a:ext uri="{FF2B5EF4-FFF2-40B4-BE49-F238E27FC236}">
                      <a16:creationId xmlns="" xmlns:a16="http://schemas.microsoft.com/office/drawing/2014/main" id="{8851231E-FF3A-4195-9073-0ACDBBCD9166}"/>
                    </a:ext>
                  </a:extLst>
                </p:cNvPr>
                <p:cNvSpPr>
                  <a:spLocks/>
                </p:cNvSpPr>
                <p:nvPr/>
              </p:nvSpPr>
              <p:spPr bwMode="auto">
                <a:xfrm>
                  <a:off x="5114925" y="1546225"/>
                  <a:ext cx="20638" cy="34925"/>
                </a:xfrm>
                <a:custGeom>
                  <a:avLst/>
                  <a:gdLst/>
                  <a:ahLst/>
                  <a:cxnLst>
                    <a:cxn ang="0">
                      <a:pos x="0" y="5"/>
                    </a:cxn>
                    <a:cxn ang="0">
                      <a:pos x="6" y="21"/>
                    </a:cxn>
                    <a:cxn ang="0">
                      <a:pos x="17" y="6"/>
                    </a:cxn>
                    <a:cxn ang="0">
                      <a:pos x="0" y="5"/>
                    </a:cxn>
                  </a:cxnLst>
                  <a:rect l="0" t="0" r="r" b="b"/>
                  <a:pathLst>
                    <a:path w="17" h="27">
                      <a:moveTo>
                        <a:pt x="0" y="5"/>
                      </a:moveTo>
                      <a:cubicBezTo>
                        <a:pt x="0" y="5"/>
                        <a:pt x="4" y="18"/>
                        <a:pt x="6" y="21"/>
                      </a:cubicBezTo>
                      <a:cubicBezTo>
                        <a:pt x="8" y="25"/>
                        <a:pt x="11" y="27"/>
                        <a:pt x="17" y="6"/>
                      </a:cubicBezTo>
                      <a:cubicBezTo>
                        <a:pt x="17" y="6"/>
                        <a:pt x="10" y="0"/>
                        <a:pt x="0" y="5"/>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Freeform 19">
                  <a:extLst>
                    <a:ext uri="{FF2B5EF4-FFF2-40B4-BE49-F238E27FC236}">
                      <a16:creationId xmlns="" xmlns:a16="http://schemas.microsoft.com/office/drawing/2014/main" id="{1EAD89C5-57DF-47B2-AA52-55C18739054E}"/>
                    </a:ext>
                  </a:extLst>
                </p:cNvPr>
                <p:cNvSpPr>
                  <a:spLocks/>
                </p:cNvSpPr>
                <p:nvPr/>
              </p:nvSpPr>
              <p:spPr bwMode="auto">
                <a:xfrm>
                  <a:off x="5181600" y="1317625"/>
                  <a:ext cx="55563" cy="236538"/>
                </a:xfrm>
                <a:custGeom>
                  <a:avLst/>
                  <a:gdLst/>
                  <a:ahLst/>
                  <a:cxnLst>
                    <a:cxn ang="0">
                      <a:pos x="35" y="119"/>
                    </a:cxn>
                    <a:cxn ang="0">
                      <a:pos x="24" y="149"/>
                    </a:cxn>
                    <a:cxn ang="0">
                      <a:pos x="11" y="149"/>
                    </a:cxn>
                    <a:cxn ang="0">
                      <a:pos x="0" y="119"/>
                    </a:cxn>
                    <a:cxn ang="0">
                      <a:pos x="0" y="0"/>
                    </a:cxn>
                    <a:cxn ang="0">
                      <a:pos x="35" y="0"/>
                    </a:cxn>
                    <a:cxn ang="0">
                      <a:pos x="35" y="119"/>
                    </a:cxn>
                  </a:cxnLst>
                  <a:rect l="0" t="0" r="r" b="b"/>
                  <a:pathLst>
                    <a:path w="35" h="149">
                      <a:moveTo>
                        <a:pt x="35" y="119"/>
                      </a:moveTo>
                      <a:lnTo>
                        <a:pt x="24" y="149"/>
                      </a:lnTo>
                      <a:lnTo>
                        <a:pt x="11" y="149"/>
                      </a:lnTo>
                      <a:lnTo>
                        <a:pt x="0" y="119"/>
                      </a:lnTo>
                      <a:lnTo>
                        <a:pt x="0" y="0"/>
                      </a:lnTo>
                      <a:lnTo>
                        <a:pt x="35" y="0"/>
                      </a:lnTo>
                      <a:lnTo>
                        <a:pt x="35" y="119"/>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Freeform 20">
                  <a:extLst>
                    <a:ext uri="{FF2B5EF4-FFF2-40B4-BE49-F238E27FC236}">
                      <a16:creationId xmlns="" xmlns:a16="http://schemas.microsoft.com/office/drawing/2014/main" id="{1AA4C358-1986-42DA-9FC8-725AC7916A43}"/>
                    </a:ext>
                  </a:extLst>
                </p:cNvPr>
                <p:cNvSpPr>
                  <a:spLocks/>
                </p:cNvSpPr>
                <p:nvPr/>
              </p:nvSpPr>
              <p:spPr bwMode="auto">
                <a:xfrm>
                  <a:off x="5181600" y="1274763"/>
                  <a:ext cx="55563" cy="68263"/>
                </a:xfrm>
                <a:custGeom>
                  <a:avLst/>
                  <a:gdLst/>
                  <a:ahLst/>
                  <a:cxnLst>
                    <a:cxn ang="0">
                      <a:pos x="44" y="32"/>
                    </a:cxn>
                    <a:cxn ang="0">
                      <a:pos x="22" y="54"/>
                    </a:cxn>
                    <a:cxn ang="0">
                      <a:pos x="22" y="54"/>
                    </a:cxn>
                    <a:cxn ang="0">
                      <a:pos x="0" y="32"/>
                    </a:cxn>
                    <a:cxn ang="0">
                      <a:pos x="0" y="12"/>
                    </a:cxn>
                    <a:cxn ang="0">
                      <a:pos x="22" y="2"/>
                    </a:cxn>
                    <a:cxn ang="0">
                      <a:pos x="22" y="2"/>
                    </a:cxn>
                    <a:cxn ang="0">
                      <a:pos x="44" y="12"/>
                    </a:cxn>
                    <a:cxn ang="0">
                      <a:pos x="44" y="32"/>
                    </a:cxn>
                  </a:cxnLst>
                  <a:rect l="0" t="0" r="r" b="b"/>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Rectangle 21">
                  <a:extLst>
                    <a:ext uri="{FF2B5EF4-FFF2-40B4-BE49-F238E27FC236}">
                      <a16:creationId xmlns="" xmlns:a16="http://schemas.microsoft.com/office/drawing/2014/main" id="{F3AA7EE3-8870-4FAF-AF6D-E41AA648BBD3}"/>
                    </a:ext>
                  </a:extLst>
                </p:cNvPr>
                <p:cNvSpPr>
                  <a:spLocks noChangeArrowheads="1"/>
                </p:cNvSpPr>
                <p:nvPr/>
              </p:nvSpPr>
              <p:spPr bwMode="auto">
                <a:xfrm>
                  <a:off x="5178425" y="1303338"/>
                  <a:ext cx="61913" cy="57150"/>
                </a:xfrm>
                <a:prstGeom prst="rect">
                  <a:avLst/>
                </a:prstGeom>
                <a:solidFill>
                  <a:srgbClr val="F2F2F2"/>
                </a:solidFill>
                <a:ln w="9525">
                  <a:noFill/>
                  <a:miter lim="800000"/>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22">
                  <a:extLst>
                    <a:ext uri="{FF2B5EF4-FFF2-40B4-BE49-F238E27FC236}">
                      <a16:creationId xmlns="" xmlns:a16="http://schemas.microsoft.com/office/drawing/2014/main" id="{4F2FC20E-7255-4792-8652-61ED4D1A82EF}"/>
                    </a:ext>
                  </a:extLst>
                </p:cNvPr>
                <p:cNvSpPr>
                  <a:spLocks/>
                </p:cNvSpPr>
                <p:nvPr/>
              </p:nvSpPr>
              <p:spPr bwMode="auto">
                <a:xfrm>
                  <a:off x="5197475" y="1546225"/>
                  <a:ext cx="22225" cy="34925"/>
                </a:xfrm>
                <a:custGeom>
                  <a:avLst/>
                  <a:gdLst/>
                  <a:ahLst/>
                  <a:cxnLst>
                    <a:cxn ang="0">
                      <a:pos x="0" y="5"/>
                    </a:cxn>
                    <a:cxn ang="0">
                      <a:pos x="6" y="21"/>
                    </a:cxn>
                    <a:cxn ang="0">
                      <a:pos x="17" y="6"/>
                    </a:cxn>
                    <a:cxn ang="0">
                      <a:pos x="0" y="5"/>
                    </a:cxn>
                  </a:cxnLst>
                  <a:rect l="0" t="0" r="r" b="b"/>
                  <a:pathLst>
                    <a:path w="17" h="27">
                      <a:moveTo>
                        <a:pt x="0" y="5"/>
                      </a:moveTo>
                      <a:cubicBezTo>
                        <a:pt x="0" y="5"/>
                        <a:pt x="5" y="18"/>
                        <a:pt x="6" y="21"/>
                      </a:cubicBezTo>
                      <a:cubicBezTo>
                        <a:pt x="8" y="25"/>
                        <a:pt x="11" y="27"/>
                        <a:pt x="17" y="6"/>
                      </a:cubicBezTo>
                      <a:cubicBezTo>
                        <a:pt x="17" y="6"/>
                        <a:pt x="10" y="0"/>
                        <a:pt x="0" y="5"/>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Freeform 23">
                  <a:extLst>
                    <a:ext uri="{FF2B5EF4-FFF2-40B4-BE49-F238E27FC236}">
                      <a16:creationId xmlns="" xmlns:a16="http://schemas.microsoft.com/office/drawing/2014/main" id="{DB9146BF-F88B-42A7-A4BF-C68CEA74CFBF}"/>
                    </a:ext>
                  </a:extLst>
                </p:cNvPr>
                <p:cNvSpPr>
                  <a:spLocks/>
                </p:cNvSpPr>
                <p:nvPr/>
              </p:nvSpPr>
              <p:spPr bwMode="auto">
                <a:xfrm>
                  <a:off x="5233988" y="1312863"/>
                  <a:ext cx="19050" cy="120650"/>
                </a:xfrm>
                <a:custGeom>
                  <a:avLst/>
                  <a:gdLst/>
                  <a:ahLst/>
                  <a:cxnLst>
                    <a:cxn ang="0">
                      <a:pos x="1" y="1"/>
                    </a:cxn>
                    <a:cxn ang="0">
                      <a:pos x="14" y="11"/>
                    </a:cxn>
                    <a:cxn ang="0">
                      <a:pos x="14" y="89"/>
                    </a:cxn>
                    <a:cxn ang="0">
                      <a:pos x="10" y="95"/>
                    </a:cxn>
                    <a:cxn ang="0">
                      <a:pos x="10" y="33"/>
                    </a:cxn>
                    <a:cxn ang="0">
                      <a:pos x="5" y="26"/>
                    </a:cxn>
                    <a:cxn ang="0">
                      <a:pos x="0" y="0"/>
                    </a:cxn>
                  </a:cxnLst>
                  <a:rect l="0" t="0" r="r" b="b"/>
                  <a:pathLst>
                    <a:path w="16" h="95">
                      <a:moveTo>
                        <a:pt x="1" y="1"/>
                      </a:moveTo>
                      <a:cubicBezTo>
                        <a:pt x="1" y="1"/>
                        <a:pt x="13" y="7"/>
                        <a:pt x="14" y="11"/>
                      </a:cubicBezTo>
                      <a:cubicBezTo>
                        <a:pt x="14" y="15"/>
                        <a:pt x="14" y="89"/>
                        <a:pt x="14" y="89"/>
                      </a:cubicBezTo>
                      <a:cubicBezTo>
                        <a:pt x="14" y="89"/>
                        <a:pt x="16" y="95"/>
                        <a:pt x="10" y="95"/>
                      </a:cubicBezTo>
                      <a:cubicBezTo>
                        <a:pt x="10" y="33"/>
                        <a:pt x="10" y="33"/>
                        <a:pt x="10" y="33"/>
                      </a:cubicBezTo>
                      <a:cubicBezTo>
                        <a:pt x="5" y="26"/>
                        <a:pt x="5" y="26"/>
                        <a:pt x="5" y="26"/>
                      </a:cubicBezTo>
                      <a:cubicBezTo>
                        <a:pt x="0" y="0"/>
                        <a:pt x="0" y="0"/>
                        <a:pt x="0" y="0"/>
                      </a:cubicBezTo>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0" name="Group 179">
              <a:extLst>
                <a:ext uri="{FF2B5EF4-FFF2-40B4-BE49-F238E27FC236}">
                  <a16:creationId xmlns="" xmlns:a16="http://schemas.microsoft.com/office/drawing/2014/main" id="{91A12038-B65A-4184-868C-FFC682454C14}"/>
                </a:ext>
              </a:extLst>
            </p:cNvPr>
            <p:cNvGrpSpPr/>
            <p:nvPr/>
          </p:nvGrpSpPr>
          <p:grpSpPr>
            <a:xfrm>
              <a:off x="4069367" y="3008190"/>
              <a:ext cx="670221" cy="785973"/>
              <a:chOff x="4379002" y="3038673"/>
              <a:chExt cx="670221" cy="785973"/>
            </a:xfrm>
          </p:grpSpPr>
          <p:grpSp>
            <p:nvGrpSpPr>
              <p:cNvPr id="144" name="Group 151">
                <a:extLst>
                  <a:ext uri="{FF2B5EF4-FFF2-40B4-BE49-F238E27FC236}">
                    <a16:creationId xmlns="" xmlns:a16="http://schemas.microsoft.com/office/drawing/2014/main" id="{A5DF275C-D8E3-4199-B40B-ED539F3406F6}"/>
                  </a:ext>
                </a:extLst>
              </p:cNvPr>
              <p:cNvGrpSpPr/>
              <p:nvPr/>
            </p:nvGrpSpPr>
            <p:grpSpPr>
              <a:xfrm>
                <a:off x="4379002" y="3038673"/>
                <a:ext cx="670221" cy="785973"/>
                <a:chOff x="4357688" y="3155950"/>
                <a:chExt cx="744538" cy="873125"/>
              </a:xfrm>
              <a:solidFill>
                <a:schemeClr val="accent1"/>
              </a:solidFill>
            </p:grpSpPr>
            <p:sp>
              <p:nvSpPr>
                <p:cNvPr id="152" name="Oval 24">
                  <a:extLst>
                    <a:ext uri="{FF2B5EF4-FFF2-40B4-BE49-F238E27FC236}">
                      <a16:creationId xmlns="" xmlns:a16="http://schemas.microsoft.com/office/drawing/2014/main" id="{295D233C-50A7-4D37-9227-F198EDBCA733}"/>
                    </a:ext>
                  </a:extLst>
                </p:cNvPr>
                <p:cNvSpPr>
                  <a:spLocks noChangeArrowheads="1"/>
                </p:cNvSpPr>
                <p:nvPr/>
              </p:nvSpPr>
              <p:spPr bwMode="auto">
                <a:xfrm>
                  <a:off x="4357688" y="3155950"/>
                  <a:ext cx="744538" cy="746125"/>
                </a:xfrm>
                <a:prstGeom prst="ellipse">
                  <a:avLst/>
                </a:pr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3" name="Freeform 25">
                  <a:extLst>
                    <a:ext uri="{FF2B5EF4-FFF2-40B4-BE49-F238E27FC236}">
                      <a16:creationId xmlns="" xmlns:a16="http://schemas.microsoft.com/office/drawing/2014/main" id="{40316B0C-0DB5-4B2A-AB36-9372178439B9}"/>
                    </a:ext>
                  </a:extLst>
                </p:cNvPr>
                <p:cNvSpPr>
                  <a:spLocks/>
                </p:cNvSpPr>
                <p:nvPr/>
              </p:nvSpPr>
              <p:spPr bwMode="auto">
                <a:xfrm>
                  <a:off x="4546600" y="3851275"/>
                  <a:ext cx="192088" cy="177800"/>
                </a:xfrm>
                <a:custGeom>
                  <a:avLst/>
                  <a:gdLst/>
                  <a:ahLst/>
                  <a:cxnLst>
                    <a:cxn ang="0">
                      <a:pos x="0" y="0"/>
                    </a:cxn>
                    <a:cxn ang="0">
                      <a:pos x="10" y="112"/>
                    </a:cxn>
                    <a:cxn ang="0">
                      <a:pos x="121" y="19"/>
                    </a:cxn>
                    <a:cxn ang="0">
                      <a:pos x="0" y="0"/>
                    </a:cxn>
                  </a:cxnLst>
                  <a:rect l="0" t="0" r="r" b="b"/>
                  <a:pathLst>
                    <a:path w="121" h="112">
                      <a:moveTo>
                        <a:pt x="0" y="0"/>
                      </a:moveTo>
                      <a:lnTo>
                        <a:pt x="10" y="112"/>
                      </a:lnTo>
                      <a:lnTo>
                        <a:pt x="121" y="19"/>
                      </a:lnTo>
                      <a:lnTo>
                        <a:pt x="0" y="0"/>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5" name="Group 152">
                <a:extLst>
                  <a:ext uri="{FF2B5EF4-FFF2-40B4-BE49-F238E27FC236}">
                    <a16:creationId xmlns="" xmlns:a16="http://schemas.microsoft.com/office/drawing/2014/main" id="{26B896AA-90F3-4CA6-BE3D-DA69C49EFF21}"/>
                  </a:ext>
                </a:extLst>
              </p:cNvPr>
              <p:cNvGrpSpPr/>
              <p:nvPr/>
            </p:nvGrpSpPr>
            <p:grpSpPr>
              <a:xfrm>
                <a:off x="4486179" y="3178719"/>
                <a:ext cx="484446" cy="368694"/>
                <a:chOff x="4476750" y="3311525"/>
                <a:chExt cx="538163" cy="409576"/>
              </a:xfrm>
            </p:grpSpPr>
            <p:sp>
              <p:nvSpPr>
                <p:cNvPr id="146" name="Freeform 50">
                  <a:extLst>
                    <a:ext uri="{FF2B5EF4-FFF2-40B4-BE49-F238E27FC236}">
                      <a16:creationId xmlns="" xmlns:a16="http://schemas.microsoft.com/office/drawing/2014/main" id="{3891ED8E-BF76-478D-8156-EE1582B5C1BD}"/>
                    </a:ext>
                  </a:extLst>
                </p:cNvPr>
                <p:cNvSpPr>
                  <a:spLocks/>
                </p:cNvSpPr>
                <p:nvPr/>
              </p:nvSpPr>
              <p:spPr bwMode="auto">
                <a:xfrm>
                  <a:off x="4476750" y="3311525"/>
                  <a:ext cx="517525" cy="231775"/>
                </a:xfrm>
                <a:custGeom>
                  <a:avLst/>
                  <a:gdLst/>
                  <a:ahLst/>
                  <a:cxnLst>
                    <a:cxn ang="0">
                      <a:pos x="161" y="146"/>
                    </a:cxn>
                    <a:cxn ang="0">
                      <a:pos x="0" y="74"/>
                    </a:cxn>
                    <a:cxn ang="0">
                      <a:pos x="166" y="0"/>
                    </a:cxn>
                    <a:cxn ang="0">
                      <a:pos x="326" y="71"/>
                    </a:cxn>
                    <a:cxn ang="0">
                      <a:pos x="161" y="146"/>
                    </a:cxn>
                  </a:cxnLst>
                  <a:rect l="0" t="0" r="r" b="b"/>
                  <a:pathLst>
                    <a:path w="326" h="146">
                      <a:moveTo>
                        <a:pt x="161" y="146"/>
                      </a:moveTo>
                      <a:lnTo>
                        <a:pt x="0" y="74"/>
                      </a:lnTo>
                      <a:lnTo>
                        <a:pt x="166" y="0"/>
                      </a:lnTo>
                      <a:lnTo>
                        <a:pt x="326" y="71"/>
                      </a:lnTo>
                      <a:lnTo>
                        <a:pt x="161" y="146"/>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7" name="Rectangle 51">
                  <a:extLst>
                    <a:ext uri="{FF2B5EF4-FFF2-40B4-BE49-F238E27FC236}">
                      <a16:creationId xmlns="" xmlns:a16="http://schemas.microsoft.com/office/drawing/2014/main" id="{FF4E41CD-9B4B-4C0E-A625-728D97BDD6CC}"/>
                    </a:ext>
                  </a:extLst>
                </p:cNvPr>
                <p:cNvSpPr>
                  <a:spLocks noChangeArrowheads="1"/>
                </p:cNvSpPr>
                <p:nvPr/>
              </p:nvSpPr>
              <p:spPr bwMode="auto">
                <a:xfrm>
                  <a:off x="4972050" y="3421063"/>
                  <a:ext cx="17463" cy="171450"/>
                </a:xfrm>
                <a:prstGeom prst="rect">
                  <a:avLst/>
                </a:prstGeom>
                <a:solidFill>
                  <a:srgbClr val="F2F2F2"/>
                </a:solidFill>
                <a:ln w="9525">
                  <a:noFill/>
                  <a:miter lim="800000"/>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8" name="Oval 52">
                  <a:extLst>
                    <a:ext uri="{FF2B5EF4-FFF2-40B4-BE49-F238E27FC236}">
                      <a16:creationId xmlns="" xmlns:a16="http://schemas.microsoft.com/office/drawing/2014/main" id="{040881B7-ADDB-4F48-A8F4-4CFEE113BCB0}"/>
                    </a:ext>
                  </a:extLst>
                </p:cNvPr>
                <p:cNvSpPr>
                  <a:spLocks noChangeArrowheads="1"/>
                </p:cNvSpPr>
                <p:nvPr/>
              </p:nvSpPr>
              <p:spPr bwMode="auto">
                <a:xfrm>
                  <a:off x="4954588" y="3571875"/>
                  <a:ext cx="52388" cy="52388"/>
                </a:xfrm>
                <a:prstGeom prst="ellipse">
                  <a:avLst/>
                </a:pr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9" name="Freeform 53">
                  <a:extLst>
                    <a:ext uri="{FF2B5EF4-FFF2-40B4-BE49-F238E27FC236}">
                      <a16:creationId xmlns="" xmlns:a16="http://schemas.microsoft.com/office/drawing/2014/main" id="{45EC236A-1E69-4002-85A4-97F46442E995}"/>
                    </a:ext>
                  </a:extLst>
                </p:cNvPr>
                <p:cNvSpPr>
                  <a:spLocks/>
                </p:cNvSpPr>
                <p:nvPr/>
              </p:nvSpPr>
              <p:spPr bwMode="auto">
                <a:xfrm>
                  <a:off x="4948238" y="3600450"/>
                  <a:ext cx="38100" cy="112713"/>
                </a:xfrm>
                <a:custGeom>
                  <a:avLst/>
                  <a:gdLst/>
                  <a:ahLst/>
                  <a:cxnLst>
                    <a:cxn ang="0">
                      <a:pos x="16" y="5"/>
                    </a:cxn>
                    <a:cxn ang="0">
                      <a:pos x="7" y="90"/>
                    </a:cxn>
                    <a:cxn ang="0">
                      <a:pos x="30" y="90"/>
                    </a:cxn>
                    <a:cxn ang="0">
                      <a:pos x="30" y="0"/>
                    </a:cxn>
                    <a:cxn ang="0">
                      <a:pos x="16" y="5"/>
                    </a:cxn>
                  </a:cxnLst>
                  <a:rect l="0" t="0" r="r" b="b"/>
                  <a:pathLst>
                    <a:path w="30" h="90">
                      <a:moveTo>
                        <a:pt x="16" y="5"/>
                      </a:moveTo>
                      <a:cubicBezTo>
                        <a:pt x="16" y="5"/>
                        <a:pt x="0" y="38"/>
                        <a:pt x="7" y="90"/>
                      </a:cubicBezTo>
                      <a:cubicBezTo>
                        <a:pt x="30" y="90"/>
                        <a:pt x="30" y="90"/>
                        <a:pt x="30" y="90"/>
                      </a:cubicBezTo>
                      <a:cubicBezTo>
                        <a:pt x="30" y="0"/>
                        <a:pt x="30" y="0"/>
                        <a:pt x="30" y="0"/>
                      </a:cubicBezTo>
                      <a:cubicBezTo>
                        <a:pt x="30" y="0"/>
                        <a:pt x="16" y="7"/>
                        <a:pt x="16" y="5"/>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0" name="Freeform 54">
                  <a:extLst>
                    <a:ext uri="{FF2B5EF4-FFF2-40B4-BE49-F238E27FC236}">
                      <a16:creationId xmlns="" xmlns:a16="http://schemas.microsoft.com/office/drawing/2014/main" id="{B8A47215-607C-48E5-B6B1-110AE8032A0D}"/>
                    </a:ext>
                  </a:extLst>
                </p:cNvPr>
                <p:cNvSpPr>
                  <a:spLocks/>
                </p:cNvSpPr>
                <p:nvPr/>
              </p:nvSpPr>
              <p:spPr bwMode="auto">
                <a:xfrm>
                  <a:off x="4976813" y="3600450"/>
                  <a:ext cx="38100" cy="112713"/>
                </a:xfrm>
                <a:custGeom>
                  <a:avLst/>
                  <a:gdLst/>
                  <a:ahLst/>
                  <a:cxnLst>
                    <a:cxn ang="0">
                      <a:pos x="14" y="5"/>
                    </a:cxn>
                    <a:cxn ang="0">
                      <a:pos x="23" y="90"/>
                    </a:cxn>
                    <a:cxn ang="0">
                      <a:pos x="0" y="90"/>
                    </a:cxn>
                    <a:cxn ang="0">
                      <a:pos x="0" y="0"/>
                    </a:cxn>
                    <a:cxn ang="0">
                      <a:pos x="14" y="5"/>
                    </a:cxn>
                  </a:cxnLst>
                  <a:rect l="0" t="0" r="r" b="b"/>
                  <a:pathLst>
                    <a:path w="30" h="90">
                      <a:moveTo>
                        <a:pt x="14" y="5"/>
                      </a:moveTo>
                      <a:cubicBezTo>
                        <a:pt x="14" y="5"/>
                        <a:pt x="30" y="38"/>
                        <a:pt x="23" y="90"/>
                      </a:cubicBezTo>
                      <a:cubicBezTo>
                        <a:pt x="0" y="90"/>
                        <a:pt x="0" y="90"/>
                        <a:pt x="0" y="90"/>
                      </a:cubicBezTo>
                      <a:cubicBezTo>
                        <a:pt x="0" y="0"/>
                        <a:pt x="0" y="0"/>
                        <a:pt x="0" y="0"/>
                      </a:cubicBezTo>
                      <a:cubicBezTo>
                        <a:pt x="0" y="0"/>
                        <a:pt x="14" y="7"/>
                        <a:pt x="14" y="5"/>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1" name="Freeform 55">
                  <a:extLst>
                    <a:ext uri="{FF2B5EF4-FFF2-40B4-BE49-F238E27FC236}">
                      <a16:creationId xmlns="" xmlns:a16="http://schemas.microsoft.com/office/drawing/2014/main" id="{6229AC47-F856-4280-81C2-4628995FF4E6}"/>
                    </a:ext>
                  </a:extLst>
                </p:cNvPr>
                <p:cNvSpPr>
                  <a:spLocks/>
                </p:cNvSpPr>
                <p:nvPr/>
              </p:nvSpPr>
              <p:spPr bwMode="auto">
                <a:xfrm>
                  <a:off x="4579938" y="3497263"/>
                  <a:ext cx="298450" cy="223838"/>
                </a:xfrm>
                <a:custGeom>
                  <a:avLst/>
                  <a:gdLst/>
                  <a:ahLst/>
                  <a:cxnLst>
                    <a:cxn ang="0">
                      <a:pos x="236" y="0"/>
                    </a:cxn>
                    <a:cxn ang="0">
                      <a:pos x="118" y="56"/>
                    </a:cxn>
                    <a:cxn ang="0">
                      <a:pos x="0" y="0"/>
                    </a:cxn>
                    <a:cxn ang="0">
                      <a:pos x="0" y="136"/>
                    </a:cxn>
                    <a:cxn ang="0">
                      <a:pos x="115" y="177"/>
                    </a:cxn>
                    <a:cxn ang="0">
                      <a:pos x="115" y="177"/>
                    </a:cxn>
                    <a:cxn ang="0">
                      <a:pos x="118" y="177"/>
                    </a:cxn>
                    <a:cxn ang="0">
                      <a:pos x="121" y="177"/>
                    </a:cxn>
                    <a:cxn ang="0">
                      <a:pos x="121" y="177"/>
                    </a:cxn>
                    <a:cxn ang="0">
                      <a:pos x="236" y="136"/>
                    </a:cxn>
                    <a:cxn ang="0">
                      <a:pos x="236" y="0"/>
                    </a:cxn>
                  </a:cxnLst>
                  <a:rect l="0" t="0" r="r" b="b"/>
                  <a:pathLst>
                    <a:path w="236" h="177">
                      <a:moveTo>
                        <a:pt x="236" y="0"/>
                      </a:moveTo>
                      <a:cubicBezTo>
                        <a:pt x="236" y="1"/>
                        <a:pt x="137" y="47"/>
                        <a:pt x="118" y="56"/>
                      </a:cubicBezTo>
                      <a:cubicBezTo>
                        <a:pt x="99" y="47"/>
                        <a:pt x="0" y="1"/>
                        <a:pt x="0" y="0"/>
                      </a:cubicBezTo>
                      <a:cubicBezTo>
                        <a:pt x="0" y="136"/>
                        <a:pt x="0" y="136"/>
                        <a:pt x="0" y="136"/>
                      </a:cubicBezTo>
                      <a:cubicBezTo>
                        <a:pt x="32" y="170"/>
                        <a:pt x="95" y="176"/>
                        <a:pt x="115" y="177"/>
                      </a:cubicBezTo>
                      <a:cubicBezTo>
                        <a:pt x="115" y="177"/>
                        <a:pt x="115" y="177"/>
                        <a:pt x="115" y="177"/>
                      </a:cubicBezTo>
                      <a:cubicBezTo>
                        <a:pt x="115" y="177"/>
                        <a:pt x="116" y="177"/>
                        <a:pt x="118" y="177"/>
                      </a:cubicBezTo>
                      <a:cubicBezTo>
                        <a:pt x="120" y="177"/>
                        <a:pt x="121" y="177"/>
                        <a:pt x="121" y="177"/>
                      </a:cubicBezTo>
                      <a:cubicBezTo>
                        <a:pt x="121" y="177"/>
                        <a:pt x="121" y="177"/>
                        <a:pt x="121" y="177"/>
                      </a:cubicBezTo>
                      <a:cubicBezTo>
                        <a:pt x="141" y="176"/>
                        <a:pt x="204" y="170"/>
                        <a:pt x="236" y="136"/>
                      </a:cubicBezTo>
                      <a:lnTo>
                        <a:pt x="236" y="0"/>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1" name="Group 180">
              <a:extLst>
                <a:ext uri="{FF2B5EF4-FFF2-40B4-BE49-F238E27FC236}">
                  <a16:creationId xmlns="" xmlns:a16="http://schemas.microsoft.com/office/drawing/2014/main" id="{8128C04D-3555-489D-A840-D04C9A8AAA95}"/>
                </a:ext>
              </a:extLst>
            </p:cNvPr>
            <p:cNvGrpSpPr/>
            <p:nvPr/>
          </p:nvGrpSpPr>
          <p:grpSpPr>
            <a:xfrm>
              <a:off x="4830009" y="3066085"/>
              <a:ext cx="438716" cy="508547"/>
              <a:chOff x="5217849" y="2905765"/>
              <a:chExt cx="438716" cy="508547"/>
            </a:xfrm>
          </p:grpSpPr>
          <p:grpSp>
            <p:nvGrpSpPr>
              <p:cNvPr id="140" name="Group 150">
                <a:extLst>
                  <a:ext uri="{FF2B5EF4-FFF2-40B4-BE49-F238E27FC236}">
                    <a16:creationId xmlns="" xmlns:a16="http://schemas.microsoft.com/office/drawing/2014/main" id="{CC46B0E4-93C8-480A-91F9-62EE46DBD8D7}"/>
                  </a:ext>
                </a:extLst>
              </p:cNvPr>
              <p:cNvGrpSpPr/>
              <p:nvPr/>
            </p:nvGrpSpPr>
            <p:grpSpPr>
              <a:xfrm>
                <a:off x="5217849" y="2905765"/>
                <a:ext cx="438716" cy="508547"/>
                <a:chOff x="5289550" y="3008313"/>
                <a:chExt cx="487363" cy="564939"/>
              </a:xfrm>
              <a:solidFill>
                <a:schemeClr val="accent3"/>
              </a:solidFill>
            </p:grpSpPr>
            <p:sp>
              <p:nvSpPr>
                <p:cNvPr id="142" name="Oval 26">
                  <a:extLst>
                    <a:ext uri="{FF2B5EF4-FFF2-40B4-BE49-F238E27FC236}">
                      <a16:creationId xmlns="" xmlns:a16="http://schemas.microsoft.com/office/drawing/2014/main" id="{19103D94-F2AC-42DA-8488-E833EF04D908}"/>
                    </a:ext>
                  </a:extLst>
                </p:cNvPr>
                <p:cNvSpPr>
                  <a:spLocks noChangeArrowheads="1"/>
                </p:cNvSpPr>
                <p:nvPr/>
              </p:nvSpPr>
              <p:spPr bwMode="auto">
                <a:xfrm>
                  <a:off x="5289550" y="3008313"/>
                  <a:ext cx="487363" cy="485775"/>
                </a:xfrm>
                <a:prstGeom prst="ellipse">
                  <a:avLst/>
                </a:pr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Freeform 27">
                  <a:extLst>
                    <a:ext uri="{FF2B5EF4-FFF2-40B4-BE49-F238E27FC236}">
                      <a16:creationId xmlns="" xmlns:a16="http://schemas.microsoft.com/office/drawing/2014/main" id="{D43AF119-0A32-4E2F-BB7A-7E452E18DFDA}"/>
                    </a:ext>
                  </a:extLst>
                </p:cNvPr>
                <p:cNvSpPr>
                  <a:spLocks/>
                </p:cNvSpPr>
                <p:nvPr/>
              </p:nvSpPr>
              <p:spPr bwMode="auto">
                <a:xfrm>
                  <a:off x="5413375" y="3457364"/>
                  <a:ext cx="125413" cy="115888"/>
                </a:xfrm>
                <a:custGeom>
                  <a:avLst/>
                  <a:gdLst/>
                  <a:ahLst/>
                  <a:cxnLst>
                    <a:cxn ang="0">
                      <a:pos x="0" y="0"/>
                    </a:cxn>
                    <a:cxn ang="0">
                      <a:pos x="6" y="73"/>
                    </a:cxn>
                    <a:cxn ang="0">
                      <a:pos x="79" y="12"/>
                    </a:cxn>
                    <a:cxn ang="0">
                      <a:pos x="0" y="0"/>
                    </a:cxn>
                  </a:cxnLst>
                  <a:rect l="0" t="0" r="r" b="b"/>
                  <a:pathLst>
                    <a:path w="79" h="73">
                      <a:moveTo>
                        <a:pt x="0" y="0"/>
                      </a:moveTo>
                      <a:lnTo>
                        <a:pt x="6" y="73"/>
                      </a:lnTo>
                      <a:lnTo>
                        <a:pt x="79" y="12"/>
                      </a:lnTo>
                      <a:lnTo>
                        <a:pt x="0" y="0"/>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Freeform 56">
                <a:extLst>
                  <a:ext uri="{FF2B5EF4-FFF2-40B4-BE49-F238E27FC236}">
                    <a16:creationId xmlns="" xmlns:a16="http://schemas.microsoft.com/office/drawing/2014/main" id="{0A06C941-3495-41DF-81F8-955768031AAF}"/>
                  </a:ext>
                </a:extLst>
              </p:cNvPr>
              <p:cNvSpPr>
                <a:spLocks noEditPoints="1"/>
              </p:cNvSpPr>
              <p:nvPr/>
            </p:nvSpPr>
            <p:spPr bwMode="auto">
              <a:xfrm>
                <a:off x="5313595" y="2975796"/>
                <a:ext cx="260086" cy="264373"/>
              </a:xfrm>
              <a:custGeom>
                <a:avLst/>
                <a:gdLst/>
                <a:ahLst/>
                <a:cxnLst>
                  <a:cxn ang="0">
                    <a:pos x="147" y="112"/>
                  </a:cxn>
                  <a:cxn ang="0">
                    <a:pos x="141" y="98"/>
                  </a:cxn>
                  <a:cxn ang="0">
                    <a:pos x="141" y="44"/>
                  </a:cxn>
                  <a:cxn ang="0">
                    <a:pos x="147" y="37"/>
                  </a:cxn>
                  <a:cxn ang="0">
                    <a:pos x="148" y="37"/>
                  </a:cxn>
                  <a:cxn ang="0">
                    <a:pos x="148" y="13"/>
                  </a:cxn>
                  <a:cxn ang="0">
                    <a:pos x="147" y="13"/>
                  </a:cxn>
                  <a:cxn ang="0">
                    <a:pos x="147" y="12"/>
                  </a:cxn>
                  <a:cxn ang="0">
                    <a:pos x="114" y="0"/>
                  </a:cxn>
                  <a:cxn ang="0">
                    <a:pos x="81" y="12"/>
                  </a:cxn>
                  <a:cxn ang="0">
                    <a:pos x="81" y="13"/>
                  </a:cxn>
                  <a:cxn ang="0">
                    <a:pos x="80" y="13"/>
                  </a:cxn>
                  <a:cxn ang="0">
                    <a:pos x="80" y="37"/>
                  </a:cxn>
                  <a:cxn ang="0">
                    <a:pos x="81" y="37"/>
                  </a:cxn>
                  <a:cxn ang="0">
                    <a:pos x="91" y="44"/>
                  </a:cxn>
                  <a:cxn ang="0">
                    <a:pos x="91" y="98"/>
                  </a:cxn>
                  <a:cxn ang="0">
                    <a:pos x="83" y="112"/>
                  </a:cxn>
                  <a:cxn ang="0">
                    <a:pos x="31" y="212"/>
                  </a:cxn>
                  <a:cxn ang="0">
                    <a:pos x="115" y="230"/>
                  </a:cxn>
                  <a:cxn ang="0">
                    <a:pos x="198" y="212"/>
                  </a:cxn>
                  <a:cxn ang="0">
                    <a:pos x="147" y="112"/>
                  </a:cxn>
                  <a:cxn ang="0">
                    <a:pos x="145" y="213"/>
                  </a:cxn>
                  <a:cxn ang="0">
                    <a:pos x="182" y="187"/>
                  </a:cxn>
                  <a:cxn ang="0">
                    <a:pos x="150" y="134"/>
                  </a:cxn>
                  <a:cxn ang="0">
                    <a:pos x="193" y="190"/>
                  </a:cxn>
                  <a:cxn ang="0">
                    <a:pos x="145" y="213"/>
                  </a:cxn>
                </a:cxnLst>
                <a:rect l="0" t="0" r="r" b="b"/>
                <a:pathLst>
                  <a:path w="229" h="231">
                    <a:moveTo>
                      <a:pt x="147" y="112"/>
                    </a:moveTo>
                    <a:cubicBezTo>
                      <a:pt x="147" y="112"/>
                      <a:pt x="141" y="109"/>
                      <a:pt x="141" y="98"/>
                    </a:cubicBezTo>
                    <a:cubicBezTo>
                      <a:pt x="141" y="89"/>
                      <a:pt x="141" y="55"/>
                      <a:pt x="141" y="44"/>
                    </a:cubicBezTo>
                    <a:cubicBezTo>
                      <a:pt x="145" y="42"/>
                      <a:pt x="147" y="40"/>
                      <a:pt x="147" y="37"/>
                    </a:cubicBezTo>
                    <a:cubicBezTo>
                      <a:pt x="148" y="37"/>
                      <a:pt x="148" y="37"/>
                      <a:pt x="148" y="37"/>
                    </a:cubicBezTo>
                    <a:cubicBezTo>
                      <a:pt x="148" y="13"/>
                      <a:pt x="148" y="13"/>
                      <a:pt x="148" y="13"/>
                    </a:cubicBezTo>
                    <a:cubicBezTo>
                      <a:pt x="147" y="13"/>
                      <a:pt x="147" y="13"/>
                      <a:pt x="147" y="13"/>
                    </a:cubicBezTo>
                    <a:cubicBezTo>
                      <a:pt x="147" y="13"/>
                      <a:pt x="147" y="13"/>
                      <a:pt x="147" y="12"/>
                    </a:cubicBezTo>
                    <a:cubicBezTo>
                      <a:pt x="147" y="5"/>
                      <a:pt x="132" y="0"/>
                      <a:pt x="114" y="0"/>
                    </a:cubicBezTo>
                    <a:cubicBezTo>
                      <a:pt x="96" y="0"/>
                      <a:pt x="81" y="5"/>
                      <a:pt x="81" y="12"/>
                    </a:cubicBezTo>
                    <a:cubicBezTo>
                      <a:pt x="81" y="13"/>
                      <a:pt x="81" y="13"/>
                      <a:pt x="81" y="13"/>
                    </a:cubicBezTo>
                    <a:cubicBezTo>
                      <a:pt x="80" y="13"/>
                      <a:pt x="80" y="13"/>
                      <a:pt x="80" y="13"/>
                    </a:cubicBezTo>
                    <a:cubicBezTo>
                      <a:pt x="80" y="37"/>
                      <a:pt x="80" y="37"/>
                      <a:pt x="80" y="37"/>
                    </a:cubicBezTo>
                    <a:cubicBezTo>
                      <a:pt x="81" y="37"/>
                      <a:pt x="81" y="37"/>
                      <a:pt x="81" y="37"/>
                    </a:cubicBezTo>
                    <a:cubicBezTo>
                      <a:pt x="82" y="40"/>
                      <a:pt x="84" y="42"/>
                      <a:pt x="91" y="44"/>
                    </a:cubicBezTo>
                    <a:cubicBezTo>
                      <a:pt x="91" y="56"/>
                      <a:pt x="91" y="89"/>
                      <a:pt x="91" y="98"/>
                    </a:cubicBezTo>
                    <a:cubicBezTo>
                      <a:pt x="91" y="109"/>
                      <a:pt x="83" y="112"/>
                      <a:pt x="83" y="112"/>
                    </a:cubicBezTo>
                    <a:cubicBezTo>
                      <a:pt x="71" y="119"/>
                      <a:pt x="0" y="190"/>
                      <a:pt x="31" y="212"/>
                    </a:cubicBezTo>
                    <a:cubicBezTo>
                      <a:pt x="59" y="231"/>
                      <a:pt x="105" y="231"/>
                      <a:pt x="115" y="230"/>
                    </a:cubicBezTo>
                    <a:cubicBezTo>
                      <a:pt x="124" y="231"/>
                      <a:pt x="170" y="231"/>
                      <a:pt x="198" y="212"/>
                    </a:cubicBezTo>
                    <a:cubicBezTo>
                      <a:pt x="229" y="190"/>
                      <a:pt x="159" y="119"/>
                      <a:pt x="147" y="112"/>
                    </a:cubicBezTo>
                    <a:close/>
                    <a:moveTo>
                      <a:pt x="145" y="213"/>
                    </a:moveTo>
                    <a:cubicBezTo>
                      <a:pt x="145" y="213"/>
                      <a:pt x="180" y="206"/>
                      <a:pt x="182" y="187"/>
                    </a:cubicBezTo>
                    <a:cubicBezTo>
                      <a:pt x="183" y="169"/>
                      <a:pt x="150" y="134"/>
                      <a:pt x="150" y="134"/>
                    </a:cubicBezTo>
                    <a:cubicBezTo>
                      <a:pt x="150" y="134"/>
                      <a:pt x="194" y="167"/>
                      <a:pt x="193" y="190"/>
                    </a:cubicBezTo>
                    <a:cubicBezTo>
                      <a:pt x="193" y="213"/>
                      <a:pt x="145" y="213"/>
                      <a:pt x="145" y="213"/>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182">
              <a:extLst>
                <a:ext uri="{FF2B5EF4-FFF2-40B4-BE49-F238E27FC236}">
                  <a16:creationId xmlns="" xmlns:a16="http://schemas.microsoft.com/office/drawing/2014/main" id="{85372722-0FFC-49EE-8938-9ED5B8ABE0EA}"/>
                </a:ext>
              </a:extLst>
            </p:cNvPr>
            <p:cNvGrpSpPr/>
            <p:nvPr/>
          </p:nvGrpSpPr>
          <p:grpSpPr>
            <a:xfrm>
              <a:off x="4677609" y="2445889"/>
              <a:ext cx="530175" cy="620204"/>
              <a:chOff x="4974912" y="2319866"/>
              <a:chExt cx="530175" cy="620204"/>
            </a:xfrm>
          </p:grpSpPr>
          <p:grpSp>
            <p:nvGrpSpPr>
              <p:cNvPr id="134" name="Group 144">
                <a:extLst>
                  <a:ext uri="{FF2B5EF4-FFF2-40B4-BE49-F238E27FC236}">
                    <a16:creationId xmlns="" xmlns:a16="http://schemas.microsoft.com/office/drawing/2014/main" id="{E203574B-377E-4B32-9F6A-AC8699BCF2D5}"/>
                  </a:ext>
                </a:extLst>
              </p:cNvPr>
              <p:cNvGrpSpPr/>
              <p:nvPr/>
            </p:nvGrpSpPr>
            <p:grpSpPr>
              <a:xfrm>
                <a:off x="4974912" y="2319866"/>
                <a:ext cx="530175" cy="620204"/>
                <a:chOff x="5019675" y="2357438"/>
                <a:chExt cx="588963" cy="688975"/>
              </a:xfrm>
              <a:solidFill>
                <a:schemeClr val="accent4"/>
              </a:solidFill>
            </p:grpSpPr>
            <p:sp>
              <p:nvSpPr>
                <p:cNvPr id="138" name="Oval 28">
                  <a:extLst>
                    <a:ext uri="{FF2B5EF4-FFF2-40B4-BE49-F238E27FC236}">
                      <a16:creationId xmlns="" xmlns:a16="http://schemas.microsoft.com/office/drawing/2014/main" id="{911B7426-14C9-4942-830E-C5A85A192C33}"/>
                    </a:ext>
                  </a:extLst>
                </p:cNvPr>
                <p:cNvSpPr>
                  <a:spLocks noChangeArrowheads="1"/>
                </p:cNvSpPr>
                <p:nvPr/>
              </p:nvSpPr>
              <p:spPr bwMode="auto">
                <a:xfrm>
                  <a:off x="5019675" y="2357438"/>
                  <a:ext cx="588963" cy="588963"/>
                </a:xfrm>
                <a:prstGeom prst="ellipse">
                  <a:avLst/>
                </a:pr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Freeform 29">
                  <a:extLst>
                    <a:ext uri="{FF2B5EF4-FFF2-40B4-BE49-F238E27FC236}">
                      <a16:creationId xmlns="" xmlns:a16="http://schemas.microsoft.com/office/drawing/2014/main" id="{1BCEA9DA-7AF3-407C-BE78-D9C02C4F09F8}"/>
                    </a:ext>
                  </a:extLst>
                </p:cNvPr>
                <p:cNvSpPr>
                  <a:spLocks/>
                </p:cNvSpPr>
                <p:nvPr/>
              </p:nvSpPr>
              <p:spPr bwMode="auto">
                <a:xfrm>
                  <a:off x="5168900" y="2905125"/>
                  <a:ext cx="152400" cy="141288"/>
                </a:xfrm>
                <a:custGeom>
                  <a:avLst/>
                  <a:gdLst/>
                  <a:ahLst/>
                  <a:cxnLst>
                    <a:cxn ang="0">
                      <a:pos x="0" y="0"/>
                    </a:cxn>
                    <a:cxn ang="0">
                      <a:pos x="8" y="89"/>
                    </a:cxn>
                    <a:cxn ang="0">
                      <a:pos x="96" y="15"/>
                    </a:cxn>
                    <a:cxn ang="0">
                      <a:pos x="0" y="0"/>
                    </a:cxn>
                  </a:cxnLst>
                  <a:rect l="0" t="0" r="r" b="b"/>
                  <a:pathLst>
                    <a:path w="96" h="89">
                      <a:moveTo>
                        <a:pt x="0" y="0"/>
                      </a:moveTo>
                      <a:lnTo>
                        <a:pt x="8" y="89"/>
                      </a:lnTo>
                      <a:lnTo>
                        <a:pt x="96" y="15"/>
                      </a:lnTo>
                      <a:lnTo>
                        <a:pt x="0" y="0"/>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5" name="Group 143">
                <a:extLst>
                  <a:ext uri="{FF2B5EF4-FFF2-40B4-BE49-F238E27FC236}">
                    <a16:creationId xmlns="" xmlns:a16="http://schemas.microsoft.com/office/drawing/2014/main" id="{ADE8D001-F277-4202-8859-A98C7C69AEC7}"/>
                  </a:ext>
                </a:extLst>
              </p:cNvPr>
              <p:cNvGrpSpPr/>
              <p:nvPr/>
            </p:nvGrpSpPr>
            <p:grpSpPr>
              <a:xfrm>
                <a:off x="5070658" y="2422757"/>
                <a:ext cx="367264" cy="327250"/>
                <a:chOff x="5126038" y="2471738"/>
                <a:chExt cx="407988" cy="363537"/>
              </a:xfrm>
            </p:grpSpPr>
            <p:sp>
              <p:nvSpPr>
                <p:cNvPr id="136" name="Freeform 57">
                  <a:extLst>
                    <a:ext uri="{FF2B5EF4-FFF2-40B4-BE49-F238E27FC236}">
                      <a16:creationId xmlns="" xmlns:a16="http://schemas.microsoft.com/office/drawing/2014/main" id="{C169C676-DB0A-4F14-9DC8-C7C63ABA60A5}"/>
                    </a:ext>
                  </a:extLst>
                </p:cNvPr>
                <p:cNvSpPr>
                  <a:spLocks noEditPoints="1"/>
                </p:cNvSpPr>
                <p:nvPr/>
              </p:nvSpPr>
              <p:spPr bwMode="auto">
                <a:xfrm>
                  <a:off x="5135563" y="2471738"/>
                  <a:ext cx="361950" cy="361950"/>
                </a:xfrm>
                <a:custGeom>
                  <a:avLst/>
                  <a:gdLst/>
                  <a:ahLst/>
                  <a:cxnLst>
                    <a:cxn ang="0">
                      <a:pos x="143" y="0"/>
                    </a:cxn>
                    <a:cxn ang="0">
                      <a:pos x="0" y="143"/>
                    </a:cxn>
                    <a:cxn ang="0">
                      <a:pos x="143" y="286"/>
                    </a:cxn>
                    <a:cxn ang="0">
                      <a:pos x="286" y="143"/>
                    </a:cxn>
                    <a:cxn ang="0">
                      <a:pos x="143" y="0"/>
                    </a:cxn>
                    <a:cxn ang="0">
                      <a:pos x="143" y="279"/>
                    </a:cxn>
                    <a:cxn ang="0">
                      <a:pos x="7" y="143"/>
                    </a:cxn>
                    <a:cxn ang="0">
                      <a:pos x="143" y="6"/>
                    </a:cxn>
                    <a:cxn ang="0">
                      <a:pos x="280" y="143"/>
                    </a:cxn>
                    <a:cxn ang="0">
                      <a:pos x="143" y="279"/>
                    </a:cxn>
                  </a:cxnLst>
                  <a:rect l="0" t="0" r="r" b="b"/>
                  <a:pathLst>
                    <a:path w="286" h="286">
                      <a:moveTo>
                        <a:pt x="143" y="0"/>
                      </a:moveTo>
                      <a:cubicBezTo>
                        <a:pt x="64" y="0"/>
                        <a:pt x="0" y="64"/>
                        <a:pt x="0" y="143"/>
                      </a:cubicBezTo>
                      <a:cubicBezTo>
                        <a:pt x="0" y="222"/>
                        <a:pt x="64" y="286"/>
                        <a:pt x="143" y="286"/>
                      </a:cubicBezTo>
                      <a:cubicBezTo>
                        <a:pt x="222" y="286"/>
                        <a:pt x="286" y="222"/>
                        <a:pt x="286" y="143"/>
                      </a:cubicBezTo>
                      <a:cubicBezTo>
                        <a:pt x="286" y="64"/>
                        <a:pt x="222" y="0"/>
                        <a:pt x="143" y="0"/>
                      </a:cubicBezTo>
                      <a:close/>
                      <a:moveTo>
                        <a:pt x="143" y="279"/>
                      </a:moveTo>
                      <a:cubicBezTo>
                        <a:pt x="68" y="279"/>
                        <a:pt x="7" y="218"/>
                        <a:pt x="7" y="143"/>
                      </a:cubicBezTo>
                      <a:cubicBezTo>
                        <a:pt x="7" y="67"/>
                        <a:pt x="68" y="6"/>
                        <a:pt x="143" y="6"/>
                      </a:cubicBezTo>
                      <a:cubicBezTo>
                        <a:pt x="219" y="6"/>
                        <a:pt x="280" y="67"/>
                        <a:pt x="280" y="143"/>
                      </a:cubicBezTo>
                      <a:cubicBezTo>
                        <a:pt x="280" y="218"/>
                        <a:pt x="219" y="279"/>
                        <a:pt x="143" y="279"/>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7" name="Freeform 58">
                  <a:extLst>
                    <a:ext uri="{FF2B5EF4-FFF2-40B4-BE49-F238E27FC236}">
                      <a16:creationId xmlns="" xmlns:a16="http://schemas.microsoft.com/office/drawing/2014/main" id="{044B18C7-05F1-40F4-9595-BED5607FFD14}"/>
                    </a:ext>
                  </a:extLst>
                </p:cNvPr>
                <p:cNvSpPr>
                  <a:spLocks/>
                </p:cNvSpPr>
                <p:nvPr/>
              </p:nvSpPr>
              <p:spPr bwMode="auto">
                <a:xfrm>
                  <a:off x="5126038" y="2476500"/>
                  <a:ext cx="407988" cy="358775"/>
                </a:xfrm>
                <a:custGeom>
                  <a:avLst/>
                  <a:gdLst/>
                  <a:ahLst/>
                  <a:cxnLst>
                    <a:cxn ang="0">
                      <a:pos x="93" y="22"/>
                    </a:cxn>
                    <a:cxn ang="0">
                      <a:pos x="87" y="33"/>
                    </a:cxn>
                    <a:cxn ang="0">
                      <a:pos x="81" y="41"/>
                    </a:cxn>
                    <a:cxn ang="0">
                      <a:pos x="76" y="37"/>
                    </a:cxn>
                    <a:cxn ang="0">
                      <a:pos x="75" y="46"/>
                    </a:cxn>
                    <a:cxn ang="0">
                      <a:pos x="60" y="49"/>
                    </a:cxn>
                    <a:cxn ang="0">
                      <a:pos x="51" y="58"/>
                    </a:cxn>
                    <a:cxn ang="0">
                      <a:pos x="39" y="76"/>
                    </a:cxn>
                    <a:cxn ang="0">
                      <a:pos x="31" y="87"/>
                    </a:cxn>
                    <a:cxn ang="0">
                      <a:pos x="38" y="95"/>
                    </a:cxn>
                    <a:cxn ang="0">
                      <a:pos x="39" y="99"/>
                    </a:cxn>
                    <a:cxn ang="0">
                      <a:pos x="32" y="93"/>
                    </a:cxn>
                    <a:cxn ang="0">
                      <a:pos x="27" y="85"/>
                    </a:cxn>
                    <a:cxn ang="0">
                      <a:pos x="24" y="97"/>
                    </a:cxn>
                    <a:cxn ang="0">
                      <a:pos x="25" y="118"/>
                    </a:cxn>
                    <a:cxn ang="0">
                      <a:pos x="35" y="113"/>
                    </a:cxn>
                    <a:cxn ang="0">
                      <a:pos x="46" y="125"/>
                    </a:cxn>
                    <a:cxn ang="0">
                      <a:pos x="59" y="138"/>
                    </a:cxn>
                    <a:cxn ang="0">
                      <a:pos x="71" y="149"/>
                    </a:cxn>
                    <a:cxn ang="0">
                      <a:pos x="87" y="166"/>
                    </a:cxn>
                    <a:cxn ang="0">
                      <a:pos x="82" y="190"/>
                    </a:cxn>
                    <a:cxn ang="0">
                      <a:pos x="69" y="219"/>
                    </a:cxn>
                    <a:cxn ang="0">
                      <a:pos x="74" y="240"/>
                    </a:cxn>
                    <a:cxn ang="0">
                      <a:pos x="66" y="241"/>
                    </a:cxn>
                    <a:cxn ang="0">
                      <a:pos x="46" y="209"/>
                    </a:cxn>
                    <a:cxn ang="0">
                      <a:pos x="24" y="159"/>
                    </a:cxn>
                    <a:cxn ang="0">
                      <a:pos x="17" y="123"/>
                    </a:cxn>
                    <a:cxn ang="0">
                      <a:pos x="104" y="259"/>
                    </a:cxn>
                    <a:cxn ang="0">
                      <a:pos x="127" y="255"/>
                    </a:cxn>
                    <a:cxn ang="0">
                      <a:pos x="156" y="252"/>
                    </a:cxn>
                    <a:cxn ang="0">
                      <a:pos x="154" y="264"/>
                    </a:cxn>
                    <a:cxn ang="0">
                      <a:pos x="171" y="263"/>
                    </a:cxn>
                    <a:cxn ang="0">
                      <a:pos x="196" y="260"/>
                    </a:cxn>
                    <a:cxn ang="0">
                      <a:pos x="194" y="4"/>
                    </a:cxn>
                    <a:cxn ang="0">
                      <a:pos x="278" y="91"/>
                    </a:cxn>
                    <a:cxn ang="0">
                      <a:pos x="267" y="82"/>
                    </a:cxn>
                    <a:cxn ang="0">
                      <a:pos x="256" y="105"/>
                    </a:cxn>
                    <a:cxn ang="0">
                      <a:pos x="240" y="84"/>
                    </a:cxn>
                    <a:cxn ang="0">
                      <a:pos x="247" y="106"/>
                    </a:cxn>
                    <a:cxn ang="0">
                      <a:pos x="263" y="112"/>
                    </a:cxn>
                    <a:cxn ang="0">
                      <a:pos x="256" y="142"/>
                    </a:cxn>
                    <a:cxn ang="0">
                      <a:pos x="248" y="173"/>
                    </a:cxn>
                    <a:cxn ang="0">
                      <a:pos x="238" y="194"/>
                    </a:cxn>
                    <a:cxn ang="0">
                      <a:pos x="208" y="218"/>
                    </a:cxn>
                    <a:cxn ang="0">
                      <a:pos x="200" y="197"/>
                    </a:cxn>
                    <a:cxn ang="0">
                      <a:pos x="201" y="171"/>
                    </a:cxn>
                    <a:cxn ang="0">
                      <a:pos x="191" y="143"/>
                    </a:cxn>
                    <a:cxn ang="0">
                      <a:pos x="177" y="127"/>
                    </a:cxn>
                    <a:cxn ang="0">
                      <a:pos x="140" y="128"/>
                    </a:cxn>
                    <a:cxn ang="0">
                      <a:pos x="127" y="108"/>
                    </a:cxn>
                    <a:cxn ang="0">
                      <a:pos x="142" y="70"/>
                    </a:cxn>
                    <a:cxn ang="0">
                      <a:pos x="168" y="59"/>
                    </a:cxn>
                    <a:cxn ang="0">
                      <a:pos x="185" y="66"/>
                    </a:cxn>
                    <a:cxn ang="0">
                      <a:pos x="207" y="66"/>
                    </a:cxn>
                    <a:cxn ang="0">
                      <a:pos x="229" y="62"/>
                    </a:cxn>
                    <a:cxn ang="0">
                      <a:pos x="208" y="53"/>
                    </a:cxn>
                    <a:cxn ang="0">
                      <a:pos x="207" y="46"/>
                    </a:cxn>
                    <a:cxn ang="0">
                      <a:pos x="180" y="46"/>
                    </a:cxn>
                    <a:cxn ang="0">
                      <a:pos x="157" y="53"/>
                    </a:cxn>
                    <a:cxn ang="0">
                      <a:pos x="152" y="30"/>
                    </a:cxn>
                    <a:cxn ang="0">
                      <a:pos x="136" y="16"/>
                    </a:cxn>
                    <a:cxn ang="0">
                      <a:pos x="154" y="5"/>
                    </a:cxn>
                  </a:cxnLst>
                  <a:rect l="0" t="0" r="r" b="b"/>
                  <a:pathLst>
                    <a:path w="322" h="282">
                      <a:moveTo>
                        <a:pt x="131" y="1"/>
                      </a:moveTo>
                      <a:cubicBezTo>
                        <a:pt x="131" y="1"/>
                        <a:pt x="83" y="7"/>
                        <a:pt x="50" y="45"/>
                      </a:cubicBezTo>
                      <a:cubicBezTo>
                        <a:pt x="50" y="45"/>
                        <a:pt x="75" y="19"/>
                        <a:pt x="91" y="19"/>
                      </a:cubicBezTo>
                      <a:cubicBezTo>
                        <a:pt x="94" y="20"/>
                        <a:pt x="94" y="20"/>
                        <a:pt x="94" y="20"/>
                      </a:cubicBezTo>
                      <a:cubicBezTo>
                        <a:pt x="94" y="20"/>
                        <a:pt x="94" y="22"/>
                        <a:pt x="93" y="22"/>
                      </a:cubicBezTo>
                      <a:cubicBezTo>
                        <a:pt x="93" y="23"/>
                        <a:pt x="91" y="25"/>
                        <a:pt x="91" y="26"/>
                      </a:cubicBezTo>
                      <a:cubicBezTo>
                        <a:pt x="91" y="27"/>
                        <a:pt x="91" y="29"/>
                        <a:pt x="91" y="29"/>
                      </a:cubicBezTo>
                      <a:cubicBezTo>
                        <a:pt x="90" y="30"/>
                        <a:pt x="90" y="30"/>
                        <a:pt x="90" y="30"/>
                      </a:cubicBezTo>
                      <a:cubicBezTo>
                        <a:pt x="90" y="30"/>
                        <a:pt x="88" y="31"/>
                        <a:pt x="88" y="31"/>
                      </a:cubicBezTo>
                      <a:cubicBezTo>
                        <a:pt x="88" y="32"/>
                        <a:pt x="87" y="32"/>
                        <a:pt x="87" y="33"/>
                      </a:cubicBezTo>
                      <a:cubicBezTo>
                        <a:pt x="87" y="34"/>
                        <a:pt x="87" y="36"/>
                        <a:pt x="87" y="36"/>
                      </a:cubicBezTo>
                      <a:cubicBezTo>
                        <a:pt x="88" y="39"/>
                        <a:pt x="88" y="39"/>
                        <a:pt x="88" y="39"/>
                      </a:cubicBezTo>
                      <a:cubicBezTo>
                        <a:pt x="87" y="40"/>
                        <a:pt x="87" y="40"/>
                        <a:pt x="87" y="40"/>
                      </a:cubicBezTo>
                      <a:cubicBezTo>
                        <a:pt x="85" y="41"/>
                        <a:pt x="85" y="41"/>
                        <a:pt x="85" y="41"/>
                      </a:cubicBezTo>
                      <a:cubicBezTo>
                        <a:pt x="85" y="41"/>
                        <a:pt x="82" y="42"/>
                        <a:pt x="81" y="41"/>
                      </a:cubicBezTo>
                      <a:cubicBezTo>
                        <a:pt x="80" y="41"/>
                        <a:pt x="80" y="39"/>
                        <a:pt x="80" y="39"/>
                      </a:cubicBezTo>
                      <a:cubicBezTo>
                        <a:pt x="83" y="37"/>
                        <a:pt x="83" y="37"/>
                        <a:pt x="83" y="37"/>
                      </a:cubicBezTo>
                      <a:cubicBezTo>
                        <a:pt x="83" y="37"/>
                        <a:pt x="83" y="37"/>
                        <a:pt x="82" y="36"/>
                      </a:cubicBezTo>
                      <a:cubicBezTo>
                        <a:pt x="81" y="36"/>
                        <a:pt x="82" y="34"/>
                        <a:pt x="80" y="34"/>
                      </a:cubicBezTo>
                      <a:cubicBezTo>
                        <a:pt x="79" y="35"/>
                        <a:pt x="76" y="37"/>
                        <a:pt x="76" y="37"/>
                      </a:cubicBezTo>
                      <a:cubicBezTo>
                        <a:pt x="74" y="38"/>
                        <a:pt x="74" y="38"/>
                        <a:pt x="74" y="38"/>
                      </a:cubicBezTo>
                      <a:cubicBezTo>
                        <a:pt x="74" y="38"/>
                        <a:pt x="73" y="41"/>
                        <a:pt x="73" y="41"/>
                      </a:cubicBezTo>
                      <a:cubicBezTo>
                        <a:pt x="74" y="41"/>
                        <a:pt x="75" y="42"/>
                        <a:pt x="75" y="42"/>
                      </a:cubicBezTo>
                      <a:cubicBezTo>
                        <a:pt x="75" y="42"/>
                        <a:pt x="75" y="43"/>
                        <a:pt x="75" y="44"/>
                      </a:cubicBezTo>
                      <a:cubicBezTo>
                        <a:pt x="75" y="45"/>
                        <a:pt x="75" y="46"/>
                        <a:pt x="75" y="46"/>
                      </a:cubicBezTo>
                      <a:cubicBezTo>
                        <a:pt x="75" y="46"/>
                        <a:pt x="74" y="47"/>
                        <a:pt x="72" y="47"/>
                      </a:cubicBezTo>
                      <a:cubicBezTo>
                        <a:pt x="71" y="46"/>
                        <a:pt x="69" y="46"/>
                        <a:pt x="68" y="46"/>
                      </a:cubicBezTo>
                      <a:cubicBezTo>
                        <a:pt x="67" y="45"/>
                        <a:pt x="66" y="45"/>
                        <a:pt x="65" y="45"/>
                      </a:cubicBezTo>
                      <a:cubicBezTo>
                        <a:pt x="64" y="46"/>
                        <a:pt x="64" y="46"/>
                        <a:pt x="64" y="46"/>
                      </a:cubicBezTo>
                      <a:cubicBezTo>
                        <a:pt x="64" y="47"/>
                        <a:pt x="60" y="49"/>
                        <a:pt x="60" y="49"/>
                      </a:cubicBezTo>
                      <a:cubicBezTo>
                        <a:pt x="60" y="49"/>
                        <a:pt x="59" y="49"/>
                        <a:pt x="59" y="50"/>
                      </a:cubicBezTo>
                      <a:cubicBezTo>
                        <a:pt x="59" y="51"/>
                        <a:pt x="58" y="53"/>
                        <a:pt x="58" y="53"/>
                      </a:cubicBezTo>
                      <a:cubicBezTo>
                        <a:pt x="58" y="53"/>
                        <a:pt x="57" y="54"/>
                        <a:pt x="55" y="55"/>
                      </a:cubicBezTo>
                      <a:cubicBezTo>
                        <a:pt x="53" y="55"/>
                        <a:pt x="52" y="56"/>
                        <a:pt x="52" y="56"/>
                      </a:cubicBezTo>
                      <a:cubicBezTo>
                        <a:pt x="51" y="58"/>
                        <a:pt x="51" y="58"/>
                        <a:pt x="51" y="58"/>
                      </a:cubicBezTo>
                      <a:cubicBezTo>
                        <a:pt x="51" y="58"/>
                        <a:pt x="49" y="60"/>
                        <a:pt x="48" y="61"/>
                      </a:cubicBezTo>
                      <a:cubicBezTo>
                        <a:pt x="47" y="62"/>
                        <a:pt x="44" y="65"/>
                        <a:pt x="43" y="65"/>
                      </a:cubicBezTo>
                      <a:cubicBezTo>
                        <a:pt x="43" y="65"/>
                        <a:pt x="41" y="67"/>
                        <a:pt x="41" y="68"/>
                      </a:cubicBezTo>
                      <a:cubicBezTo>
                        <a:pt x="40" y="69"/>
                        <a:pt x="41" y="71"/>
                        <a:pt x="40" y="72"/>
                      </a:cubicBezTo>
                      <a:cubicBezTo>
                        <a:pt x="40" y="73"/>
                        <a:pt x="39" y="74"/>
                        <a:pt x="39" y="76"/>
                      </a:cubicBezTo>
                      <a:cubicBezTo>
                        <a:pt x="39" y="77"/>
                        <a:pt x="38" y="79"/>
                        <a:pt x="37" y="79"/>
                      </a:cubicBezTo>
                      <a:cubicBezTo>
                        <a:pt x="36" y="80"/>
                        <a:pt x="35" y="81"/>
                        <a:pt x="35" y="81"/>
                      </a:cubicBezTo>
                      <a:cubicBezTo>
                        <a:pt x="34" y="81"/>
                        <a:pt x="32" y="82"/>
                        <a:pt x="31" y="83"/>
                      </a:cubicBezTo>
                      <a:cubicBezTo>
                        <a:pt x="30" y="83"/>
                        <a:pt x="29" y="85"/>
                        <a:pt x="29" y="85"/>
                      </a:cubicBezTo>
                      <a:cubicBezTo>
                        <a:pt x="29" y="86"/>
                        <a:pt x="31" y="87"/>
                        <a:pt x="31" y="87"/>
                      </a:cubicBezTo>
                      <a:cubicBezTo>
                        <a:pt x="32" y="87"/>
                        <a:pt x="33" y="88"/>
                        <a:pt x="33" y="88"/>
                      </a:cubicBezTo>
                      <a:cubicBezTo>
                        <a:pt x="33" y="88"/>
                        <a:pt x="33" y="90"/>
                        <a:pt x="33" y="91"/>
                      </a:cubicBezTo>
                      <a:cubicBezTo>
                        <a:pt x="33" y="91"/>
                        <a:pt x="32" y="94"/>
                        <a:pt x="33" y="94"/>
                      </a:cubicBezTo>
                      <a:cubicBezTo>
                        <a:pt x="34" y="94"/>
                        <a:pt x="36" y="94"/>
                        <a:pt x="36" y="94"/>
                      </a:cubicBezTo>
                      <a:cubicBezTo>
                        <a:pt x="38" y="95"/>
                        <a:pt x="38" y="95"/>
                        <a:pt x="38" y="95"/>
                      </a:cubicBezTo>
                      <a:cubicBezTo>
                        <a:pt x="41" y="96"/>
                        <a:pt x="41" y="96"/>
                        <a:pt x="41" y="96"/>
                      </a:cubicBezTo>
                      <a:cubicBezTo>
                        <a:pt x="42" y="97"/>
                        <a:pt x="42" y="97"/>
                        <a:pt x="42" y="97"/>
                      </a:cubicBezTo>
                      <a:cubicBezTo>
                        <a:pt x="42" y="97"/>
                        <a:pt x="42" y="99"/>
                        <a:pt x="41" y="99"/>
                      </a:cubicBezTo>
                      <a:cubicBezTo>
                        <a:pt x="41" y="100"/>
                        <a:pt x="40" y="101"/>
                        <a:pt x="40" y="101"/>
                      </a:cubicBezTo>
                      <a:cubicBezTo>
                        <a:pt x="39" y="100"/>
                        <a:pt x="39" y="100"/>
                        <a:pt x="39" y="99"/>
                      </a:cubicBezTo>
                      <a:cubicBezTo>
                        <a:pt x="38" y="98"/>
                        <a:pt x="39" y="98"/>
                        <a:pt x="37" y="97"/>
                      </a:cubicBezTo>
                      <a:cubicBezTo>
                        <a:pt x="36" y="97"/>
                        <a:pt x="35" y="98"/>
                        <a:pt x="35" y="98"/>
                      </a:cubicBezTo>
                      <a:cubicBezTo>
                        <a:pt x="34" y="97"/>
                        <a:pt x="33" y="97"/>
                        <a:pt x="33" y="97"/>
                      </a:cubicBezTo>
                      <a:cubicBezTo>
                        <a:pt x="32" y="96"/>
                        <a:pt x="32" y="97"/>
                        <a:pt x="32" y="96"/>
                      </a:cubicBezTo>
                      <a:cubicBezTo>
                        <a:pt x="32" y="94"/>
                        <a:pt x="33" y="94"/>
                        <a:pt x="32" y="93"/>
                      </a:cubicBezTo>
                      <a:cubicBezTo>
                        <a:pt x="32" y="92"/>
                        <a:pt x="31" y="91"/>
                        <a:pt x="30" y="91"/>
                      </a:cubicBezTo>
                      <a:cubicBezTo>
                        <a:pt x="30" y="91"/>
                        <a:pt x="31" y="92"/>
                        <a:pt x="30" y="91"/>
                      </a:cubicBezTo>
                      <a:cubicBezTo>
                        <a:pt x="29" y="90"/>
                        <a:pt x="28" y="89"/>
                        <a:pt x="27" y="89"/>
                      </a:cubicBezTo>
                      <a:cubicBezTo>
                        <a:pt x="27" y="89"/>
                        <a:pt x="26" y="90"/>
                        <a:pt x="26" y="89"/>
                      </a:cubicBezTo>
                      <a:cubicBezTo>
                        <a:pt x="26" y="88"/>
                        <a:pt x="27" y="86"/>
                        <a:pt x="27" y="85"/>
                      </a:cubicBezTo>
                      <a:cubicBezTo>
                        <a:pt x="27" y="85"/>
                        <a:pt x="27" y="83"/>
                        <a:pt x="27" y="83"/>
                      </a:cubicBezTo>
                      <a:cubicBezTo>
                        <a:pt x="27" y="82"/>
                        <a:pt x="28" y="78"/>
                        <a:pt x="28" y="78"/>
                      </a:cubicBezTo>
                      <a:cubicBezTo>
                        <a:pt x="28" y="78"/>
                        <a:pt x="24" y="87"/>
                        <a:pt x="22" y="93"/>
                      </a:cubicBezTo>
                      <a:cubicBezTo>
                        <a:pt x="22" y="93"/>
                        <a:pt x="24" y="93"/>
                        <a:pt x="24" y="94"/>
                      </a:cubicBezTo>
                      <a:cubicBezTo>
                        <a:pt x="24" y="95"/>
                        <a:pt x="24" y="96"/>
                        <a:pt x="24" y="97"/>
                      </a:cubicBezTo>
                      <a:cubicBezTo>
                        <a:pt x="24" y="98"/>
                        <a:pt x="24" y="98"/>
                        <a:pt x="24" y="102"/>
                      </a:cubicBezTo>
                      <a:cubicBezTo>
                        <a:pt x="24" y="105"/>
                        <a:pt x="25" y="106"/>
                        <a:pt x="24" y="107"/>
                      </a:cubicBezTo>
                      <a:cubicBezTo>
                        <a:pt x="24" y="108"/>
                        <a:pt x="23" y="110"/>
                        <a:pt x="23" y="111"/>
                      </a:cubicBezTo>
                      <a:cubicBezTo>
                        <a:pt x="23" y="112"/>
                        <a:pt x="24" y="116"/>
                        <a:pt x="24" y="116"/>
                      </a:cubicBezTo>
                      <a:cubicBezTo>
                        <a:pt x="25" y="117"/>
                        <a:pt x="25" y="117"/>
                        <a:pt x="25" y="118"/>
                      </a:cubicBezTo>
                      <a:cubicBezTo>
                        <a:pt x="26" y="119"/>
                        <a:pt x="24" y="121"/>
                        <a:pt x="26" y="119"/>
                      </a:cubicBezTo>
                      <a:cubicBezTo>
                        <a:pt x="28" y="116"/>
                        <a:pt x="28" y="115"/>
                        <a:pt x="28" y="115"/>
                      </a:cubicBezTo>
                      <a:cubicBezTo>
                        <a:pt x="29" y="114"/>
                        <a:pt x="29" y="114"/>
                        <a:pt x="29" y="114"/>
                      </a:cubicBezTo>
                      <a:cubicBezTo>
                        <a:pt x="29" y="114"/>
                        <a:pt x="29" y="112"/>
                        <a:pt x="32" y="112"/>
                      </a:cubicBezTo>
                      <a:cubicBezTo>
                        <a:pt x="34" y="113"/>
                        <a:pt x="34" y="112"/>
                        <a:pt x="35" y="113"/>
                      </a:cubicBezTo>
                      <a:cubicBezTo>
                        <a:pt x="35" y="114"/>
                        <a:pt x="34" y="116"/>
                        <a:pt x="35" y="116"/>
                      </a:cubicBezTo>
                      <a:cubicBezTo>
                        <a:pt x="36" y="117"/>
                        <a:pt x="39" y="115"/>
                        <a:pt x="40" y="115"/>
                      </a:cubicBezTo>
                      <a:cubicBezTo>
                        <a:pt x="41" y="116"/>
                        <a:pt x="42" y="116"/>
                        <a:pt x="43" y="117"/>
                      </a:cubicBezTo>
                      <a:cubicBezTo>
                        <a:pt x="43" y="119"/>
                        <a:pt x="44" y="121"/>
                        <a:pt x="45" y="121"/>
                      </a:cubicBezTo>
                      <a:cubicBezTo>
                        <a:pt x="45" y="122"/>
                        <a:pt x="45" y="124"/>
                        <a:pt x="46" y="125"/>
                      </a:cubicBezTo>
                      <a:cubicBezTo>
                        <a:pt x="46" y="126"/>
                        <a:pt x="49" y="127"/>
                        <a:pt x="50" y="127"/>
                      </a:cubicBezTo>
                      <a:cubicBezTo>
                        <a:pt x="50" y="127"/>
                        <a:pt x="54" y="128"/>
                        <a:pt x="54" y="128"/>
                      </a:cubicBezTo>
                      <a:cubicBezTo>
                        <a:pt x="55" y="129"/>
                        <a:pt x="54" y="130"/>
                        <a:pt x="56" y="131"/>
                      </a:cubicBezTo>
                      <a:cubicBezTo>
                        <a:pt x="58" y="131"/>
                        <a:pt x="58" y="135"/>
                        <a:pt x="58" y="135"/>
                      </a:cubicBezTo>
                      <a:cubicBezTo>
                        <a:pt x="58" y="135"/>
                        <a:pt x="59" y="138"/>
                        <a:pt x="59" y="138"/>
                      </a:cubicBezTo>
                      <a:cubicBezTo>
                        <a:pt x="58" y="139"/>
                        <a:pt x="58" y="141"/>
                        <a:pt x="59" y="141"/>
                      </a:cubicBezTo>
                      <a:cubicBezTo>
                        <a:pt x="61" y="141"/>
                        <a:pt x="63" y="142"/>
                        <a:pt x="63" y="142"/>
                      </a:cubicBezTo>
                      <a:cubicBezTo>
                        <a:pt x="63" y="142"/>
                        <a:pt x="62" y="144"/>
                        <a:pt x="64" y="145"/>
                      </a:cubicBezTo>
                      <a:cubicBezTo>
                        <a:pt x="67" y="146"/>
                        <a:pt x="69" y="147"/>
                        <a:pt x="70" y="147"/>
                      </a:cubicBezTo>
                      <a:cubicBezTo>
                        <a:pt x="70" y="147"/>
                        <a:pt x="68" y="149"/>
                        <a:pt x="71" y="149"/>
                      </a:cubicBezTo>
                      <a:cubicBezTo>
                        <a:pt x="74" y="149"/>
                        <a:pt x="76" y="149"/>
                        <a:pt x="78" y="150"/>
                      </a:cubicBezTo>
                      <a:cubicBezTo>
                        <a:pt x="79" y="151"/>
                        <a:pt x="78" y="152"/>
                        <a:pt x="82" y="154"/>
                      </a:cubicBezTo>
                      <a:cubicBezTo>
                        <a:pt x="85" y="156"/>
                        <a:pt x="86" y="157"/>
                        <a:pt x="87" y="157"/>
                      </a:cubicBezTo>
                      <a:cubicBezTo>
                        <a:pt x="88" y="158"/>
                        <a:pt x="90" y="157"/>
                        <a:pt x="89" y="160"/>
                      </a:cubicBezTo>
                      <a:cubicBezTo>
                        <a:pt x="89" y="163"/>
                        <a:pt x="88" y="165"/>
                        <a:pt x="87" y="166"/>
                      </a:cubicBezTo>
                      <a:cubicBezTo>
                        <a:pt x="86" y="167"/>
                        <a:pt x="84" y="170"/>
                        <a:pt x="83" y="171"/>
                      </a:cubicBezTo>
                      <a:cubicBezTo>
                        <a:pt x="82" y="172"/>
                        <a:pt x="81" y="174"/>
                        <a:pt x="82" y="176"/>
                      </a:cubicBezTo>
                      <a:cubicBezTo>
                        <a:pt x="83" y="178"/>
                        <a:pt x="84" y="180"/>
                        <a:pt x="84" y="181"/>
                      </a:cubicBezTo>
                      <a:cubicBezTo>
                        <a:pt x="84" y="182"/>
                        <a:pt x="85" y="185"/>
                        <a:pt x="84" y="187"/>
                      </a:cubicBezTo>
                      <a:cubicBezTo>
                        <a:pt x="83" y="188"/>
                        <a:pt x="82" y="190"/>
                        <a:pt x="82" y="190"/>
                      </a:cubicBezTo>
                      <a:cubicBezTo>
                        <a:pt x="82" y="190"/>
                        <a:pt x="84" y="192"/>
                        <a:pt x="83" y="194"/>
                      </a:cubicBezTo>
                      <a:cubicBezTo>
                        <a:pt x="81" y="196"/>
                        <a:pt x="78" y="198"/>
                        <a:pt x="77" y="198"/>
                      </a:cubicBezTo>
                      <a:cubicBezTo>
                        <a:pt x="76" y="199"/>
                        <a:pt x="73" y="201"/>
                        <a:pt x="73" y="201"/>
                      </a:cubicBezTo>
                      <a:cubicBezTo>
                        <a:pt x="73" y="201"/>
                        <a:pt x="73" y="207"/>
                        <a:pt x="73" y="208"/>
                      </a:cubicBezTo>
                      <a:cubicBezTo>
                        <a:pt x="73" y="209"/>
                        <a:pt x="68" y="217"/>
                        <a:pt x="69" y="219"/>
                      </a:cubicBezTo>
                      <a:cubicBezTo>
                        <a:pt x="71" y="221"/>
                        <a:pt x="71" y="224"/>
                        <a:pt x="71" y="225"/>
                      </a:cubicBezTo>
                      <a:cubicBezTo>
                        <a:pt x="71" y="226"/>
                        <a:pt x="70" y="226"/>
                        <a:pt x="69" y="227"/>
                      </a:cubicBezTo>
                      <a:cubicBezTo>
                        <a:pt x="69" y="228"/>
                        <a:pt x="66" y="227"/>
                        <a:pt x="68" y="230"/>
                      </a:cubicBezTo>
                      <a:cubicBezTo>
                        <a:pt x="70" y="233"/>
                        <a:pt x="71" y="234"/>
                        <a:pt x="72" y="236"/>
                      </a:cubicBezTo>
                      <a:cubicBezTo>
                        <a:pt x="73" y="238"/>
                        <a:pt x="72" y="238"/>
                        <a:pt x="74" y="240"/>
                      </a:cubicBezTo>
                      <a:cubicBezTo>
                        <a:pt x="75" y="242"/>
                        <a:pt x="76" y="243"/>
                        <a:pt x="77" y="245"/>
                      </a:cubicBezTo>
                      <a:cubicBezTo>
                        <a:pt x="79" y="246"/>
                        <a:pt x="80" y="247"/>
                        <a:pt x="80" y="248"/>
                      </a:cubicBezTo>
                      <a:cubicBezTo>
                        <a:pt x="80" y="250"/>
                        <a:pt x="84" y="254"/>
                        <a:pt x="80" y="251"/>
                      </a:cubicBezTo>
                      <a:cubicBezTo>
                        <a:pt x="76" y="248"/>
                        <a:pt x="79" y="251"/>
                        <a:pt x="74" y="247"/>
                      </a:cubicBezTo>
                      <a:cubicBezTo>
                        <a:pt x="69" y="242"/>
                        <a:pt x="68" y="244"/>
                        <a:pt x="66" y="241"/>
                      </a:cubicBezTo>
                      <a:cubicBezTo>
                        <a:pt x="64" y="239"/>
                        <a:pt x="67" y="248"/>
                        <a:pt x="63" y="237"/>
                      </a:cubicBezTo>
                      <a:cubicBezTo>
                        <a:pt x="59" y="226"/>
                        <a:pt x="57" y="227"/>
                        <a:pt x="56" y="225"/>
                      </a:cubicBezTo>
                      <a:cubicBezTo>
                        <a:pt x="55" y="223"/>
                        <a:pt x="56" y="225"/>
                        <a:pt x="53" y="220"/>
                      </a:cubicBezTo>
                      <a:cubicBezTo>
                        <a:pt x="50" y="214"/>
                        <a:pt x="53" y="218"/>
                        <a:pt x="50" y="214"/>
                      </a:cubicBezTo>
                      <a:cubicBezTo>
                        <a:pt x="47" y="211"/>
                        <a:pt x="47" y="216"/>
                        <a:pt x="46" y="209"/>
                      </a:cubicBezTo>
                      <a:cubicBezTo>
                        <a:pt x="45" y="203"/>
                        <a:pt x="44" y="207"/>
                        <a:pt x="43" y="200"/>
                      </a:cubicBezTo>
                      <a:cubicBezTo>
                        <a:pt x="41" y="193"/>
                        <a:pt x="44" y="192"/>
                        <a:pt x="40" y="189"/>
                      </a:cubicBezTo>
                      <a:cubicBezTo>
                        <a:pt x="36" y="186"/>
                        <a:pt x="36" y="187"/>
                        <a:pt x="35" y="185"/>
                      </a:cubicBezTo>
                      <a:cubicBezTo>
                        <a:pt x="34" y="182"/>
                        <a:pt x="35" y="185"/>
                        <a:pt x="32" y="179"/>
                      </a:cubicBezTo>
                      <a:cubicBezTo>
                        <a:pt x="28" y="172"/>
                        <a:pt x="24" y="170"/>
                        <a:pt x="24" y="159"/>
                      </a:cubicBezTo>
                      <a:cubicBezTo>
                        <a:pt x="24" y="149"/>
                        <a:pt x="24" y="147"/>
                        <a:pt x="24" y="147"/>
                      </a:cubicBezTo>
                      <a:cubicBezTo>
                        <a:pt x="24" y="147"/>
                        <a:pt x="19" y="143"/>
                        <a:pt x="20" y="137"/>
                      </a:cubicBezTo>
                      <a:cubicBezTo>
                        <a:pt x="22" y="131"/>
                        <a:pt x="23" y="133"/>
                        <a:pt x="22" y="131"/>
                      </a:cubicBezTo>
                      <a:cubicBezTo>
                        <a:pt x="22" y="129"/>
                        <a:pt x="21" y="129"/>
                        <a:pt x="19" y="127"/>
                      </a:cubicBezTo>
                      <a:cubicBezTo>
                        <a:pt x="17" y="124"/>
                        <a:pt x="17" y="125"/>
                        <a:pt x="17" y="123"/>
                      </a:cubicBezTo>
                      <a:cubicBezTo>
                        <a:pt x="16" y="122"/>
                        <a:pt x="16" y="118"/>
                        <a:pt x="16" y="118"/>
                      </a:cubicBezTo>
                      <a:cubicBezTo>
                        <a:pt x="14" y="119"/>
                        <a:pt x="14" y="119"/>
                        <a:pt x="14" y="119"/>
                      </a:cubicBezTo>
                      <a:cubicBezTo>
                        <a:pt x="14" y="119"/>
                        <a:pt x="0" y="258"/>
                        <a:pt x="138" y="278"/>
                      </a:cubicBezTo>
                      <a:cubicBezTo>
                        <a:pt x="138" y="278"/>
                        <a:pt x="106" y="271"/>
                        <a:pt x="104" y="265"/>
                      </a:cubicBezTo>
                      <a:cubicBezTo>
                        <a:pt x="104" y="265"/>
                        <a:pt x="103" y="259"/>
                        <a:pt x="104" y="259"/>
                      </a:cubicBezTo>
                      <a:cubicBezTo>
                        <a:pt x="106" y="259"/>
                        <a:pt x="108" y="260"/>
                        <a:pt x="110" y="258"/>
                      </a:cubicBezTo>
                      <a:cubicBezTo>
                        <a:pt x="112" y="257"/>
                        <a:pt x="114" y="255"/>
                        <a:pt x="114" y="255"/>
                      </a:cubicBezTo>
                      <a:cubicBezTo>
                        <a:pt x="114" y="257"/>
                        <a:pt x="114" y="257"/>
                        <a:pt x="114" y="257"/>
                      </a:cubicBezTo>
                      <a:cubicBezTo>
                        <a:pt x="114" y="257"/>
                        <a:pt x="112" y="258"/>
                        <a:pt x="118" y="257"/>
                      </a:cubicBezTo>
                      <a:cubicBezTo>
                        <a:pt x="125" y="256"/>
                        <a:pt x="125" y="256"/>
                        <a:pt x="127" y="255"/>
                      </a:cubicBezTo>
                      <a:cubicBezTo>
                        <a:pt x="129" y="254"/>
                        <a:pt x="132" y="249"/>
                        <a:pt x="133" y="252"/>
                      </a:cubicBezTo>
                      <a:cubicBezTo>
                        <a:pt x="135" y="255"/>
                        <a:pt x="132" y="254"/>
                        <a:pt x="135" y="255"/>
                      </a:cubicBezTo>
                      <a:cubicBezTo>
                        <a:pt x="137" y="257"/>
                        <a:pt x="143" y="255"/>
                        <a:pt x="143" y="255"/>
                      </a:cubicBezTo>
                      <a:cubicBezTo>
                        <a:pt x="143" y="255"/>
                        <a:pt x="153" y="255"/>
                        <a:pt x="154" y="254"/>
                      </a:cubicBezTo>
                      <a:cubicBezTo>
                        <a:pt x="155" y="253"/>
                        <a:pt x="155" y="252"/>
                        <a:pt x="156" y="252"/>
                      </a:cubicBezTo>
                      <a:cubicBezTo>
                        <a:pt x="158" y="252"/>
                        <a:pt x="159" y="255"/>
                        <a:pt x="159" y="255"/>
                      </a:cubicBezTo>
                      <a:cubicBezTo>
                        <a:pt x="154" y="258"/>
                        <a:pt x="154" y="258"/>
                        <a:pt x="154" y="258"/>
                      </a:cubicBezTo>
                      <a:cubicBezTo>
                        <a:pt x="149" y="262"/>
                        <a:pt x="149" y="262"/>
                        <a:pt x="149" y="262"/>
                      </a:cubicBezTo>
                      <a:cubicBezTo>
                        <a:pt x="149" y="262"/>
                        <a:pt x="146" y="262"/>
                        <a:pt x="148" y="263"/>
                      </a:cubicBezTo>
                      <a:cubicBezTo>
                        <a:pt x="150" y="264"/>
                        <a:pt x="151" y="264"/>
                        <a:pt x="154" y="264"/>
                      </a:cubicBezTo>
                      <a:cubicBezTo>
                        <a:pt x="156" y="265"/>
                        <a:pt x="161" y="269"/>
                        <a:pt x="163" y="266"/>
                      </a:cubicBezTo>
                      <a:cubicBezTo>
                        <a:pt x="164" y="264"/>
                        <a:pt x="164" y="263"/>
                        <a:pt x="165" y="262"/>
                      </a:cubicBezTo>
                      <a:cubicBezTo>
                        <a:pt x="166" y="260"/>
                        <a:pt x="166" y="258"/>
                        <a:pt x="168" y="258"/>
                      </a:cubicBezTo>
                      <a:cubicBezTo>
                        <a:pt x="171" y="258"/>
                        <a:pt x="173" y="259"/>
                        <a:pt x="173" y="259"/>
                      </a:cubicBezTo>
                      <a:cubicBezTo>
                        <a:pt x="171" y="263"/>
                        <a:pt x="171" y="263"/>
                        <a:pt x="171" y="263"/>
                      </a:cubicBezTo>
                      <a:cubicBezTo>
                        <a:pt x="171" y="263"/>
                        <a:pt x="175" y="263"/>
                        <a:pt x="177" y="263"/>
                      </a:cubicBezTo>
                      <a:cubicBezTo>
                        <a:pt x="178" y="263"/>
                        <a:pt x="179" y="265"/>
                        <a:pt x="181" y="263"/>
                      </a:cubicBezTo>
                      <a:cubicBezTo>
                        <a:pt x="183" y="261"/>
                        <a:pt x="183" y="261"/>
                        <a:pt x="186" y="260"/>
                      </a:cubicBezTo>
                      <a:cubicBezTo>
                        <a:pt x="188" y="260"/>
                        <a:pt x="191" y="259"/>
                        <a:pt x="192" y="259"/>
                      </a:cubicBezTo>
                      <a:cubicBezTo>
                        <a:pt x="193" y="260"/>
                        <a:pt x="195" y="260"/>
                        <a:pt x="196" y="260"/>
                      </a:cubicBezTo>
                      <a:cubicBezTo>
                        <a:pt x="197" y="260"/>
                        <a:pt x="202" y="264"/>
                        <a:pt x="203" y="263"/>
                      </a:cubicBezTo>
                      <a:cubicBezTo>
                        <a:pt x="204" y="262"/>
                        <a:pt x="210" y="263"/>
                        <a:pt x="210" y="263"/>
                      </a:cubicBezTo>
                      <a:cubicBezTo>
                        <a:pt x="210" y="263"/>
                        <a:pt x="194" y="277"/>
                        <a:pt x="160" y="278"/>
                      </a:cubicBezTo>
                      <a:cubicBezTo>
                        <a:pt x="160" y="278"/>
                        <a:pt x="236" y="282"/>
                        <a:pt x="279" y="207"/>
                      </a:cubicBezTo>
                      <a:cubicBezTo>
                        <a:pt x="322" y="133"/>
                        <a:pt x="292" y="37"/>
                        <a:pt x="194" y="4"/>
                      </a:cubicBezTo>
                      <a:cubicBezTo>
                        <a:pt x="194" y="4"/>
                        <a:pt x="267" y="31"/>
                        <a:pt x="287" y="102"/>
                      </a:cubicBezTo>
                      <a:cubicBezTo>
                        <a:pt x="286" y="103"/>
                        <a:pt x="286" y="103"/>
                        <a:pt x="286" y="103"/>
                      </a:cubicBezTo>
                      <a:cubicBezTo>
                        <a:pt x="284" y="101"/>
                        <a:pt x="284" y="102"/>
                        <a:pt x="283" y="99"/>
                      </a:cubicBezTo>
                      <a:cubicBezTo>
                        <a:pt x="281" y="95"/>
                        <a:pt x="282" y="96"/>
                        <a:pt x="281" y="94"/>
                      </a:cubicBezTo>
                      <a:cubicBezTo>
                        <a:pt x="280" y="91"/>
                        <a:pt x="280" y="93"/>
                        <a:pt x="278" y="91"/>
                      </a:cubicBezTo>
                      <a:cubicBezTo>
                        <a:pt x="277" y="88"/>
                        <a:pt x="276" y="89"/>
                        <a:pt x="275" y="87"/>
                      </a:cubicBezTo>
                      <a:cubicBezTo>
                        <a:pt x="274" y="86"/>
                        <a:pt x="272" y="82"/>
                        <a:pt x="271" y="81"/>
                      </a:cubicBezTo>
                      <a:cubicBezTo>
                        <a:pt x="270" y="79"/>
                        <a:pt x="267" y="79"/>
                        <a:pt x="266" y="79"/>
                      </a:cubicBezTo>
                      <a:cubicBezTo>
                        <a:pt x="265" y="78"/>
                        <a:pt x="265" y="77"/>
                        <a:pt x="265" y="78"/>
                      </a:cubicBezTo>
                      <a:cubicBezTo>
                        <a:pt x="264" y="80"/>
                        <a:pt x="267" y="82"/>
                        <a:pt x="267" y="82"/>
                      </a:cubicBezTo>
                      <a:cubicBezTo>
                        <a:pt x="267" y="88"/>
                        <a:pt x="267" y="88"/>
                        <a:pt x="267" y="88"/>
                      </a:cubicBezTo>
                      <a:cubicBezTo>
                        <a:pt x="267" y="88"/>
                        <a:pt x="269" y="93"/>
                        <a:pt x="269" y="94"/>
                      </a:cubicBezTo>
                      <a:cubicBezTo>
                        <a:pt x="269" y="95"/>
                        <a:pt x="267" y="99"/>
                        <a:pt x="267" y="99"/>
                      </a:cubicBezTo>
                      <a:cubicBezTo>
                        <a:pt x="267" y="99"/>
                        <a:pt x="266" y="103"/>
                        <a:pt x="265" y="103"/>
                      </a:cubicBezTo>
                      <a:cubicBezTo>
                        <a:pt x="264" y="104"/>
                        <a:pt x="256" y="105"/>
                        <a:pt x="256" y="105"/>
                      </a:cubicBezTo>
                      <a:cubicBezTo>
                        <a:pt x="256" y="105"/>
                        <a:pt x="254" y="103"/>
                        <a:pt x="253" y="101"/>
                      </a:cubicBezTo>
                      <a:cubicBezTo>
                        <a:pt x="251" y="98"/>
                        <a:pt x="247" y="98"/>
                        <a:pt x="246" y="97"/>
                      </a:cubicBezTo>
                      <a:cubicBezTo>
                        <a:pt x="246" y="96"/>
                        <a:pt x="247" y="94"/>
                        <a:pt x="245" y="91"/>
                      </a:cubicBezTo>
                      <a:cubicBezTo>
                        <a:pt x="243" y="88"/>
                        <a:pt x="245" y="89"/>
                        <a:pt x="243" y="87"/>
                      </a:cubicBezTo>
                      <a:cubicBezTo>
                        <a:pt x="240" y="84"/>
                        <a:pt x="240" y="84"/>
                        <a:pt x="240" y="84"/>
                      </a:cubicBezTo>
                      <a:cubicBezTo>
                        <a:pt x="240" y="84"/>
                        <a:pt x="234" y="82"/>
                        <a:pt x="236" y="86"/>
                      </a:cubicBezTo>
                      <a:cubicBezTo>
                        <a:pt x="238" y="89"/>
                        <a:pt x="236" y="93"/>
                        <a:pt x="238" y="93"/>
                      </a:cubicBezTo>
                      <a:cubicBezTo>
                        <a:pt x="239" y="93"/>
                        <a:pt x="240" y="92"/>
                        <a:pt x="242" y="95"/>
                      </a:cubicBezTo>
                      <a:cubicBezTo>
                        <a:pt x="243" y="98"/>
                        <a:pt x="243" y="99"/>
                        <a:pt x="244" y="100"/>
                      </a:cubicBezTo>
                      <a:cubicBezTo>
                        <a:pt x="245" y="101"/>
                        <a:pt x="245" y="105"/>
                        <a:pt x="247" y="106"/>
                      </a:cubicBezTo>
                      <a:cubicBezTo>
                        <a:pt x="248" y="106"/>
                        <a:pt x="252" y="106"/>
                        <a:pt x="251" y="107"/>
                      </a:cubicBezTo>
                      <a:cubicBezTo>
                        <a:pt x="251" y="109"/>
                        <a:pt x="249" y="111"/>
                        <a:pt x="251" y="112"/>
                      </a:cubicBezTo>
                      <a:cubicBezTo>
                        <a:pt x="254" y="113"/>
                        <a:pt x="254" y="114"/>
                        <a:pt x="255" y="113"/>
                      </a:cubicBezTo>
                      <a:cubicBezTo>
                        <a:pt x="257" y="113"/>
                        <a:pt x="256" y="114"/>
                        <a:pt x="258" y="113"/>
                      </a:cubicBezTo>
                      <a:cubicBezTo>
                        <a:pt x="261" y="112"/>
                        <a:pt x="263" y="112"/>
                        <a:pt x="263" y="112"/>
                      </a:cubicBezTo>
                      <a:cubicBezTo>
                        <a:pt x="263" y="112"/>
                        <a:pt x="266" y="114"/>
                        <a:pt x="266" y="115"/>
                      </a:cubicBezTo>
                      <a:cubicBezTo>
                        <a:pt x="266" y="116"/>
                        <a:pt x="265" y="122"/>
                        <a:pt x="265" y="122"/>
                      </a:cubicBezTo>
                      <a:cubicBezTo>
                        <a:pt x="262" y="127"/>
                        <a:pt x="262" y="127"/>
                        <a:pt x="262" y="127"/>
                      </a:cubicBezTo>
                      <a:cubicBezTo>
                        <a:pt x="262" y="127"/>
                        <a:pt x="262" y="137"/>
                        <a:pt x="261" y="137"/>
                      </a:cubicBezTo>
                      <a:cubicBezTo>
                        <a:pt x="259" y="137"/>
                        <a:pt x="257" y="141"/>
                        <a:pt x="256" y="142"/>
                      </a:cubicBezTo>
                      <a:cubicBezTo>
                        <a:pt x="255" y="143"/>
                        <a:pt x="255" y="149"/>
                        <a:pt x="255" y="149"/>
                      </a:cubicBezTo>
                      <a:cubicBezTo>
                        <a:pt x="252" y="153"/>
                        <a:pt x="252" y="153"/>
                        <a:pt x="252" y="153"/>
                      </a:cubicBezTo>
                      <a:cubicBezTo>
                        <a:pt x="252" y="153"/>
                        <a:pt x="252" y="158"/>
                        <a:pt x="252" y="159"/>
                      </a:cubicBezTo>
                      <a:cubicBezTo>
                        <a:pt x="252" y="160"/>
                        <a:pt x="253" y="165"/>
                        <a:pt x="252" y="168"/>
                      </a:cubicBezTo>
                      <a:cubicBezTo>
                        <a:pt x="252" y="171"/>
                        <a:pt x="248" y="173"/>
                        <a:pt x="248" y="173"/>
                      </a:cubicBezTo>
                      <a:cubicBezTo>
                        <a:pt x="248" y="173"/>
                        <a:pt x="253" y="178"/>
                        <a:pt x="250" y="179"/>
                      </a:cubicBezTo>
                      <a:cubicBezTo>
                        <a:pt x="248" y="179"/>
                        <a:pt x="245" y="183"/>
                        <a:pt x="244" y="184"/>
                      </a:cubicBezTo>
                      <a:cubicBezTo>
                        <a:pt x="244" y="185"/>
                        <a:pt x="244" y="187"/>
                        <a:pt x="242" y="187"/>
                      </a:cubicBezTo>
                      <a:cubicBezTo>
                        <a:pt x="241" y="188"/>
                        <a:pt x="238" y="188"/>
                        <a:pt x="238" y="189"/>
                      </a:cubicBezTo>
                      <a:cubicBezTo>
                        <a:pt x="238" y="190"/>
                        <a:pt x="238" y="194"/>
                        <a:pt x="238" y="194"/>
                      </a:cubicBezTo>
                      <a:cubicBezTo>
                        <a:pt x="233" y="202"/>
                        <a:pt x="233" y="202"/>
                        <a:pt x="233" y="202"/>
                      </a:cubicBezTo>
                      <a:cubicBezTo>
                        <a:pt x="226" y="207"/>
                        <a:pt x="226" y="207"/>
                        <a:pt x="226" y="207"/>
                      </a:cubicBezTo>
                      <a:cubicBezTo>
                        <a:pt x="226" y="207"/>
                        <a:pt x="227" y="210"/>
                        <a:pt x="225" y="211"/>
                      </a:cubicBezTo>
                      <a:cubicBezTo>
                        <a:pt x="223" y="211"/>
                        <a:pt x="217" y="214"/>
                        <a:pt x="216" y="215"/>
                      </a:cubicBezTo>
                      <a:cubicBezTo>
                        <a:pt x="215" y="216"/>
                        <a:pt x="210" y="218"/>
                        <a:pt x="208" y="218"/>
                      </a:cubicBezTo>
                      <a:cubicBezTo>
                        <a:pt x="206" y="218"/>
                        <a:pt x="209" y="223"/>
                        <a:pt x="206" y="218"/>
                      </a:cubicBezTo>
                      <a:cubicBezTo>
                        <a:pt x="204" y="213"/>
                        <a:pt x="206" y="216"/>
                        <a:pt x="203" y="211"/>
                      </a:cubicBezTo>
                      <a:cubicBezTo>
                        <a:pt x="201" y="206"/>
                        <a:pt x="201" y="210"/>
                        <a:pt x="201" y="206"/>
                      </a:cubicBezTo>
                      <a:cubicBezTo>
                        <a:pt x="201" y="202"/>
                        <a:pt x="201" y="206"/>
                        <a:pt x="201" y="202"/>
                      </a:cubicBezTo>
                      <a:cubicBezTo>
                        <a:pt x="201" y="198"/>
                        <a:pt x="202" y="201"/>
                        <a:pt x="200" y="197"/>
                      </a:cubicBezTo>
                      <a:cubicBezTo>
                        <a:pt x="198" y="192"/>
                        <a:pt x="199" y="194"/>
                        <a:pt x="196" y="191"/>
                      </a:cubicBezTo>
                      <a:cubicBezTo>
                        <a:pt x="193" y="188"/>
                        <a:pt x="191" y="191"/>
                        <a:pt x="193" y="187"/>
                      </a:cubicBezTo>
                      <a:cubicBezTo>
                        <a:pt x="195" y="183"/>
                        <a:pt x="194" y="187"/>
                        <a:pt x="195" y="183"/>
                      </a:cubicBezTo>
                      <a:cubicBezTo>
                        <a:pt x="196" y="178"/>
                        <a:pt x="194" y="178"/>
                        <a:pt x="197" y="176"/>
                      </a:cubicBezTo>
                      <a:cubicBezTo>
                        <a:pt x="200" y="174"/>
                        <a:pt x="202" y="173"/>
                        <a:pt x="201" y="171"/>
                      </a:cubicBezTo>
                      <a:cubicBezTo>
                        <a:pt x="201" y="168"/>
                        <a:pt x="201" y="167"/>
                        <a:pt x="201" y="165"/>
                      </a:cubicBezTo>
                      <a:cubicBezTo>
                        <a:pt x="200" y="164"/>
                        <a:pt x="197" y="161"/>
                        <a:pt x="197" y="160"/>
                      </a:cubicBezTo>
                      <a:cubicBezTo>
                        <a:pt x="197" y="159"/>
                        <a:pt x="197" y="160"/>
                        <a:pt x="195" y="157"/>
                      </a:cubicBezTo>
                      <a:cubicBezTo>
                        <a:pt x="193" y="154"/>
                        <a:pt x="191" y="152"/>
                        <a:pt x="191" y="152"/>
                      </a:cubicBezTo>
                      <a:cubicBezTo>
                        <a:pt x="191" y="152"/>
                        <a:pt x="191" y="145"/>
                        <a:pt x="191" y="143"/>
                      </a:cubicBezTo>
                      <a:cubicBezTo>
                        <a:pt x="191" y="140"/>
                        <a:pt x="190" y="144"/>
                        <a:pt x="191" y="140"/>
                      </a:cubicBezTo>
                      <a:cubicBezTo>
                        <a:pt x="192" y="136"/>
                        <a:pt x="192" y="133"/>
                        <a:pt x="192" y="133"/>
                      </a:cubicBezTo>
                      <a:cubicBezTo>
                        <a:pt x="192" y="133"/>
                        <a:pt x="187" y="130"/>
                        <a:pt x="185" y="130"/>
                      </a:cubicBezTo>
                      <a:cubicBezTo>
                        <a:pt x="183" y="131"/>
                        <a:pt x="183" y="134"/>
                        <a:pt x="180" y="131"/>
                      </a:cubicBezTo>
                      <a:cubicBezTo>
                        <a:pt x="178" y="129"/>
                        <a:pt x="178" y="127"/>
                        <a:pt x="177" y="127"/>
                      </a:cubicBezTo>
                      <a:cubicBezTo>
                        <a:pt x="176" y="126"/>
                        <a:pt x="174" y="126"/>
                        <a:pt x="173" y="127"/>
                      </a:cubicBezTo>
                      <a:cubicBezTo>
                        <a:pt x="171" y="128"/>
                        <a:pt x="167" y="128"/>
                        <a:pt x="164" y="130"/>
                      </a:cubicBezTo>
                      <a:cubicBezTo>
                        <a:pt x="161" y="131"/>
                        <a:pt x="160" y="131"/>
                        <a:pt x="157" y="131"/>
                      </a:cubicBezTo>
                      <a:cubicBezTo>
                        <a:pt x="153" y="131"/>
                        <a:pt x="148" y="132"/>
                        <a:pt x="145" y="130"/>
                      </a:cubicBezTo>
                      <a:cubicBezTo>
                        <a:pt x="142" y="129"/>
                        <a:pt x="142" y="131"/>
                        <a:pt x="140" y="128"/>
                      </a:cubicBezTo>
                      <a:cubicBezTo>
                        <a:pt x="139" y="124"/>
                        <a:pt x="140" y="125"/>
                        <a:pt x="137" y="123"/>
                      </a:cubicBezTo>
                      <a:cubicBezTo>
                        <a:pt x="135" y="122"/>
                        <a:pt x="134" y="123"/>
                        <a:pt x="134" y="120"/>
                      </a:cubicBezTo>
                      <a:cubicBezTo>
                        <a:pt x="133" y="117"/>
                        <a:pt x="135" y="118"/>
                        <a:pt x="133" y="115"/>
                      </a:cubicBezTo>
                      <a:cubicBezTo>
                        <a:pt x="130" y="112"/>
                        <a:pt x="134" y="116"/>
                        <a:pt x="130" y="112"/>
                      </a:cubicBezTo>
                      <a:cubicBezTo>
                        <a:pt x="127" y="108"/>
                        <a:pt x="125" y="112"/>
                        <a:pt x="127" y="108"/>
                      </a:cubicBezTo>
                      <a:cubicBezTo>
                        <a:pt x="128" y="105"/>
                        <a:pt x="129" y="107"/>
                        <a:pt x="129" y="103"/>
                      </a:cubicBezTo>
                      <a:cubicBezTo>
                        <a:pt x="129" y="99"/>
                        <a:pt x="135" y="105"/>
                        <a:pt x="131" y="97"/>
                      </a:cubicBezTo>
                      <a:cubicBezTo>
                        <a:pt x="128" y="89"/>
                        <a:pt x="127" y="91"/>
                        <a:pt x="130" y="85"/>
                      </a:cubicBezTo>
                      <a:cubicBezTo>
                        <a:pt x="134" y="79"/>
                        <a:pt x="138" y="77"/>
                        <a:pt x="138" y="76"/>
                      </a:cubicBezTo>
                      <a:cubicBezTo>
                        <a:pt x="139" y="74"/>
                        <a:pt x="140" y="71"/>
                        <a:pt x="142" y="70"/>
                      </a:cubicBezTo>
                      <a:cubicBezTo>
                        <a:pt x="143" y="69"/>
                        <a:pt x="142" y="68"/>
                        <a:pt x="145" y="68"/>
                      </a:cubicBezTo>
                      <a:cubicBezTo>
                        <a:pt x="148" y="69"/>
                        <a:pt x="151" y="67"/>
                        <a:pt x="153" y="65"/>
                      </a:cubicBezTo>
                      <a:cubicBezTo>
                        <a:pt x="155" y="63"/>
                        <a:pt x="158" y="61"/>
                        <a:pt x="159" y="60"/>
                      </a:cubicBezTo>
                      <a:cubicBezTo>
                        <a:pt x="160" y="60"/>
                        <a:pt x="160" y="61"/>
                        <a:pt x="163" y="60"/>
                      </a:cubicBezTo>
                      <a:cubicBezTo>
                        <a:pt x="166" y="59"/>
                        <a:pt x="166" y="59"/>
                        <a:pt x="168" y="59"/>
                      </a:cubicBezTo>
                      <a:cubicBezTo>
                        <a:pt x="170" y="59"/>
                        <a:pt x="166" y="60"/>
                        <a:pt x="172" y="59"/>
                      </a:cubicBezTo>
                      <a:cubicBezTo>
                        <a:pt x="178" y="58"/>
                        <a:pt x="176" y="58"/>
                        <a:pt x="178" y="58"/>
                      </a:cubicBezTo>
                      <a:cubicBezTo>
                        <a:pt x="179" y="58"/>
                        <a:pt x="178" y="58"/>
                        <a:pt x="180" y="58"/>
                      </a:cubicBezTo>
                      <a:cubicBezTo>
                        <a:pt x="183" y="59"/>
                        <a:pt x="182" y="54"/>
                        <a:pt x="183" y="59"/>
                      </a:cubicBezTo>
                      <a:cubicBezTo>
                        <a:pt x="183" y="63"/>
                        <a:pt x="181" y="66"/>
                        <a:pt x="185" y="66"/>
                      </a:cubicBezTo>
                      <a:cubicBezTo>
                        <a:pt x="189" y="66"/>
                        <a:pt x="185" y="66"/>
                        <a:pt x="189" y="66"/>
                      </a:cubicBezTo>
                      <a:cubicBezTo>
                        <a:pt x="193" y="66"/>
                        <a:pt x="192" y="67"/>
                        <a:pt x="194" y="68"/>
                      </a:cubicBezTo>
                      <a:cubicBezTo>
                        <a:pt x="196" y="69"/>
                        <a:pt x="197" y="70"/>
                        <a:pt x="200" y="70"/>
                      </a:cubicBezTo>
                      <a:cubicBezTo>
                        <a:pt x="202" y="70"/>
                        <a:pt x="198" y="75"/>
                        <a:pt x="202" y="70"/>
                      </a:cubicBezTo>
                      <a:cubicBezTo>
                        <a:pt x="207" y="66"/>
                        <a:pt x="199" y="65"/>
                        <a:pt x="207" y="66"/>
                      </a:cubicBezTo>
                      <a:cubicBezTo>
                        <a:pt x="214" y="67"/>
                        <a:pt x="215" y="68"/>
                        <a:pt x="217" y="68"/>
                      </a:cubicBezTo>
                      <a:cubicBezTo>
                        <a:pt x="218" y="67"/>
                        <a:pt x="218" y="68"/>
                        <a:pt x="221" y="67"/>
                      </a:cubicBezTo>
                      <a:cubicBezTo>
                        <a:pt x="225" y="65"/>
                        <a:pt x="225" y="65"/>
                        <a:pt x="226" y="66"/>
                      </a:cubicBezTo>
                      <a:cubicBezTo>
                        <a:pt x="228" y="66"/>
                        <a:pt x="228" y="69"/>
                        <a:pt x="229" y="66"/>
                      </a:cubicBezTo>
                      <a:cubicBezTo>
                        <a:pt x="230" y="63"/>
                        <a:pt x="233" y="64"/>
                        <a:pt x="229" y="62"/>
                      </a:cubicBezTo>
                      <a:cubicBezTo>
                        <a:pt x="225" y="61"/>
                        <a:pt x="224" y="63"/>
                        <a:pt x="223" y="60"/>
                      </a:cubicBezTo>
                      <a:cubicBezTo>
                        <a:pt x="222" y="58"/>
                        <a:pt x="226" y="58"/>
                        <a:pt x="222" y="58"/>
                      </a:cubicBezTo>
                      <a:cubicBezTo>
                        <a:pt x="219" y="57"/>
                        <a:pt x="219" y="57"/>
                        <a:pt x="216" y="56"/>
                      </a:cubicBezTo>
                      <a:cubicBezTo>
                        <a:pt x="213" y="55"/>
                        <a:pt x="210" y="59"/>
                        <a:pt x="209" y="56"/>
                      </a:cubicBezTo>
                      <a:cubicBezTo>
                        <a:pt x="208" y="53"/>
                        <a:pt x="203" y="58"/>
                        <a:pt x="208" y="53"/>
                      </a:cubicBezTo>
                      <a:cubicBezTo>
                        <a:pt x="214" y="48"/>
                        <a:pt x="212" y="46"/>
                        <a:pt x="215" y="47"/>
                      </a:cubicBezTo>
                      <a:cubicBezTo>
                        <a:pt x="219" y="48"/>
                        <a:pt x="218" y="51"/>
                        <a:pt x="220" y="49"/>
                      </a:cubicBezTo>
                      <a:cubicBezTo>
                        <a:pt x="222" y="47"/>
                        <a:pt x="227" y="46"/>
                        <a:pt x="222" y="43"/>
                      </a:cubicBezTo>
                      <a:cubicBezTo>
                        <a:pt x="218" y="40"/>
                        <a:pt x="221" y="41"/>
                        <a:pt x="217" y="40"/>
                      </a:cubicBezTo>
                      <a:cubicBezTo>
                        <a:pt x="213" y="38"/>
                        <a:pt x="209" y="47"/>
                        <a:pt x="207" y="46"/>
                      </a:cubicBezTo>
                      <a:cubicBezTo>
                        <a:pt x="205" y="44"/>
                        <a:pt x="204" y="43"/>
                        <a:pt x="202" y="44"/>
                      </a:cubicBezTo>
                      <a:cubicBezTo>
                        <a:pt x="201" y="45"/>
                        <a:pt x="201" y="48"/>
                        <a:pt x="201" y="51"/>
                      </a:cubicBezTo>
                      <a:cubicBezTo>
                        <a:pt x="201" y="54"/>
                        <a:pt x="203" y="54"/>
                        <a:pt x="199" y="52"/>
                      </a:cubicBezTo>
                      <a:cubicBezTo>
                        <a:pt x="195" y="50"/>
                        <a:pt x="203" y="51"/>
                        <a:pt x="194" y="48"/>
                      </a:cubicBezTo>
                      <a:cubicBezTo>
                        <a:pt x="184" y="44"/>
                        <a:pt x="181" y="45"/>
                        <a:pt x="180" y="46"/>
                      </a:cubicBezTo>
                      <a:cubicBezTo>
                        <a:pt x="179" y="48"/>
                        <a:pt x="177" y="47"/>
                        <a:pt x="176" y="48"/>
                      </a:cubicBezTo>
                      <a:cubicBezTo>
                        <a:pt x="175" y="49"/>
                        <a:pt x="179" y="52"/>
                        <a:pt x="175" y="49"/>
                      </a:cubicBezTo>
                      <a:cubicBezTo>
                        <a:pt x="171" y="47"/>
                        <a:pt x="167" y="51"/>
                        <a:pt x="167" y="51"/>
                      </a:cubicBezTo>
                      <a:cubicBezTo>
                        <a:pt x="167" y="51"/>
                        <a:pt x="165" y="50"/>
                        <a:pt x="164" y="51"/>
                      </a:cubicBezTo>
                      <a:cubicBezTo>
                        <a:pt x="162" y="53"/>
                        <a:pt x="159" y="54"/>
                        <a:pt x="157" y="53"/>
                      </a:cubicBezTo>
                      <a:cubicBezTo>
                        <a:pt x="155" y="52"/>
                        <a:pt x="151" y="54"/>
                        <a:pt x="154" y="49"/>
                      </a:cubicBezTo>
                      <a:cubicBezTo>
                        <a:pt x="158" y="44"/>
                        <a:pt x="155" y="47"/>
                        <a:pt x="161" y="45"/>
                      </a:cubicBezTo>
                      <a:cubicBezTo>
                        <a:pt x="166" y="42"/>
                        <a:pt x="175" y="42"/>
                        <a:pt x="167" y="40"/>
                      </a:cubicBezTo>
                      <a:cubicBezTo>
                        <a:pt x="160" y="39"/>
                        <a:pt x="171" y="39"/>
                        <a:pt x="162" y="34"/>
                      </a:cubicBezTo>
                      <a:cubicBezTo>
                        <a:pt x="152" y="30"/>
                        <a:pt x="152" y="36"/>
                        <a:pt x="152" y="30"/>
                      </a:cubicBezTo>
                      <a:cubicBezTo>
                        <a:pt x="153" y="23"/>
                        <a:pt x="152" y="23"/>
                        <a:pt x="150" y="23"/>
                      </a:cubicBezTo>
                      <a:cubicBezTo>
                        <a:pt x="148" y="24"/>
                        <a:pt x="142" y="25"/>
                        <a:pt x="139" y="25"/>
                      </a:cubicBezTo>
                      <a:cubicBezTo>
                        <a:pt x="137" y="26"/>
                        <a:pt x="140" y="28"/>
                        <a:pt x="136" y="25"/>
                      </a:cubicBezTo>
                      <a:cubicBezTo>
                        <a:pt x="131" y="22"/>
                        <a:pt x="130" y="26"/>
                        <a:pt x="131" y="22"/>
                      </a:cubicBezTo>
                      <a:cubicBezTo>
                        <a:pt x="133" y="19"/>
                        <a:pt x="133" y="18"/>
                        <a:pt x="136" y="16"/>
                      </a:cubicBezTo>
                      <a:cubicBezTo>
                        <a:pt x="138" y="13"/>
                        <a:pt x="138" y="5"/>
                        <a:pt x="144" y="8"/>
                      </a:cubicBezTo>
                      <a:cubicBezTo>
                        <a:pt x="151" y="11"/>
                        <a:pt x="148" y="10"/>
                        <a:pt x="154" y="11"/>
                      </a:cubicBezTo>
                      <a:cubicBezTo>
                        <a:pt x="159" y="11"/>
                        <a:pt x="161" y="10"/>
                        <a:pt x="161" y="9"/>
                      </a:cubicBezTo>
                      <a:cubicBezTo>
                        <a:pt x="161" y="8"/>
                        <a:pt x="155" y="5"/>
                        <a:pt x="155" y="5"/>
                      </a:cubicBezTo>
                      <a:cubicBezTo>
                        <a:pt x="155" y="5"/>
                        <a:pt x="153" y="6"/>
                        <a:pt x="154" y="5"/>
                      </a:cubicBezTo>
                      <a:cubicBezTo>
                        <a:pt x="155" y="4"/>
                        <a:pt x="156" y="2"/>
                        <a:pt x="156" y="2"/>
                      </a:cubicBezTo>
                      <a:cubicBezTo>
                        <a:pt x="154" y="0"/>
                        <a:pt x="154" y="0"/>
                        <a:pt x="154" y="0"/>
                      </a:cubicBezTo>
                      <a:cubicBezTo>
                        <a:pt x="154" y="0"/>
                        <a:pt x="136" y="0"/>
                        <a:pt x="131" y="1"/>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81">
              <a:extLst>
                <a:ext uri="{FF2B5EF4-FFF2-40B4-BE49-F238E27FC236}">
                  <a16:creationId xmlns="" xmlns:a16="http://schemas.microsoft.com/office/drawing/2014/main" id="{31CBE1F3-4D40-44E7-B3F3-760EC3A0CE1C}"/>
                </a:ext>
              </a:extLst>
            </p:cNvPr>
            <p:cNvGrpSpPr/>
            <p:nvPr/>
          </p:nvGrpSpPr>
          <p:grpSpPr>
            <a:xfrm>
              <a:off x="5211009" y="2151693"/>
              <a:ext cx="448719" cy="491590"/>
              <a:chOff x="5632271" y="2338443"/>
              <a:chExt cx="448719" cy="491590"/>
            </a:xfrm>
          </p:grpSpPr>
          <p:grpSp>
            <p:nvGrpSpPr>
              <p:cNvPr id="130" name="Group 145">
                <a:extLst>
                  <a:ext uri="{FF2B5EF4-FFF2-40B4-BE49-F238E27FC236}">
                    <a16:creationId xmlns="" xmlns:a16="http://schemas.microsoft.com/office/drawing/2014/main" id="{B6F9033D-D260-42A3-AAB3-E377EE35DD43}"/>
                  </a:ext>
                </a:extLst>
              </p:cNvPr>
              <p:cNvGrpSpPr/>
              <p:nvPr/>
            </p:nvGrpSpPr>
            <p:grpSpPr>
              <a:xfrm>
                <a:off x="5660852" y="2338443"/>
                <a:ext cx="420138" cy="491590"/>
                <a:chOff x="5781675" y="2378075"/>
                <a:chExt cx="466725" cy="546100"/>
              </a:xfrm>
              <a:solidFill>
                <a:schemeClr val="accent6"/>
              </a:solidFill>
            </p:grpSpPr>
            <p:sp>
              <p:nvSpPr>
                <p:cNvPr id="132" name="Oval 32">
                  <a:extLst>
                    <a:ext uri="{FF2B5EF4-FFF2-40B4-BE49-F238E27FC236}">
                      <a16:creationId xmlns="" xmlns:a16="http://schemas.microsoft.com/office/drawing/2014/main" id="{79DBC704-CA29-4214-8C28-B0F137F1EE5A}"/>
                    </a:ext>
                  </a:extLst>
                </p:cNvPr>
                <p:cNvSpPr>
                  <a:spLocks noChangeArrowheads="1"/>
                </p:cNvSpPr>
                <p:nvPr/>
              </p:nvSpPr>
              <p:spPr bwMode="auto">
                <a:xfrm>
                  <a:off x="5781675" y="2378075"/>
                  <a:ext cx="466725" cy="466725"/>
                </a:xfrm>
                <a:prstGeom prst="ellipse">
                  <a:avLst/>
                </a:prstGeom>
                <a:solidFill>
                  <a:schemeClr val="accent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3" name="Freeform 33">
                  <a:extLst>
                    <a:ext uri="{FF2B5EF4-FFF2-40B4-BE49-F238E27FC236}">
                      <a16:creationId xmlns="" xmlns:a16="http://schemas.microsoft.com/office/drawing/2014/main" id="{E8F2440E-E576-4AAD-81CA-91494405BF24}"/>
                    </a:ext>
                  </a:extLst>
                </p:cNvPr>
                <p:cNvSpPr>
                  <a:spLocks/>
                </p:cNvSpPr>
                <p:nvPr/>
              </p:nvSpPr>
              <p:spPr bwMode="auto">
                <a:xfrm>
                  <a:off x="5899150" y="2813050"/>
                  <a:ext cx="120650" cy="111125"/>
                </a:xfrm>
                <a:custGeom>
                  <a:avLst/>
                  <a:gdLst/>
                  <a:ahLst/>
                  <a:cxnLst>
                    <a:cxn ang="0">
                      <a:pos x="0" y="0"/>
                    </a:cxn>
                    <a:cxn ang="0">
                      <a:pos x="7" y="70"/>
                    </a:cxn>
                    <a:cxn ang="0">
                      <a:pos x="76" y="11"/>
                    </a:cxn>
                    <a:cxn ang="0">
                      <a:pos x="0" y="0"/>
                    </a:cxn>
                  </a:cxnLst>
                  <a:rect l="0" t="0" r="r" b="b"/>
                  <a:pathLst>
                    <a:path w="76" h="70">
                      <a:moveTo>
                        <a:pt x="0" y="0"/>
                      </a:moveTo>
                      <a:lnTo>
                        <a:pt x="7" y="70"/>
                      </a:lnTo>
                      <a:lnTo>
                        <a:pt x="76" y="11"/>
                      </a:lnTo>
                      <a:lnTo>
                        <a:pt x="0" y="0"/>
                      </a:lnTo>
                      <a:close/>
                    </a:path>
                  </a:pathLst>
                </a:custGeom>
                <a:solidFill>
                  <a:schemeClr val="accent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31" name="Freeform 59">
                <a:extLst>
                  <a:ext uri="{FF2B5EF4-FFF2-40B4-BE49-F238E27FC236}">
                    <a16:creationId xmlns="" xmlns:a16="http://schemas.microsoft.com/office/drawing/2014/main" id="{083B3946-AC47-4402-8275-060BC86DB50C}"/>
                  </a:ext>
                </a:extLst>
              </p:cNvPr>
              <p:cNvSpPr>
                <a:spLocks noEditPoints="1"/>
              </p:cNvSpPr>
              <p:nvPr/>
            </p:nvSpPr>
            <p:spPr bwMode="auto">
              <a:xfrm>
                <a:off x="5632271" y="2412753"/>
                <a:ext cx="398703" cy="262944"/>
              </a:xfrm>
              <a:custGeom>
                <a:avLst/>
                <a:gdLst/>
                <a:ahLst/>
                <a:cxnLst>
                  <a:cxn ang="0">
                    <a:pos x="333" y="51"/>
                  </a:cxn>
                  <a:cxn ang="0">
                    <a:pos x="259" y="0"/>
                  </a:cxn>
                  <a:cxn ang="0">
                    <a:pos x="170" y="225"/>
                  </a:cxn>
                  <a:cxn ang="0">
                    <a:pos x="269" y="133"/>
                  </a:cxn>
                  <a:cxn ang="0">
                    <a:pos x="333" y="51"/>
                  </a:cxn>
                  <a:cxn ang="0">
                    <a:pos x="140" y="41"/>
                  </a:cxn>
                  <a:cxn ang="0">
                    <a:pos x="155" y="56"/>
                  </a:cxn>
                  <a:cxn ang="0">
                    <a:pos x="140" y="71"/>
                  </a:cxn>
                  <a:cxn ang="0">
                    <a:pos x="125" y="56"/>
                  </a:cxn>
                  <a:cxn ang="0">
                    <a:pos x="140" y="41"/>
                  </a:cxn>
                  <a:cxn ang="0">
                    <a:pos x="105" y="101"/>
                  </a:cxn>
                  <a:cxn ang="0">
                    <a:pos x="125" y="81"/>
                  </a:cxn>
                  <a:cxn ang="0">
                    <a:pos x="145" y="101"/>
                  </a:cxn>
                  <a:cxn ang="0">
                    <a:pos x="125" y="121"/>
                  </a:cxn>
                  <a:cxn ang="0">
                    <a:pos x="105" y="101"/>
                  </a:cxn>
                  <a:cxn ang="0">
                    <a:pos x="139" y="174"/>
                  </a:cxn>
                  <a:cxn ang="0">
                    <a:pos x="116" y="151"/>
                  </a:cxn>
                  <a:cxn ang="0">
                    <a:pos x="139" y="128"/>
                  </a:cxn>
                  <a:cxn ang="0">
                    <a:pos x="162" y="151"/>
                  </a:cxn>
                  <a:cxn ang="0">
                    <a:pos x="139" y="174"/>
                  </a:cxn>
                  <a:cxn ang="0">
                    <a:pos x="180" y="213"/>
                  </a:cxn>
                  <a:cxn ang="0">
                    <a:pos x="155" y="188"/>
                  </a:cxn>
                  <a:cxn ang="0">
                    <a:pos x="180" y="163"/>
                  </a:cxn>
                  <a:cxn ang="0">
                    <a:pos x="205" y="188"/>
                  </a:cxn>
                  <a:cxn ang="0">
                    <a:pos x="180" y="213"/>
                  </a:cxn>
                  <a:cxn ang="0">
                    <a:pos x="282" y="98"/>
                  </a:cxn>
                  <a:cxn ang="0">
                    <a:pos x="252" y="68"/>
                  </a:cxn>
                  <a:cxn ang="0">
                    <a:pos x="282" y="38"/>
                  </a:cxn>
                  <a:cxn ang="0">
                    <a:pos x="312" y="68"/>
                  </a:cxn>
                  <a:cxn ang="0">
                    <a:pos x="282" y="98"/>
                  </a:cxn>
                </a:cxnLst>
                <a:rect l="0" t="0" r="r" b="b"/>
                <a:pathLst>
                  <a:path w="349" h="230">
                    <a:moveTo>
                      <a:pt x="333" y="51"/>
                    </a:moveTo>
                    <a:cubicBezTo>
                      <a:pt x="317" y="6"/>
                      <a:pt x="259" y="0"/>
                      <a:pt x="259" y="0"/>
                    </a:cubicBezTo>
                    <a:cubicBezTo>
                      <a:pt x="0" y="4"/>
                      <a:pt x="103" y="220"/>
                      <a:pt x="170" y="225"/>
                    </a:cubicBezTo>
                    <a:cubicBezTo>
                      <a:pt x="237" y="230"/>
                      <a:pt x="227" y="150"/>
                      <a:pt x="269" y="133"/>
                    </a:cubicBezTo>
                    <a:cubicBezTo>
                      <a:pt x="312" y="116"/>
                      <a:pt x="349" y="96"/>
                      <a:pt x="333" y="51"/>
                    </a:cubicBezTo>
                    <a:close/>
                    <a:moveTo>
                      <a:pt x="140" y="41"/>
                    </a:moveTo>
                    <a:cubicBezTo>
                      <a:pt x="148" y="41"/>
                      <a:pt x="155" y="48"/>
                      <a:pt x="155" y="56"/>
                    </a:cubicBezTo>
                    <a:cubicBezTo>
                      <a:pt x="155" y="65"/>
                      <a:pt x="148" y="71"/>
                      <a:pt x="140" y="71"/>
                    </a:cubicBezTo>
                    <a:cubicBezTo>
                      <a:pt x="131" y="71"/>
                      <a:pt x="125" y="65"/>
                      <a:pt x="125" y="56"/>
                    </a:cubicBezTo>
                    <a:cubicBezTo>
                      <a:pt x="125" y="48"/>
                      <a:pt x="131" y="41"/>
                      <a:pt x="140" y="41"/>
                    </a:cubicBezTo>
                    <a:close/>
                    <a:moveTo>
                      <a:pt x="105" y="101"/>
                    </a:moveTo>
                    <a:cubicBezTo>
                      <a:pt x="105" y="90"/>
                      <a:pt x="114" y="81"/>
                      <a:pt x="125" y="81"/>
                    </a:cubicBezTo>
                    <a:cubicBezTo>
                      <a:pt x="136" y="81"/>
                      <a:pt x="145" y="90"/>
                      <a:pt x="145" y="101"/>
                    </a:cubicBezTo>
                    <a:cubicBezTo>
                      <a:pt x="145" y="112"/>
                      <a:pt x="136" y="121"/>
                      <a:pt x="125" y="121"/>
                    </a:cubicBezTo>
                    <a:cubicBezTo>
                      <a:pt x="114" y="121"/>
                      <a:pt x="105" y="112"/>
                      <a:pt x="105" y="101"/>
                    </a:cubicBezTo>
                    <a:close/>
                    <a:moveTo>
                      <a:pt x="139" y="174"/>
                    </a:moveTo>
                    <a:cubicBezTo>
                      <a:pt x="126" y="174"/>
                      <a:pt x="116" y="164"/>
                      <a:pt x="116" y="151"/>
                    </a:cubicBezTo>
                    <a:cubicBezTo>
                      <a:pt x="116" y="138"/>
                      <a:pt x="126" y="128"/>
                      <a:pt x="139" y="128"/>
                    </a:cubicBezTo>
                    <a:cubicBezTo>
                      <a:pt x="151" y="128"/>
                      <a:pt x="162" y="138"/>
                      <a:pt x="162" y="151"/>
                    </a:cubicBezTo>
                    <a:cubicBezTo>
                      <a:pt x="162" y="164"/>
                      <a:pt x="151" y="174"/>
                      <a:pt x="139" y="174"/>
                    </a:cubicBezTo>
                    <a:close/>
                    <a:moveTo>
                      <a:pt x="180" y="213"/>
                    </a:moveTo>
                    <a:cubicBezTo>
                      <a:pt x="166" y="213"/>
                      <a:pt x="155" y="202"/>
                      <a:pt x="155" y="188"/>
                    </a:cubicBezTo>
                    <a:cubicBezTo>
                      <a:pt x="155" y="175"/>
                      <a:pt x="166" y="163"/>
                      <a:pt x="180" y="163"/>
                    </a:cubicBezTo>
                    <a:cubicBezTo>
                      <a:pt x="194" y="163"/>
                      <a:pt x="205" y="175"/>
                      <a:pt x="205" y="188"/>
                    </a:cubicBezTo>
                    <a:cubicBezTo>
                      <a:pt x="205" y="202"/>
                      <a:pt x="194" y="213"/>
                      <a:pt x="180" y="213"/>
                    </a:cubicBezTo>
                    <a:close/>
                    <a:moveTo>
                      <a:pt x="282" y="98"/>
                    </a:moveTo>
                    <a:cubicBezTo>
                      <a:pt x="265" y="98"/>
                      <a:pt x="252" y="84"/>
                      <a:pt x="252" y="68"/>
                    </a:cubicBezTo>
                    <a:cubicBezTo>
                      <a:pt x="252" y="51"/>
                      <a:pt x="265" y="38"/>
                      <a:pt x="282" y="38"/>
                    </a:cubicBezTo>
                    <a:cubicBezTo>
                      <a:pt x="298" y="38"/>
                      <a:pt x="312" y="51"/>
                      <a:pt x="312" y="68"/>
                    </a:cubicBezTo>
                    <a:cubicBezTo>
                      <a:pt x="312" y="84"/>
                      <a:pt x="298" y="98"/>
                      <a:pt x="282" y="98"/>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190">
              <a:extLst>
                <a:ext uri="{FF2B5EF4-FFF2-40B4-BE49-F238E27FC236}">
                  <a16:creationId xmlns="" xmlns:a16="http://schemas.microsoft.com/office/drawing/2014/main" id="{82617D5A-08D2-45AD-80E5-BFA1142A7391}"/>
                </a:ext>
              </a:extLst>
            </p:cNvPr>
            <p:cNvGrpSpPr/>
            <p:nvPr/>
          </p:nvGrpSpPr>
          <p:grpSpPr>
            <a:xfrm>
              <a:off x="5001768" y="1626364"/>
              <a:ext cx="503023" cy="588765"/>
              <a:chOff x="5262149" y="1683942"/>
              <a:chExt cx="503023" cy="588765"/>
            </a:xfrm>
          </p:grpSpPr>
          <p:grpSp>
            <p:nvGrpSpPr>
              <p:cNvPr id="121" name="Group 146">
                <a:extLst>
                  <a:ext uri="{FF2B5EF4-FFF2-40B4-BE49-F238E27FC236}">
                    <a16:creationId xmlns="" xmlns:a16="http://schemas.microsoft.com/office/drawing/2014/main" id="{4C076621-52CD-4793-93E3-8604CEC451D7}"/>
                  </a:ext>
                </a:extLst>
              </p:cNvPr>
              <p:cNvGrpSpPr/>
              <p:nvPr/>
            </p:nvGrpSpPr>
            <p:grpSpPr>
              <a:xfrm>
                <a:off x="5262149" y="1683944"/>
                <a:ext cx="503023" cy="588766"/>
                <a:chOff x="5338763" y="1651000"/>
                <a:chExt cx="558800" cy="654050"/>
              </a:xfrm>
              <a:solidFill>
                <a:schemeClr val="accent3"/>
              </a:solidFill>
            </p:grpSpPr>
            <p:sp>
              <p:nvSpPr>
                <p:cNvPr id="128" name="Oval 48">
                  <a:extLst>
                    <a:ext uri="{FF2B5EF4-FFF2-40B4-BE49-F238E27FC236}">
                      <a16:creationId xmlns="" xmlns:a16="http://schemas.microsoft.com/office/drawing/2014/main" id="{F4088926-C6E6-49C1-AAAE-F1D8839A31F8}"/>
                    </a:ext>
                  </a:extLst>
                </p:cNvPr>
                <p:cNvSpPr>
                  <a:spLocks noChangeArrowheads="1"/>
                </p:cNvSpPr>
                <p:nvPr/>
              </p:nvSpPr>
              <p:spPr bwMode="auto">
                <a:xfrm>
                  <a:off x="5338763" y="1651000"/>
                  <a:ext cx="558800" cy="558800"/>
                </a:xfrm>
                <a:prstGeom prst="ellipse">
                  <a:avLst/>
                </a:pr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9" name="Freeform 49">
                  <a:extLst>
                    <a:ext uri="{FF2B5EF4-FFF2-40B4-BE49-F238E27FC236}">
                      <a16:creationId xmlns="" xmlns:a16="http://schemas.microsoft.com/office/drawing/2014/main" id="{914F64F4-0B25-449E-B17D-C309090AD2A3}"/>
                    </a:ext>
                  </a:extLst>
                </p:cNvPr>
                <p:cNvSpPr>
                  <a:spLocks/>
                </p:cNvSpPr>
                <p:nvPr/>
              </p:nvSpPr>
              <p:spPr bwMode="auto">
                <a:xfrm>
                  <a:off x="5480050" y="2171700"/>
                  <a:ext cx="142875" cy="133350"/>
                </a:xfrm>
                <a:custGeom>
                  <a:avLst/>
                  <a:gdLst/>
                  <a:ahLst/>
                  <a:cxnLst>
                    <a:cxn ang="0">
                      <a:pos x="0" y="0"/>
                    </a:cxn>
                    <a:cxn ang="0">
                      <a:pos x="7" y="84"/>
                    </a:cxn>
                    <a:cxn ang="0">
                      <a:pos x="90" y="14"/>
                    </a:cxn>
                    <a:cxn ang="0">
                      <a:pos x="0" y="0"/>
                    </a:cxn>
                  </a:cxnLst>
                  <a:rect l="0" t="0" r="r" b="b"/>
                  <a:pathLst>
                    <a:path w="90" h="84">
                      <a:moveTo>
                        <a:pt x="0" y="0"/>
                      </a:moveTo>
                      <a:lnTo>
                        <a:pt x="7" y="84"/>
                      </a:lnTo>
                      <a:lnTo>
                        <a:pt x="90" y="14"/>
                      </a:lnTo>
                      <a:lnTo>
                        <a:pt x="0" y="0"/>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2" name="Group 147">
                <a:extLst>
                  <a:ext uri="{FF2B5EF4-FFF2-40B4-BE49-F238E27FC236}">
                    <a16:creationId xmlns="" xmlns:a16="http://schemas.microsoft.com/office/drawing/2014/main" id="{E51981F1-76CB-4454-B4DC-91E9767DF9FC}"/>
                  </a:ext>
                </a:extLst>
              </p:cNvPr>
              <p:cNvGrpSpPr/>
              <p:nvPr/>
            </p:nvGrpSpPr>
            <p:grpSpPr>
              <a:xfrm>
                <a:off x="5403626" y="1752531"/>
                <a:ext cx="235792" cy="347256"/>
                <a:chOff x="5495925" y="1727200"/>
                <a:chExt cx="261938" cy="385763"/>
              </a:xfrm>
            </p:grpSpPr>
            <p:sp>
              <p:nvSpPr>
                <p:cNvPr id="123" name="Oval 60">
                  <a:extLst>
                    <a:ext uri="{FF2B5EF4-FFF2-40B4-BE49-F238E27FC236}">
                      <a16:creationId xmlns="" xmlns:a16="http://schemas.microsoft.com/office/drawing/2014/main" id="{15EF8B0B-0729-4408-8665-EA0F2D8F7ACF}"/>
                    </a:ext>
                  </a:extLst>
                </p:cNvPr>
                <p:cNvSpPr>
                  <a:spLocks noChangeArrowheads="1"/>
                </p:cNvSpPr>
                <p:nvPr/>
              </p:nvSpPr>
              <p:spPr bwMode="auto">
                <a:xfrm>
                  <a:off x="5586413" y="1757363"/>
                  <a:ext cx="88900" cy="88900"/>
                </a:xfrm>
                <a:prstGeom prst="ellipse">
                  <a:avLst/>
                </a:pr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Freeform 61">
                  <a:extLst>
                    <a:ext uri="{FF2B5EF4-FFF2-40B4-BE49-F238E27FC236}">
                      <a16:creationId xmlns="" xmlns:a16="http://schemas.microsoft.com/office/drawing/2014/main" id="{A2D58105-0013-4DE0-BC41-83ECD6500AEB}"/>
                    </a:ext>
                  </a:extLst>
                </p:cNvPr>
                <p:cNvSpPr>
                  <a:spLocks/>
                </p:cNvSpPr>
                <p:nvPr/>
              </p:nvSpPr>
              <p:spPr bwMode="auto">
                <a:xfrm>
                  <a:off x="5618163" y="1824038"/>
                  <a:ext cx="139700" cy="288925"/>
                </a:xfrm>
                <a:custGeom>
                  <a:avLst/>
                  <a:gdLst/>
                  <a:ahLst/>
                  <a:cxnLst>
                    <a:cxn ang="0">
                      <a:pos x="0" y="6"/>
                    </a:cxn>
                    <a:cxn ang="0">
                      <a:pos x="73" y="198"/>
                    </a:cxn>
                    <a:cxn ang="0">
                      <a:pos x="107" y="229"/>
                    </a:cxn>
                    <a:cxn ang="0">
                      <a:pos x="24" y="0"/>
                    </a:cxn>
                    <a:cxn ang="0">
                      <a:pos x="0" y="6"/>
                    </a:cxn>
                  </a:cxnLst>
                  <a:rect l="0" t="0" r="r" b="b"/>
                  <a:pathLst>
                    <a:path w="110" h="229">
                      <a:moveTo>
                        <a:pt x="0" y="6"/>
                      </a:moveTo>
                      <a:cubicBezTo>
                        <a:pt x="0" y="8"/>
                        <a:pt x="73" y="198"/>
                        <a:pt x="73" y="198"/>
                      </a:cubicBezTo>
                      <a:cubicBezTo>
                        <a:pt x="73" y="198"/>
                        <a:pt x="103" y="229"/>
                        <a:pt x="107" y="229"/>
                      </a:cubicBezTo>
                      <a:cubicBezTo>
                        <a:pt x="110" y="229"/>
                        <a:pt x="24" y="0"/>
                        <a:pt x="24" y="0"/>
                      </a:cubicBezTo>
                      <a:lnTo>
                        <a:pt x="0" y="6"/>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Freeform 62">
                  <a:extLst>
                    <a:ext uri="{FF2B5EF4-FFF2-40B4-BE49-F238E27FC236}">
                      <a16:creationId xmlns="" xmlns:a16="http://schemas.microsoft.com/office/drawing/2014/main" id="{8F153184-6B81-4944-A733-DA436FCDA972}"/>
                    </a:ext>
                  </a:extLst>
                </p:cNvPr>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 ang="0">
                      <a:pos x="93" y="8"/>
                    </a:cxn>
                  </a:cxnLst>
                  <a:rect l="0" t="0" r="r" b="b"/>
                  <a:pathLst>
                    <a:path w="94" h="180">
                      <a:moveTo>
                        <a:pt x="93" y="8"/>
                      </a:moveTo>
                      <a:lnTo>
                        <a:pt x="25" y="155"/>
                      </a:lnTo>
                      <a:lnTo>
                        <a:pt x="0" y="180"/>
                      </a:lnTo>
                      <a:lnTo>
                        <a:pt x="8" y="146"/>
                      </a:lnTo>
                      <a:lnTo>
                        <a:pt x="73" y="0"/>
                      </a:lnTo>
                      <a:lnTo>
                        <a:pt x="94" y="6"/>
                      </a:lnTo>
                      <a:lnTo>
                        <a:pt x="93" y="8"/>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Freeform 63">
                  <a:extLst>
                    <a:ext uri="{FF2B5EF4-FFF2-40B4-BE49-F238E27FC236}">
                      <a16:creationId xmlns="" xmlns:a16="http://schemas.microsoft.com/office/drawing/2014/main" id="{873B49FA-AB0F-4042-A8C1-C4526564D420}"/>
                    </a:ext>
                  </a:extLst>
                </p:cNvPr>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Lst>
                  <a:rect l="0" t="0" r="r" b="b"/>
                  <a:pathLst>
                    <a:path w="94" h="180">
                      <a:moveTo>
                        <a:pt x="93" y="8"/>
                      </a:moveTo>
                      <a:lnTo>
                        <a:pt x="25" y="155"/>
                      </a:lnTo>
                      <a:lnTo>
                        <a:pt x="0" y="180"/>
                      </a:lnTo>
                      <a:lnTo>
                        <a:pt x="8" y="146"/>
                      </a:lnTo>
                      <a:lnTo>
                        <a:pt x="73" y="0"/>
                      </a:lnTo>
                      <a:lnTo>
                        <a:pt x="94" y="6"/>
                      </a:lnTo>
                    </a:path>
                  </a:pathLst>
                </a:custGeom>
                <a:no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7" name="Freeform 64">
                  <a:extLst>
                    <a:ext uri="{FF2B5EF4-FFF2-40B4-BE49-F238E27FC236}">
                      <a16:creationId xmlns="" xmlns:a16="http://schemas.microsoft.com/office/drawing/2014/main" id="{158E8A13-1FC6-4BC9-8EC4-31E3E112E8AD}"/>
                    </a:ext>
                  </a:extLst>
                </p:cNvPr>
                <p:cNvSpPr>
                  <a:spLocks/>
                </p:cNvSpPr>
                <p:nvPr/>
              </p:nvSpPr>
              <p:spPr bwMode="auto">
                <a:xfrm>
                  <a:off x="5626100" y="1727200"/>
                  <a:ext cx="15875" cy="47625"/>
                </a:xfrm>
                <a:custGeom>
                  <a:avLst/>
                  <a:gdLst/>
                  <a:ahLst/>
                  <a:cxnLst>
                    <a:cxn ang="0">
                      <a:pos x="13" y="32"/>
                    </a:cxn>
                    <a:cxn ang="0">
                      <a:pos x="7" y="38"/>
                    </a:cxn>
                    <a:cxn ang="0">
                      <a:pos x="7" y="38"/>
                    </a:cxn>
                    <a:cxn ang="0">
                      <a:pos x="0" y="32"/>
                    </a:cxn>
                    <a:cxn ang="0">
                      <a:pos x="0" y="6"/>
                    </a:cxn>
                    <a:cxn ang="0">
                      <a:pos x="7" y="0"/>
                    </a:cxn>
                    <a:cxn ang="0">
                      <a:pos x="7" y="0"/>
                    </a:cxn>
                    <a:cxn ang="0">
                      <a:pos x="13" y="6"/>
                    </a:cxn>
                    <a:cxn ang="0">
                      <a:pos x="13" y="32"/>
                    </a:cxn>
                  </a:cxnLst>
                  <a:rect l="0" t="0" r="r" b="b"/>
                  <a:pathLst>
                    <a:path w="13" h="38">
                      <a:moveTo>
                        <a:pt x="13" y="32"/>
                      </a:moveTo>
                      <a:cubicBezTo>
                        <a:pt x="13" y="35"/>
                        <a:pt x="10" y="38"/>
                        <a:pt x="7" y="38"/>
                      </a:cubicBezTo>
                      <a:cubicBezTo>
                        <a:pt x="7" y="38"/>
                        <a:pt x="7" y="38"/>
                        <a:pt x="7" y="38"/>
                      </a:cubicBezTo>
                      <a:cubicBezTo>
                        <a:pt x="3" y="38"/>
                        <a:pt x="0" y="35"/>
                        <a:pt x="0" y="32"/>
                      </a:cubicBezTo>
                      <a:cubicBezTo>
                        <a:pt x="0" y="6"/>
                        <a:pt x="0" y="6"/>
                        <a:pt x="0" y="6"/>
                      </a:cubicBezTo>
                      <a:cubicBezTo>
                        <a:pt x="0" y="2"/>
                        <a:pt x="3" y="0"/>
                        <a:pt x="7" y="0"/>
                      </a:cubicBezTo>
                      <a:cubicBezTo>
                        <a:pt x="7" y="0"/>
                        <a:pt x="7" y="0"/>
                        <a:pt x="7" y="0"/>
                      </a:cubicBezTo>
                      <a:cubicBezTo>
                        <a:pt x="10" y="0"/>
                        <a:pt x="13" y="2"/>
                        <a:pt x="13" y="6"/>
                      </a:cubicBezTo>
                      <a:lnTo>
                        <a:pt x="13" y="32"/>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6" name="Group 191">
              <a:extLst>
                <a:ext uri="{FF2B5EF4-FFF2-40B4-BE49-F238E27FC236}">
                  <a16:creationId xmlns="" xmlns:a16="http://schemas.microsoft.com/office/drawing/2014/main" id="{191AC838-E15E-4F50-B2B8-7A7B7D6EAFD0}"/>
                </a:ext>
              </a:extLst>
            </p:cNvPr>
            <p:cNvGrpSpPr/>
            <p:nvPr/>
          </p:nvGrpSpPr>
          <p:grpSpPr>
            <a:xfrm>
              <a:off x="4376034" y="1760089"/>
              <a:ext cx="530175" cy="620204"/>
              <a:chOff x="4479035" y="1763969"/>
              <a:chExt cx="530175" cy="620204"/>
            </a:xfrm>
          </p:grpSpPr>
          <p:grpSp>
            <p:nvGrpSpPr>
              <p:cNvPr id="112" name="Group 140">
                <a:extLst>
                  <a:ext uri="{FF2B5EF4-FFF2-40B4-BE49-F238E27FC236}">
                    <a16:creationId xmlns="" xmlns:a16="http://schemas.microsoft.com/office/drawing/2014/main" id="{AD7DFFDD-09EC-43B7-B686-5EFF3A060C53}"/>
                  </a:ext>
                </a:extLst>
              </p:cNvPr>
              <p:cNvGrpSpPr/>
              <p:nvPr/>
            </p:nvGrpSpPr>
            <p:grpSpPr>
              <a:xfrm>
                <a:off x="4479035" y="1763969"/>
                <a:ext cx="530175" cy="620204"/>
                <a:chOff x="4468813" y="1739900"/>
                <a:chExt cx="588963" cy="688975"/>
              </a:xfrm>
              <a:solidFill>
                <a:schemeClr val="accent2"/>
              </a:solidFill>
            </p:grpSpPr>
            <p:sp>
              <p:nvSpPr>
                <p:cNvPr id="119" name="Oval 30">
                  <a:extLst>
                    <a:ext uri="{FF2B5EF4-FFF2-40B4-BE49-F238E27FC236}">
                      <a16:creationId xmlns="" xmlns:a16="http://schemas.microsoft.com/office/drawing/2014/main" id="{FF2D6128-FE33-4CED-B160-7F25763096C6}"/>
                    </a:ext>
                  </a:extLst>
                </p:cNvPr>
                <p:cNvSpPr>
                  <a:spLocks noChangeArrowheads="1"/>
                </p:cNvSpPr>
                <p:nvPr/>
              </p:nvSpPr>
              <p:spPr bwMode="auto">
                <a:xfrm>
                  <a:off x="4468813" y="1739900"/>
                  <a:ext cx="588963" cy="588963"/>
                </a:xfrm>
                <a:prstGeom prst="ellipse">
                  <a:avLst/>
                </a:pr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0" name="Freeform 31">
                  <a:extLst>
                    <a:ext uri="{FF2B5EF4-FFF2-40B4-BE49-F238E27FC236}">
                      <a16:creationId xmlns="" xmlns:a16="http://schemas.microsoft.com/office/drawing/2014/main" id="{287B4A64-2ED5-46AF-946B-58D62074ADFA}"/>
                    </a:ext>
                  </a:extLst>
                </p:cNvPr>
                <p:cNvSpPr>
                  <a:spLocks/>
                </p:cNvSpPr>
                <p:nvPr/>
              </p:nvSpPr>
              <p:spPr bwMode="auto">
                <a:xfrm>
                  <a:off x="4618038" y="2289175"/>
                  <a:ext cx="150813" cy="139700"/>
                </a:xfrm>
                <a:custGeom>
                  <a:avLst/>
                  <a:gdLst/>
                  <a:ahLst/>
                  <a:cxnLst>
                    <a:cxn ang="0">
                      <a:pos x="0" y="0"/>
                    </a:cxn>
                    <a:cxn ang="0">
                      <a:pos x="8" y="88"/>
                    </a:cxn>
                    <a:cxn ang="0">
                      <a:pos x="95" y="15"/>
                    </a:cxn>
                    <a:cxn ang="0">
                      <a:pos x="0" y="0"/>
                    </a:cxn>
                  </a:cxnLst>
                  <a:rect l="0" t="0" r="r" b="b"/>
                  <a:pathLst>
                    <a:path w="95" h="88">
                      <a:moveTo>
                        <a:pt x="0" y="0"/>
                      </a:moveTo>
                      <a:lnTo>
                        <a:pt x="8" y="88"/>
                      </a:lnTo>
                      <a:lnTo>
                        <a:pt x="95" y="15"/>
                      </a:lnTo>
                      <a:lnTo>
                        <a:pt x="0" y="0"/>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3" name="Group 139">
                <a:extLst>
                  <a:ext uri="{FF2B5EF4-FFF2-40B4-BE49-F238E27FC236}">
                    <a16:creationId xmlns="" xmlns:a16="http://schemas.microsoft.com/office/drawing/2014/main" id="{8A01495A-CE92-412D-8092-10DA76222226}"/>
                  </a:ext>
                </a:extLst>
              </p:cNvPr>
              <p:cNvGrpSpPr/>
              <p:nvPr/>
            </p:nvGrpSpPr>
            <p:grpSpPr>
              <a:xfrm>
                <a:off x="4534767" y="1825418"/>
                <a:ext cx="394416" cy="392987"/>
                <a:chOff x="4530725" y="1808163"/>
                <a:chExt cx="438150" cy="436563"/>
              </a:xfrm>
            </p:grpSpPr>
            <p:sp>
              <p:nvSpPr>
                <p:cNvPr id="114" name="Freeform 65">
                  <a:extLst>
                    <a:ext uri="{FF2B5EF4-FFF2-40B4-BE49-F238E27FC236}">
                      <a16:creationId xmlns="" xmlns:a16="http://schemas.microsoft.com/office/drawing/2014/main" id="{DFF83BA3-F4DB-4FE0-83A8-B77B8113FDA4}"/>
                    </a:ext>
                  </a:extLst>
                </p:cNvPr>
                <p:cNvSpPr>
                  <a:spLocks noEditPoints="1"/>
                </p:cNvSpPr>
                <p:nvPr/>
              </p:nvSpPr>
              <p:spPr bwMode="auto">
                <a:xfrm>
                  <a:off x="4668838" y="1808163"/>
                  <a:ext cx="160338" cy="436563"/>
                </a:xfrm>
                <a:custGeom>
                  <a:avLst/>
                  <a:gdLst/>
                  <a:ahLst/>
                  <a:cxnLst>
                    <a:cxn ang="0">
                      <a:pos x="64" y="0"/>
                    </a:cxn>
                    <a:cxn ang="0">
                      <a:pos x="0" y="172"/>
                    </a:cxn>
                    <a:cxn ang="0">
                      <a:pos x="64" y="345"/>
                    </a:cxn>
                    <a:cxn ang="0">
                      <a:pos x="127" y="172"/>
                    </a:cxn>
                    <a:cxn ang="0">
                      <a:pos x="64" y="0"/>
                    </a:cxn>
                    <a:cxn ang="0">
                      <a:pos x="64" y="317"/>
                    </a:cxn>
                    <a:cxn ang="0">
                      <a:pos x="10" y="172"/>
                    </a:cxn>
                    <a:cxn ang="0">
                      <a:pos x="64" y="28"/>
                    </a:cxn>
                    <a:cxn ang="0">
                      <a:pos x="117" y="172"/>
                    </a:cxn>
                    <a:cxn ang="0">
                      <a:pos x="64" y="317"/>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Freeform 66">
                  <a:extLst>
                    <a:ext uri="{FF2B5EF4-FFF2-40B4-BE49-F238E27FC236}">
                      <a16:creationId xmlns="" xmlns:a16="http://schemas.microsoft.com/office/drawing/2014/main" id="{09B69BDA-6068-4DCB-A47F-D4553DECE7C7}"/>
                    </a:ext>
                  </a:extLst>
                </p:cNvPr>
                <p:cNvSpPr>
                  <a:spLocks noEditPoints="1"/>
                </p:cNvSpPr>
                <p:nvPr/>
              </p:nvSpPr>
              <p:spPr bwMode="auto">
                <a:xfrm>
                  <a:off x="4530725" y="1946275"/>
                  <a:ext cx="438150" cy="160338"/>
                </a:xfrm>
                <a:custGeom>
                  <a:avLst/>
                  <a:gdLst/>
                  <a:ahLst/>
                  <a:cxnLst>
                    <a:cxn ang="0">
                      <a:pos x="346" y="63"/>
                    </a:cxn>
                    <a:cxn ang="0">
                      <a:pos x="173" y="0"/>
                    </a:cxn>
                    <a:cxn ang="0">
                      <a:pos x="0" y="63"/>
                    </a:cxn>
                    <a:cxn ang="0">
                      <a:pos x="173" y="127"/>
                    </a:cxn>
                    <a:cxn ang="0">
                      <a:pos x="346" y="63"/>
                    </a:cxn>
                    <a:cxn ang="0">
                      <a:pos x="28" y="63"/>
                    </a:cxn>
                    <a:cxn ang="0">
                      <a:pos x="173" y="10"/>
                    </a:cxn>
                    <a:cxn ang="0">
                      <a:pos x="317" y="63"/>
                    </a:cxn>
                    <a:cxn ang="0">
                      <a:pos x="173" y="117"/>
                    </a:cxn>
                    <a:cxn ang="0">
                      <a:pos x="28" y="63"/>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67">
                  <a:extLst>
                    <a:ext uri="{FF2B5EF4-FFF2-40B4-BE49-F238E27FC236}">
                      <a16:creationId xmlns="" xmlns:a16="http://schemas.microsoft.com/office/drawing/2014/main" id="{33C258A9-43EC-4C78-9110-C880CC1A7F55}"/>
                    </a:ext>
                  </a:extLst>
                </p:cNvPr>
                <p:cNvSpPr>
                  <a:spLocks noEditPoints="1"/>
                </p:cNvSpPr>
                <p:nvPr/>
              </p:nvSpPr>
              <p:spPr bwMode="auto">
                <a:xfrm>
                  <a:off x="4562475" y="1839913"/>
                  <a:ext cx="373063" cy="373063"/>
                </a:xfrm>
                <a:custGeom>
                  <a:avLst/>
                  <a:gdLst/>
                  <a:ahLst/>
                  <a:cxnLst>
                    <a:cxn ang="0">
                      <a:pos x="269" y="25"/>
                    </a:cxn>
                    <a:cxn ang="0">
                      <a:pos x="102" y="102"/>
                    </a:cxn>
                    <a:cxn ang="0">
                      <a:pos x="25" y="270"/>
                    </a:cxn>
                    <a:cxn ang="0">
                      <a:pos x="192" y="192"/>
                    </a:cxn>
                    <a:cxn ang="0">
                      <a:pos x="269" y="25"/>
                    </a:cxn>
                    <a:cxn ang="0">
                      <a:pos x="44" y="250"/>
                    </a:cxn>
                    <a:cxn ang="0">
                      <a:pos x="109" y="110"/>
                    </a:cxn>
                    <a:cxn ang="0">
                      <a:pos x="249" y="45"/>
                    </a:cxn>
                    <a:cxn ang="0">
                      <a:pos x="184" y="185"/>
                    </a:cxn>
                    <a:cxn ang="0">
                      <a:pos x="44" y="250"/>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7" name="Freeform 68">
                  <a:extLst>
                    <a:ext uri="{FF2B5EF4-FFF2-40B4-BE49-F238E27FC236}">
                      <a16:creationId xmlns="" xmlns:a16="http://schemas.microsoft.com/office/drawing/2014/main" id="{8C7BCF77-3AE5-4296-8C46-3AC4BC742594}"/>
                    </a:ext>
                  </a:extLst>
                </p:cNvPr>
                <p:cNvSpPr>
                  <a:spLocks noEditPoints="1"/>
                </p:cNvSpPr>
                <p:nvPr/>
              </p:nvSpPr>
              <p:spPr bwMode="auto">
                <a:xfrm>
                  <a:off x="4562475" y="1839913"/>
                  <a:ext cx="373063" cy="373063"/>
                </a:xfrm>
                <a:custGeom>
                  <a:avLst/>
                  <a:gdLst/>
                  <a:ahLst/>
                  <a:cxnLst>
                    <a:cxn ang="0">
                      <a:pos x="269" y="270"/>
                    </a:cxn>
                    <a:cxn ang="0">
                      <a:pos x="192" y="102"/>
                    </a:cxn>
                    <a:cxn ang="0">
                      <a:pos x="25" y="25"/>
                    </a:cxn>
                    <a:cxn ang="0">
                      <a:pos x="102" y="192"/>
                    </a:cxn>
                    <a:cxn ang="0">
                      <a:pos x="269" y="270"/>
                    </a:cxn>
                    <a:cxn ang="0">
                      <a:pos x="44" y="45"/>
                    </a:cxn>
                    <a:cxn ang="0">
                      <a:pos x="184" y="110"/>
                    </a:cxn>
                    <a:cxn ang="0">
                      <a:pos x="249" y="250"/>
                    </a:cxn>
                    <a:cxn ang="0">
                      <a:pos x="109" y="185"/>
                    </a:cxn>
                    <a:cxn ang="0">
                      <a:pos x="44" y="45"/>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Oval 69">
                  <a:extLst>
                    <a:ext uri="{FF2B5EF4-FFF2-40B4-BE49-F238E27FC236}">
                      <a16:creationId xmlns="" xmlns:a16="http://schemas.microsoft.com/office/drawing/2014/main" id="{81823F6C-0FB8-4BB8-B9A4-EEBB7A22CFFB}"/>
                    </a:ext>
                  </a:extLst>
                </p:cNvPr>
                <p:cNvSpPr>
                  <a:spLocks noChangeArrowheads="1"/>
                </p:cNvSpPr>
                <p:nvPr/>
              </p:nvSpPr>
              <p:spPr bwMode="auto">
                <a:xfrm>
                  <a:off x="4714875" y="1993900"/>
                  <a:ext cx="68263" cy="66675"/>
                </a:xfrm>
                <a:prstGeom prst="ellipse">
                  <a:avLst/>
                </a:pr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7" name="Group 188">
              <a:extLst>
                <a:ext uri="{FF2B5EF4-FFF2-40B4-BE49-F238E27FC236}">
                  <a16:creationId xmlns="" xmlns:a16="http://schemas.microsoft.com/office/drawing/2014/main" id="{4513A0A8-1782-4FDD-B103-E44D9B8F721E}"/>
                </a:ext>
              </a:extLst>
            </p:cNvPr>
            <p:cNvGrpSpPr/>
            <p:nvPr/>
          </p:nvGrpSpPr>
          <p:grpSpPr>
            <a:xfrm>
              <a:off x="5404758" y="1203363"/>
              <a:ext cx="420138" cy="491590"/>
              <a:chOff x="4033173" y="1286669"/>
              <a:chExt cx="420138" cy="491590"/>
            </a:xfrm>
          </p:grpSpPr>
          <p:grpSp>
            <p:nvGrpSpPr>
              <p:cNvPr id="105" name="Group 153">
                <a:extLst>
                  <a:ext uri="{FF2B5EF4-FFF2-40B4-BE49-F238E27FC236}">
                    <a16:creationId xmlns="" xmlns:a16="http://schemas.microsoft.com/office/drawing/2014/main" id="{D237C9F2-4AB3-4278-92C3-D398681AE08A}"/>
                  </a:ext>
                </a:extLst>
              </p:cNvPr>
              <p:cNvGrpSpPr/>
              <p:nvPr/>
            </p:nvGrpSpPr>
            <p:grpSpPr>
              <a:xfrm>
                <a:off x="4033173" y="1286669"/>
                <a:ext cx="420138" cy="491590"/>
                <a:chOff x="3973513" y="1209675"/>
                <a:chExt cx="466725" cy="546100"/>
              </a:xfrm>
              <a:solidFill>
                <a:schemeClr val="accent6"/>
              </a:solidFill>
            </p:grpSpPr>
            <p:sp>
              <p:nvSpPr>
                <p:cNvPr id="110" name="Oval 34">
                  <a:extLst>
                    <a:ext uri="{FF2B5EF4-FFF2-40B4-BE49-F238E27FC236}">
                      <a16:creationId xmlns="" xmlns:a16="http://schemas.microsoft.com/office/drawing/2014/main" id="{8C3B4875-B100-409A-B276-3E091BEBE688}"/>
                    </a:ext>
                  </a:extLst>
                </p:cNvPr>
                <p:cNvSpPr>
                  <a:spLocks noChangeArrowheads="1"/>
                </p:cNvSpPr>
                <p:nvPr/>
              </p:nvSpPr>
              <p:spPr bwMode="auto">
                <a:xfrm>
                  <a:off x="3973513" y="1209675"/>
                  <a:ext cx="466725" cy="466725"/>
                </a:xfrm>
                <a:prstGeom prst="ellipse">
                  <a:avLst/>
                </a:prstGeom>
                <a:solidFill>
                  <a:schemeClr val="accent5"/>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Freeform 35">
                  <a:extLst>
                    <a:ext uri="{FF2B5EF4-FFF2-40B4-BE49-F238E27FC236}">
                      <a16:creationId xmlns="" xmlns:a16="http://schemas.microsoft.com/office/drawing/2014/main" id="{E7270D2B-F007-4BEC-A3A4-842AD8B4D689}"/>
                    </a:ext>
                  </a:extLst>
                </p:cNvPr>
                <p:cNvSpPr>
                  <a:spLocks/>
                </p:cNvSpPr>
                <p:nvPr/>
              </p:nvSpPr>
              <p:spPr bwMode="auto">
                <a:xfrm>
                  <a:off x="4202113" y="1644650"/>
                  <a:ext cx="119063" cy="111125"/>
                </a:xfrm>
                <a:custGeom>
                  <a:avLst/>
                  <a:gdLst/>
                  <a:ahLst/>
                  <a:cxnLst>
                    <a:cxn ang="0">
                      <a:pos x="75" y="0"/>
                    </a:cxn>
                    <a:cxn ang="0">
                      <a:pos x="69" y="70"/>
                    </a:cxn>
                    <a:cxn ang="0">
                      <a:pos x="0" y="12"/>
                    </a:cxn>
                    <a:cxn ang="0">
                      <a:pos x="75" y="0"/>
                    </a:cxn>
                  </a:cxnLst>
                  <a:rect l="0" t="0" r="r" b="b"/>
                  <a:pathLst>
                    <a:path w="75" h="70">
                      <a:moveTo>
                        <a:pt x="75" y="0"/>
                      </a:moveTo>
                      <a:lnTo>
                        <a:pt x="69" y="70"/>
                      </a:lnTo>
                      <a:lnTo>
                        <a:pt x="0" y="12"/>
                      </a:lnTo>
                      <a:lnTo>
                        <a:pt x="75" y="0"/>
                      </a:lnTo>
                      <a:close/>
                    </a:path>
                  </a:pathLst>
                </a:custGeom>
                <a:solidFill>
                  <a:schemeClr val="accent5"/>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Group 154">
                <a:extLst>
                  <a:ext uri="{FF2B5EF4-FFF2-40B4-BE49-F238E27FC236}">
                    <a16:creationId xmlns="" xmlns:a16="http://schemas.microsoft.com/office/drawing/2014/main" id="{7953E6D3-9AA9-4169-A7EE-9DE342413697}"/>
                  </a:ext>
                </a:extLst>
              </p:cNvPr>
              <p:cNvGrpSpPr/>
              <p:nvPr/>
            </p:nvGrpSpPr>
            <p:grpSpPr>
              <a:xfrm>
                <a:off x="4173220" y="1398134"/>
                <a:ext cx="142904" cy="255799"/>
                <a:chOff x="4129088" y="1333500"/>
                <a:chExt cx="158750" cy="284163"/>
              </a:xfrm>
            </p:grpSpPr>
            <p:sp>
              <p:nvSpPr>
                <p:cNvPr id="107" name="Freeform 70">
                  <a:extLst>
                    <a:ext uri="{FF2B5EF4-FFF2-40B4-BE49-F238E27FC236}">
                      <a16:creationId xmlns="" xmlns:a16="http://schemas.microsoft.com/office/drawing/2014/main" id="{95D2AE07-772C-4D81-AEC9-C5B139C5C386}"/>
                    </a:ext>
                  </a:extLst>
                </p:cNvPr>
                <p:cNvSpPr>
                  <a:spLocks noEditPoints="1"/>
                </p:cNvSpPr>
                <p:nvPr/>
              </p:nvSpPr>
              <p:spPr bwMode="auto">
                <a:xfrm>
                  <a:off x="4129088" y="1333500"/>
                  <a:ext cx="158750" cy="158750"/>
                </a:xfrm>
                <a:custGeom>
                  <a:avLst/>
                  <a:gdLst/>
                  <a:ahLst/>
                  <a:cxnLst>
                    <a:cxn ang="0">
                      <a:pos x="63" y="0"/>
                    </a:cxn>
                    <a:cxn ang="0">
                      <a:pos x="0" y="63"/>
                    </a:cxn>
                    <a:cxn ang="0">
                      <a:pos x="63" y="126"/>
                    </a:cxn>
                    <a:cxn ang="0">
                      <a:pos x="126" y="63"/>
                    </a:cxn>
                    <a:cxn ang="0">
                      <a:pos x="63" y="0"/>
                    </a:cxn>
                    <a:cxn ang="0">
                      <a:pos x="63" y="114"/>
                    </a:cxn>
                    <a:cxn ang="0">
                      <a:pos x="12" y="63"/>
                    </a:cxn>
                    <a:cxn ang="0">
                      <a:pos x="63" y="12"/>
                    </a:cxn>
                    <a:cxn ang="0">
                      <a:pos x="115" y="63"/>
                    </a:cxn>
                    <a:cxn ang="0">
                      <a:pos x="63" y="114"/>
                    </a:cxn>
                  </a:cxnLst>
                  <a:rect l="0" t="0" r="r" b="b"/>
                  <a:pathLst>
                    <a:path w="126" h="126">
                      <a:moveTo>
                        <a:pt x="63" y="0"/>
                      </a:moveTo>
                      <a:cubicBezTo>
                        <a:pt x="29" y="0"/>
                        <a:pt x="0" y="28"/>
                        <a:pt x="0" y="63"/>
                      </a:cubicBezTo>
                      <a:cubicBezTo>
                        <a:pt x="0" y="98"/>
                        <a:pt x="29" y="126"/>
                        <a:pt x="63" y="126"/>
                      </a:cubicBezTo>
                      <a:cubicBezTo>
                        <a:pt x="98" y="126"/>
                        <a:pt x="126" y="98"/>
                        <a:pt x="126" y="63"/>
                      </a:cubicBezTo>
                      <a:cubicBezTo>
                        <a:pt x="126" y="28"/>
                        <a:pt x="98" y="0"/>
                        <a:pt x="63" y="0"/>
                      </a:cubicBezTo>
                      <a:close/>
                      <a:moveTo>
                        <a:pt x="63" y="114"/>
                      </a:moveTo>
                      <a:cubicBezTo>
                        <a:pt x="35" y="114"/>
                        <a:pt x="12" y="91"/>
                        <a:pt x="12" y="63"/>
                      </a:cubicBezTo>
                      <a:cubicBezTo>
                        <a:pt x="12" y="35"/>
                        <a:pt x="35" y="12"/>
                        <a:pt x="63" y="12"/>
                      </a:cubicBezTo>
                      <a:cubicBezTo>
                        <a:pt x="92" y="12"/>
                        <a:pt x="115" y="35"/>
                        <a:pt x="115" y="63"/>
                      </a:cubicBezTo>
                      <a:cubicBezTo>
                        <a:pt x="115" y="91"/>
                        <a:pt x="92" y="114"/>
                        <a:pt x="63" y="114"/>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71">
                  <a:extLst>
                    <a:ext uri="{FF2B5EF4-FFF2-40B4-BE49-F238E27FC236}">
                      <a16:creationId xmlns="" xmlns:a16="http://schemas.microsoft.com/office/drawing/2014/main" id="{A7129AD2-7826-4CD0-AE55-BD6799018229}"/>
                    </a:ext>
                  </a:extLst>
                </p:cNvPr>
                <p:cNvSpPr>
                  <a:spLocks noChangeArrowheads="1"/>
                </p:cNvSpPr>
                <p:nvPr/>
              </p:nvSpPr>
              <p:spPr bwMode="auto">
                <a:xfrm>
                  <a:off x="4198938" y="1484313"/>
                  <a:ext cx="20638" cy="77788"/>
                </a:xfrm>
                <a:prstGeom prst="rect">
                  <a:avLst/>
                </a:prstGeom>
                <a:solidFill>
                  <a:srgbClr val="F2F2F2"/>
                </a:solidFill>
                <a:ln w="9525">
                  <a:noFill/>
                  <a:miter lim="800000"/>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 name="Freeform 72">
                  <a:extLst>
                    <a:ext uri="{FF2B5EF4-FFF2-40B4-BE49-F238E27FC236}">
                      <a16:creationId xmlns="" xmlns:a16="http://schemas.microsoft.com/office/drawing/2014/main" id="{CE8F8F67-89E6-417A-9DA4-8FC64BB81CB7}"/>
                    </a:ext>
                  </a:extLst>
                </p:cNvPr>
                <p:cNvSpPr>
                  <a:spLocks/>
                </p:cNvSpPr>
                <p:nvPr/>
              </p:nvSpPr>
              <p:spPr bwMode="auto">
                <a:xfrm>
                  <a:off x="4192588" y="1509713"/>
                  <a:ext cx="33338" cy="107950"/>
                </a:xfrm>
                <a:custGeom>
                  <a:avLst/>
                  <a:gdLst/>
                  <a:ahLst/>
                  <a:cxnLst>
                    <a:cxn ang="0">
                      <a:pos x="27" y="71"/>
                    </a:cxn>
                    <a:cxn ang="0">
                      <a:pos x="13" y="85"/>
                    </a:cxn>
                    <a:cxn ang="0">
                      <a:pos x="13" y="85"/>
                    </a:cxn>
                    <a:cxn ang="0">
                      <a:pos x="0" y="71"/>
                    </a:cxn>
                    <a:cxn ang="0">
                      <a:pos x="0" y="13"/>
                    </a:cxn>
                    <a:cxn ang="0">
                      <a:pos x="13" y="0"/>
                    </a:cxn>
                    <a:cxn ang="0">
                      <a:pos x="13" y="0"/>
                    </a:cxn>
                    <a:cxn ang="0">
                      <a:pos x="27" y="13"/>
                    </a:cxn>
                    <a:cxn ang="0">
                      <a:pos x="27" y="71"/>
                    </a:cxn>
                  </a:cxnLst>
                  <a:rect l="0" t="0" r="r" b="b"/>
                  <a:pathLst>
                    <a:path w="27" h="85">
                      <a:moveTo>
                        <a:pt x="27" y="71"/>
                      </a:moveTo>
                      <a:cubicBezTo>
                        <a:pt x="27" y="79"/>
                        <a:pt x="21" y="85"/>
                        <a:pt x="13" y="85"/>
                      </a:cubicBezTo>
                      <a:cubicBezTo>
                        <a:pt x="13" y="85"/>
                        <a:pt x="13" y="85"/>
                        <a:pt x="13" y="85"/>
                      </a:cubicBezTo>
                      <a:cubicBezTo>
                        <a:pt x="6" y="85"/>
                        <a:pt x="0" y="79"/>
                        <a:pt x="0" y="71"/>
                      </a:cubicBezTo>
                      <a:cubicBezTo>
                        <a:pt x="0" y="13"/>
                        <a:pt x="0" y="13"/>
                        <a:pt x="0" y="13"/>
                      </a:cubicBezTo>
                      <a:cubicBezTo>
                        <a:pt x="0" y="6"/>
                        <a:pt x="6" y="0"/>
                        <a:pt x="13" y="0"/>
                      </a:cubicBezTo>
                      <a:cubicBezTo>
                        <a:pt x="13" y="0"/>
                        <a:pt x="13" y="0"/>
                        <a:pt x="13" y="0"/>
                      </a:cubicBezTo>
                      <a:cubicBezTo>
                        <a:pt x="21" y="0"/>
                        <a:pt x="27" y="6"/>
                        <a:pt x="27" y="13"/>
                      </a:cubicBezTo>
                      <a:lnTo>
                        <a:pt x="27" y="71"/>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8" name="Group 192">
              <a:extLst>
                <a:ext uri="{FF2B5EF4-FFF2-40B4-BE49-F238E27FC236}">
                  <a16:creationId xmlns="" xmlns:a16="http://schemas.microsoft.com/office/drawing/2014/main" id="{72A49E0D-D846-47C2-B626-8C41CA9EF73A}"/>
                </a:ext>
              </a:extLst>
            </p:cNvPr>
            <p:cNvGrpSpPr/>
            <p:nvPr/>
          </p:nvGrpSpPr>
          <p:grpSpPr>
            <a:xfrm>
              <a:off x="3737321" y="1965363"/>
              <a:ext cx="484446" cy="568759"/>
              <a:chOff x="3847398" y="1964034"/>
              <a:chExt cx="484446" cy="568759"/>
            </a:xfrm>
          </p:grpSpPr>
          <p:grpSp>
            <p:nvGrpSpPr>
              <p:cNvPr id="99" name="Group 138">
                <a:extLst>
                  <a:ext uri="{FF2B5EF4-FFF2-40B4-BE49-F238E27FC236}">
                    <a16:creationId xmlns="" xmlns:a16="http://schemas.microsoft.com/office/drawing/2014/main" id="{629FECC6-4C24-4A89-B852-AA8B1B397022}"/>
                  </a:ext>
                </a:extLst>
              </p:cNvPr>
              <p:cNvGrpSpPr/>
              <p:nvPr/>
            </p:nvGrpSpPr>
            <p:grpSpPr>
              <a:xfrm>
                <a:off x="3847398" y="1964034"/>
                <a:ext cx="484446" cy="568759"/>
                <a:chOff x="3767138" y="1962150"/>
                <a:chExt cx="538163" cy="631826"/>
              </a:xfrm>
              <a:solidFill>
                <a:schemeClr val="accent1"/>
              </a:solidFill>
            </p:grpSpPr>
            <p:sp>
              <p:nvSpPr>
                <p:cNvPr id="103" name="Oval 46">
                  <a:extLst>
                    <a:ext uri="{FF2B5EF4-FFF2-40B4-BE49-F238E27FC236}">
                      <a16:creationId xmlns="" xmlns:a16="http://schemas.microsoft.com/office/drawing/2014/main" id="{6DEF15D1-5BB3-4DFF-998A-5669162408AC}"/>
                    </a:ext>
                  </a:extLst>
                </p:cNvPr>
                <p:cNvSpPr>
                  <a:spLocks noChangeArrowheads="1"/>
                </p:cNvSpPr>
                <p:nvPr/>
              </p:nvSpPr>
              <p:spPr bwMode="auto">
                <a:xfrm>
                  <a:off x="3767138" y="1962150"/>
                  <a:ext cx="538163" cy="539750"/>
                </a:xfrm>
                <a:prstGeom prst="ellipse">
                  <a:avLst/>
                </a:prstGeom>
                <a:solidFill>
                  <a:schemeClr val="accent4"/>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Freeform 47">
                  <a:extLst>
                    <a:ext uri="{FF2B5EF4-FFF2-40B4-BE49-F238E27FC236}">
                      <a16:creationId xmlns="" xmlns:a16="http://schemas.microsoft.com/office/drawing/2014/main" id="{02EF47D2-EC09-4D70-B634-6F047C4434CF}"/>
                    </a:ext>
                  </a:extLst>
                </p:cNvPr>
                <p:cNvSpPr>
                  <a:spLocks/>
                </p:cNvSpPr>
                <p:nvPr/>
              </p:nvSpPr>
              <p:spPr bwMode="auto">
                <a:xfrm>
                  <a:off x="4030663" y="2465388"/>
                  <a:ext cx="138113" cy="128588"/>
                </a:xfrm>
                <a:custGeom>
                  <a:avLst/>
                  <a:gdLst/>
                  <a:ahLst/>
                  <a:cxnLst>
                    <a:cxn ang="0">
                      <a:pos x="87" y="0"/>
                    </a:cxn>
                    <a:cxn ang="0">
                      <a:pos x="80" y="81"/>
                    </a:cxn>
                    <a:cxn ang="0">
                      <a:pos x="0" y="13"/>
                    </a:cxn>
                    <a:cxn ang="0">
                      <a:pos x="87" y="0"/>
                    </a:cxn>
                  </a:cxnLst>
                  <a:rect l="0" t="0" r="r" b="b"/>
                  <a:pathLst>
                    <a:path w="87" h="81">
                      <a:moveTo>
                        <a:pt x="87" y="0"/>
                      </a:moveTo>
                      <a:lnTo>
                        <a:pt x="80" y="81"/>
                      </a:lnTo>
                      <a:lnTo>
                        <a:pt x="0" y="13"/>
                      </a:lnTo>
                      <a:lnTo>
                        <a:pt x="87" y="0"/>
                      </a:lnTo>
                      <a:close/>
                    </a:path>
                  </a:pathLst>
                </a:custGeom>
                <a:solidFill>
                  <a:schemeClr val="accent4"/>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0" name="Group 137">
                <a:extLst>
                  <a:ext uri="{FF2B5EF4-FFF2-40B4-BE49-F238E27FC236}">
                    <a16:creationId xmlns="" xmlns:a16="http://schemas.microsoft.com/office/drawing/2014/main" id="{C8FA70AD-CBB7-4DB3-9792-FDC1E7122024}"/>
                  </a:ext>
                </a:extLst>
              </p:cNvPr>
              <p:cNvGrpSpPr/>
              <p:nvPr/>
            </p:nvGrpSpPr>
            <p:grpSpPr>
              <a:xfrm>
                <a:off x="4003147" y="2066925"/>
                <a:ext cx="218643" cy="275805"/>
                <a:chOff x="3940175" y="2076450"/>
                <a:chExt cx="242888" cy="306388"/>
              </a:xfrm>
            </p:grpSpPr>
            <p:sp>
              <p:nvSpPr>
                <p:cNvPr id="101" name="Freeform 73">
                  <a:extLst>
                    <a:ext uri="{FF2B5EF4-FFF2-40B4-BE49-F238E27FC236}">
                      <a16:creationId xmlns="" xmlns:a16="http://schemas.microsoft.com/office/drawing/2014/main" id="{9CA18D05-BD4F-498E-A288-94089560CC12}"/>
                    </a:ext>
                  </a:extLst>
                </p:cNvPr>
                <p:cNvSpPr>
                  <a:spLocks noEditPoints="1"/>
                </p:cNvSpPr>
                <p:nvPr/>
              </p:nvSpPr>
              <p:spPr bwMode="auto">
                <a:xfrm>
                  <a:off x="4021138" y="2078038"/>
                  <a:ext cx="161925" cy="304800"/>
                </a:xfrm>
                <a:custGeom>
                  <a:avLst/>
                  <a:gdLst/>
                  <a:ahLst/>
                  <a:cxnLst>
                    <a:cxn ang="0">
                      <a:pos x="0" y="0"/>
                    </a:cxn>
                    <a:cxn ang="0">
                      <a:pos x="0" y="192"/>
                    </a:cxn>
                    <a:cxn ang="0">
                      <a:pos x="102" y="192"/>
                    </a:cxn>
                    <a:cxn ang="0">
                      <a:pos x="0" y="0"/>
                    </a:cxn>
                    <a:cxn ang="0">
                      <a:pos x="15" y="74"/>
                    </a:cxn>
                    <a:cxn ang="0">
                      <a:pos x="69" y="167"/>
                    </a:cxn>
                    <a:cxn ang="0">
                      <a:pos x="15" y="167"/>
                    </a:cxn>
                    <a:cxn ang="0">
                      <a:pos x="15" y="74"/>
                    </a:cxn>
                  </a:cxnLst>
                  <a:rect l="0" t="0" r="r" b="b"/>
                  <a:pathLst>
                    <a:path w="102" h="192">
                      <a:moveTo>
                        <a:pt x="0" y="0"/>
                      </a:moveTo>
                      <a:lnTo>
                        <a:pt x="0" y="192"/>
                      </a:lnTo>
                      <a:lnTo>
                        <a:pt x="102" y="192"/>
                      </a:lnTo>
                      <a:lnTo>
                        <a:pt x="0" y="0"/>
                      </a:lnTo>
                      <a:close/>
                      <a:moveTo>
                        <a:pt x="15" y="74"/>
                      </a:moveTo>
                      <a:lnTo>
                        <a:pt x="69" y="167"/>
                      </a:lnTo>
                      <a:lnTo>
                        <a:pt x="15" y="167"/>
                      </a:lnTo>
                      <a:lnTo>
                        <a:pt x="15" y="74"/>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74">
                  <a:extLst>
                    <a:ext uri="{FF2B5EF4-FFF2-40B4-BE49-F238E27FC236}">
                      <a16:creationId xmlns="" xmlns:a16="http://schemas.microsoft.com/office/drawing/2014/main" id="{7A48A246-65B7-4B53-A724-C13494500F64}"/>
                    </a:ext>
                  </a:extLst>
                </p:cNvPr>
                <p:cNvSpPr>
                  <a:spLocks noChangeArrowheads="1"/>
                </p:cNvSpPr>
                <p:nvPr/>
              </p:nvSpPr>
              <p:spPr bwMode="auto">
                <a:xfrm>
                  <a:off x="3940175" y="2076450"/>
                  <a:ext cx="39688" cy="300038"/>
                </a:xfrm>
                <a:prstGeom prst="rect">
                  <a:avLst/>
                </a:prstGeom>
                <a:solidFill>
                  <a:srgbClr val="F2F2F2"/>
                </a:solidFill>
                <a:ln w="9525">
                  <a:noFill/>
                  <a:miter lim="800000"/>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9" name="Group 187">
              <a:extLst>
                <a:ext uri="{FF2B5EF4-FFF2-40B4-BE49-F238E27FC236}">
                  <a16:creationId xmlns="" xmlns:a16="http://schemas.microsoft.com/office/drawing/2014/main" id="{14E07BE4-A3B1-4E83-8C19-87A76DF3CE06}"/>
                </a:ext>
              </a:extLst>
            </p:cNvPr>
            <p:cNvGrpSpPr/>
            <p:nvPr/>
          </p:nvGrpSpPr>
          <p:grpSpPr>
            <a:xfrm>
              <a:off x="5638800" y="1782125"/>
              <a:ext cx="420138" cy="491591"/>
              <a:chOff x="3434404" y="1506741"/>
              <a:chExt cx="420138" cy="491591"/>
            </a:xfrm>
          </p:grpSpPr>
          <p:grpSp>
            <p:nvGrpSpPr>
              <p:cNvPr id="95" name="Group 132">
                <a:extLst>
                  <a:ext uri="{FF2B5EF4-FFF2-40B4-BE49-F238E27FC236}">
                    <a16:creationId xmlns="" xmlns:a16="http://schemas.microsoft.com/office/drawing/2014/main" id="{343CD04E-8A03-44A7-91A7-302277BE6B16}"/>
                  </a:ext>
                </a:extLst>
              </p:cNvPr>
              <p:cNvGrpSpPr/>
              <p:nvPr/>
            </p:nvGrpSpPr>
            <p:grpSpPr>
              <a:xfrm>
                <a:off x="3434404" y="1506739"/>
                <a:ext cx="420138" cy="491590"/>
                <a:chOff x="3308350" y="1454150"/>
                <a:chExt cx="466725" cy="546101"/>
              </a:xfrm>
              <a:solidFill>
                <a:schemeClr val="accent2"/>
              </a:solidFill>
            </p:grpSpPr>
            <p:sp>
              <p:nvSpPr>
                <p:cNvPr id="97" name="Oval 36">
                  <a:extLst>
                    <a:ext uri="{FF2B5EF4-FFF2-40B4-BE49-F238E27FC236}">
                      <a16:creationId xmlns="" xmlns:a16="http://schemas.microsoft.com/office/drawing/2014/main" id="{80144959-931E-46F8-B4EB-13E752D66DA8}"/>
                    </a:ext>
                  </a:extLst>
                </p:cNvPr>
                <p:cNvSpPr>
                  <a:spLocks noChangeArrowheads="1"/>
                </p:cNvSpPr>
                <p:nvPr/>
              </p:nvSpPr>
              <p:spPr bwMode="auto">
                <a:xfrm>
                  <a:off x="3308350" y="1454150"/>
                  <a:ext cx="466725" cy="465138"/>
                </a:xfrm>
                <a:prstGeom prst="ellipse">
                  <a:avLst/>
                </a:pr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Freeform 37">
                  <a:extLst>
                    <a:ext uri="{FF2B5EF4-FFF2-40B4-BE49-F238E27FC236}">
                      <a16:creationId xmlns="" xmlns:a16="http://schemas.microsoft.com/office/drawing/2014/main" id="{174071C3-3905-4ADA-AA44-0DF91227A0CC}"/>
                    </a:ext>
                  </a:extLst>
                </p:cNvPr>
                <p:cNvSpPr>
                  <a:spLocks/>
                </p:cNvSpPr>
                <p:nvPr/>
              </p:nvSpPr>
              <p:spPr bwMode="auto">
                <a:xfrm>
                  <a:off x="3536950" y="1887538"/>
                  <a:ext cx="120650" cy="112713"/>
                </a:xfrm>
                <a:custGeom>
                  <a:avLst/>
                  <a:gdLst/>
                  <a:ahLst/>
                  <a:cxnLst>
                    <a:cxn ang="0">
                      <a:pos x="76" y="0"/>
                    </a:cxn>
                    <a:cxn ang="0">
                      <a:pos x="70" y="71"/>
                    </a:cxn>
                    <a:cxn ang="0">
                      <a:pos x="0" y="12"/>
                    </a:cxn>
                    <a:cxn ang="0">
                      <a:pos x="76" y="0"/>
                    </a:cxn>
                  </a:cxnLst>
                  <a:rect l="0" t="0" r="r" b="b"/>
                  <a:pathLst>
                    <a:path w="76" h="71">
                      <a:moveTo>
                        <a:pt x="76" y="0"/>
                      </a:moveTo>
                      <a:lnTo>
                        <a:pt x="70" y="71"/>
                      </a:lnTo>
                      <a:lnTo>
                        <a:pt x="0" y="12"/>
                      </a:lnTo>
                      <a:lnTo>
                        <a:pt x="76" y="0"/>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96" name="Freeform 75">
                <a:extLst>
                  <a:ext uri="{FF2B5EF4-FFF2-40B4-BE49-F238E27FC236}">
                    <a16:creationId xmlns="" xmlns:a16="http://schemas.microsoft.com/office/drawing/2014/main" id="{83019DC0-FDC1-43AF-8F19-D1FE0DCD469F}"/>
                  </a:ext>
                </a:extLst>
              </p:cNvPr>
              <p:cNvSpPr>
                <a:spLocks noEditPoints="1"/>
              </p:cNvSpPr>
              <p:nvPr/>
            </p:nvSpPr>
            <p:spPr bwMode="auto">
              <a:xfrm>
                <a:off x="3530151" y="1589625"/>
                <a:ext cx="247225" cy="250083"/>
              </a:xfrm>
              <a:custGeom>
                <a:avLst/>
                <a:gdLst/>
                <a:ahLst/>
                <a:cxnLst>
                  <a:cxn ang="0">
                    <a:pos x="139" y="105"/>
                  </a:cxn>
                  <a:cxn ang="0">
                    <a:pos x="134" y="93"/>
                  </a:cxn>
                  <a:cxn ang="0">
                    <a:pos x="134" y="42"/>
                  </a:cxn>
                  <a:cxn ang="0">
                    <a:pos x="139" y="35"/>
                  </a:cxn>
                  <a:cxn ang="0">
                    <a:pos x="140" y="35"/>
                  </a:cxn>
                  <a:cxn ang="0">
                    <a:pos x="140" y="12"/>
                  </a:cxn>
                  <a:cxn ang="0">
                    <a:pos x="139" y="12"/>
                  </a:cxn>
                  <a:cxn ang="0">
                    <a:pos x="139" y="12"/>
                  </a:cxn>
                  <a:cxn ang="0">
                    <a:pos x="108" y="0"/>
                  </a:cxn>
                  <a:cxn ang="0">
                    <a:pos x="77" y="12"/>
                  </a:cxn>
                  <a:cxn ang="0">
                    <a:pos x="77" y="12"/>
                  </a:cxn>
                  <a:cxn ang="0">
                    <a:pos x="76" y="12"/>
                  </a:cxn>
                  <a:cxn ang="0">
                    <a:pos x="76" y="35"/>
                  </a:cxn>
                  <a:cxn ang="0">
                    <a:pos x="77" y="35"/>
                  </a:cxn>
                  <a:cxn ang="0">
                    <a:pos x="86" y="42"/>
                  </a:cxn>
                  <a:cxn ang="0">
                    <a:pos x="86" y="93"/>
                  </a:cxn>
                  <a:cxn ang="0">
                    <a:pos x="79" y="105"/>
                  </a:cxn>
                  <a:cxn ang="0">
                    <a:pos x="29" y="200"/>
                  </a:cxn>
                  <a:cxn ang="0">
                    <a:pos x="108" y="218"/>
                  </a:cxn>
                  <a:cxn ang="0">
                    <a:pos x="187" y="200"/>
                  </a:cxn>
                  <a:cxn ang="0">
                    <a:pos x="139" y="105"/>
                  </a:cxn>
                  <a:cxn ang="0">
                    <a:pos x="137" y="201"/>
                  </a:cxn>
                  <a:cxn ang="0">
                    <a:pos x="172" y="177"/>
                  </a:cxn>
                  <a:cxn ang="0">
                    <a:pos x="142" y="126"/>
                  </a:cxn>
                  <a:cxn ang="0">
                    <a:pos x="183" y="179"/>
                  </a:cxn>
                  <a:cxn ang="0">
                    <a:pos x="137" y="201"/>
                  </a:cxn>
                </a:cxnLst>
                <a:rect l="0" t="0" r="r" b="b"/>
                <a:pathLst>
                  <a:path w="217" h="219">
                    <a:moveTo>
                      <a:pt x="139" y="105"/>
                    </a:moveTo>
                    <a:cubicBezTo>
                      <a:pt x="139" y="105"/>
                      <a:pt x="134" y="103"/>
                      <a:pt x="134" y="93"/>
                    </a:cubicBezTo>
                    <a:cubicBezTo>
                      <a:pt x="134" y="84"/>
                      <a:pt x="134" y="52"/>
                      <a:pt x="134" y="42"/>
                    </a:cubicBezTo>
                    <a:cubicBezTo>
                      <a:pt x="137" y="40"/>
                      <a:pt x="139" y="37"/>
                      <a:pt x="139" y="35"/>
                    </a:cubicBezTo>
                    <a:cubicBezTo>
                      <a:pt x="140" y="35"/>
                      <a:pt x="140" y="35"/>
                      <a:pt x="140" y="35"/>
                    </a:cubicBezTo>
                    <a:cubicBezTo>
                      <a:pt x="140" y="12"/>
                      <a:pt x="140" y="12"/>
                      <a:pt x="140" y="12"/>
                    </a:cubicBezTo>
                    <a:cubicBezTo>
                      <a:pt x="139" y="12"/>
                      <a:pt x="139" y="12"/>
                      <a:pt x="139" y="12"/>
                    </a:cubicBezTo>
                    <a:cubicBezTo>
                      <a:pt x="139" y="12"/>
                      <a:pt x="139" y="12"/>
                      <a:pt x="139" y="12"/>
                    </a:cubicBezTo>
                    <a:cubicBezTo>
                      <a:pt x="139" y="5"/>
                      <a:pt x="125" y="0"/>
                      <a:pt x="108" y="0"/>
                    </a:cubicBezTo>
                    <a:cubicBezTo>
                      <a:pt x="91" y="0"/>
                      <a:pt x="77" y="5"/>
                      <a:pt x="77" y="12"/>
                    </a:cubicBezTo>
                    <a:cubicBezTo>
                      <a:pt x="77" y="12"/>
                      <a:pt x="77" y="12"/>
                      <a:pt x="77" y="12"/>
                    </a:cubicBezTo>
                    <a:cubicBezTo>
                      <a:pt x="76" y="12"/>
                      <a:pt x="76" y="12"/>
                      <a:pt x="76" y="12"/>
                    </a:cubicBezTo>
                    <a:cubicBezTo>
                      <a:pt x="76" y="35"/>
                      <a:pt x="76" y="35"/>
                      <a:pt x="76" y="35"/>
                    </a:cubicBezTo>
                    <a:cubicBezTo>
                      <a:pt x="77" y="35"/>
                      <a:pt x="77" y="35"/>
                      <a:pt x="77" y="35"/>
                    </a:cubicBezTo>
                    <a:cubicBezTo>
                      <a:pt x="77" y="38"/>
                      <a:pt x="79" y="40"/>
                      <a:pt x="86" y="42"/>
                    </a:cubicBezTo>
                    <a:cubicBezTo>
                      <a:pt x="86" y="53"/>
                      <a:pt x="86" y="85"/>
                      <a:pt x="86" y="93"/>
                    </a:cubicBezTo>
                    <a:cubicBezTo>
                      <a:pt x="86" y="103"/>
                      <a:pt x="79" y="105"/>
                      <a:pt x="79" y="105"/>
                    </a:cubicBezTo>
                    <a:cubicBezTo>
                      <a:pt x="67" y="112"/>
                      <a:pt x="0" y="180"/>
                      <a:pt x="29" y="200"/>
                    </a:cubicBezTo>
                    <a:cubicBezTo>
                      <a:pt x="56" y="219"/>
                      <a:pt x="100" y="218"/>
                      <a:pt x="108" y="218"/>
                    </a:cubicBezTo>
                    <a:cubicBezTo>
                      <a:pt x="117" y="218"/>
                      <a:pt x="161" y="219"/>
                      <a:pt x="187" y="200"/>
                    </a:cubicBezTo>
                    <a:cubicBezTo>
                      <a:pt x="217" y="180"/>
                      <a:pt x="150" y="112"/>
                      <a:pt x="139" y="105"/>
                    </a:cubicBezTo>
                    <a:close/>
                    <a:moveTo>
                      <a:pt x="137" y="201"/>
                    </a:moveTo>
                    <a:cubicBezTo>
                      <a:pt x="137" y="201"/>
                      <a:pt x="170" y="195"/>
                      <a:pt x="172" y="177"/>
                    </a:cubicBezTo>
                    <a:cubicBezTo>
                      <a:pt x="173" y="159"/>
                      <a:pt x="142" y="126"/>
                      <a:pt x="142" y="126"/>
                    </a:cubicBezTo>
                    <a:cubicBezTo>
                      <a:pt x="142" y="126"/>
                      <a:pt x="183" y="158"/>
                      <a:pt x="183" y="179"/>
                    </a:cubicBezTo>
                    <a:cubicBezTo>
                      <a:pt x="182" y="201"/>
                      <a:pt x="137" y="201"/>
                      <a:pt x="137" y="201"/>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186">
              <a:extLst>
                <a:ext uri="{FF2B5EF4-FFF2-40B4-BE49-F238E27FC236}">
                  <a16:creationId xmlns="" xmlns:a16="http://schemas.microsoft.com/office/drawing/2014/main" id="{02C980C9-6E8B-4F2D-92AC-52734741D909}"/>
                </a:ext>
              </a:extLst>
            </p:cNvPr>
            <p:cNvGrpSpPr/>
            <p:nvPr/>
          </p:nvGrpSpPr>
          <p:grpSpPr>
            <a:xfrm>
              <a:off x="3919732" y="1549973"/>
              <a:ext cx="454435" cy="491590"/>
              <a:chOff x="3130019" y="2054064"/>
              <a:chExt cx="454435" cy="491590"/>
            </a:xfrm>
          </p:grpSpPr>
          <p:grpSp>
            <p:nvGrpSpPr>
              <p:cNvPr id="91" name="Group 133">
                <a:extLst>
                  <a:ext uri="{FF2B5EF4-FFF2-40B4-BE49-F238E27FC236}">
                    <a16:creationId xmlns="" xmlns:a16="http://schemas.microsoft.com/office/drawing/2014/main" id="{D6CC9F01-8DBE-4628-A6EC-9E7B669D697D}"/>
                  </a:ext>
                </a:extLst>
              </p:cNvPr>
              <p:cNvGrpSpPr/>
              <p:nvPr/>
            </p:nvGrpSpPr>
            <p:grpSpPr>
              <a:xfrm>
                <a:off x="3164316" y="2054064"/>
                <a:ext cx="420138" cy="491590"/>
                <a:chOff x="3008313" y="2062163"/>
                <a:chExt cx="466725" cy="546100"/>
              </a:xfrm>
              <a:solidFill>
                <a:schemeClr val="accent6"/>
              </a:solidFill>
            </p:grpSpPr>
            <p:sp>
              <p:nvSpPr>
                <p:cNvPr id="93" name="Oval 38">
                  <a:extLst>
                    <a:ext uri="{FF2B5EF4-FFF2-40B4-BE49-F238E27FC236}">
                      <a16:creationId xmlns="" xmlns:a16="http://schemas.microsoft.com/office/drawing/2014/main" id="{73E35665-0334-4588-B752-871AC625285D}"/>
                    </a:ext>
                  </a:extLst>
                </p:cNvPr>
                <p:cNvSpPr>
                  <a:spLocks noChangeArrowheads="1"/>
                </p:cNvSpPr>
                <p:nvPr/>
              </p:nvSpPr>
              <p:spPr bwMode="auto">
                <a:xfrm>
                  <a:off x="3008313" y="2062163"/>
                  <a:ext cx="466725" cy="465138"/>
                </a:xfrm>
                <a:prstGeom prst="ellipse">
                  <a:avLst/>
                </a:prstGeom>
                <a:solidFill>
                  <a:schemeClr val="accent5"/>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Freeform 39">
                  <a:extLst>
                    <a:ext uri="{FF2B5EF4-FFF2-40B4-BE49-F238E27FC236}">
                      <a16:creationId xmlns="" xmlns:a16="http://schemas.microsoft.com/office/drawing/2014/main" id="{B246FCA9-9D68-4EC6-8B46-C7B5558EC7C9}"/>
                    </a:ext>
                  </a:extLst>
                </p:cNvPr>
                <p:cNvSpPr>
                  <a:spLocks/>
                </p:cNvSpPr>
                <p:nvPr/>
              </p:nvSpPr>
              <p:spPr bwMode="auto">
                <a:xfrm>
                  <a:off x="3236913" y="2495550"/>
                  <a:ext cx="120650" cy="112713"/>
                </a:xfrm>
                <a:custGeom>
                  <a:avLst/>
                  <a:gdLst/>
                  <a:ahLst/>
                  <a:cxnLst>
                    <a:cxn ang="0">
                      <a:pos x="76" y="0"/>
                    </a:cxn>
                    <a:cxn ang="0">
                      <a:pos x="69" y="71"/>
                    </a:cxn>
                    <a:cxn ang="0">
                      <a:pos x="0" y="12"/>
                    </a:cxn>
                    <a:cxn ang="0">
                      <a:pos x="76" y="0"/>
                    </a:cxn>
                  </a:cxnLst>
                  <a:rect l="0" t="0" r="r" b="b"/>
                  <a:pathLst>
                    <a:path w="76" h="71">
                      <a:moveTo>
                        <a:pt x="76" y="0"/>
                      </a:moveTo>
                      <a:lnTo>
                        <a:pt x="69" y="71"/>
                      </a:lnTo>
                      <a:lnTo>
                        <a:pt x="0" y="12"/>
                      </a:lnTo>
                      <a:lnTo>
                        <a:pt x="76" y="0"/>
                      </a:lnTo>
                      <a:close/>
                    </a:path>
                  </a:pathLst>
                </a:custGeom>
                <a:solidFill>
                  <a:schemeClr val="accent5"/>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92" name="Freeform 76">
                <a:extLst>
                  <a:ext uri="{FF2B5EF4-FFF2-40B4-BE49-F238E27FC236}">
                    <a16:creationId xmlns="" xmlns:a16="http://schemas.microsoft.com/office/drawing/2014/main" id="{A4E83C19-3DF6-47ED-9E7F-65C24979AD0A}"/>
                  </a:ext>
                </a:extLst>
              </p:cNvPr>
              <p:cNvSpPr>
                <a:spLocks noEditPoints="1"/>
              </p:cNvSpPr>
              <p:nvPr/>
            </p:nvSpPr>
            <p:spPr bwMode="auto">
              <a:xfrm>
                <a:off x="3130019" y="2151239"/>
                <a:ext cx="398703" cy="261515"/>
              </a:xfrm>
              <a:custGeom>
                <a:avLst/>
                <a:gdLst/>
                <a:ahLst/>
                <a:cxnLst>
                  <a:cxn ang="0">
                    <a:pos x="333" y="51"/>
                  </a:cxn>
                  <a:cxn ang="0">
                    <a:pos x="259" y="0"/>
                  </a:cxn>
                  <a:cxn ang="0">
                    <a:pos x="170" y="224"/>
                  </a:cxn>
                  <a:cxn ang="0">
                    <a:pos x="269" y="132"/>
                  </a:cxn>
                  <a:cxn ang="0">
                    <a:pos x="333" y="51"/>
                  </a:cxn>
                  <a:cxn ang="0">
                    <a:pos x="140" y="41"/>
                  </a:cxn>
                  <a:cxn ang="0">
                    <a:pos x="155" y="56"/>
                  </a:cxn>
                  <a:cxn ang="0">
                    <a:pos x="140" y="71"/>
                  </a:cxn>
                  <a:cxn ang="0">
                    <a:pos x="125" y="56"/>
                  </a:cxn>
                  <a:cxn ang="0">
                    <a:pos x="140" y="41"/>
                  </a:cxn>
                  <a:cxn ang="0">
                    <a:pos x="105" y="101"/>
                  </a:cxn>
                  <a:cxn ang="0">
                    <a:pos x="125" y="81"/>
                  </a:cxn>
                  <a:cxn ang="0">
                    <a:pos x="145" y="101"/>
                  </a:cxn>
                  <a:cxn ang="0">
                    <a:pos x="125" y="121"/>
                  </a:cxn>
                  <a:cxn ang="0">
                    <a:pos x="105" y="101"/>
                  </a:cxn>
                  <a:cxn ang="0">
                    <a:pos x="139" y="174"/>
                  </a:cxn>
                  <a:cxn ang="0">
                    <a:pos x="116" y="151"/>
                  </a:cxn>
                  <a:cxn ang="0">
                    <a:pos x="139" y="127"/>
                  </a:cxn>
                  <a:cxn ang="0">
                    <a:pos x="161" y="151"/>
                  </a:cxn>
                  <a:cxn ang="0">
                    <a:pos x="139" y="174"/>
                  </a:cxn>
                  <a:cxn ang="0">
                    <a:pos x="180" y="213"/>
                  </a:cxn>
                  <a:cxn ang="0">
                    <a:pos x="155" y="188"/>
                  </a:cxn>
                  <a:cxn ang="0">
                    <a:pos x="180" y="163"/>
                  </a:cxn>
                  <a:cxn ang="0">
                    <a:pos x="205" y="188"/>
                  </a:cxn>
                  <a:cxn ang="0">
                    <a:pos x="180" y="213"/>
                  </a:cxn>
                  <a:cxn ang="0">
                    <a:pos x="281" y="97"/>
                  </a:cxn>
                  <a:cxn ang="0">
                    <a:pos x="251" y="67"/>
                  </a:cxn>
                  <a:cxn ang="0">
                    <a:pos x="281" y="37"/>
                  </a:cxn>
                  <a:cxn ang="0">
                    <a:pos x="311" y="67"/>
                  </a:cxn>
                  <a:cxn ang="0">
                    <a:pos x="281" y="97"/>
                  </a:cxn>
                </a:cxnLst>
                <a:rect l="0" t="0" r="r" b="b"/>
                <a:pathLst>
                  <a:path w="349" h="229">
                    <a:moveTo>
                      <a:pt x="333" y="51"/>
                    </a:moveTo>
                    <a:cubicBezTo>
                      <a:pt x="316" y="6"/>
                      <a:pt x="259" y="0"/>
                      <a:pt x="259" y="0"/>
                    </a:cubicBezTo>
                    <a:cubicBezTo>
                      <a:pt x="0" y="4"/>
                      <a:pt x="103" y="219"/>
                      <a:pt x="170" y="224"/>
                    </a:cubicBezTo>
                    <a:cubicBezTo>
                      <a:pt x="236" y="229"/>
                      <a:pt x="226" y="149"/>
                      <a:pt x="269" y="132"/>
                    </a:cubicBezTo>
                    <a:cubicBezTo>
                      <a:pt x="311" y="116"/>
                      <a:pt x="349" y="96"/>
                      <a:pt x="333" y="51"/>
                    </a:cubicBezTo>
                    <a:close/>
                    <a:moveTo>
                      <a:pt x="140" y="41"/>
                    </a:moveTo>
                    <a:cubicBezTo>
                      <a:pt x="148" y="41"/>
                      <a:pt x="155" y="47"/>
                      <a:pt x="155" y="56"/>
                    </a:cubicBezTo>
                    <a:cubicBezTo>
                      <a:pt x="155" y="64"/>
                      <a:pt x="148" y="71"/>
                      <a:pt x="140" y="71"/>
                    </a:cubicBezTo>
                    <a:cubicBezTo>
                      <a:pt x="131" y="71"/>
                      <a:pt x="125" y="64"/>
                      <a:pt x="125" y="56"/>
                    </a:cubicBezTo>
                    <a:cubicBezTo>
                      <a:pt x="125" y="47"/>
                      <a:pt x="131" y="41"/>
                      <a:pt x="140" y="41"/>
                    </a:cubicBezTo>
                    <a:close/>
                    <a:moveTo>
                      <a:pt x="105" y="101"/>
                    </a:moveTo>
                    <a:cubicBezTo>
                      <a:pt x="105" y="90"/>
                      <a:pt x="114" y="81"/>
                      <a:pt x="125" y="81"/>
                    </a:cubicBezTo>
                    <a:cubicBezTo>
                      <a:pt x="136" y="81"/>
                      <a:pt x="145" y="90"/>
                      <a:pt x="145" y="101"/>
                    </a:cubicBezTo>
                    <a:cubicBezTo>
                      <a:pt x="145" y="112"/>
                      <a:pt x="136" y="121"/>
                      <a:pt x="125" y="121"/>
                    </a:cubicBezTo>
                    <a:cubicBezTo>
                      <a:pt x="114" y="121"/>
                      <a:pt x="105" y="112"/>
                      <a:pt x="105" y="101"/>
                    </a:cubicBezTo>
                    <a:close/>
                    <a:moveTo>
                      <a:pt x="139" y="174"/>
                    </a:moveTo>
                    <a:cubicBezTo>
                      <a:pt x="126" y="174"/>
                      <a:pt x="116" y="163"/>
                      <a:pt x="116" y="151"/>
                    </a:cubicBezTo>
                    <a:cubicBezTo>
                      <a:pt x="116" y="138"/>
                      <a:pt x="126" y="127"/>
                      <a:pt x="139" y="127"/>
                    </a:cubicBezTo>
                    <a:cubicBezTo>
                      <a:pt x="151" y="127"/>
                      <a:pt x="161" y="138"/>
                      <a:pt x="161" y="151"/>
                    </a:cubicBezTo>
                    <a:cubicBezTo>
                      <a:pt x="161" y="163"/>
                      <a:pt x="151" y="174"/>
                      <a:pt x="139" y="174"/>
                    </a:cubicBezTo>
                    <a:close/>
                    <a:moveTo>
                      <a:pt x="180" y="213"/>
                    </a:moveTo>
                    <a:cubicBezTo>
                      <a:pt x="166" y="213"/>
                      <a:pt x="155" y="202"/>
                      <a:pt x="155" y="188"/>
                    </a:cubicBezTo>
                    <a:cubicBezTo>
                      <a:pt x="155" y="174"/>
                      <a:pt x="166" y="163"/>
                      <a:pt x="180" y="163"/>
                    </a:cubicBezTo>
                    <a:cubicBezTo>
                      <a:pt x="193" y="163"/>
                      <a:pt x="205" y="174"/>
                      <a:pt x="205" y="188"/>
                    </a:cubicBezTo>
                    <a:cubicBezTo>
                      <a:pt x="205" y="202"/>
                      <a:pt x="193" y="213"/>
                      <a:pt x="180" y="213"/>
                    </a:cubicBezTo>
                    <a:close/>
                    <a:moveTo>
                      <a:pt x="281" y="97"/>
                    </a:moveTo>
                    <a:cubicBezTo>
                      <a:pt x="265" y="97"/>
                      <a:pt x="251" y="84"/>
                      <a:pt x="251" y="67"/>
                    </a:cubicBezTo>
                    <a:cubicBezTo>
                      <a:pt x="251" y="51"/>
                      <a:pt x="265" y="37"/>
                      <a:pt x="281" y="37"/>
                    </a:cubicBezTo>
                    <a:cubicBezTo>
                      <a:pt x="298" y="37"/>
                      <a:pt x="311" y="51"/>
                      <a:pt x="311" y="67"/>
                    </a:cubicBezTo>
                    <a:cubicBezTo>
                      <a:pt x="311" y="84"/>
                      <a:pt x="298" y="97"/>
                      <a:pt x="281" y="97"/>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185">
              <a:extLst>
                <a:ext uri="{FF2B5EF4-FFF2-40B4-BE49-F238E27FC236}">
                  <a16:creationId xmlns="" xmlns:a16="http://schemas.microsoft.com/office/drawing/2014/main" id="{DB47C389-A04A-408B-A2CE-9CB71B6FAEB7}"/>
                </a:ext>
              </a:extLst>
            </p:cNvPr>
            <p:cNvGrpSpPr/>
            <p:nvPr/>
          </p:nvGrpSpPr>
          <p:grpSpPr>
            <a:xfrm>
              <a:off x="5867400" y="1329948"/>
              <a:ext cx="420138" cy="491590"/>
              <a:chOff x="3164316" y="2615677"/>
              <a:chExt cx="420138" cy="491590"/>
            </a:xfrm>
          </p:grpSpPr>
          <p:grpSp>
            <p:nvGrpSpPr>
              <p:cNvPr id="87" name="Group 134">
                <a:extLst>
                  <a:ext uri="{FF2B5EF4-FFF2-40B4-BE49-F238E27FC236}">
                    <a16:creationId xmlns="" xmlns:a16="http://schemas.microsoft.com/office/drawing/2014/main" id="{40FB1047-8719-4AF5-BFB8-B81986ADF2DA}"/>
                  </a:ext>
                </a:extLst>
              </p:cNvPr>
              <p:cNvGrpSpPr/>
              <p:nvPr/>
            </p:nvGrpSpPr>
            <p:grpSpPr>
              <a:xfrm>
                <a:off x="3164316" y="2615677"/>
                <a:ext cx="420138" cy="491590"/>
                <a:chOff x="3008313" y="2686050"/>
                <a:chExt cx="466725" cy="546100"/>
              </a:xfrm>
              <a:solidFill>
                <a:schemeClr val="accent3"/>
              </a:solidFill>
            </p:grpSpPr>
            <p:sp>
              <p:nvSpPr>
                <p:cNvPr id="89" name="Oval 42">
                  <a:extLst>
                    <a:ext uri="{FF2B5EF4-FFF2-40B4-BE49-F238E27FC236}">
                      <a16:creationId xmlns="" xmlns:a16="http://schemas.microsoft.com/office/drawing/2014/main" id="{FB5ED0DC-78AA-4A57-9E14-6968A40F0337}"/>
                    </a:ext>
                  </a:extLst>
                </p:cNvPr>
                <p:cNvSpPr>
                  <a:spLocks noChangeArrowheads="1"/>
                </p:cNvSpPr>
                <p:nvPr/>
              </p:nvSpPr>
              <p:spPr bwMode="auto">
                <a:xfrm>
                  <a:off x="3008313" y="2686050"/>
                  <a:ext cx="466725" cy="466725"/>
                </a:xfrm>
                <a:prstGeom prst="ellipse">
                  <a:avLst/>
                </a:pr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3">
                  <a:extLst>
                    <a:ext uri="{FF2B5EF4-FFF2-40B4-BE49-F238E27FC236}">
                      <a16:creationId xmlns="" xmlns:a16="http://schemas.microsoft.com/office/drawing/2014/main" id="{8F6119D3-30BD-46DD-82D0-113EF66346E9}"/>
                    </a:ext>
                  </a:extLst>
                </p:cNvPr>
                <p:cNvSpPr>
                  <a:spLocks/>
                </p:cNvSpPr>
                <p:nvPr/>
              </p:nvSpPr>
              <p:spPr bwMode="auto">
                <a:xfrm>
                  <a:off x="3236913" y="3121025"/>
                  <a:ext cx="120650" cy="111125"/>
                </a:xfrm>
                <a:custGeom>
                  <a:avLst/>
                  <a:gdLst/>
                  <a:ahLst/>
                  <a:cxnLst>
                    <a:cxn ang="0">
                      <a:pos x="76" y="0"/>
                    </a:cxn>
                    <a:cxn ang="0">
                      <a:pos x="69" y="70"/>
                    </a:cxn>
                    <a:cxn ang="0">
                      <a:pos x="0" y="11"/>
                    </a:cxn>
                    <a:cxn ang="0">
                      <a:pos x="76" y="0"/>
                    </a:cxn>
                  </a:cxnLst>
                  <a:rect l="0" t="0" r="r" b="b"/>
                  <a:pathLst>
                    <a:path w="76" h="70">
                      <a:moveTo>
                        <a:pt x="76" y="0"/>
                      </a:moveTo>
                      <a:lnTo>
                        <a:pt x="69" y="70"/>
                      </a:lnTo>
                      <a:lnTo>
                        <a:pt x="0" y="11"/>
                      </a:lnTo>
                      <a:lnTo>
                        <a:pt x="76" y="0"/>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8" name="Freeform 77">
                <a:extLst>
                  <a:ext uri="{FF2B5EF4-FFF2-40B4-BE49-F238E27FC236}">
                    <a16:creationId xmlns="" xmlns:a16="http://schemas.microsoft.com/office/drawing/2014/main" id="{21BA9EDC-4CA5-4997-A874-1D67F9DAF9B9}"/>
                  </a:ext>
                </a:extLst>
              </p:cNvPr>
              <p:cNvSpPr>
                <a:spLocks/>
              </p:cNvSpPr>
              <p:nvPr/>
            </p:nvSpPr>
            <p:spPr bwMode="auto">
              <a:xfrm>
                <a:off x="3270065" y="2715710"/>
                <a:ext cx="222931" cy="205782"/>
              </a:xfrm>
              <a:custGeom>
                <a:avLst/>
                <a:gdLst/>
                <a:ahLst/>
                <a:cxnLst>
                  <a:cxn ang="0">
                    <a:pos x="96" y="181"/>
                  </a:cxn>
                  <a:cxn ang="0">
                    <a:pos x="0" y="180"/>
                  </a:cxn>
                  <a:cxn ang="0">
                    <a:pos x="0" y="36"/>
                  </a:cxn>
                  <a:cxn ang="0">
                    <a:pos x="98" y="36"/>
                  </a:cxn>
                  <a:cxn ang="0">
                    <a:pos x="196" y="36"/>
                  </a:cxn>
                  <a:cxn ang="0">
                    <a:pos x="196" y="180"/>
                  </a:cxn>
                  <a:cxn ang="0">
                    <a:pos x="96" y="181"/>
                  </a:cxn>
                </a:cxnLst>
                <a:rect l="0" t="0" r="r" b="b"/>
                <a:pathLst>
                  <a:path w="196" h="181">
                    <a:moveTo>
                      <a:pt x="96" y="181"/>
                    </a:moveTo>
                    <a:cubicBezTo>
                      <a:pt x="96" y="181"/>
                      <a:pt x="62" y="147"/>
                      <a:pt x="0" y="180"/>
                    </a:cubicBezTo>
                    <a:cubicBezTo>
                      <a:pt x="0" y="36"/>
                      <a:pt x="0" y="36"/>
                      <a:pt x="0" y="36"/>
                    </a:cubicBezTo>
                    <a:cubicBezTo>
                      <a:pt x="0" y="36"/>
                      <a:pt x="63" y="0"/>
                      <a:pt x="98" y="36"/>
                    </a:cubicBezTo>
                    <a:cubicBezTo>
                      <a:pt x="196" y="36"/>
                      <a:pt x="196" y="36"/>
                      <a:pt x="196" y="36"/>
                    </a:cubicBezTo>
                    <a:cubicBezTo>
                      <a:pt x="196" y="180"/>
                      <a:pt x="196" y="180"/>
                      <a:pt x="196" y="180"/>
                    </a:cubicBezTo>
                    <a:lnTo>
                      <a:pt x="96" y="181"/>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84">
              <a:extLst>
                <a:ext uri="{FF2B5EF4-FFF2-40B4-BE49-F238E27FC236}">
                  <a16:creationId xmlns="" xmlns:a16="http://schemas.microsoft.com/office/drawing/2014/main" id="{3B641D8F-37F4-4D79-A637-A8668A518D6B}"/>
                </a:ext>
              </a:extLst>
            </p:cNvPr>
            <p:cNvGrpSpPr/>
            <p:nvPr/>
          </p:nvGrpSpPr>
          <p:grpSpPr>
            <a:xfrm>
              <a:off x="3534609" y="2515228"/>
              <a:ext cx="585907" cy="685941"/>
              <a:chOff x="3680200" y="2572806"/>
              <a:chExt cx="585907" cy="685941"/>
            </a:xfrm>
          </p:grpSpPr>
          <p:grpSp>
            <p:nvGrpSpPr>
              <p:cNvPr id="79" name="Group 136">
                <a:extLst>
                  <a:ext uri="{FF2B5EF4-FFF2-40B4-BE49-F238E27FC236}">
                    <a16:creationId xmlns="" xmlns:a16="http://schemas.microsoft.com/office/drawing/2014/main" id="{B01E975C-60B8-4EC3-8F65-52A6D3828499}"/>
                  </a:ext>
                </a:extLst>
              </p:cNvPr>
              <p:cNvGrpSpPr/>
              <p:nvPr/>
            </p:nvGrpSpPr>
            <p:grpSpPr>
              <a:xfrm>
                <a:off x="3680200" y="2572806"/>
                <a:ext cx="585907" cy="685941"/>
                <a:chOff x="3581400" y="2638425"/>
                <a:chExt cx="650875" cy="762001"/>
              </a:xfrm>
              <a:solidFill>
                <a:schemeClr val="accent2"/>
              </a:solidFill>
            </p:grpSpPr>
            <p:sp>
              <p:nvSpPr>
                <p:cNvPr id="85" name="Oval 44">
                  <a:extLst>
                    <a:ext uri="{FF2B5EF4-FFF2-40B4-BE49-F238E27FC236}">
                      <a16:creationId xmlns="" xmlns:a16="http://schemas.microsoft.com/office/drawing/2014/main" id="{8CD1618D-B868-422B-B698-1194C71317FA}"/>
                    </a:ext>
                  </a:extLst>
                </p:cNvPr>
                <p:cNvSpPr>
                  <a:spLocks noChangeArrowheads="1"/>
                </p:cNvSpPr>
                <p:nvPr/>
              </p:nvSpPr>
              <p:spPr bwMode="auto">
                <a:xfrm>
                  <a:off x="3581400" y="2638425"/>
                  <a:ext cx="650875" cy="650875"/>
                </a:xfrm>
                <a:prstGeom prst="ellipse">
                  <a:avLst/>
                </a:pr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45">
                  <a:extLst>
                    <a:ext uri="{FF2B5EF4-FFF2-40B4-BE49-F238E27FC236}">
                      <a16:creationId xmlns="" xmlns:a16="http://schemas.microsoft.com/office/drawing/2014/main" id="{8CFF7FD0-BE52-49A9-8B1B-BCBD72686216}"/>
                    </a:ext>
                  </a:extLst>
                </p:cNvPr>
                <p:cNvSpPr>
                  <a:spLocks/>
                </p:cNvSpPr>
                <p:nvPr/>
              </p:nvSpPr>
              <p:spPr bwMode="auto">
                <a:xfrm>
                  <a:off x="3898900" y="3243263"/>
                  <a:ext cx="168275" cy="157163"/>
                </a:xfrm>
                <a:custGeom>
                  <a:avLst/>
                  <a:gdLst/>
                  <a:ahLst/>
                  <a:cxnLst>
                    <a:cxn ang="0">
                      <a:pos x="106" y="0"/>
                    </a:cxn>
                    <a:cxn ang="0">
                      <a:pos x="97" y="99"/>
                    </a:cxn>
                    <a:cxn ang="0">
                      <a:pos x="0" y="17"/>
                    </a:cxn>
                    <a:cxn ang="0">
                      <a:pos x="106" y="0"/>
                    </a:cxn>
                  </a:cxnLst>
                  <a:rect l="0" t="0" r="r" b="b"/>
                  <a:pathLst>
                    <a:path w="106" h="99">
                      <a:moveTo>
                        <a:pt x="106" y="0"/>
                      </a:moveTo>
                      <a:lnTo>
                        <a:pt x="97" y="99"/>
                      </a:lnTo>
                      <a:lnTo>
                        <a:pt x="0" y="17"/>
                      </a:lnTo>
                      <a:lnTo>
                        <a:pt x="106" y="0"/>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135">
                <a:extLst>
                  <a:ext uri="{FF2B5EF4-FFF2-40B4-BE49-F238E27FC236}">
                    <a16:creationId xmlns="" xmlns:a16="http://schemas.microsoft.com/office/drawing/2014/main" id="{7067AD0A-1B60-4A67-81B0-B13AB5AC7E39}"/>
                  </a:ext>
                </a:extLst>
              </p:cNvPr>
              <p:cNvGrpSpPr/>
              <p:nvPr/>
            </p:nvGrpSpPr>
            <p:grpSpPr>
              <a:xfrm>
                <a:off x="3813101" y="2709950"/>
                <a:ext cx="320105" cy="344393"/>
                <a:chOff x="3729038" y="2790825"/>
                <a:chExt cx="355600" cy="382588"/>
              </a:xfrm>
            </p:grpSpPr>
            <p:sp>
              <p:nvSpPr>
                <p:cNvPr id="81" name="Freeform 78">
                  <a:extLst>
                    <a:ext uri="{FF2B5EF4-FFF2-40B4-BE49-F238E27FC236}">
                      <a16:creationId xmlns="" xmlns:a16="http://schemas.microsoft.com/office/drawing/2014/main" id="{52878DF9-B53B-4911-9431-A2119C69C792}"/>
                    </a:ext>
                  </a:extLst>
                </p:cNvPr>
                <p:cNvSpPr>
                  <a:spLocks/>
                </p:cNvSpPr>
                <p:nvPr/>
              </p:nvSpPr>
              <p:spPr bwMode="auto">
                <a:xfrm>
                  <a:off x="3867150" y="3111500"/>
                  <a:ext cx="82550" cy="19050"/>
                </a:xfrm>
                <a:custGeom>
                  <a:avLst/>
                  <a:gdLst/>
                  <a:ahLst/>
                  <a:cxnLst>
                    <a:cxn ang="0">
                      <a:pos x="66" y="7"/>
                    </a:cxn>
                    <a:cxn ang="0">
                      <a:pos x="55" y="15"/>
                    </a:cxn>
                    <a:cxn ang="0">
                      <a:pos x="11" y="15"/>
                    </a:cxn>
                    <a:cxn ang="0">
                      <a:pos x="0" y="7"/>
                    </a:cxn>
                    <a:cxn ang="0">
                      <a:pos x="0" y="7"/>
                    </a:cxn>
                    <a:cxn ang="0">
                      <a:pos x="11" y="0"/>
                    </a:cxn>
                    <a:cxn ang="0">
                      <a:pos x="55" y="0"/>
                    </a:cxn>
                    <a:cxn ang="0">
                      <a:pos x="66" y="7"/>
                    </a:cxn>
                  </a:cxnLst>
                  <a:rect l="0" t="0" r="r" b="b"/>
                  <a:pathLst>
                    <a:path w="66" h="15">
                      <a:moveTo>
                        <a:pt x="66" y="7"/>
                      </a:moveTo>
                      <a:cubicBezTo>
                        <a:pt x="66" y="12"/>
                        <a:pt x="61" y="15"/>
                        <a:pt x="55" y="15"/>
                      </a:cubicBezTo>
                      <a:cubicBezTo>
                        <a:pt x="11" y="15"/>
                        <a:pt x="11" y="15"/>
                        <a:pt x="11" y="15"/>
                      </a:cubicBezTo>
                      <a:cubicBezTo>
                        <a:pt x="5" y="15"/>
                        <a:pt x="0" y="12"/>
                        <a:pt x="0" y="7"/>
                      </a:cubicBezTo>
                      <a:cubicBezTo>
                        <a:pt x="0" y="7"/>
                        <a:pt x="0" y="7"/>
                        <a:pt x="0" y="7"/>
                      </a:cubicBezTo>
                      <a:cubicBezTo>
                        <a:pt x="0" y="3"/>
                        <a:pt x="5" y="0"/>
                        <a:pt x="11" y="0"/>
                      </a:cubicBezTo>
                      <a:cubicBezTo>
                        <a:pt x="55" y="0"/>
                        <a:pt x="55" y="0"/>
                        <a:pt x="55" y="0"/>
                      </a:cubicBezTo>
                      <a:cubicBezTo>
                        <a:pt x="61" y="0"/>
                        <a:pt x="66" y="3"/>
                        <a:pt x="66" y="7"/>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Freeform 79">
                  <a:extLst>
                    <a:ext uri="{FF2B5EF4-FFF2-40B4-BE49-F238E27FC236}">
                      <a16:creationId xmlns="" xmlns:a16="http://schemas.microsoft.com/office/drawing/2014/main" id="{4A7FEABF-CDB4-4D4E-AD99-617F176686B4}"/>
                    </a:ext>
                  </a:extLst>
                </p:cNvPr>
                <p:cNvSpPr>
                  <a:spLocks/>
                </p:cNvSpPr>
                <p:nvPr/>
              </p:nvSpPr>
              <p:spPr bwMode="auto">
                <a:xfrm>
                  <a:off x="3867150" y="3132138"/>
                  <a:ext cx="82550" cy="20638"/>
                </a:xfrm>
                <a:custGeom>
                  <a:avLst/>
                  <a:gdLst/>
                  <a:ahLst/>
                  <a:cxnLst>
                    <a:cxn ang="0">
                      <a:pos x="66" y="8"/>
                    </a:cxn>
                    <a:cxn ang="0">
                      <a:pos x="55" y="16"/>
                    </a:cxn>
                    <a:cxn ang="0">
                      <a:pos x="11" y="16"/>
                    </a:cxn>
                    <a:cxn ang="0">
                      <a:pos x="0" y="8"/>
                    </a:cxn>
                    <a:cxn ang="0">
                      <a:pos x="0" y="8"/>
                    </a:cxn>
                    <a:cxn ang="0">
                      <a:pos x="11" y="0"/>
                    </a:cxn>
                    <a:cxn ang="0">
                      <a:pos x="55" y="0"/>
                    </a:cxn>
                    <a:cxn ang="0">
                      <a:pos x="66" y="8"/>
                    </a:cxn>
                  </a:cxnLst>
                  <a:rect l="0" t="0" r="r" b="b"/>
                  <a:pathLst>
                    <a:path w="66" h="16">
                      <a:moveTo>
                        <a:pt x="66" y="8"/>
                      </a:moveTo>
                      <a:cubicBezTo>
                        <a:pt x="66" y="13"/>
                        <a:pt x="61" y="16"/>
                        <a:pt x="55" y="16"/>
                      </a:cubicBezTo>
                      <a:cubicBezTo>
                        <a:pt x="11" y="16"/>
                        <a:pt x="11" y="16"/>
                        <a:pt x="11" y="16"/>
                      </a:cubicBezTo>
                      <a:cubicBezTo>
                        <a:pt x="5" y="16"/>
                        <a:pt x="0" y="13"/>
                        <a:pt x="0" y="8"/>
                      </a:cubicBezTo>
                      <a:cubicBezTo>
                        <a:pt x="0" y="8"/>
                        <a:pt x="0" y="8"/>
                        <a:pt x="0" y="8"/>
                      </a:cubicBezTo>
                      <a:cubicBezTo>
                        <a:pt x="0" y="4"/>
                        <a:pt x="5" y="0"/>
                        <a:pt x="11" y="0"/>
                      </a:cubicBezTo>
                      <a:cubicBezTo>
                        <a:pt x="55" y="0"/>
                        <a:pt x="55" y="0"/>
                        <a:pt x="55" y="0"/>
                      </a:cubicBezTo>
                      <a:cubicBezTo>
                        <a:pt x="61" y="0"/>
                        <a:pt x="66" y="4"/>
                        <a:pt x="66" y="8"/>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80">
                  <a:extLst>
                    <a:ext uri="{FF2B5EF4-FFF2-40B4-BE49-F238E27FC236}">
                      <a16:creationId xmlns="" xmlns:a16="http://schemas.microsoft.com/office/drawing/2014/main" id="{426AD910-1ADC-47B5-94DA-2538D02AFDD9}"/>
                    </a:ext>
                  </a:extLst>
                </p:cNvPr>
                <p:cNvSpPr>
                  <a:spLocks/>
                </p:cNvSpPr>
                <p:nvPr/>
              </p:nvSpPr>
              <p:spPr bwMode="auto">
                <a:xfrm>
                  <a:off x="3883025" y="3154363"/>
                  <a:ext cx="50800" cy="19050"/>
                </a:xfrm>
                <a:custGeom>
                  <a:avLst/>
                  <a:gdLst/>
                  <a:ahLst/>
                  <a:cxnLst>
                    <a:cxn ang="0">
                      <a:pos x="40" y="8"/>
                    </a:cxn>
                    <a:cxn ang="0">
                      <a:pos x="33" y="16"/>
                    </a:cxn>
                    <a:cxn ang="0">
                      <a:pos x="7" y="16"/>
                    </a:cxn>
                    <a:cxn ang="0">
                      <a:pos x="0" y="8"/>
                    </a:cxn>
                    <a:cxn ang="0">
                      <a:pos x="0" y="8"/>
                    </a:cxn>
                    <a:cxn ang="0">
                      <a:pos x="7" y="0"/>
                    </a:cxn>
                    <a:cxn ang="0">
                      <a:pos x="33" y="0"/>
                    </a:cxn>
                    <a:cxn ang="0">
                      <a:pos x="40" y="8"/>
                    </a:cxn>
                  </a:cxnLst>
                  <a:rect l="0" t="0" r="r" b="b"/>
                  <a:pathLst>
                    <a:path w="40" h="16">
                      <a:moveTo>
                        <a:pt x="40" y="8"/>
                      </a:moveTo>
                      <a:cubicBezTo>
                        <a:pt x="40" y="13"/>
                        <a:pt x="37" y="16"/>
                        <a:pt x="33" y="16"/>
                      </a:cubicBezTo>
                      <a:cubicBezTo>
                        <a:pt x="7" y="16"/>
                        <a:pt x="7" y="16"/>
                        <a:pt x="7" y="16"/>
                      </a:cubicBezTo>
                      <a:cubicBezTo>
                        <a:pt x="3" y="16"/>
                        <a:pt x="0" y="13"/>
                        <a:pt x="0" y="8"/>
                      </a:cubicBezTo>
                      <a:cubicBezTo>
                        <a:pt x="0" y="8"/>
                        <a:pt x="0" y="8"/>
                        <a:pt x="0" y="8"/>
                      </a:cubicBezTo>
                      <a:cubicBezTo>
                        <a:pt x="0" y="4"/>
                        <a:pt x="3" y="0"/>
                        <a:pt x="7" y="0"/>
                      </a:cubicBezTo>
                      <a:cubicBezTo>
                        <a:pt x="33" y="0"/>
                        <a:pt x="33" y="0"/>
                        <a:pt x="33" y="0"/>
                      </a:cubicBezTo>
                      <a:cubicBezTo>
                        <a:pt x="37" y="0"/>
                        <a:pt x="40" y="4"/>
                        <a:pt x="40" y="8"/>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81">
                  <a:extLst>
                    <a:ext uri="{FF2B5EF4-FFF2-40B4-BE49-F238E27FC236}">
                      <a16:creationId xmlns="" xmlns:a16="http://schemas.microsoft.com/office/drawing/2014/main" id="{AE3C104C-5B7A-4F0F-A326-4ECBD69FD6E7}"/>
                    </a:ext>
                  </a:extLst>
                </p:cNvPr>
                <p:cNvSpPr>
                  <a:spLocks noEditPoints="1"/>
                </p:cNvSpPr>
                <p:nvPr/>
              </p:nvSpPr>
              <p:spPr bwMode="auto">
                <a:xfrm>
                  <a:off x="3729038" y="2790825"/>
                  <a:ext cx="355600" cy="317500"/>
                </a:xfrm>
                <a:custGeom>
                  <a:avLst/>
                  <a:gdLst/>
                  <a:ahLst/>
                  <a:cxnLst>
                    <a:cxn ang="0">
                      <a:pos x="143" y="0"/>
                    </a:cxn>
                    <a:cxn ang="0">
                      <a:pos x="143" y="0"/>
                    </a:cxn>
                    <a:cxn ang="0">
                      <a:pos x="140" y="0"/>
                    </a:cxn>
                    <a:cxn ang="0">
                      <a:pos x="138" y="0"/>
                    </a:cxn>
                    <a:cxn ang="0">
                      <a:pos x="138" y="0"/>
                    </a:cxn>
                    <a:cxn ang="0">
                      <a:pos x="71" y="174"/>
                    </a:cxn>
                    <a:cxn ang="0">
                      <a:pos x="107" y="251"/>
                    </a:cxn>
                    <a:cxn ang="0">
                      <a:pos x="140" y="251"/>
                    </a:cxn>
                    <a:cxn ang="0">
                      <a:pos x="146" y="251"/>
                    </a:cxn>
                    <a:cxn ang="0">
                      <a:pos x="176" y="251"/>
                    </a:cxn>
                    <a:cxn ang="0">
                      <a:pos x="211" y="174"/>
                    </a:cxn>
                    <a:cxn ang="0">
                      <a:pos x="143" y="0"/>
                    </a:cxn>
                    <a:cxn ang="0">
                      <a:pos x="210" y="127"/>
                    </a:cxn>
                    <a:cxn ang="0">
                      <a:pos x="170" y="28"/>
                    </a:cxn>
                    <a:cxn ang="0">
                      <a:pos x="210" y="127"/>
                    </a:cxn>
                  </a:cxnLst>
                  <a:rect l="0" t="0" r="r" b="b"/>
                  <a:pathLst>
                    <a:path w="281" h="251">
                      <a:moveTo>
                        <a:pt x="143" y="0"/>
                      </a:moveTo>
                      <a:cubicBezTo>
                        <a:pt x="143" y="0"/>
                        <a:pt x="143" y="0"/>
                        <a:pt x="143" y="0"/>
                      </a:cubicBezTo>
                      <a:cubicBezTo>
                        <a:pt x="143" y="0"/>
                        <a:pt x="141" y="0"/>
                        <a:pt x="140" y="0"/>
                      </a:cubicBezTo>
                      <a:cubicBezTo>
                        <a:pt x="140" y="0"/>
                        <a:pt x="143" y="0"/>
                        <a:pt x="138" y="0"/>
                      </a:cubicBezTo>
                      <a:cubicBezTo>
                        <a:pt x="138" y="0"/>
                        <a:pt x="138" y="0"/>
                        <a:pt x="138" y="0"/>
                      </a:cubicBezTo>
                      <a:cubicBezTo>
                        <a:pt x="0" y="4"/>
                        <a:pt x="34" y="140"/>
                        <a:pt x="71" y="174"/>
                      </a:cubicBezTo>
                      <a:cubicBezTo>
                        <a:pt x="109" y="208"/>
                        <a:pt x="107" y="251"/>
                        <a:pt x="107" y="251"/>
                      </a:cubicBezTo>
                      <a:cubicBezTo>
                        <a:pt x="140" y="251"/>
                        <a:pt x="140" y="251"/>
                        <a:pt x="140" y="251"/>
                      </a:cubicBezTo>
                      <a:cubicBezTo>
                        <a:pt x="146" y="251"/>
                        <a:pt x="146" y="251"/>
                        <a:pt x="146" y="251"/>
                      </a:cubicBezTo>
                      <a:cubicBezTo>
                        <a:pt x="176" y="251"/>
                        <a:pt x="176" y="251"/>
                        <a:pt x="176" y="251"/>
                      </a:cubicBezTo>
                      <a:cubicBezTo>
                        <a:pt x="176" y="251"/>
                        <a:pt x="174" y="208"/>
                        <a:pt x="211" y="174"/>
                      </a:cubicBezTo>
                      <a:cubicBezTo>
                        <a:pt x="249" y="140"/>
                        <a:pt x="281" y="4"/>
                        <a:pt x="143" y="0"/>
                      </a:cubicBezTo>
                      <a:close/>
                      <a:moveTo>
                        <a:pt x="210" y="127"/>
                      </a:moveTo>
                      <a:cubicBezTo>
                        <a:pt x="233" y="63"/>
                        <a:pt x="170" y="28"/>
                        <a:pt x="170" y="28"/>
                      </a:cubicBezTo>
                      <a:cubicBezTo>
                        <a:pt x="264" y="43"/>
                        <a:pt x="210" y="127"/>
                        <a:pt x="210" y="127"/>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83">
              <a:extLst>
                <a:ext uri="{FF2B5EF4-FFF2-40B4-BE49-F238E27FC236}">
                  <a16:creationId xmlns="" xmlns:a16="http://schemas.microsoft.com/office/drawing/2014/main" id="{7B421B23-E4BF-4EEF-ADDF-1EA6ED49F666}"/>
                </a:ext>
              </a:extLst>
            </p:cNvPr>
            <p:cNvGrpSpPr/>
            <p:nvPr/>
          </p:nvGrpSpPr>
          <p:grpSpPr>
            <a:xfrm>
              <a:off x="4145772" y="2426627"/>
              <a:ext cx="418710" cy="491590"/>
              <a:chOff x="4406153" y="2484205"/>
              <a:chExt cx="418710" cy="491590"/>
            </a:xfrm>
          </p:grpSpPr>
          <p:grpSp>
            <p:nvGrpSpPr>
              <p:cNvPr id="67" name="Group 142">
                <a:extLst>
                  <a:ext uri="{FF2B5EF4-FFF2-40B4-BE49-F238E27FC236}">
                    <a16:creationId xmlns="" xmlns:a16="http://schemas.microsoft.com/office/drawing/2014/main" id="{A27FA25B-C8B5-4EAE-A937-BC26A29A669E}"/>
                  </a:ext>
                </a:extLst>
              </p:cNvPr>
              <p:cNvGrpSpPr/>
              <p:nvPr/>
            </p:nvGrpSpPr>
            <p:grpSpPr>
              <a:xfrm>
                <a:off x="4406153" y="2484205"/>
                <a:ext cx="418710" cy="491590"/>
                <a:chOff x="4387850" y="2540000"/>
                <a:chExt cx="465138" cy="546100"/>
              </a:xfrm>
              <a:solidFill>
                <a:schemeClr val="accent5"/>
              </a:solidFill>
            </p:grpSpPr>
            <p:sp>
              <p:nvSpPr>
                <p:cNvPr id="77" name="Oval 40">
                  <a:extLst>
                    <a:ext uri="{FF2B5EF4-FFF2-40B4-BE49-F238E27FC236}">
                      <a16:creationId xmlns="" xmlns:a16="http://schemas.microsoft.com/office/drawing/2014/main" id="{CDDD0E0A-D634-43A4-8CC2-65AE7604F947}"/>
                    </a:ext>
                  </a:extLst>
                </p:cNvPr>
                <p:cNvSpPr>
                  <a:spLocks noChangeArrowheads="1"/>
                </p:cNvSpPr>
                <p:nvPr/>
              </p:nvSpPr>
              <p:spPr bwMode="auto">
                <a:xfrm>
                  <a:off x="4387850" y="2540000"/>
                  <a:ext cx="465138" cy="466725"/>
                </a:xfrm>
                <a:prstGeom prst="ellipse">
                  <a:avLst/>
                </a:pr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Freeform 41">
                  <a:extLst>
                    <a:ext uri="{FF2B5EF4-FFF2-40B4-BE49-F238E27FC236}">
                      <a16:creationId xmlns="" xmlns:a16="http://schemas.microsoft.com/office/drawing/2014/main" id="{06FD5182-C5AB-4125-892B-7D9CCD632317}"/>
                    </a:ext>
                  </a:extLst>
                </p:cNvPr>
                <p:cNvSpPr>
                  <a:spLocks/>
                </p:cNvSpPr>
                <p:nvPr/>
              </p:nvSpPr>
              <p:spPr bwMode="auto">
                <a:xfrm>
                  <a:off x="4614863" y="2974975"/>
                  <a:ext cx="120650" cy="111125"/>
                </a:xfrm>
                <a:custGeom>
                  <a:avLst/>
                  <a:gdLst/>
                  <a:ahLst/>
                  <a:cxnLst>
                    <a:cxn ang="0">
                      <a:pos x="76" y="0"/>
                    </a:cxn>
                    <a:cxn ang="0">
                      <a:pos x="70" y="70"/>
                    </a:cxn>
                    <a:cxn ang="0">
                      <a:pos x="0" y="11"/>
                    </a:cxn>
                    <a:cxn ang="0">
                      <a:pos x="76" y="0"/>
                    </a:cxn>
                  </a:cxnLst>
                  <a:rect l="0" t="0" r="r" b="b"/>
                  <a:pathLst>
                    <a:path w="76" h="70">
                      <a:moveTo>
                        <a:pt x="76" y="0"/>
                      </a:moveTo>
                      <a:lnTo>
                        <a:pt x="70" y="70"/>
                      </a:lnTo>
                      <a:lnTo>
                        <a:pt x="0" y="11"/>
                      </a:lnTo>
                      <a:lnTo>
                        <a:pt x="76" y="0"/>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41">
                <a:extLst>
                  <a:ext uri="{FF2B5EF4-FFF2-40B4-BE49-F238E27FC236}">
                    <a16:creationId xmlns="" xmlns:a16="http://schemas.microsoft.com/office/drawing/2014/main" id="{513AF90E-68CA-4D41-B843-3B366A645740}"/>
                  </a:ext>
                </a:extLst>
              </p:cNvPr>
              <p:cNvGrpSpPr/>
              <p:nvPr/>
            </p:nvGrpSpPr>
            <p:grpSpPr>
              <a:xfrm>
                <a:off x="4509044" y="2544225"/>
                <a:ext cx="251512" cy="324393"/>
                <a:chOff x="4502150" y="2606675"/>
                <a:chExt cx="279401" cy="360363"/>
              </a:xfrm>
            </p:grpSpPr>
            <p:sp>
              <p:nvSpPr>
                <p:cNvPr id="69" name="Freeform 82">
                  <a:extLst>
                    <a:ext uri="{FF2B5EF4-FFF2-40B4-BE49-F238E27FC236}">
                      <a16:creationId xmlns="" xmlns:a16="http://schemas.microsoft.com/office/drawing/2014/main" id="{1EF5C770-10B0-4335-A95D-EF87A84CCF94}"/>
                    </a:ext>
                  </a:extLst>
                </p:cNvPr>
                <p:cNvSpPr>
                  <a:spLocks/>
                </p:cNvSpPr>
                <p:nvPr/>
              </p:nvSpPr>
              <p:spPr bwMode="auto">
                <a:xfrm>
                  <a:off x="4506913" y="2606675"/>
                  <a:ext cx="274638" cy="277813"/>
                </a:xfrm>
                <a:custGeom>
                  <a:avLst/>
                  <a:gdLst/>
                  <a:ahLst/>
                  <a:cxnLst>
                    <a:cxn ang="0">
                      <a:pos x="160" y="11"/>
                    </a:cxn>
                    <a:cxn ang="0">
                      <a:pos x="204" y="97"/>
                    </a:cxn>
                    <a:cxn ang="0">
                      <a:pos x="97" y="205"/>
                    </a:cxn>
                    <a:cxn ang="0">
                      <a:pos x="11" y="162"/>
                    </a:cxn>
                    <a:cxn ang="0">
                      <a:pos x="0" y="171"/>
                    </a:cxn>
                    <a:cxn ang="0">
                      <a:pos x="97" y="219"/>
                    </a:cxn>
                    <a:cxn ang="0">
                      <a:pos x="218" y="97"/>
                    </a:cxn>
                    <a:cxn ang="0">
                      <a:pos x="169" y="0"/>
                    </a:cxn>
                    <a:cxn ang="0">
                      <a:pos x="160" y="11"/>
                    </a:cxn>
                  </a:cxnLst>
                  <a:rect l="0" t="0" r="r" b="b"/>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83">
                  <a:extLst>
                    <a:ext uri="{FF2B5EF4-FFF2-40B4-BE49-F238E27FC236}">
                      <a16:creationId xmlns="" xmlns:a16="http://schemas.microsoft.com/office/drawing/2014/main" id="{DA5B4256-5949-483C-B69B-B773FFDA7BFE}"/>
                    </a:ext>
                  </a:extLst>
                </p:cNvPr>
                <p:cNvSpPr>
                  <a:spLocks noEditPoints="1"/>
                </p:cNvSpPr>
                <p:nvPr/>
              </p:nvSpPr>
              <p:spPr bwMode="auto">
                <a:xfrm>
                  <a:off x="4508500" y="2609850"/>
                  <a:ext cx="244475" cy="244475"/>
                </a:xfrm>
                <a:custGeom>
                  <a:avLst/>
                  <a:gdLst/>
                  <a:ahLst/>
                  <a:cxnLst>
                    <a:cxn ang="0">
                      <a:pos x="96" y="0"/>
                    </a:cxn>
                    <a:cxn ang="0">
                      <a:pos x="0" y="97"/>
                    </a:cxn>
                    <a:cxn ang="0">
                      <a:pos x="96" y="193"/>
                    </a:cxn>
                    <a:cxn ang="0">
                      <a:pos x="193" y="97"/>
                    </a:cxn>
                    <a:cxn ang="0">
                      <a:pos x="96" y="0"/>
                    </a:cxn>
                    <a:cxn ang="0">
                      <a:pos x="96" y="189"/>
                    </a:cxn>
                    <a:cxn ang="0">
                      <a:pos x="4" y="97"/>
                    </a:cxn>
                    <a:cxn ang="0">
                      <a:pos x="96" y="5"/>
                    </a:cxn>
                    <a:cxn ang="0">
                      <a:pos x="188" y="97"/>
                    </a:cxn>
                    <a:cxn ang="0">
                      <a:pos x="96" y="189"/>
                    </a:cxn>
                  </a:cxnLst>
                  <a:rect l="0" t="0" r="r" b="b"/>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84">
                  <a:extLst>
                    <a:ext uri="{FF2B5EF4-FFF2-40B4-BE49-F238E27FC236}">
                      <a16:creationId xmlns="" xmlns:a16="http://schemas.microsoft.com/office/drawing/2014/main" id="{D2B0AAC3-80E3-422B-8453-16AD115F42E9}"/>
                    </a:ext>
                  </a:extLst>
                </p:cNvPr>
                <p:cNvSpPr>
                  <a:spLocks/>
                </p:cNvSpPr>
                <p:nvPr/>
              </p:nvSpPr>
              <p:spPr bwMode="auto">
                <a:xfrm>
                  <a:off x="4502150" y="2614613"/>
                  <a:ext cx="273050" cy="239713"/>
                </a:xfrm>
                <a:custGeom>
                  <a:avLst/>
                  <a:gdLst/>
                  <a:ahLst/>
                  <a:cxnLst>
                    <a:cxn ang="0">
                      <a:pos x="62" y="15"/>
                    </a:cxn>
                    <a:cxn ang="0">
                      <a:pos x="58" y="22"/>
                    </a:cxn>
                    <a:cxn ang="0">
                      <a:pos x="54" y="28"/>
                    </a:cxn>
                    <a:cxn ang="0">
                      <a:pos x="51" y="25"/>
                    </a:cxn>
                    <a:cxn ang="0">
                      <a:pos x="50" y="31"/>
                    </a:cxn>
                    <a:cxn ang="0">
                      <a:pos x="40" y="33"/>
                    </a:cxn>
                    <a:cxn ang="0">
                      <a:pos x="34" y="39"/>
                    </a:cxn>
                    <a:cxn ang="0">
                      <a:pos x="26" y="51"/>
                    </a:cxn>
                    <a:cxn ang="0">
                      <a:pos x="20" y="58"/>
                    </a:cxn>
                    <a:cxn ang="0">
                      <a:pos x="25" y="64"/>
                    </a:cxn>
                    <a:cxn ang="0">
                      <a:pos x="26" y="67"/>
                    </a:cxn>
                    <a:cxn ang="0">
                      <a:pos x="21" y="62"/>
                    </a:cxn>
                    <a:cxn ang="0">
                      <a:pos x="17" y="57"/>
                    </a:cxn>
                    <a:cxn ang="0">
                      <a:pos x="16" y="65"/>
                    </a:cxn>
                    <a:cxn ang="0">
                      <a:pos x="16" y="79"/>
                    </a:cxn>
                    <a:cxn ang="0">
                      <a:pos x="23" y="76"/>
                    </a:cxn>
                    <a:cxn ang="0">
                      <a:pos x="30" y="84"/>
                    </a:cxn>
                    <a:cxn ang="0">
                      <a:pos x="39" y="93"/>
                    </a:cxn>
                    <a:cxn ang="0">
                      <a:pos x="47" y="100"/>
                    </a:cxn>
                    <a:cxn ang="0">
                      <a:pos x="58" y="111"/>
                    </a:cxn>
                    <a:cxn ang="0">
                      <a:pos x="55" y="128"/>
                    </a:cxn>
                    <a:cxn ang="0">
                      <a:pos x="46" y="147"/>
                    </a:cxn>
                    <a:cxn ang="0">
                      <a:pos x="49" y="161"/>
                    </a:cxn>
                    <a:cxn ang="0">
                      <a:pos x="44" y="162"/>
                    </a:cxn>
                    <a:cxn ang="0">
                      <a:pos x="30" y="141"/>
                    </a:cxn>
                    <a:cxn ang="0">
                      <a:pos x="15" y="107"/>
                    </a:cxn>
                    <a:cxn ang="0">
                      <a:pos x="11" y="83"/>
                    </a:cxn>
                    <a:cxn ang="0">
                      <a:pos x="70" y="174"/>
                    </a:cxn>
                    <a:cxn ang="0">
                      <a:pos x="85" y="172"/>
                    </a:cxn>
                    <a:cxn ang="0">
                      <a:pos x="105" y="169"/>
                    </a:cxn>
                    <a:cxn ang="0">
                      <a:pos x="103" y="178"/>
                    </a:cxn>
                    <a:cxn ang="0">
                      <a:pos x="114" y="177"/>
                    </a:cxn>
                    <a:cxn ang="0">
                      <a:pos x="131" y="175"/>
                    </a:cxn>
                    <a:cxn ang="0">
                      <a:pos x="130" y="3"/>
                    </a:cxn>
                    <a:cxn ang="0">
                      <a:pos x="187" y="61"/>
                    </a:cxn>
                    <a:cxn ang="0">
                      <a:pos x="179" y="55"/>
                    </a:cxn>
                    <a:cxn ang="0">
                      <a:pos x="172" y="71"/>
                    </a:cxn>
                    <a:cxn ang="0">
                      <a:pos x="161" y="57"/>
                    </a:cxn>
                    <a:cxn ang="0">
                      <a:pos x="165" y="71"/>
                    </a:cxn>
                    <a:cxn ang="0">
                      <a:pos x="176" y="75"/>
                    </a:cxn>
                    <a:cxn ang="0">
                      <a:pos x="172" y="95"/>
                    </a:cxn>
                    <a:cxn ang="0">
                      <a:pos x="166" y="117"/>
                    </a:cxn>
                    <a:cxn ang="0">
                      <a:pos x="159" y="130"/>
                    </a:cxn>
                    <a:cxn ang="0">
                      <a:pos x="139" y="147"/>
                    </a:cxn>
                    <a:cxn ang="0">
                      <a:pos x="134" y="132"/>
                    </a:cxn>
                    <a:cxn ang="0">
                      <a:pos x="135" y="115"/>
                    </a:cxn>
                    <a:cxn ang="0">
                      <a:pos x="128" y="96"/>
                    </a:cxn>
                    <a:cxn ang="0">
                      <a:pos x="119" y="85"/>
                    </a:cxn>
                    <a:cxn ang="0">
                      <a:pos x="94" y="86"/>
                    </a:cxn>
                    <a:cxn ang="0">
                      <a:pos x="85" y="73"/>
                    </a:cxn>
                    <a:cxn ang="0">
                      <a:pos x="95" y="47"/>
                    </a:cxn>
                    <a:cxn ang="0">
                      <a:pos x="113" y="39"/>
                    </a:cxn>
                    <a:cxn ang="0">
                      <a:pos x="124" y="44"/>
                    </a:cxn>
                    <a:cxn ang="0">
                      <a:pos x="139" y="44"/>
                    </a:cxn>
                    <a:cxn ang="0">
                      <a:pos x="154" y="42"/>
                    </a:cxn>
                    <a:cxn ang="0">
                      <a:pos x="140" y="36"/>
                    </a:cxn>
                    <a:cxn ang="0">
                      <a:pos x="139" y="31"/>
                    </a:cxn>
                    <a:cxn ang="0">
                      <a:pos x="120" y="31"/>
                    </a:cxn>
                    <a:cxn ang="0">
                      <a:pos x="105" y="36"/>
                    </a:cxn>
                    <a:cxn ang="0">
                      <a:pos x="102" y="20"/>
                    </a:cxn>
                    <a:cxn ang="0">
                      <a:pos x="91" y="10"/>
                    </a:cxn>
                    <a:cxn ang="0">
                      <a:pos x="103" y="3"/>
                    </a:cxn>
                  </a:cxnLst>
                  <a:rect l="0" t="0" r="r" b="b"/>
                  <a:pathLst>
                    <a:path w="216" h="189">
                      <a:moveTo>
                        <a:pt x="88" y="1"/>
                      </a:moveTo>
                      <a:cubicBezTo>
                        <a:pt x="88" y="1"/>
                        <a:pt x="55" y="5"/>
                        <a:pt x="33" y="30"/>
                      </a:cubicBezTo>
                      <a:cubicBezTo>
                        <a:pt x="33" y="30"/>
                        <a:pt x="50" y="13"/>
                        <a:pt x="60" y="13"/>
                      </a:cubicBezTo>
                      <a:cubicBezTo>
                        <a:pt x="63" y="14"/>
                        <a:pt x="63" y="14"/>
                        <a:pt x="63" y="14"/>
                      </a:cubicBezTo>
                      <a:cubicBezTo>
                        <a:pt x="63" y="14"/>
                        <a:pt x="62" y="14"/>
                        <a:pt x="62" y="15"/>
                      </a:cubicBezTo>
                      <a:cubicBezTo>
                        <a:pt x="62" y="15"/>
                        <a:pt x="60" y="17"/>
                        <a:pt x="60" y="17"/>
                      </a:cubicBezTo>
                      <a:cubicBezTo>
                        <a:pt x="60" y="18"/>
                        <a:pt x="61" y="19"/>
                        <a:pt x="61" y="19"/>
                      </a:cubicBezTo>
                      <a:cubicBezTo>
                        <a:pt x="60" y="20"/>
                        <a:pt x="60" y="20"/>
                        <a:pt x="60" y="20"/>
                      </a:cubicBezTo>
                      <a:cubicBezTo>
                        <a:pt x="60" y="20"/>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6"/>
                        <a:pt x="48" y="28"/>
                        <a:pt x="49" y="28"/>
                      </a:cubicBezTo>
                      <a:cubicBezTo>
                        <a:pt x="49"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2" y="31"/>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19" y="58"/>
                        <a:pt x="20" y="58"/>
                        <a:pt x="20" y="58"/>
                      </a:cubicBezTo>
                      <a:cubicBezTo>
                        <a:pt x="21" y="58"/>
                        <a:pt x="22" y="59"/>
                        <a:pt x="22" y="59"/>
                      </a:cubicBezTo>
                      <a:cubicBezTo>
                        <a:pt x="22" y="59"/>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8" y="65"/>
                        <a:pt x="27" y="66"/>
                        <a:pt x="27" y="67"/>
                      </a:cubicBezTo>
                      <a:cubicBezTo>
                        <a:pt x="27" y="67"/>
                        <a:pt x="27"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85">
                  <a:extLst>
                    <a:ext uri="{FF2B5EF4-FFF2-40B4-BE49-F238E27FC236}">
                      <a16:creationId xmlns="" xmlns:a16="http://schemas.microsoft.com/office/drawing/2014/main" id="{71D63FAC-6C38-4A0C-A46C-EE165581B2E2}"/>
                    </a:ext>
                  </a:extLst>
                </p:cNvPr>
                <p:cNvSpPr>
                  <a:spLocks/>
                </p:cNvSpPr>
                <p:nvPr/>
              </p:nvSpPr>
              <p:spPr bwMode="auto">
                <a:xfrm>
                  <a:off x="4567238" y="2873375"/>
                  <a:ext cx="77788" cy="93663"/>
                </a:xfrm>
                <a:custGeom>
                  <a:avLst/>
                  <a:gdLst/>
                  <a:ahLst/>
                  <a:cxnLst>
                    <a:cxn ang="0">
                      <a:pos x="43" y="5"/>
                    </a:cxn>
                    <a:cxn ang="0">
                      <a:pos x="43" y="27"/>
                    </a:cxn>
                    <a:cxn ang="0">
                      <a:pos x="24" y="43"/>
                    </a:cxn>
                    <a:cxn ang="0">
                      <a:pos x="1" y="61"/>
                    </a:cxn>
                    <a:cxn ang="0">
                      <a:pos x="62" y="73"/>
                    </a:cxn>
                    <a:cxn ang="0">
                      <a:pos x="62" y="0"/>
                    </a:cxn>
                    <a:cxn ang="0">
                      <a:pos x="43" y="5"/>
                    </a:cxn>
                  </a:cxnLst>
                  <a:rect l="0" t="0" r="r" b="b"/>
                  <a:pathLst>
                    <a:path w="62" h="73">
                      <a:moveTo>
                        <a:pt x="43" y="5"/>
                      </a:moveTo>
                      <a:cubicBezTo>
                        <a:pt x="43" y="27"/>
                        <a:pt x="43" y="27"/>
                        <a:pt x="43" y="27"/>
                      </a:cubicBezTo>
                      <a:cubicBezTo>
                        <a:pt x="43" y="27"/>
                        <a:pt x="37" y="38"/>
                        <a:pt x="24" y="43"/>
                      </a:cubicBezTo>
                      <a:cubicBezTo>
                        <a:pt x="12" y="47"/>
                        <a:pt x="0" y="54"/>
                        <a:pt x="1" y="61"/>
                      </a:cubicBezTo>
                      <a:cubicBezTo>
                        <a:pt x="2" y="67"/>
                        <a:pt x="17" y="73"/>
                        <a:pt x="62" y="73"/>
                      </a:cubicBezTo>
                      <a:cubicBezTo>
                        <a:pt x="62" y="0"/>
                        <a:pt x="62" y="0"/>
                        <a:pt x="62" y="0"/>
                      </a:cubicBezTo>
                      <a:lnTo>
                        <a:pt x="43" y="5"/>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86">
                  <a:extLst>
                    <a:ext uri="{FF2B5EF4-FFF2-40B4-BE49-F238E27FC236}">
                      <a16:creationId xmlns="" xmlns:a16="http://schemas.microsoft.com/office/drawing/2014/main" id="{C4DB3E99-024E-4256-AEE6-518A50FAB0FE}"/>
                    </a:ext>
                  </a:extLst>
                </p:cNvPr>
                <p:cNvSpPr>
                  <a:spLocks/>
                </p:cNvSpPr>
                <p:nvPr/>
              </p:nvSpPr>
              <p:spPr bwMode="auto">
                <a:xfrm>
                  <a:off x="4637088" y="2873375"/>
                  <a:ext cx="74613" cy="93663"/>
                </a:xfrm>
                <a:custGeom>
                  <a:avLst/>
                  <a:gdLst/>
                  <a:ahLst/>
                  <a:cxnLst>
                    <a:cxn ang="0">
                      <a:pos x="12" y="5"/>
                    </a:cxn>
                    <a:cxn ang="0">
                      <a:pos x="12" y="27"/>
                    </a:cxn>
                    <a:cxn ang="0">
                      <a:pos x="30" y="43"/>
                    </a:cxn>
                    <a:cxn ang="0">
                      <a:pos x="57" y="61"/>
                    </a:cxn>
                    <a:cxn ang="0">
                      <a:pos x="0" y="73"/>
                    </a:cxn>
                    <a:cxn ang="0">
                      <a:pos x="0" y="0"/>
                    </a:cxn>
                    <a:cxn ang="0">
                      <a:pos x="12" y="5"/>
                    </a:cxn>
                  </a:cxnLst>
                  <a:rect l="0" t="0" r="r" b="b"/>
                  <a:pathLst>
                    <a:path w="58" h="73">
                      <a:moveTo>
                        <a:pt x="12" y="5"/>
                      </a:moveTo>
                      <a:cubicBezTo>
                        <a:pt x="12" y="27"/>
                        <a:pt x="12" y="27"/>
                        <a:pt x="12" y="27"/>
                      </a:cubicBezTo>
                      <a:cubicBezTo>
                        <a:pt x="12" y="27"/>
                        <a:pt x="17" y="38"/>
                        <a:pt x="30" y="43"/>
                      </a:cubicBezTo>
                      <a:cubicBezTo>
                        <a:pt x="43" y="47"/>
                        <a:pt x="58" y="54"/>
                        <a:pt x="57" y="61"/>
                      </a:cubicBezTo>
                      <a:cubicBezTo>
                        <a:pt x="56" y="67"/>
                        <a:pt x="32" y="73"/>
                        <a:pt x="0" y="73"/>
                      </a:cubicBezTo>
                      <a:cubicBezTo>
                        <a:pt x="0" y="0"/>
                        <a:pt x="0" y="0"/>
                        <a:pt x="0" y="0"/>
                      </a:cubicBezTo>
                      <a:lnTo>
                        <a:pt x="12" y="5"/>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87">
                  <a:extLst>
                    <a:ext uri="{FF2B5EF4-FFF2-40B4-BE49-F238E27FC236}">
                      <a16:creationId xmlns="" xmlns:a16="http://schemas.microsoft.com/office/drawing/2014/main" id="{C065D6E0-3B8A-41E9-8F57-C27E7E23E076}"/>
                    </a:ext>
                  </a:extLst>
                </p:cNvPr>
                <p:cNvSpPr>
                  <a:spLocks/>
                </p:cNvSpPr>
                <p:nvPr/>
              </p:nvSpPr>
              <p:spPr bwMode="auto">
                <a:xfrm>
                  <a:off x="4506913" y="2606675"/>
                  <a:ext cx="274638" cy="277813"/>
                </a:xfrm>
                <a:custGeom>
                  <a:avLst/>
                  <a:gdLst/>
                  <a:ahLst/>
                  <a:cxnLst>
                    <a:cxn ang="0">
                      <a:pos x="160" y="11"/>
                    </a:cxn>
                    <a:cxn ang="0">
                      <a:pos x="204" y="97"/>
                    </a:cxn>
                    <a:cxn ang="0">
                      <a:pos x="97" y="205"/>
                    </a:cxn>
                    <a:cxn ang="0">
                      <a:pos x="11" y="162"/>
                    </a:cxn>
                    <a:cxn ang="0">
                      <a:pos x="0" y="171"/>
                    </a:cxn>
                    <a:cxn ang="0">
                      <a:pos x="97" y="219"/>
                    </a:cxn>
                    <a:cxn ang="0">
                      <a:pos x="218" y="97"/>
                    </a:cxn>
                    <a:cxn ang="0">
                      <a:pos x="169" y="0"/>
                    </a:cxn>
                    <a:cxn ang="0">
                      <a:pos x="160" y="11"/>
                    </a:cxn>
                  </a:cxnLst>
                  <a:rect l="0" t="0" r="r" b="b"/>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88">
                  <a:extLst>
                    <a:ext uri="{FF2B5EF4-FFF2-40B4-BE49-F238E27FC236}">
                      <a16:creationId xmlns="" xmlns:a16="http://schemas.microsoft.com/office/drawing/2014/main" id="{7F2ECF14-F822-4CF1-AC3B-4E91E30A7F27}"/>
                    </a:ext>
                  </a:extLst>
                </p:cNvPr>
                <p:cNvSpPr>
                  <a:spLocks noEditPoints="1"/>
                </p:cNvSpPr>
                <p:nvPr/>
              </p:nvSpPr>
              <p:spPr bwMode="auto">
                <a:xfrm>
                  <a:off x="4508500" y="2609850"/>
                  <a:ext cx="244475" cy="244475"/>
                </a:xfrm>
                <a:custGeom>
                  <a:avLst/>
                  <a:gdLst/>
                  <a:ahLst/>
                  <a:cxnLst>
                    <a:cxn ang="0">
                      <a:pos x="96" y="0"/>
                    </a:cxn>
                    <a:cxn ang="0">
                      <a:pos x="0" y="97"/>
                    </a:cxn>
                    <a:cxn ang="0">
                      <a:pos x="96" y="193"/>
                    </a:cxn>
                    <a:cxn ang="0">
                      <a:pos x="193" y="97"/>
                    </a:cxn>
                    <a:cxn ang="0">
                      <a:pos x="96" y="0"/>
                    </a:cxn>
                    <a:cxn ang="0">
                      <a:pos x="96" y="189"/>
                    </a:cxn>
                    <a:cxn ang="0">
                      <a:pos x="4" y="97"/>
                    </a:cxn>
                    <a:cxn ang="0">
                      <a:pos x="96" y="5"/>
                    </a:cxn>
                    <a:cxn ang="0">
                      <a:pos x="188" y="97"/>
                    </a:cxn>
                    <a:cxn ang="0">
                      <a:pos x="96" y="189"/>
                    </a:cxn>
                  </a:cxnLst>
                  <a:rect l="0" t="0" r="r" b="b"/>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Freeform 89">
                  <a:extLst>
                    <a:ext uri="{FF2B5EF4-FFF2-40B4-BE49-F238E27FC236}">
                      <a16:creationId xmlns="" xmlns:a16="http://schemas.microsoft.com/office/drawing/2014/main" id="{830776FC-5385-421B-AF59-A5FACCE1B50B}"/>
                    </a:ext>
                  </a:extLst>
                </p:cNvPr>
                <p:cNvSpPr>
                  <a:spLocks/>
                </p:cNvSpPr>
                <p:nvPr/>
              </p:nvSpPr>
              <p:spPr bwMode="auto">
                <a:xfrm>
                  <a:off x="4502150" y="2614613"/>
                  <a:ext cx="273050" cy="239713"/>
                </a:xfrm>
                <a:custGeom>
                  <a:avLst/>
                  <a:gdLst/>
                  <a:ahLst/>
                  <a:cxnLst>
                    <a:cxn ang="0">
                      <a:pos x="62" y="15"/>
                    </a:cxn>
                    <a:cxn ang="0">
                      <a:pos x="58" y="22"/>
                    </a:cxn>
                    <a:cxn ang="0">
                      <a:pos x="54" y="28"/>
                    </a:cxn>
                    <a:cxn ang="0">
                      <a:pos x="51" y="25"/>
                    </a:cxn>
                    <a:cxn ang="0">
                      <a:pos x="50" y="31"/>
                    </a:cxn>
                    <a:cxn ang="0">
                      <a:pos x="40" y="33"/>
                    </a:cxn>
                    <a:cxn ang="0">
                      <a:pos x="34" y="39"/>
                    </a:cxn>
                    <a:cxn ang="0">
                      <a:pos x="26" y="51"/>
                    </a:cxn>
                    <a:cxn ang="0">
                      <a:pos x="20" y="58"/>
                    </a:cxn>
                    <a:cxn ang="0">
                      <a:pos x="25" y="64"/>
                    </a:cxn>
                    <a:cxn ang="0">
                      <a:pos x="26" y="67"/>
                    </a:cxn>
                    <a:cxn ang="0">
                      <a:pos x="21" y="62"/>
                    </a:cxn>
                    <a:cxn ang="0">
                      <a:pos x="17" y="57"/>
                    </a:cxn>
                    <a:cxn ang="0">
                      <a:pos x="16" y="65"/>
                    </a:cxn>
                    <a:cxn ang="0">
                      <a:pos x="16" y="79"/>
                    </a:cxn>
                    <a:cxn ang="0">
                      <a:pos x="23" y="76"/>
                    </a:cxn>
                    <a:cxn ang="0">
                      <a:pos x="30" y="84"/>
                    </a:cxn>
                    <a:cxn ang="0">
                      <a:pos x="39" y="93"/>
                    </a:cxn>
                    <a:cxn ang="0">
                      <a:pos x="47" y="100"/>
                    </a:cxn>
                    <a:cxn ang="0">
                      <a:pos x="58" y="111"/>
                    </a:cxn>
                    <a:cxn ang="0">
                      <a:pos x="55" y="128"/>
                    </a:cxn>
                    <a:cxn ang="0">
                      <a:pos x="46" y="147"/>
                    </a:cxn>
                    <a:cxn ang="0">
                      <a:pos x="49" y="161"/>
                    </a:cxn>
                    <a:cxn ang="0">
                      <a:pos x="44" y="162"/>
                    </a:cxn>
                    <a:cxn ang="0">
                      <a:pos x="30" y="141"/>
                    </a:cxn>
                    <a:cxn ang="0">
                      <a:pos x="15" y="107"/>
                    </a:cxn>
                    <a:cxn ang="0">
                      <a:pos x="11" y="83"/>
                    </a:cxn>
                    <a:cxn ang="0">
                      <a:pos x="70" y="174"/>
                    </a:cxn>
                    <a:cxn ang="0">
                      <a:pos x="85" y="172"/>
                    </a:cxn>
                    <a:cxn ang="0">
                      <a:pos x="105" y="169"/>
                    </a:cxn>
                    <a:cxn ang="0">
                      <a:pos x="103" y="178"/>
                    </a:cxn>
                    <a:cxn ang="0">
                      <a:pos x="114" y="177"/>
                    </a:cxn>
                    <a:cxn ang="0">
                      <a:pos x="131" y="175"/>
                    </a:cxn>
                    <a:cxn ang="0">
                      <a:pos x="130" y="3"/>
                    </a:cxn>
                    <a:cxn ang="0">
                      <a:pos x="187" y="61"/>
                    </a:cxn>
                    <a:cxn ang="0">
                      <a:pos x="179" y="55"/>
                    </a:cxn>
                    <a:cxn ang="0">
                      <a:pos x="172" y="71"/>
                    </a:cxn>
                    <a:cxn ang="0">
                      <a:pos x="161" y="57"/>
                    </a:cxn>
                    <a:cxn ang="0">
                      <a:pos x="165" y="71"/>
                    </a:cxn>
                    <a:cxn ang="0">
                      <a:pos x="176" y="75"/>
                    </a:cxn>
                    <a:cxn ang="0">
                      <a:pos x="172" y="95"/>
                    </a:cxn>
                    <a:cxn ang="0">
                      <a:pos x="166" y="117"/>
                    </a:cxn>
                    <a:cxn ang="0">
                      <a:pos x="159" y="130"/>
                    </a:cxn>
                    <a:cxn ang="0">
                      <a:pos x="139" y="147"/>
                    </a:cxn>
                    <a:cxn ang="0">
                      <a:pos x="134" y="132"/>
                    </a:cxn>
                    <a:cxn ang="0">
                      <a:pos x="135" y="115"/>
                    </a:cxn>
                    <a:cxn ang="0">
                      <a:pos x="128" y="96"/>
                    </a:cxn>
                    <a:cxn ang="0">
                      <a:pos x="119" y="85"/>
                    </a:cxn>
                    <a:cxn ang="0">
                      <a:pos x="94" y="86"/>
                    </a:cxn>
                    <a:cxn ang="0">
                      <a:pos x="85" y="73"/>
                    </a:cxn>
                    <a:cxn ang="0">
                      <a:pos x="95" y="47"/>
                    </a:cxn>
                    <a:cxn ang="0">
                      <a:pos x="113" y="39"/>
                    </a:cxn>
                    <a:cxn ang="0">
                      <a:pos x="124" y="44"/>
                    </a:cxn>
                    <a:cxn ang="0">
                      <a:pos x="139" y="44"/>
                    </a:cxn>
                    <a:cxn ang="0">
                      <a:pos x="154" y="42"/>
                    </a:cxn>
                    <a:cxn ang="0">
                      <a:pos x="140" y="36"/>
                    </a:cxn>
                    <a:cxn ang="0">
                      <a:pos x="139" y="31"/>
                    </a:cxn>
                    <a:cxn ang="0">
                      <a:pos x="120" y="31"/>
                    </a:cxn>
                    <a:cxn ang="0">
                      <a:pos x="105" y="36"/>
                    </a:cxn>
                    <a:cxn ang="0">
                      <a:pos x="102" y="20"/>
                    </a:cxn>
                    <a:cxn ang="0">
                      <a:pos x="91" y="10"/>
                    </a:cxn>
                    <a:cxn ang="0">
                      <a:pos x="103" y="3"/>
                    </a:cxn>
                  </a:cxnLst>
                  <a:rect l="0" t="0" r="r" b="b"/>
                  <a:pathLst>
                    <a:path w="216" h="189">
                      <a:moveTo>
                        <a:pt x="88" y="1"/>
                      </a:moveTo>
                      <a:cubicBezTo>
                        <a:pt x="88" y="1"/>
                        <a:pt x="55" y="5"/>
                        <a:pt x="33" y="30"/>
                      </a:cubicBezTo>
                      <a:cubicBezTo>
                        <a:pt x="33" y="30"/>
                        <a:pt x="50" y="13"/>
                        <a:pt x="60" y="13"/>
                      </a:cubicBezTo>
                      <a:cubicBezTo>
                        <a:pt x="63" y="14"/>
                        <a:pt x="63" y="14"/>
                        <a:pt x="63" y="14"/>
                      </a:cubicBezTo>
                      <a:cubicBezTo>
                        <a:pt x="63" y="14"/>
                        <a:pt x="62" y="14"/>
                        <a:pt x="62" y="15"/>
                      </a:cubicBezTo>
                      <a:cubicBezTo>
                        <a:pt x="62" y="15"/>
                        <a:pt x="60" y="17"/>
                        <a:pt x="60" y="17"/>
                      </a:cubicBezTo>
                      <a:cubicBezTo>
                        <a:pt x="60" y="18"/>
                        <a:pt x="61" y="19"/>
                        <a:pt x="61" y="19"/>
                      </a:cubicBezTo>
                      <a:cubicBezTo>
                        <a:pt x="60" y="20"/>
                        <a:pt x="60" y="20"/>
                        <a:pt x="60" y="20"/>
                      </a:cubicBezTo>
                      <a:cubicBezTo>
                        <a:pt x="60" y="20"/>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6"/>
                        <a:pt x="48" y="28"/>
                        <a:pt x="49" y="28"/>
                      </a:cubicBezTo>
                      <a:cubicBezTo>
                        <a:pt x="49"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2" y="31"/>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19" y="58"/>
                        <a:pt x="20" y="58"/>
                        <a:pt x="20" y="58"/>
                      </a:cubicBezTo>
                      <a:cubicBezTo>
                        <a:pt x="21" y="58"/>
                        <a:pt x="22" y="59"/>
                        <a:pt x="22" y="59"/>
                      </a:cubicBezTo>
                      <a:cubicBezTo>
                        <a:pt x="22" y="59"/>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8" y="65"/>
                        <a:pt x="27" y="66"/>
                        <a:pt x="27" y="67"/>
                      </a:cubicBezTo>
                      <a:cubicBezTo>
                        <a:pt x="27" y="67"/>
                        <a:pt x="27"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4" name="Group 187">
              <a:extLst>
                <a:ext uri="{FF2B5EF4-FFF2-40B4-BE49-F238E27FC236}">
                  <a16:creationId xmlns="" xmlns:a16="http://schemas.microsoft.com/office/drawing/2014/main" id="{53E023AE-3770-4137-989F-71B28FAB9DA3}"/>
                </a:ext>
              </a:extLst>
            </p:cNvPr>
            <p:cNvGrpSpPr/>
            <p:nvPr/>
          </p:nvGrpSpPr>
          <p:grpSpPr>
            <a:xfrm>
              <a:off x="3317183" y="1782125"/>
              <a:ext cx="420138" cy="491591"/>
              <a:chOff x="3434404" y="1506741"/>
              <a:chExt cx="420138" cy="491591"/>
            </a:xfrm>
          </p:grpSpPr>
          <p:grpSp>
            <p:nvGrpSpPr>
              <p:cNvPr id="63" name="Group 132">
                <a:extLst>
                  <a:ext uri="{FF2B5EF4-FFF2-40B4-BE49-F238E27FC236}">
                    <a16:creationId xmlns="" xmlns:a16="http://schemas.microsoft.com/office/drawing/2014/main" id="{5B1C1758-5016-4AD1-B5E5-0AC693B290F4}"/>
                  </a:ext>
                </a:extLst>
              </p:cNvPr>
              <p:cNvGrpSpPr/>
              <p:nvPr/>
            </p:nvGrpSpPr>
            <p:grpSpPr>
              <a:xfrm>
                <a:off x="3434404" y="1506739"/>
                <a:ext cx="420138" cy="491590"/>
                <a:chOff x="3308350" y="1454150"/>
                <a:chExt cx="466725" cy="546101"/>
              </a:xfrm>
              <a:solidFill>
                <a:schemeClr val="accent2"/>
              </a:solidFill>
            </p:grpSpPr>
            <p:sp>
              <p:nvSpPr>
                <p:cNvPr id="65" name="Oval 36">
                  <a:extLst>
                    <a:ext uri="{FF2B5EF4-FFF2-40B4-BE49-F238E27FC236}">
                      <a16:creationId xmlns="" xmlns:a16="http://schemas.microsoft.com/office/drawing/2014/main" id="{351AD6EF-FD5B-4CA1-9583-0B5F5D881B8A}"/>
                    </a:ext>
                  </a:extLst>
                </p:cNvPr>
                <p:cNvSpPr>
                  <a:spLocks noChangeArrowheads="1"/>
                </p:cNvSpPr>
                <p:nvPr/>
              </p:nvSpPr>
              <p:spPr bwMode="auto">
                <a:xfrm>
                  <a:off x="3308350" y="1454150"/>
                  <a:ext cx="466725" cy="465138"/>
                </a:xfrm>
                <a:prstGeom prst="ellipse">
                  <a:avLst/>
                </a:pr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7">
                  <a:extLst>
                    <a:ext uri="{FF2B5EF4-FFF2-40B4-BE49-F238E27FC236}">
                      <a16:creationId xmlns="" xmlns:a16="http://schemas.microsoft.com/office/drawing/2014/main" id="{D8529B81-9220-4FF2-B86C-7E6FC77FC347}"/>
                    </a:ext>
                  </a:extLst>
                </p:cNvPr>
                <p:cNvSpPr>
                  <a:spLocks/>
                </p:cNvSpPr>
                <p:nvPr/>
              </p:nvSpPr>
              <p:spPr bwMode="auto">
                <a:xfrm>
                  <a:off x="3536950" y="1887538"/>
                  <a:ext cx="120650" cy="112713"/>
                </a:xfrm>
                <a:custGeom>
                  <a:avLst/>
                  <a:gdLst/>
                  <a:ahLst/>
                  <a:cxnLst>
                    <a:cxn ang="0">
                      <a:pos x="76" y="0"/>
                    </a:cxn>
                    <a:cxn ang="0">
                      <a:pos x="70" y="71"/>
                    </a:cxn>
                    <a:cxn ang="0">
                      <a:pos x="0" y="12"/>
                    </a:cxn>
                    <a:cxn ang="0">
                      <a:pos x="76" y="0"/>
                    </a:cxn>
                  </a:cxnLst>
                  <a:rect l="0" t="0" r="r" b="b"/>
                  <a:pathLst>
                    <a:path w="76" h="71">
                      <a:moveTo>
                        <a:pt x="76" y="0"/>
                      </a:moveTo>
                      <a:lnTo>
                        <a:pt x="70" y="71"/>
                      </a:lnTo>
                      <a:lnTo>
                        <a:pt x="0" y="12"/>
                      </a:lnTo>
                      <a:lnTo>
                        <a:pt x="76" y="0"/>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4" name="Freeform 75">
                <a:extLst>
                  <a:ext uri="{FF2B5EF4-FFF2-40B4-BE49-F238E27FC236}">
                    <a16:creationId xmlns="" xmlns:a16="http://schemas.microsoft.com/office/drawing/2014/main" id="{955A52C0-8877-4976-B1ED-B79E6312DE6B}"/>
                  </a:ext>
                </a:extLst>
              </p:cNvPr>
              <p:cNvSpPr>
                <a:spLocks noEditPoints="1"/>
              </p:cNvSpPr>
              <p:nvPr/>
            </p:nvSpPr>
            <p:spPr bwMode="auto">
              <a:xfrm>
                <a:off x="3530151" y="1589625"/>
                <a:ext cx="247225" cy="250083"/>
              </a:xfrm>
              <a:custGeom>
                <a:avLst/>
                <a:gdLst/>
                <a:ahLst/>
                <a:cxnLst>
                  <a:cxn ang="0">
                    <a:pos x="139" y="105"/>
                  </a:cxn>
                  <a:cxn ang="0">
                    <a:pos x="134" y="93"/>
                  </a:cxn>
                  <a:cxn ang="0">
                    <a:pos x="134" y="42"/>
                  </a:cxn>
                  <a:cxn ang="0">
                    <a:pos x="139" y="35"/>
                  </a:cxn>
                  <a:cxn ang="0">
                    <a:pos x="140" y="35"/>
                  </a:cxn>
                  <a:cxn ang="0">
                    <a:pos x="140" y="12"/>
                  </a:cxn>
                  <a:cxn ang="0">
                    <a:pos x="139" y="12"/>
                  </a:cxn>
                  <a:cxn ang="0">
                    <a:pos x="139" y="12"/>
                  </a:cxn>
                  <a:cxn ang="0">
                    <a:pos x="108" y="0"/>
                  </a:cxn>
                  <a:cxn ang="0">
                    <a:pos x="77" y="12"/>
                  </a:cxn>
                  <a:cxn ang="0">
                    <a:pos x="77" y="12"/>
                  </a:cxn>
                  <a:cxn ang="0">
                    <a:pos x="76" y="12"/>
                  </a:cxn>
                  <a:cxn ang="0">
                    <a:pos x="76" y="35"/>
                  </a:cxn>
                  <a:cxn ang="0">
                    <a:pos x="77" y="35"/>
                  </a:cxn>
                  <a:cxn ang="0">
                    <a:pos x="86" y="42"/>
                  </a:cxn>
                  <a:cxn ang="0">
                    <a:pos x="86" y="93"/>
                  </a:cxn>
                  <a:cxn ang="0">
                    <a:pos x="79" y="105"/>
                  </a:cxn>
                  <a:cxn ang="0">
                    <a:pos x="29" y="200"/>
                  </a:cxn>
                  <a:cxn ang="0">
                    <a:pos x="108" y="218"/>
                  </a:cxn>
                  <a:cxn ang="0">
                    <a:pos x="187" y="200"/>
                  </a:cxn>
                  <a:cxn ang="0">
                    <a:pos x="139" y="105"/>
                  </a:cxn>
                  <a:cxn ang="0">
                    <a:pos x="137" y="201"/>
                  </a:cxn>
                  <a:cxn ang="0">
                    <a:pos x="172" y="177"/>
                  </a:cxn>
                  <a:cxn ang="0">
                    <a:pos x="142" y="126"/>
                  </a:cxn>
                  <a:cxn ang="0">
                    <a:pos x="183" y="179"/>
                  </a:cxn>
                  <a:cxn ang="0">
                    <a:pos x="137" y="201"/>
                  </a:cxn>
                </a:cxnLst>
                <a:rect l="0" t="0" r="r" b="b"/>
                <a:pathLst>
                  <a:path w="217" h="219">
                    <a:moveTo>
                      <a:pt x="139" y="105"/>
                    </a:moveTo>
                    <a:cubicBezTo>
                      <a:pt x="139" y="105"/>
                      <a:pt x="134" y="103"/>
                      <a:pt x="134" y="93"/>
                    </a:cubicBezTo>
                    <a:cubicBezTo>
                      <a:pt x="134" y="84"/>
                      <a:pt x="134" y="52"/>
                      <a:pt x="134" y="42"/>
                    </a:cubicBezTo>
                    <a:cubicBezTo>
                      <a:pt x="137" y="40"/>
                      <a:pt x="139" y="37"/>
                      <a:pt x="139" y="35"/>
                    </a:cubicBezTo>
                    <a:cubicBezTo>
                      <a:pt x="140" y="35"/>
                      <a:pt x="140" y="35"/>
                      <a:pt x="140" y="35"/>
                    </a:cubicBezTo>
                    <a:cubicBezTo>
                      <a:pt x="140" y="12"/>
                      <a:pt x="140" y="12"/>
                      <a:pt x="140" y="12"/>
                    </a:cubicBezTo>
                    <a:cubicBezTo>
                      <a:pt x="139" y="12"/>
                      <a:pt x="139" y="12"/>
                      <a:pt x="139" y="12"/>
                    </a:cubicBezTo>
                    <a:cubicBezTo>
                      <a:pt x="139" y="12"/>
                      <a:pt x="139" y="12"/>
                      <a:pt x="139" y="12"/>
                    </a:cubicBezTo>
                    <a:cubicBezTo>
                      <a:pt x="139" y="5"/>
                      <a:pt x="125" y="0"/>
                      <a:pt x="108" y="0"/>
                    </a:cubicBezTo>
                    <a:cubicBezTo>
                      <a:pt x="91" y="0"/>
                      <a:pt x="77" y="5"/>
                      <a:pt x="77" y="12"/>
                    </a:cubicBezTo>
                    <a:cubicBezTo>
                      <a:pt x="77" y="12"/>
                      <a:pt x="77" y="12"/>
                      <a:pt x="77" y="12"/>
                    </a:cubicBezTo>
                    <a:cubicBezTo>
                      <a:pt x="76" y="12"/>
                      <a:pt x="76" y="12"/>
                      <a:pt x="76" y="12"/>
                    </a:cubicBezTo>
                    <a:cubicBezTo>
                      <a:pt x="76" y="35"/>
                      <a:pt x="76" y="35"/>
                      <a:pt x="76" y="35"/>
                    </a:cubicBezTo>
                    <a:cubicBezTo>
                      <a:pt x="77" y="35"/>
                      <a:pt x="77" y="35"/>
                      <a:pt x="77" y="35"/>
                    </a:cubicBezTo>
                    <a:cubicBezTo>
                      <a:pt x="77" y="38"/>
                      <a:pt x="79" y="40"/>
                      <a:pt x="86" y="42"/>
                    </a:cubicBezTo>
                    <a:cubicBezTo>
                      <a:pt x="86" y="53"/>
                      <a:pt x="86" y="85"/>
                      <a:pt x="86" y="93"/>
                    </a:cubicBezTo>
                    <a:cubicBezTo>
                      <a:pt x="86" y="103"/>
                      <a:pt x="79" y="105"/>
                      <a:pt x="79" y="105"/>
                    </a:cubicBezTo>
                    <a:cubicBezTo>
                      <a:pt x="67" y="112"/>
                      <a:pt x="0" y="180"/>
                      <a:pt x="29" y="200"/>
                    </a:cubicBezTo>
                    <a:cubicBezTo>
                      <a:pt x="56" y="219"/>
                      <a:pt x="100" y="218"/>
                      <a:pt x="108" y="218"/>
                    </a:cubicBezTo>
                    <a:cubicBezTo>
                      <a:pt x="117" y="218"/>
                      <a:pt x="161" y="219"/>
                      <a:pt x="187" y="200"/>
                    </a:cubicBezTo>
                    <a:cubicBezTo>
                      <a:pt x="217" y="180"/>
                      <a:pt x="150" y="112"/>
                      <a:pt x="139" y="105"/>
                    </a:cubicBezTo>
                    <a:close/>
                    <a:moveTo>
                      <a:pt x="137" y="201"/>
                    </a:moveTo>
                    <a:cubicBezTo>
                      <a:pt x="137" y="201"/>
                      <a:pt x="170" y="195"/>
                      <a:pt x="172" y="177"/>
                    </a:cubicBezTo>
                    <a:cubicBezTo>
                      <a:pt x="173" y="159"/>
                      <a:pt x="142" y="126"/>
                      <a:pt x="142" y="126"/>
                    </a:cubicBezTo>
                    <a:cubicBezTo>
                      <a:pt x="142" y="126"/>
                      <a:pt x="183" y="158"/>
                      <a:pt x="183" y="179"/>
                    </a:cubicBezTo>
                    <a:cubicBezTo>
                      <a:pt x="182" y="201"/>
                      <a:pt x="137" y="201"/>
                      <a:pt x="137" y="201"/>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90">
              <a:extLst>
                <a:ext uri="{FF2B5EF4-FFF2-40B4-BE49-F238E27FC236}">
                  <a16:creationId xmlns="" xmlns:a16="http://schemas.microsoft.com/office/drawing/2014/main" id="{8C6A83D1-BBD0-4D95-9C79-45981958B3C0}"/>
                </a:ext>
              </a:extLst>
            </p:cNvPr>
            <p:cNvGrpSpPr/>
            <p:nvPr/>
          </p:nvGrpSpPr>
          <p:grpSpPr>
            <a:xfrm rot="18664717">
              <a:off x="3001639" y="2101716"/>
              <a:ext cx="503023" cy="614379"/>
              <a:chOff x="5262149" y="1683944"/>
              <a:chExt cx="503023" cy="614379"/>
            </a:xfrm>
          </p:grpSpPr>
          <p:grpSp>
            <p:nvGrpSpPr>
              <p:cNvPr id="54" name="Group 146">
                <a:extLst>
                  <a:ext uri="{FF2B5EF4-FFF2-40B4-BE49-F238E27FC236}">
                    <a16:creationId xmlns="" xmlns:a16="http://schemas.microsoft.com/office/drawing/2014/main" id="{00C88B94-606E-488C-B011-E5C76A96D8A3}"/>
                  </a:ext>
                </a:extLst>
              </p:cNvPr>
              <p:cNvGrpSpPr/>
              <p:nvPr/>
            </p:nvGrpSpPr>
            <p:grpSpPr>
              <a:xfrm>
                <a:off x="5262149" y="1683944"/>
                <a:ext cx="503023" cy="614379"/>
                <a:chOff x="5338763" y="1651000"/>
                <a:chExt cx="558800" cy="682503"/>
              </a:xfrm>
              <a:solidFill>
                <a:schemeClr val="accent3"/>
              </a:solidFill>
            </p:grpSpPr>
            <p:sp>
              <p:nvSpPr>
                <p:cNvPr id="61" name="Oval 48">
                  <a:extLst>
                    <a:ext uri="{FF2B5EF4-FFF2-40B4-BE49-F238E27FC236}">
                      <a16:creationId xmlns="" xmlns:a16="http://schemas.microsoft.com/office/drawing/2014/main" id="{B37E0F9F-2097-4FE2-B48C-454C62AFF945}"/>
                    </a:ext>
                  </a:extLst>
                </p:cNvPr>
                <p:cNvSpPr>
                  <a:spLocks noChangeArrowheads="1"/>
                </p:cNvSpPr>
                <p:nvPr/>
              </p:nvSpPr>
              <p:spPr bwMode="auto">
                <a:xfrm>
                  <a:off x="5338763" y="1651000"/>
                  <a:ext cx="558800" cy="558800"/>
                </a:xfrm>
                <a:prstGeom prst="ellipse">
                  <a:avLst/>
                </a:pr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49">
                  <a:extLst>
                    <a:ext uri="{FF2B5EF4-FFF2-40B4-BE49-F238E27FC236}">
                      <a16:creationId xmlns="" xmlns:a16="http://schemas.microsoft.com/office/drawing/2014/main" id="{20357D62-0D09-4D07-A295-0CC059B01218}"/>
                    </a:ext>
                  </a:extLst>
                </p:cNvPr>
                <p:cNvSpPr>
                  <a:spLocks/>
                </p:cNvSpPr>
                <p:nvPr/>
              </p:nvSpPr>
              <p:spPr bwMode="auto">
                <a:xfrm>
                  <a:off x="5504852" y="2171700"/>
                  <a:ext cx="118072" cy="161803"/>
                </a:xfrm>
                <a:custGeom>
                  <a:avLst/>
                  <a:gdLst/>
                  <a:ahLst/>
                  <a:cxnLst>
                    <a:cxn ang="0">
                      <a:pos x="0" y="0"/>
                    </a:cxn>
                    <a:cxn ang="0">
                      <a:pos x="7" y="84"/>
                    </a:cxn>
                    <a:cxn ang="0">
                      <a:pos x="90" y="14"/>
                    </a:cxn>
                    <a:cxn ang="0">
                      <a:pos x="0" y="0"/>
                    </a:cxn>
                  </a:cxnLst>
                  <a:rect l="0" t="0" r="r" b="b"/>
                  <a:pathLst>
                    <a:path w="90" h="84">
                      <a:moveTo>
                        <a:pt x="0" y="0"/>
                      </a:moveTo>
                      <a:lnTo>
                        <a:pt x="7" y="84"/>
                      </a:lnTo>
                      <a:lnTo>
                        <a:pt x="90" y="14"/>
                      </a:lnTo>
                      <a:lnTo>
                        <a:pt x="0" y="0"/>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5" name="Group 147">
                <a:extLst>
                  <a:ext uri="{FF2B5EF4-FFF2-40B4-BE49-F238E27FC236}">
                    <a16:creationId xmlns="" xmlns:a16="http://schemas.microsoft.com/office/drawing/2014/main" id="{CEF03DDF-9C7B-4138-8324-DE2B47011C27}"/>
                  </a:ext>
                </a:extLst>
              </p:cNvPr>
              <p:cNvGrpSpPr/>
              <p:nvPr/>
            </p:nvGrpSpPr>
            <p:grpSpPr>
              <a:xfrm>
                <a:off x="5403627" y="1752531"/>
                <a:ext cx="235792" cy="347256"/>
                <a:chOff x="5495925" y="1727200"/>
                <a:chExt cx="261938" cy="385763"/>
              </a:xfrm>
            </p:grpSpPr>
            <p:sp>
              <p:nvSpPr>
                <p:cNvPr id="56" name="Oval 60">
                  <a:extLst>
                    <a:ext uri="{FF2B5EF4-FFF2-40B4-BE49-F238E27FC236}">
                      <a16:creationId xmlns="" xmlns:a16="http://schemas.microsoft.com/office/drawing/2014/main" id="{173E66E6-F7AF-46EF-A74B-FFEED57D0BF6}"/>
                    </a:ext>
                  </a:extLst>
                </p:cNvPr>
                <p:cNvSpPr>
                  <a:spLocks noChangeArrowheads="1"/>
                </p:cNvSpPr>
                <p:nvPr/>
              </p:nvSpPr>
              <p:spPr bwMode="auto">
                <a:xfrm>
                  <a:off x="5586413" y="1757363"/>
                  <a:ext cx="88900" cy="88900"/>
                </a:xfrm>
                <a:prstGeom prst="ellipse">
                  <a:avLst/>
                </a:pr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1">
                  <a:extLst>
                    <a:ext uri="{FF2B5EF4-FFF2-40B4-BE49-F238E27FC236}">
                      <a16:creationId xmlns="" xmlns:a16="http://schemas.microsoft.com/office/drawing/2014/main" id="{907F956F-3441-4984-853C-5172B5D698C9}"/>
                    </a:ext>
                  </a:extLst>
                </p:cNvPr>
                <p:cNvSpPr>
                  <a:spLocks/>
                </p:cNvSpPr>
                <p:nvPr/>
              </p:nvSpPr>
              <p:spPr bwMode="auto">
                <a:xfrm>
                  <a:off x="5618163" y="1824038"/>
                  <a:ext cx="139700" cy="288925"/>
                </a:xfrm>
                <a:custGeom>
                  <a:avLst/>
                  <a:gdLst/>
                  <a:ahLst/>
                  <a:cxnLst>
                    <a:cxn ang="0">
                      <a:pos x="0" y="6"/>
                    </a:cxn>
                    <a:cxn ang="0">
                      <a:pos x="73" y="198"/>
                    </a:cxn>
                    <a:cxn ang="0">
                      <a:pos x="107" y="229"/>
                    </a:cxn>
                    <a:cxn ang="0">
                      <a:pos x="24" y="0"/>
                    </a:cxn>
                    <a:cxn ang="0">
                      <a:pos x="0" y="6"/>
                    </a:cxn>
                  </a:cxnLst>
                  <a:rect l="0" t="0" r="r" b="b"/>
                  <a:pathLst>
                    <a:path w="110" h="229">
                      <a:moveTo>
                        <a:pt x="0" y="6"/>
                      </a:moveTo>
                      <a:cubicBezTo>
                        <a:pt x="0" y="8"/>
                        <a:pt x="73" y="198"/>
                        <a:pt x="73" y="198"/>
                      </a:cubicBezTo>
                      <a:cubicBezTo>
                        <a:pt x="73" y="198"/>
                        <a:pt x="103" y="229"/>
                        <a:pt x="107" y="229"/>
                      </a:cubicBezTo>
                      <a:cubicBezTo>
                        <a:pt x="110" y="229"/>
                        <a:pt x="24" y="0"/>
                        <a:pt x="24" y="0"/>
                      </a:cubicBezTo>
                      <a:lnTo>
                        <a:pt x="0" y="6"/>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62">
                  <a:extLst>
                    <a:ext uri="{FF2B5EF4-FFF2-40B4-BE49-F238E27FC236}">
                      <a16:creationId xmlns="" xmlns:a16="http://schemas.microsoft.com/office/drawing/2014/main" id="{63733166-E595-40C6-AB0E-1654308B7683}"/>
                    </a:ext>
                  </a:extLst>
                </p:cNvPr>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 ang="0">
                      <a:pos x="93" y="8"/>
                    </a:cxn>
                  </a:cxnLst>
                  <a:rect l="0" t="0" r="r" b="b"/>
                  <a:pathLst>
                    <a:path w="94" h="180">
                      <a:moveTo>
                        <a:pt x="93" y="8"/>
                      </a:moveTo>
                      <a:lnTo>
                        <a:pt x="25" y="155"/>
                      </a:lnTo>
                      <a:lnTo>
                        <a:pt x="0" y="180"/>
                      </a:lnTo>
                      <a:lnTo>
                        <a:pt x="8" y="146"/>
                      </a:lnTo>
                      <a:lnTo>
                        <a:pt x="73" y="0"/>
                      </a:lnTo>
                      <a:lnTo>
                        <a:pt x="94" y="6"/>
                      </a:lnTo>
                      <a:lnTo>
                        <a:pt x="93" y="8"/>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63">
                  <a:extLst>
                    <a:ext uri="{FF2B5EF4-FFF2-40B4-BE49-F238E27FC236}">
                      <a16:creationId xmlns="" xmlns:a16="http://schemas.microsoft.com/office/drawing/2014/main" id="{C2DC7070-EA56-4E11-8342-C21397BD9DD7}"/>
                    </a:ext>
                  </a:extLst>
                </p:cNvPr>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Lst>
                  <a:rect l="0" t="0" r="r" b="b"/>
                  <a:pathLst>
                    <a:path w="94" h="180">
                      <a:moveTo>
                        <a:pt x="93" y="8"/>
                      </a:moveTo>
                      <a:lnTo>
                        <a:pt x="25" y="155"/>
                      </a:lnTo>
                      <a:lnTo>
                        <a:pt x="0" y="180"/>
                      </a:lnTo>
                      <a:lnTo>
                        <a:pt x="8" y="146"/>
                      </a:lnTo>
                      <a:lnTo>
                        <a:pt x="73" y="0"/>
                      </a:lnTo>
                      <a:lnTo>
                        <a:pt x="94" y="6"/>
                      </a:lnTo>
                    </a:path>
                  </a:pathLst>
                </a:custGeom>
                <a:no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64">
                  <a:extLst>
                    <a:ext uri="{FF2B5EF4-FFF2-40B4-BE49-F238E27FC236}">
                      <a16:creationId xmlns="" xmlns:a16="http://schemas.microsoft.com/office/drawing/2014/main" id="{82502B06-17E2-42AC-97A1-187429C5C7A0}"/>
                    </a:ext>
                  </a:extLst>
                </p:cNvPr>
                <p:cNvSpPr>
                  <a:spLocks/>
                </p:cNvSpPr>
                <p:nvPr/>
              </p:nvSpPr>
              <p:spPr bwMode="auto">
                <a:xfrm>
                  <a:off x="5626100" y="1727200"/>
                  <a:ext cx="15875" cy="47625"/>
                </a:xfrm>
                <a:custGeom>
                  <a:avLst/>
                  <a:gdLst/>
                  <a:ahLst/>
                  <a:cxnLst>
                    <a:cxn ang="0">
                      <a:pos x="13" y="32"/>
                    </a:cxn>
                    <a:cxn ang="0">
                      <a:pos x="7" y="38"/>
                    </a:cxn>
                    <a:cxn ang="0">
                      <a:pos x="7" y="38"/>
                    </a:cxn>
                    <a:cxn ang="0">
                      <a:pos x="0" y="32"/>
                    </a:cxn>
                    <a:cxn ang="0">
                      <a:pos x="0" y="6"/>
                    </a:cxn>
                    <a:cxn ang="0">
                      <a:pos x="7" y="0"/>
                    </a:cxn>
                    <a:cxn ang="0">
                      <a:pos x="7" y="0"/>
                    </a:cxn>
                    <a:cxn ang="0">
                      <a:pos x="13" y="6"/>
                    </a:cxn>
                    <a:cxn ang="0">
                      <a:pos x="13" y="32"/>
                    </a:cxn>
                  </a:cxnLst>
                  <a:rect l="0" t="0" r="r" b="b"/>
                  <a:pathLst>
                    <a:path w="13" h="38">
                      <a:moveTo>
                        <a:pt x="13" y="32"/>
                      </a:moveTo>
                      <a:cubicBezTo>
                        <a:pt x="13" y="35"/>
                        <a:pt x="10" y="38"/>
                        <a:pt x="7" y="38"/>
                      </a:cubicBezTo>
                      <a:cubicBezTo>
                        <a:pt x="7" y="38"/>
                        <a:pt x="7" y="38"/>
                        <a:pt x="7" y="38"/>
                      </a:cubicBezTo>
                      <a:cubicBezTo>
                        <a:pt x="3" y="38"/>
                        <a:pt x="0" y="35"/>
                        <a:pt x="0" y="32"/>
                      </a:cubicBezTo>
                      <a:cubicBezTo>
                        <a:pt x="0" y="6"/>
                        <a:pt x="0" y="6"/>
                        <a:pt x="0" y="6"/>
                      </a:cubicBezTo>
                      <a:cubicBezTo>
                        <a:pt x="0" y="2"/>
                        <a:pt x="3" y="0"/>
                        <a:pt x="7" y="0"/>
                      </a:cubicBezTo>
                      <a:cubicBezTo>
                        <a:pt x="7" y="0"/>
                        <a:pt x="7" y="0"/>
                        <a:pt x="7" y="0"/>
                      </a:cubicBezTo>
                      <a:cubicBezTo>
                        <a:pt x="10" y="0"/>
                        <a:pt x="13" y="2"/>
                        <a:pt x="13" y="6"/>
                      </a:cubicBezTo>
                      <a:lnTo>
                        <a:pt x="13" y="32"/>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6" name="Group 188">
              <a:extLst>
                <a:ext uri="{FF2B5EF4-FFF2-40B4-BE49-F238E27FC236}">
                  <a16:creationId xmlns="" xmlns:a16="http://schemas.microsoft.com/office/drawing/2014/main" id="{CA0B536B-4787-461B-A688-33916F990643}"/>
                </a:ext>
              </a:extLst>
            </p:cNvPr>
            <p:cNvGrpSpPr/>
            <p:nvPr/>
          </p:nvGrpSpPr>
          <p:grpSpPr>
            <a:xfrm>
              <a:off x="3508658" y="1203363"/>
              <a:ext cx="420138" cy="491590"/>
              <a:chOff x="4033173" y="1286669"/>
              <a:chExt cx="420138" cy="491590"/>
            </a:xfrm>
          </p:grpSpPr>
          <p:grpSp>
            <p:nvGrpSpPr>
              <p:cNvPr id="47" name="Group 153">
                <a:extLst>
                  <a:ext uri="{FF2B5EF4-FFF2-40B4-BE49-F238E27FC236}">
                    <a16:creationId xmlns="" xmlns:a16="http://schemas.microsoft.com/office/drawing/2014/main" id="{981CADE2-1EEE-4DA8-B271-66F56732057E}"/>
                  </a:ext>
                </a:extLst>
              </p:cNvPr>
              <p:cNvGrpSpPr/>
              <p:nvPr/>
            </p:nvGrpSpPr>
            <p:grpSpPr>
              <a:xfrm>
                <a:off x="4033173" y="1286669"/>
                <a:ext cx="420138" cy="491590"/>
                <a:chOff x="3973513" y="1209675"/>
                <a:chExt cx="466725" cy="546100"/>
              </a:xfrm>
              <a:solidFill>
                <a:schemeClr val="accent6"/>
              </a:solidFill>
            </p:grpSpPr>
            <p:sp>
              <p:nvSpPr>
                <p:cNvPr id="52" name="Oval 34">
                  <a:extLst>
                    <a:ext uri="{FF2B5EF4-FFF2-40B4-BE49-F238E27FC236}">
                      <a16:creationId xmlns="" xmlns:a16="http://schemas.microsoft.com/office/drawing/2014/main" id="{293AE906-F925-4C1B-9D35-6F00D778652C}"/>
                    </a:ext>
                  </a:extLst>
                </p:cNvPr>
                <p:cNvSpPr>
                  <a:spLocks noChangeArrowheads="1"/>
                </p:cNvSpPr>
                <p:nvPr/>
              </p:nvSpPr>
              <p:spPr bwMode="auto">
                <a:xfrm>
                  <a:off x="3973513" y="1209675"/>
                  <a:ext cx="466725" cy="466725"/>
                </a:xfrm>
                <a:prstGeom prst="ellipse">
                  <a:avLst/>
                </a:prstGeom>
                <a:solidFill>
                  <a:schemeClr val="accent5"/>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35">
                  <a:extLst>
                    <a:ext uri="{FF2B5EF4-FFF2-40B4-BE49-F238E27FC236}">
                      <a16:creationId xmlns="" xmlns:a16="http://schemas.microsoft.com/office/drawing/2014/main" id="{BA60AD29-856D-4208-8232-18BB2F079B25}"/>
                    </a:ext>
                  </a:extLst>
                </p:cNvPr>
                <p:cNvSpPr>
                  <a:spLocks/>
                </p:cNvSpPr>
                <p:nvPr/>
              </p:nvSpPr>
              <p:spPr bwMode="auto">
                <a:xfrm>
                  <a:off x="4202113" y="1644650"/>
                  <a:ext cx="119063" cy="111125"/>
                </a:xfrm>
                <a:custGeom>
                  <a:avLst/>
                  <a:gdLst/>
                  <a:ahLst/>
                  <a:cxnLst>
                    <a:cxn ang="0">
                      <a:pos x="75" y="0"/>
                    </a:cxn>
                    <a:cxn ang="0">
                      <a:pos x="69" y="70"/>
                    </a:cxn>
                    <a:cxn ang="0">
                      <a:pos x="0" y="12"/>
                    </a:cxn>
                    <a:cxn ang="0">
                      <a:pos x="75" y="0"/>
                    </a:cxn>
                  </a:cxnLst>
                  <a:rect l="0" t="0" r="r" b="b"/>
                  <a:pathLst>
                    <a:path w="75" h="70">
                      <a:moveTo>
                        <a:pt x="75" y="0"/>
                      </a:moveTo>
                      <a:lnTo>
                        <a:pt x="69" y="70"/>
                      </a:lnTo>
                      <a:lnTo>
                        <a:pt x="0" y="12"/>
                      </a:lnTo>
                      <a:lnTo>
                        <a:pt x="75" y="0"/>
                      </a:lnTo>
                      <a:close/>
                    </a:path>
                  </a:pathLst>
                </a:custGeom>
                <a:solidFill>
                  <a:schemeClr val="accent5"/>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154">
                <a:extLst>
                  <a:ext uri="{FF2B5EF4-FFF2-40B4-BE49-F238E27FC236}">
                    <a16:creationId xmlns="" xmlns:a16="http://schemas.microsoft.com/office/drawing/2014/main" id="{C1283354-D93F-40F2-902B-4581D7785371}"/>
                  </a:ext>
                </a:extLst>
              </p:cNvPr>
              <p:cNvGrpSpPr/>
              <p:nvPr/>
            </p:nvGrpSpPr>
            <p:grpSpPr>
              <a:xfrm>
                <a:off x="4173220" y="1398134"/>
                <a:ext cx="142904" cy="255799"/>
                <a:chOff x="4129088" y="1333500"/>
                <a:chExt cx="158750" cy="284163"/>
              </a:xfrm>
            </p:grpSpPr>
            <p:sp>
              <p:nvSpPr>
                <p:cNvPr id="49" name="Freeform 70">
                  <a:extLst>
                    <a:ext uri="{FF2B5EF4-FFF2-40B4-BE49-F238E27FC236}">
                      <a16:creationId xmlns="" xmlns:a16="http://schemas.microsoft.com/office/drawing/2014/main" id="{F9569976-78F0-4A65-8289-24C08390DD10}"/>
                    </a:ext>
                  </a:extLst>
                </p:cNvPr>
                <p:cNvSpPr>
                  <a:spLocks noEditPoints="1"/>
                </p:cNvSpPr>
                <p:nvPr/>
              </p:nvSpPr>
              <p:spPr bwMode="auto">
                <a:xfrm>
                  <a:off x="4129088" y="1333500"/>
                  <a:ext cx="158750" cy="158750"/>
                </a:xfrm>
                <a:custGeom>
                  <a:avLst/>
                  <a:gdLst/>
                  <a:ahLst/>
                  <a:cxnLst>
                    <a:cxn ang="0">
                      <a:pos x="63" y="0"/>
                    </a:cxn>
                    <a:cxn ang="0">
                      <a:pos x="0" y="63"/>
                    </a:cxn>
                    <a:cxn ang="0">
                      <a:pos x="63" y="126"/>
                    </a:cxn>
                    <a:cxn ang="0">
                      <a:pos x="126" y="63"/>
                    </a:cxn>
                    <a:cxn ang="0">
                      <a:pos x="63" y="0"/>
                    </a:cxn>
                    <a:cxn ang="0">
                      <a:pos x="63" y="114"/>
                    </a:cxn>
                    <a:cxn ang="0">
                      <a:pos x="12" y="63"/>
                    </a:cxn>
                    <a:cxn ang="0">
                      <a:pos x="63" y="12"/>
                    </a:cxn>
                    <a:cxn ang="0">
                      <a:pos x="115" y="63"/>
                    </a:cxn>
                    <a:cxn ang="0">
                      <a:pos x="63" y="114"/>
                    </a:cxn>
                  </a:cxnLst>
                  <a:rect l="0" t="0" r="r" b="b"/>
                  <a:pathLst>
                    <a:path w="126" h="126">
                      <a:moveTo>
                        <a:pt x="63" y="0"/>
                      </a:moveTo>
                      <a:cubicBezTo>
                        <a:pt x="29" y="0"/>
                        <a:pt x="0" y="28"/>
                        <a:pt x="0" y="63"/>
                      </a:cubicBezTo>
                      <a:cubicBezTo>
                        <a:pt x="0" y="98"/>
                        <a:pt x="29" y="126"/>
                        <a:pt x="63" y="126"/>
                      </a:cubicBezTo>
                      <a:cubicBezTo>
                        <a:pt x="98" y="126"/>
                        <a:pt x="126" y="98"/>
                        <a:pt x="126" y="63"/>
                      </a:cubicBezTo>
                      <a:cubicBezTo>
                        <a:pt x="126" y="28"/>
                        <a:pt x="98" y="0"/>
                        <a:pt x="63" y="0"/>
                      </a:cubicBezTo>
                      <a:close/>
                      <a:moveTo>
                        <a:pt x="63" y="114"/>
                      </a:moveTo>
                      <a:cubicBezTo>
                        <a:pt x="35" y="114"/>
                        <a:pt x="12" y="91"/>
                        <a:pt x="12" y="63"/>
                      </a:cubicBezTo>
                      <a:cubicBezTo>
                        <a:pt x="12" y="35"/>
                        <a:pt x="35" y="12"/>
                        <a:pt x="63" y="12"/>
                      </a:cubicBezTo>
                      <a:cubicBezTo>
                        <a:pt x="92" y="12"/>
                        <a:pt x="115" y="35"/>
                        <a:pt x="115" y="63"/>
                      </a:cubicBezTo>
                      <a:cubicBezTo>
                        <a:pt x="115" y="91"/>
                        <a:pt x="92" y="114"/>
                        <a:pt x="63" y="114"/>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Rectangle 71">
                  <a:extLst>
                    <a:ext uri="{FF2B5EF4-FFF2-40B4-BE49-F238E27FC236}">
                      <a16:creationId xmlns="" xmlns:a16="http://schemas.microsoft.com/office/drawing/2014/main" id="{36CFB231-48B8-4EF6-A19E-30D2DAF184C2}"/>
                    </a:ext>
                  </a:extLst>
                </p:cNvPr>
                <p:cNvSpPr>
                  <a:spLocks noChangeArrowheads="1"/>
                </p:cNvSpPr>
                <p:nvPr/>
              </p:nvSpPr>
              <p:spPr bwMode="auto">
                <a:xfrm>
                  <a:off x="4198938" y="1484313"/>
                  <a:ext cx="20638" cy="77788"/>
                </a:xfrm>
                <a:prstGeom prst="rect">
                  <a:avLst/>
                </a:prstGeom>
                <a:solidFill>
                  <a:srgbClr val="F2F2F2"/>
                </a:solidFill>
                <a:ln w="9525">
                  <a:noFill/>
                  <a:miter lim="800000"/>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72">
                  <a:extLst>
                    <a:ext uri="{FF2B5EF4-FFF2-40B4-BE49-F238E27FC236}">
                      <a16:creationId xmlns="" xmlns:a16="http://schemas.microsoft.com/office/drawing/2014/main" id="{672ECE4E-5063-4BDA-9D1E-367405EFCB88}"/>
                    </a:ext>
                  </a:extLst>
                </p:cNvPr>
                <p:cNvSpPr>
                  <a:spLocks/>
                </p:cNvSpPr>
                <p:nvPr/>
              </p:nvSpPr>
              <p:spPr bwMode="auto">
                <a:xfrm>
                  <a:off x="4192588" y="1509713"/>
                  <a:ext cx="33338" cy="107950"/>
                </a:xfrm>
                <a:custGeom>
                  <a:avLst/>
                  <a:gdLst/>
                  <a:ahLst/>
                  <a:cxnLst>
                    <a:cxn ang="0">
                      <a:pos x="27" y="71"/>
                    </a:cxn>
                    <a:cxn ang="0">
                      <a:pos x="13" y="85"/>
                    </a:cxn>
                    <a:cxn ang="0">
                      <a:pos x="13" y="85"/>
                    </a:cxn>
                    <a:cxn ang="0">
                      <a:pos x="0" y="71"/>
                    </a:cxn>
                    <a:cxn ang="0">
                      <a:pos x="0" y="13"/>
                    </a:cxn>
                    <a:cxn ang="0">
                      <a:pos x="13" y="0"/>
                    </a:cxn>
                    <a:cxn ang="0">
                      <a:pos x="13" y="0"/>
                    </a:cxn>
                    <a:cxn ang="0">
                      <a:pos x="27" y="13"/>
                    </a:cxn>
                    <a:cxn ang="0">
                      <a:pos x="27" y="71"/>
                    </a:cxn>
                  </a:cxnLst>
                  <a:rect l="0" t="0" r="r" b="b"/>
                  <a:pathLst>
                    <a:path w="27" h="85">
                      <a:moveTo>
                        <a:pt x="27" y="71"/>
                      </a:moveTo>
                      <a:cubicBezTo>
                        <a:pt x="27" y="79"/>
                        <a:pt x="21" y="85"/>
                        <a:pt x="13" y="85"/>
                      </a:cubicBezTo>
                      <a:cubicBezTo>
                        <a:pt x="13" y="85"/>
                        <a:pt x="13" y="85"/>
                        <a:pt x="13" y="85"/>
                      </a:cubicBezTo>
                      <a:cubicBezTo>
                        <a:pt x="6" y="85"/>
                        <a:pt x="0" y="79"/>
                        <a:pt x="0" y="71"/>
                      </a:cubicBezTo>
                      <a:cubicBezTo>
                        <a:pt x="0" y="13"/>
                        <a:pt x="0" y="13"/>
                        <a:pt x="0" y="13"/>
                      </a:cubicBezTo>
                      <a:cubicBezTo>
                        <a:pt x="0" y="6"/>
                        <a:pt x="6" y="0"/>
                        <a:pt x="13" y="0"/>
                      </a:cubicBezTo>
                      <a:cubicBezTo>
                        <a:pt x="13" y="0"/>
                        <a:pt x="13" y="0"/>
                        <a:pt x="13" y="0"/>
                      </a:cubicBezTo>
                      <a:cubicBezTo>
                        <a:pt x="21" y="0"/>
                        <a:pt x="27" y="6"/>
                        <a:pt x="27" y="13"/>
                      </a:cubicBezTo>
                      <a:lnTo>
                        <a:pt x="27" y="71"/>
                      </a:ln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7" name="Group 181">
              <a:extLst>
                <a:ext uri="{FF2B5EF4-FFF2-40B4-BE49-F238E27FC236}">
                  <a16:creationId xmlns="" xmlns:a16="http://schemas.microsoft.com/office/drawing/2014/main" id="{42815674-20D5-4474-B794-D578A9D9C143}"/>
                </a:ext>
              </a:extLst>
            </p:cNvPr>
            <p:cNvGrpSpPr/>
            <p:nvPr/>
          </p:nvGrpSpPr>
          <p:grpSpPr>
            <a:xfrm rot="19050093">
              <a:off x="2934848" y="1389968"/>
              <a:ext cx="448719" cy="491590"/>
              <a:chOff x="5632271" y="2338443"/>
              <a:chExt cx="448719" cy="491590"/>
            </a:xfrm>
          </p:grpSpPr>
          <p:grpSp>
            <p:nvGrpSpPr>
              <p:cNvPr id="43" name="Group 145">
                <a:extLst>
                  <a:ext uri="{FF2B5EF4-FFF2-40B4-BE49-F238E27FC236}">
                    <a16:creationId xmlns="" xmlns:a16="http://schemas.microsoft.com/office/drawing/2014/main" id="{BD2A73D2-025D-4C2B-9B15-911DAD0A6995}"/>
                  </a:ext>
                </a:extLst>
              </p:cNvPr>
              <p:cNvGrpSpPr/>
              <p:nvPr/>
            </p:nvGrpSpPr>
            <p:grpSpPr>
              <a:xfrm>
                <a:off x="5660852" y="2338443"/>
                <a:ext cx="420138" cy="491590"/>
                <a:chOff x="5781675" y="2378075"/>
                <a:chExt cx="466725" cy="546100"/>
              </a:xfrm>
              <a:solidFill>
                <a:schemeClr val="accent6"/>
              </a:solidFill>
            </p:grpSpPr>
            <p:sp>
              <p:nvSpPr>
                <p:cNvPr id="45" name="Oval 32">
                  <a:extLst>
                    <a:ext uri="{FF2B5EF4-FFF2-40B4-BE49-F238E27FC236}">
                      <a16:creationId xmlns="" xmlns:a16="http://schemas.microsoft.com/office/drawing/2014/main" id="{D1EC78A9-270B-46A7-945B-A0EE7711A733}"/>
                    </a:ext>
                  </a:extLst>
                </p:cNvPr>
                <p:cNvSpPr>
                  <a:spLocks noChangeArrowheads="1"/>
                </p:cNvSpPr>
                <p:nvPr/>
              </p:nvSpPr>
              <p:spPr bwMode="auto">
                <a:xfrm>
                  <a:off x="5781675" y="2378075"/>
                  <a:ext cx="466725" cy="466725"/>
                </a:xfrm>
                <a:prstGeom prst="ellipse">
                  <a:avLst/>
                </a:prstGeom>
                <a:solidFill>
                  <a:schemeClr val="accent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33">
                  <a:extLst>
                    <a:ext uri="{FF2B5EF4-FFF2-40B4-BE49-F238E27FC236}">
                      <a16:creationId xmlns="" xmlns:a16="http://schemas.microsoft.com/office/drawing/2014/main" id="{FDD7F6C6-8C3B-4B4F-B106-33823EC03F7B}"/>
                    </a:ext>
                  </a:extLst>
                </p:cNvPr>
                <p:cNvSpPr>
                  <a:spLocks/>
                </p:cNvSpPr>
                <p:nvPr/>
              </p:nvSpPr>
              <p:spPr bwMode="auto">
                <a:xfrm>
                  <a:off x="5899150" y="2813050"/>
                  <a:ext cx="120650" cy="111125"/>
                </a:xfrm>
                <a:custGeom>
                  <a:avLst/>
                  <a:gdLst/>
                  <a:ahLst/>
                  <a:cxnLst>
                    <a:cxn ang="0">
                      <a:pos x="0" y="0"/>
                    </a:cxn>
                    <a:cxn ang="0">
                      <a:pos x="7" y="70"/>
                    </a:cxn>
                    <a:cxn ang="0">
                      <a:pos x="76" y="11"/>
                    </a:cxn>
                    <a:cxn ang="0">
                      <a:pos x="0" y="0"/>
                    </a:cxn>
                  </a:cxnLst>
                  <a:rect l="0" t="0" r="r" b="b"/>
                  <a:pathLst>
                    <a:path w="76" h="70">
                      <a:moveTo>
                        <a:pt x="0" y="0"/>
                      </a:moveTo>
                      <a:lnTo>
                        <a:pt x="7" y="70"/>
                      </a:lnTo>
                      <a:lnTo>
                        <a:pt x="76" y="11"/>
                      </a:lnTo>
                      <a:lnTo>
                        <a:pt x="0" y="0"/>
                      </a:lnTo>
                      <a:close/>
                    </a:path>
                  </a:pathLst>
                </a:custGeom>
                <a:solidFill>
                  <a:schemeClr val="accent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4" name="Freeform 59">
                <a:extLst>
                  <a:ext uri="{FF2B5EF4-FFF2-40B4-BE49-F238E27FC236}">
                    <a16:creationId xmlns="" xmlns:a16="http://schemas.microsoft.com/office/drawing/2014/main" id="{55088235-7119-4B97-A180-78EE69E7B979}"/>
                  </a:ext>
                </a:extLst>
              </p:cNvPr>
              <p:cNvSpPr>
                <a:spLocks noEditPoints="1"/>
              </p:cNvSpPr>
              <p:nvPr/>
            </p:nvSpPr>
            <p:spPr bwMode="auto">
              <a:xfrm>
                <a:off x="5632271" y="2412753"/>
                <a:ext cx="398703" cy="262944"/>
              </a:xfrm>
              <a:custGeom>
                <a:avLst/>
                <a:gdLst/>
                <a:ahLst/>
                <a:cxnLst>
                  <a:cxn ang="0">
                    <a:pos x="333" y="51"/>
                  </a:cxn>
                  <a:cxn ang="0">
                    <a:pos x="259" y="0"/>
                  </a:cxn>
                  <a:cxn ang="0">
                    <a:pos x="170" y="225"/>
                  </a:cxn>
                  <a:cxn ang="0">
                    <a:pos x="269" y="133"/>
                  </a:cxn>
                  <a:cxn ang="0">
                    <a:pos x="333" y="51"/>
                  </a:cxn>
                  <a:cxn ang="0">
                    <a:pos x="140" y="41"/>
                  </a:cxn>
                  <a:cxn ang="0">
                    <a:pos x="155" y="56"/>
                  </a:cxn>
                  <a:cxn ang="0">
                    <a:pos x="140" y="71"/>
                  </a:cxn>
                  <a:cxn ang="0">
                    <a:pos x="125" y="56"/>
                  </a:cxn>
                  <a:cxn ang="0">
                    <a:pos x="140" y="41"/>
                  </a:cxn>
                  <a:cxn ang="0">
                    <a:pos x="105" y="101"/>
                  </a:cxn>
                  <a:cxn ang="0">
                    <a:pos x="125" y="81"/>
                  </a:cxn>
                  <a:cxn ang="0">
                    <a:pos x="145" y="101"/>
                  </a:cxn>
                  <a:cxn ang="0">
                    <a:pos x="125" y="121"/>
                  </a:cxn>
                  <a:cxn ang="0">
                    <a:pos x="105" y="101"/>
                  </a:cxn>
                  <a:cxn ang="0">
                    <a:pos x="139" y="174"/>
                  </a:cxn>
                  <a:cxn ang="0">
                    <a:pos x="116" y="151"/>
                  </a:cxn>
                  <a:cxn ang="0">
                    <a:pos x="139" y="128"/>
                  </a:cxn>
                  <a:cxn ang="0">
                    <a:pos x="162" y="151"/>
                  </a:cxn>
                  <a:cxn ang="0">
                    <a:pos x="139" y="174"/>
                  </a:cxn>
                  <a:cxn ang="0">
                    <a:pos x="180" y="213"/>
                  </a:cxn>
                  <a:cxn ang="0">
                    <a:pos x="155" y="188"/>
                  </a:cxn>
                  <a:cxn ang="0">
                    <a:pos x="180" y="163"/>
                  </a:cxn>
                  <a:cxn ang="0">
                    <a:pos x="205" y="188"/>
                  </a:cxn>
                  <a:cxn ang="0">
                    <a:pos x="180" y="213"/>
                  </a:cxn>
                  <a:cxn ang="0">
                    <a:pos x="282" y="98"/>
                  </a:cxn>
                  <a:cxn ang="0">
                    <a:pos x="252" y="68"/>
                  </a:cxn>
                  <a:cxn ang="0">
                    <a:pos x="282" y="38"/>
                  </a:cxn>
                  <a:cxn ang="0">
                    <a:pos x="312" y="68"/>
                  </a:cxn>
                  <a:cxn ang="0">
                    <a:pos x="282" y="98"/>
                  </a:cxn>
                </a:cxnLst>
                <a:rect l="0" t="0" r="r" b="b"/>
                <a:pathLst>
                  <a:path w="349" h="230">
                    <a:moveTo>
                      <a:pt x="333" y="51"/>
                    </a:moveTo>
                    <a:cubicBezTo>
                      <a:pt x="317" y="6"/>
                      <a:pt x="259" y="0"/>
                      <a:pt x="259" y="0"/>
                    </a:cubicBezTo>
                    <a:cubicBezTo>
                      <a:pt x="0" y="4"/>
                      <a:pt x="103" y="220"/>
                      <a:pt x="170" y="225"/>
                    </a:cubicBezTo>
                    <a:cubicBezTo>
                      <a:pt x="237" y="230"/>
                      <a:pt x="227" y="150"/>
                      <a:pt x="269" y="133"/>
                    </a:cubicBezTo>
                    <a:cubicBezTo>
                      <a:pt x="312" y="116"/>
                      <a:pt x="349" y="96"/>
                      <a:pt x="333" y="51"/>
                    </a:cubicBezTo>
                    <a:close/>
                    <a:moveTo>
                      <a:pt x="140" y="41"/>
                    </a:moveTo>
                    <a:cubicBezTo>
                      <a:pt x="148" y="41"/>
                      <a:pt x="155" y="48"/>
                      <a:pt x="155" y="56"/>
                    </a:cubicBezTo>
                    <a:cubicBezTo>
                      <a:pt x="155" y="65"/>
                      <a:pt x="148" y="71"/>
                      <a:pt x="140" y="71"/>
                    </a:cubicBezTo>
                    <a:cubicBezTo>
                      <a:pt x="131" y="71"/>
                      <a:pt x="125" y="65"/>
                      <a:pt x="125" y="56"/>
                    </a:cubicBezTo>
                    <a:cubicBezTo>
                      <a:pt x="125" y="48"/>
                      <a:pt x="131" y="41"/>
                      <a:pt x="140" y="41"/>
                    </a:cubicBezTo>
                    <a:close/>
                    <a:moveTo>
                      <a:pt x="105" y="101"/>
                    </a:moveTo>
                    <a:cubicBezTo>
                      <a:pt x="105" y="90"/>
                      <a:pt x="114" y="81"/>
                      <a:pt x="125" y="81"/>
                    </a:cubicBezTo>
                    <a:cubicBezTo>
                      <a:pt x="136" y="81"/>
                      <a:pt x="145" y="90"/>
                      <a:pt x="145" y="101"/>
                    </a:cubicBezTo>
                    <a:cubicBezTo>
                      <a:pt x="145" y="112"/>
                      <a:pt x="136" y="121"/>
                      <a:pt x="125" y="121"/>
                    </a:cubicBezTo>
                    <a:cubicBezTo>
                      <a:pt x="114" y="121"/>
                      <a:pt x="105" y="112"/>
                      <a:pt x="105" y="101"/>
                    </a:cubicBezTo>
                    <a:close/>
                    <a:moveTo>
                      <a:pt x="139" y="174"/>
                    </a:moveTo>
                    <a:cubicBezTo>
                      <a:pt x="126" y="174"/>
                      <a:pt x="116" y="164"/>
                      <a:pt x="116" y="151"/>
                    </a:cubicBezTo>
                    <a:cubicBezTo>
                      <a:pt x="116" y="138"/>
                      <a:pt x="126" y="128"/>
                      <a:pt x="139" y="128"/>
                    </a:cubicBezTo>
                    <a:cubicBezTo>
                      <a:pt x="151" y="128"/>
                      <a:pt x="162" y="138"/>
                      <a:pt x="162" y="151"/>
                    </a:cubicBezTo>
                    <a:cubicBezTo>
                      <a:pt x="162" y="164"/>
                      <a:pt x="151" y="174"/>
                      <a:pt x="139" y="174"/>
                    </a:cubicBezTo>
                    <a:close/>
                    <a:moveTo>
                      <a:pt x="180" y="213"/>
                    </a:moveTo>
                    <a:cubicBezTo>
                      <a:pt x="166" y="213"/>
                      <a:pt x="155" y="202"/>
                      <a:pt x="155" y="188"/>
                    </a:cubicBezTo>
                    <a:cubicBezTo>
                      <a:pt x="155" y="175"/>
                      <a:pt x="166" y="163"/>
                      <a:pt x="180" y="163"/>
                    </a:cubicBezTo>
                    <a:cubicBezTo>
                      <a:pt x="194" y="163"/>
                      <a:pt x="205" y="175"/>
                      <a:pt x="205" y="188"/>
                    </a:cubicBezTo>
                    <a:cubicBezTo>
                      <a:pt x="205" y="202"/>
                      <a:pt x="194" y="213"/>
                      <a:pt x="180" y="213"/>
                    </a:cubicBezTo>
                    <a:close/>
                    <a:moveTo>
                      <a:pt x="282" y="98"/>
                    </a:moveTo>
                    <a:cubicBezTo>
                      <a:pt x="265" y="98"/>
                      <a:pt x="252" y="84"/>
                      <a:pt x="252" y="68"/>
                    </a:cubicBezTo>
                    <a:cubicBezTo>
                      <a:pt x="252" y="51"/>
                      <a:pt x="265" y="38"/>
                      <a:pt x="282" y="38"/>
                    </a:cubicBezTo>
                    <a:cubicBezTo>
                      <a:pt x="298" y="38"/>
                      <a:pt x="312" y="51"/>
                      <a:pt x="312" y="68"/>
                    </a:cubicBezTo>
                    <a:cubicBezTo>
                      <a:pt x="312" y="84"/>
                      <a:pt x="298" y="98"/>
                      <a:pt x="282" y="98"/>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81">
              <a:extLst>
                <a:ext uri="{FF2B5EF4-FFF2-40B4-BE49-F238E27FC236}">
                  <a16:creationId xmlns="" xmlns:a16="http://schemas.microsoft.com/office/drawing/2014/main" id="{F469A81B-6979-44B1-9EF4-75E7757ED812}"/>
                </a:ext>
              </a:extLst>
            </p:cNvPr>
            <p:cNvGrpSpPr/>
            <p:nvPr/>
          </p:nvGrpSpPr>
          <p:grpSpPr>
            <a:xfrm>
              <a:off x="4204363" y="1057173"/>
              <a:ext cx="448719" cy="491590"/>
              <a:chOff x="5632271" y="2338443"/>
              <a:chExt cx="448719" cy="491590"/>
            </a:xfrm>
          </p:grpSpPr>
          <p:grpSp>
            <p:nvGrpSpPr>
              <p:cNvPr id="39" name="Group 145">
                <a:extLst>
                  <a:ext uri="{FF2B5EF4-FFF2-40B4-BE49-F238E27FC236}">
                    <a16:creationId xmlns="" xmlns:a16="http://schemas.microsoft.com/office/drawing/2014/main" id="{0CB155A6-DCB3-44D1-9117-0F1FB9111F1E}"/>
                  </a:ext>
                </a:extLst>
              </p:cNvPr>
              <p:cNvGrpSpPr/>
              <p:nvPr/>
            </p:nvGrpSpPr>
            <p:grpSpPr>
              <a:xfrm>
                <a:off x="5660852" y="2338443"/>
                <a:ext cx="420138" cy="491590"/>
                <a:chOff x="5781675" y="2378075"/>
                <a:chExt cx="466725" cy="546100"/>
              </a:xfrm>
              <a:solidFill>
                <a:schemeClr val="accent6"/>
              </a:solidFill>
            </p:grpSpPr>
            <p:sp>
              <p:nvSpPr>
                <p:cNvPr id="41" name="Oval 32">
                  <a:extLst>
                    <a:ext uri="{FF2B5EF4-FFF2-40B4-BE49-F238E27FC236}">
                      <a16:creationId xmlns="" xmlns:a16="http://schemas.microsoft.com/office/drawing/2014/main" id="{1973F8E3-5EA9-4F67-A36C-3E8572F659B8}"/>
                    </a:ext>
                  </a:extLst>
                </p:cNvPr>
                <p:cNvSpPr>
                  <a:spLocks noChangeArrowheads="1"/>
                </p:cNvSpPr>
                <p:nvPr/>
              </p:nvSpPr>
              <p:spPr bwMode="auto">
                <a:xfrm>
                  <a:off x="5781675" y="2378075"/>
                  <a:ext cx="466725" cy="466725"/>
                </a:xfrm>
                <a:prstGeom prst="ellipse">
                  <a:avLst/>
                </a:prstGeom>
                <a:solidFill>
                  <a:schemeClr val="accent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33">
                  <a:extLst>
                    <a:ext uri="{FF2B5EF4-FFF2-40B4-BE49-F238E27FC236}">
                      <a16:creationId xmlns="" xmlns:a16="http://schemas.microsoft.com/office/drawing/2014/main" id="{F54E9E7B-F0A0-4223-B417-1DB19A1CA3AD}"/>
                    </a:ext>
                  </a:extLst>
                </p:cNvPr>
                <p:cNvSpPr>
                  <a:spLocks/>
                </p:cNvSpPr>
                <p:nvPr/>
              </p:nvSpPr>
              <p:spPr bwMode="auto">
                <a:xfrm>
                  <a:off x="5899150" y="2813050"/>
                  <a:ext cx="120650" cy="111125"/>
                </a:xfrm>
                <a:custGeom>
                  <a:avLst/>
                  <a:gdLst/>
                  <a:ahLst/>
                  <a:cxnLst>
                    <a:cxn ang="0">
                      <a:pos x="0" y="0"/>
                    </a:cxn>
                    <a:cxn ang="0">
                      <a:pos x="7" y="70"/>
                    </a:cxn>
                    <a:cxn ang="0">
                      <a:pos x="76" y="11"/>
                    </a:cxn>
                    <a:cxn ang="0">
                      <a:pos x="0" y="0"/>
                    </a:cxn>
                  </a:cxnLst>
                  <a:rect l="0" t="0" r="r" b="b"/>
                  <a:pathLst>
                    <a:path w="76" h="70">
                      <a:moveTo>
                        <a:pt x="0" y="0"/>
                      </a:moveTo>
                      <a:lnTo>
                        <a:pt x="7" y="70"/>
                      </a:lnTo>
                      <a:lnTo>
                        <a:pt x="76" y="11"/>
                      </a:lnTo>
                      <a:lnTo>
                        <a:pt x="0" y="0"/>
                      </a:lnTo>
                      <a:close/>
                    </a:path>
                  </a:pathLst>
                </a:custGeom>
                <a:solidFill>
                  <a:schemeClr val="accent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0" name="Freeform 59">
                <a:extLst>
                  <a:ext uri="{FF2B5EF4-FFF2-40B4-BE49-F238E27FC236}">
                    <a16:creationId xmlns="" xmlns:a16="http://schemas.microsoft.com/office/drawing/2014/main" id="{DFEDEAEF-F23D-4A01-86FE-CF1CCD30DFA6}"/>
                  </a:ext>
                </a:extLst>
              </p:cNvPr>
              <p:cNvSpPr>
                <a:spLocks noEditPoints="1"/>
              </p:cNvSpPr>
              <p:nvPr/>
            </p:nvSpPr>
            <p:spPr bwMode="auto">
              <a:xfrm>
                <a:off x="5632271" y="2412753"/>
                <a:ext cx="398703" cy="262944"/>
              </a:xfrm>
              <a:custGeom>
                <a:avLst/>
                <a:gdLst/>
                <a:ahLst/>
                <a:cxnLst>
                  <a:cxn ang="0">
                    <a:pos x="333" y="51"/>
                  </a:cxn>
                  <a:cxn ang="0">
                    <a:pos x="259" y="0"/>
                  </a:cxn>
                  <a:cxn ang="0">
                    <a:pos x="170" y="225"/>
                  </a:cxn>
                  <a:cxn ang="0">
                    <a:pos x="269" y="133"/>
                  </a:cxn>
                  <a:cxn ang="0">
                    <a:pos x="333" y="51"/>
                  </a:cxn>
                  <a:cxn ang="0">
                    <a:pos x="140" y="41"/>
                  </a:cxn>
                  <a:cxn ang="0">
                    <a:pos x="155" y="56"/>
                  </a:cxn>
                  <a:cxn ang="0">
                    <a:pos x="140" y="71"/>
                  </a:cxn>
                  <a:cxn ang="0">
                    <a:pos x="125" y="56"/>
                  </a:cxn>
                  <a:cxn ang="0">
                    <a:pos x="140" y="41"/>
                  </a:cxn>
                  <a:cxn ang="0">
                    <a:pos x="105" y="101"/>
                  </a:cxn>
                  <a:cxn ang="0">
                    <a:pos x="125" y="81"/>
                  </a:cxn>
                  <a:cxn ang="0">
                    <a:pos x="145" y="101"/>
                  </a:cxn>
                  <a:cxn ang="0">
                    <a:pos x="125" y="121"/>
                  </a:cxn>
                  <a:cxn ang="0">
                    <a:pos x="105" y="101"/>
                  </a:cxn>
                  <a:cxn ang="0">
                    <a:pos x="139" y="174"/>
                  </a:cxn>
                  <a:cxn ang="0">
                    <a:pos x="116" y="151"/>
                  </a:cxn>
                  <a:cxn ang="0">
                    <a:pos x="139" y="128"/>
                  </a:cxn>
                  <a:cxn ang="0">
                    <a:pos x="162" y="151"/>
                  </a:cxn>
                  <a:cxn ang="0">
                    <a:pos x="139" y="174"/>
                  </a:cxn>
                  <a:cxn ang="0">
                    <a:pos x="180" y="213"/>
                  </a:cxn>
                  <a:cxn ang="0">
                    <a:pos x="155" y="188"/>
                  </a:cxn>
                  <a:cxn ang="0">
                    <a:pos x="180" y="163"/>
                  </a:cxn>
                  <a:cxn ang="0">
                    <a:pos x="205" y="188"/>
                  </a:cxn>
                  <a:cxn ang="0">
                    <a:pos x="180" y="213"/>
                  </a:cxn>
                  <a:cxn ang="0">
                    <a:pos x="282" y="98"/>
                  </a:cxn>
                  <a:cxn ang="0">
                    <a:pos x="252" y="68"/>
                  </a:cxn>
                  <a:cxn ang="0">
                    <a:pos x="282" y="38"/>
                  </a:cxn>
                  <a:cxn ang="0">
                    <a:pos x="312" y="68"/>
                  </a:cxn>
                  <a:cxn ang="0">
                    <a:pos x="282" y="98"/>
                  </a:cxn>
                </a:cxnLst>
                <a:rect l="0" t="0" r="r" b="b"/>
                <a:pathLst>
                  <a:path w="349" h="230">
                    <a:moveTo>
                      <a:pt x="333" y="51"/>
                    </a:moveTo>
                    <a:cubicBezTo>
                      <a:pt x="317" y="6"/>
                      <a:pt x="259" y="0"/>
                      <a:pt x="259" y="0"/>
                    </a:cubicBezTo>
                    <a:cubicBezTo>
                      <a:pt x="0" y="4"/>
                      <a:pt x="103" y="220"/>
                      <a:pt x="170" y="225"/>
                    </a:cubicBezTo>
                    <a:cubicBezTo>
                      <a:pt x="237" y="230"/>
                      <a:pt x="227" y="150"/>
                      <a:pt x="269" y="133"/>
                    </a:cubicBezTo>
                    <a:cubicBezTo>
                      <a:pt x="312" y="116"/>
                      <a:pt x="349" y="96"/>
                      <a:pt x="333" y="51"/>
                    </a:cubicBezTo>
                    <a:close/>
                    <a:moveTo>
                      <a:pt x="140" y="41"/>
                    </a:moveTo>
                    <a:cubicBezTo>
                      <a:pt x="148" y="41"/>
                      <a:pt x="155" y="48"/>
                      <a:pt x="155" y="56"/>
                    </a:cubicBezTo>
                    <a:cubicBezTo>
                      <a:pt x="155" y="65"/>
                      <a:pt x="148" y="71"/>
                      <a:pt x="140" y="71"/>
                    </a:cubicBezTo>
                    <a:cubicBezTo>
                      <a:pt x="131" y="71"/>
                      <a:pt x="125" y="65"/>
                      <a:pt x="125" y="56"/>
                    </a:cubicBezTo>
                    <a:cubicBezTo>
                      <a:pt x="125" y="48"/>
                      <a:pt x="131" y="41"/>
                      <a:pt x="140" y="41"/>
                    </a:cubicBezTo>
                    <a:close/>
                    <a:moveTo>
                      <a:pt x="105" y="101"/>
                    </a:moveTo>
                    <a:cubicBezTo>
                      <a:pt x="105" y="90"/>
                      <a:pt x="114" y="81"/>
                      <a:pt x="125" y="81"/>
                    </a:cubicBezTo>
                    <a:cubicBezTo>
                      <a:pt x="136" y="81"/>
                      <a:pt x="145" y="90"/>
                      <a:pt x="145" y="101"/>
                    </a:cubicBezTo>
                    <a:cubicBezTo>
                      <a:pt x="145" y="112"/>
                      <a:pt x="136" y="121"/>
                      <a:pt x="125" y="121"/>
                    </a:cubicBezTo>
                    <a:cubicBezTo>
                      <a:pt x="114" y="121"/>
                      <a:pt x="105" y="112"/>
                      <a:pt x="105" y="101"/>
                    </a:cubicBezTo>
                    <a:close/>
                    <a:moveTo>
                      <a:pt x="139" y="174"/>
                    </a:moveTo>
                    <a:cubicBezTo>
                      <a:pt x="126" y="174"/>
                      <a:pt x="116" y="164"/>
                      <a:pt x="116" y="151"/>
                    </a:cubicBezTo>
                    <a:cubicBezTo>
                      <a:pt x="116" y="138"/>
                      <a:pt x="126" y="128"/>
                      <a:pt x="139" y="128"/>
                    </a:cubicBezTo>
                    <a:cubicBezTo>
                      <a:pt x="151" y="128"/>
                      <a:pt x="162" y="138"/>
                      <a:pt x="162" y="151"/>
                    </a:cubicBezTo>
                    <a:cubicBezTo>
                      <a:pt x="162" y="164"/>
                      <a:pt x="151" y="174"/>
                      <a:pt x="139" y="174"/>
                    </a:cubicBezTo>
                    <a:close/>
                    <a:moveTo>
                      <a:pt x="180" y="213"/>
                    </a:moveTo>
                    <a:cubicBezTo>
                      <a:pt x="166" y="213"/>
                      <a:pt x="155" y="202"/>
                      <a:pt x="155" y="188"/>
                    </a:cubicBezTo>
                    <a:cubicBezTo>
                      <a:pt x="155" y="175"/>
                      <a:pt x="166" y="163"/>
                      <a:pt x="180" y="163"/>
                    </a:cubicBezTo>
                    <a:cubicBezTo>
                      <a:pt x="194" y="163"/>
                      <a:pt x="205" y="175"/>
                      <a:pt x="205" y="188"/>
                    </a:cubicBezTo>
                    <a:cubicBezTo>
                      <a:pt x="205" y="202"/>
                      <a:pt x="194" y="213"/>
                      <a:pt x="180" y="213"/>
                    </a:cubicBezTo>
                    <a:close/>
                    <a:moveTo>
                      <a:pt x="282" y="98"/>
                    </a:moveTo>
                    <a:cubicBezTo>
                      <a:pt x="265" y="98"/>
                      <a:pt x="252" y="84"/>
                      <a:pt x="252" y="68"/>
                    </a:cubicBezTo>
                    <a:cubicBezTo>
                      <a:pt x="252" y="51"/>
                      <a:pt x="265" y="38"/>
                      <a:pt x="282" y="38"/>
                    </a:cubicBezTo>
                    <a:cubicBezTo>
                      <a:pt x="298" y="38"/>
                      <a:pt x="312" y="51"/>
                      <a:pt x="312" y="68"/>
                    </a:cubicBezTo>
                    <a:cubicBezTo>
                      <a:pt x="312" y="84"/>
                      <a:pt x="298" y="98"/>
                      <a:pt x="282" y="98"/>
                    </a:cubicBezTo>
                    <a:close/>
                  </a:path>
                </a:pathLst>
              </a:custGeom>
              <a:solidFill>
                <a:srgbClr val="F2F2F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167" name="Freeform 45">
            <a:extLst>
              <a:ext uri="{FF2B5EF4-FFF2-40B4-BE49-F238E27FC236}">
                <a16:creationId xmlns="" xmlns:a16="http://schemas.microsoft.com/office/drawing/2014/main" id="{5EF0C22A-ECBF-440F-81AA-F54E42313DD2}"/>
              </a:ext>
            </a:extLst>
          </p:cNvPr>
          <p:cNvSpPr>
            <a:spLocks noEditPoints="1"/>
          </p:cNvSpPr>
          <p:nvPr/>
        </p:nvSpPr>
        <p:spPr bwMode="auto">
          <a:xfrm>
            <a:off x="8060279" y="1473485"/>
            <a:ext cx="310951" cy="310951"/>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Footer Text">
            <a:extLst>
              <a:ext uri="{FF2B5EF4-FFF2-40B4-BE49-F238E27FC236}">
                <a16:creationId xmlns="" xmlns:a16="http://schemas.microsoft.com/office/drawing/2014/main" id="{D5C6542C-6C5A-41D3-A35B-D8ABB1E1ABDD}"/>
              </a:ext>
            </a:extLst>
          </p:cNvPr>
          <p:cNvSpPr txBox="1"/>
          <p:nvPr/>
        </p:nvSpPr>
        <p:spPr>
          <a:xfrm>
            <a:off x="6353026" y="1353412"/>
            <a:ext cx="1638263" cy="315279"/>
          </a:xfrm>
          <a:prstGeom prst="rect">
            <a:avLst/>
          </a:prstGeom>
          <a:noFill/>
        </p:spPr>
        <p:txBody>
          <a:bodyPr wrap="square" lIns="0" tIns="0" rIns="0" bIns="0" rtlCol="0">
            <a:spAutoFit/>
          </a:bodyPr>
          <a:lstStyle/>
          <a:p>
            <a:pPr algn="r" defTabSz="914353">
              <a:lnSpc>
                <a:spcPct val="120000"/>
              </a:lnSpc>
              <a:spcBef>
                <a:spcPct val="20000"/>
              </a:spcBef>
              <a:defRPr/>
            </a:pPr>
            <a:r>
              <a:rPr lang="en-US" altLang="zh-CN"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nvGrpSpPr>
          <p:cNvPr id="169" name="Group 181">
            <a:extLst>
              <a:ext uri="{FF2B5EF4-FFF2-40B4-BE49-F238E27FC236}">
                <a16:creationId xmlns="" xmlns:a16="http://schemas.microsoft.com/office/drawing/2014/main" id="{58421C2F-9051-4A5E-A5E4-EEC707F51C7D}"/>
              </a:ext>
            </a:extLst>
          </p:cNvPr>
          <p:cNvGrpSpPr/>
          <p:nvPr/>
        </p:nvGrpSpPr>
        <p:grpSpPr>
          <a:xfrm>
            <a:off x="3696399" y="3221714"/>
            <a:ext cx="1815125" cy="1319223"/>
            <a:chOff x="907784" y="3286620"/>
            <a:chExt cx="2182197" cy="1586010"/>
          </a:xfrm>
        </p:grpSpPr>
        <p:sp>
          <p:nvSpPr>
            <p:cNvPr id="170" name="Freeform 21">
              <a:extLst>
                <a:ext uri="{FF2B5EF4-FFF2-40B4-BE49-F238E27FC236}">
                  <a16:creationId xmlns="" xmlns:a16="http://schemas.microsoft.com/office/drawing/2014/main" id="{EDBB7697-4A70-4811-B5AD-4FDD8F71674E}"/>
                </a:ext>
              </a:extLst>
            </p:cNvPr>
            <p:cNvSpPr>
              <a:spLocks/>
            </p:cNvSpPr>
            <p:nvPr/>
          </p:nvSpPr>
          <p:spPr bwMode="auto">
            <a:xfrm>
              <a:off x="907784" y="3286620"/>
              <a:ext cx="577078" cy="1586010"/>
            </a:xfrm>
            <a:custGeom>
              <a:avLst/>
              <a:gdLst/>
              <a:ahLst/>
              <a:cxnLst>
                <a:cxn ang="0">
                  <a:pos x="302" y="301"/>
                </a:cxn>
                <a:cxn ang="0">
                  <a:pos x="302" y="830"/>
                </a:cxn>
                <a:cxn ang="0">
                  <a:pos x="12" y="478"/>
                </a:cxn>
                <a:cxn ang="0">
                  <a:pos x="0" y="0"/>
                </a:cxn>
                <a:cxn ang="0">
                  <a:pos x="302" y="301"/>
                </a:cxn>
              </a:cxnLst>
              <a:rect l="0" t="0" r="r" b="b"/>
              <a:pathLst>
                <a:path w="302" h="830">
                  <a:moveTo>
                    <a:pt x="302" y="301"/>
                  </a:moveTo>
                  <a:lnTo>
                    <a:pt x="302" y="830"/>
                  </a:lnTo>
                  <a:lnTo>
                    <a:pt x="12" y="478"/>
                  </a:lnTo>
                  <a:lnTo>
                    <a:pt x="0" y="0"/>
                  </a:lnTo>
                  <a:lnTo>
                    <a:pt x="302" y="301"/>
                  </a:lnTo>
                  <a:close/>
                </a:path>
              </a:pathLst>
            </a:custGeom>
            <a:solidFill>
              <a:schemeClr val="bg1">
                <a:lumMod val="65000"/>
              </a:schemeClr>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1" name="Freeform 22">
              <a:extLst>
                <a:ext uri="{FF2B5EF4-FFF2-40B4-BE49-F238E27FC236}">
                  <a16:creationId xmlns="" xmlns:a16="http://schemas.microsoft.com/office/drawing/2014/main" id="{0D98CA24-E691-41F3-81DD-F40B9261BC2F}"/>
                </a:ext>
              </a:extLst>
            </p:cNvPr>
            <p:cNvSpPr>
              <a:spLocks noEditPoints="1"/>
            </p:cNvSpPr>
            <p:nvPr/>
          </p:nvSpPr>
          <p:spPr bwMode="auto">
            <a:xfrm>
              <a:off x="1484862" y="3548407"/>
              <a:ext cx="1605119" cy="1324223"/>
            </a:xfrm>
            <a:custGeom>
              <a:avLst/>
              <a:gdLst/>
              <a:ahLst/>
              <a:cxnLst>
                <a:cxn ang="0">
                  <a:pos x="264" y="108"/>
                </a:cxn>
                <a:cxn ang="0">
                  <a:pos x="188" y="122"/>
                </a:cxn>
                <a:cxn ang="0">
                  <a:pos x="180" y="128"/>
                </a:cxn>
                <a:cxn ang="0">
                  <a:pos x="179" y="137"/>
                </a:cxn>
                <a:cxn ang="0">
                  <a:pos x="184" y="145"/>
                </a:cxn>
                <a:cxn ang="0">
                  <a:pos x="193" y="147"/>
                </a:cxn>
                <a:cxn ang="0">
                  <a:pos x="269" y="132"/>
                </a:cxn>
                <a:cxn ang="0">
                  <a:pos x="277" y="127"/>
                </a:cxn>
                <a:cxn ang="0">
                  <a:pos x="279" y="118"/>
                </a:cxn>
                <a:cxn ang="0">
                  <a:pos x="273" y="109"/>
                </a:cxn>
                <a:cxn ang="0">
                  <a:pos x="264" y="108"/>
                </a:cxn>
                <a:cxn ang="0">
                  <a:pos x="0" y="86"/>
                </a:cxn>
                <a:cxn ang="0">
                  <a:pos x="443" y="0"/>
                </a:cxn>
                <a:cxn ang="0">
                  <a:pos x="428" y="257"/>
                </a:cxn>
                <a:cxn ang="0">
                  <a:pos x="0" y="364"/>
                </a:cxn>
                <a:cxn ang="0">
                  <a:pos x="0" y="86"/>
                </a:cxn>
              </a:cxnLst>
              <a:rect l="0" t="0" r="r" b="b"/>
              <a:pathLst>
                <a:path w="443" h="364">
                  <a:moveTo>
                    <a:pt x="264" y="108"/>
                  </a:moveTo>
                  <a:cubicBezTo>
                    <a:pt x="188" y="122"/>
                    <a:pt x="188" y="122"/>
                    <a:pt x="188" y="122"/>
                  </a:cubicBezTo>
                  <a:cubicBezTo>
                    <a:pt x="185" y="123"/>
                    <a:pt x="182" y="125"/>
                    <a:pt x="180" y="128"/>
                  </a:cubicBezTo>
                  <a:cubicBezTo>
                    <a:pt x="178" y="130"/>
                    <a:pt x="178" y="134"/>
                    <a:pt x="179" y="137"/>
                  </a:cubicBezTo>
                  <a:cubicBezTo>
                    <a:pt x="179" y="140"/>
                    <a:pt x="181" y="143"/>
                    <a:pt x="184" y="145"/>
                  </a:cubicBezTo>
                  <a:cubicBezTo>
                    <a:pt x="187" y="147"/>
                    <a:pt x="190" y="147"/>
                    <a:pt x="193" y="147"/>
                  </a:cubicBezTo>
                  <a:cubicBezTo>
                    <a:pt x="269" y="132"/>
                    <a:pt x="269" y="132"/>
                    <a:pt x="269" y="132"/>
                  </a:cubicBezTo>
                  <a:cubicBezTo>
                    <a:pt x="272" y="131"/>
                    <a:pt x="275" y="130"/>
                    <a:pt x="277" y="127"/>
                  </a:cubicBezTo>
                  <a:cubicBezTo>
                    <a:pt x="279" y="124"/>
                    <a:pt x="279" y="121"/>
                    <a:pt x="279" y="118"/>
                  </a:cubicBezTo>
                  <a:cubicBezTo>
                    <a:pt x="278" y="114"/>
                    <a:pt x="276" y="111"/>
                    <a:pt x="273" y="109"/>
                  </a:cubicBezTo>
                  <a:cubicBezTo>
                    <a:pt x="271" y="108"/>
                    <a:pt x="267" y="107"/>
                    <a:pt x="264" y="108"/>
                  </a:cubicBezTo>
                  <a:close/>
                  <a:moveTo>
                    <a:pt x="0" y="86"/>
                  </a:moveTo>
                  <a:cubicBezTo>
                    <a:pt x="443" y="0"/>
                    <a:pt x="443" y="0"/>
                    <a:pt x="443" y="0"/>
                  </a:cubicBezTo>
                  <a:cubicBezTo>
                    <a:pt x="428" y="257"/>
                    <a:pt x="428" y="257"/>
                    <a:pt x="428" y="257"/>
                  </a:cubicBezTo>
                  <a:cubicBezTo>
                    <a:pt x="0" y="364"/>
                    <a:pt x="0" y="364"/>
                    <a:pt x="0" y="364"/>
                  </a:cubicBezTo>
                  <a:lnTo>
                    <a:pt x="0" y="86"/>
                  </a:lnTo>
                  <a:close/>
                </a:path>
              </a:pathLst>
            </a:custGeom>
            <a:solidFill>
              <a:schemeClr val="bg1">
                <a:lumMod val="85000"/>
              </a:schemeClr>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2" name="Freeform 45">
            <a:extLst>
              <a:ext uri="{FF2B5EF4-FFF2-40B4-BE49-F238E27FC236}">
                <a16:creationId xmlns="" xmlns:a16="http://schemas.microsoft.com/office/drawing/2014/main" id="{E22FA59A-C3F4-4494-9B8E-FDC64E0C2FE8}"/>
              </a:ext>
            </a:extLst>
          </p:cNvPr>
          <p:cNvSpPr>
            <a:spLocks noEditPoints="1"/>
          </p:cNvSpPr>
          <p:nvPr/>
        </p:nvSpPr>
        <p:spPr bwMode="auto">
          <a:xfrm>
            <a:off x="8060279" y="2048699"/>
            <a:ext cx="310951" cy="310951"/>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ooter Text">
            <a:extLst>
              <a:ext uri="{FF2B5EF4-FFF2-40B4-BE49-F238E27FC236}">
                <a16:creationId xmlns="" xmlns:a16="http://schemas.microsoft.com/office/drawing/2014/main" id="{27778039-249F-4111-A2B2-13B03207120F}"/>
              </a:ext>
            </a:extLst>
          </p:cNvPr>
          <p:cNvSpPr txBox="1"/>
          <p:nvPr/>
        </p:nvSpPr>
        <p:spPr>
          <a:xfrm>
            <a:off x="6353026" y="1962978"/>
            <a:ext cx="1638263" cy="315279"/>
          </a:xfrm>
          <a:prstGeom prst="rect">
            <a:avLst/>
          </a:prstGeom>
          <a:noFill/>
        </p:spPr>
        <p:txBody>
          <a:bodyPr wrap="square" lIns="0" tIns="0" rIns="0" bIns="0" rtlCol="0">
            <a:spAutoFit/>
          </a:bodyPr>
          <a:lstStyle/>
          <a:p>
            <a:pPr algn="r" defTabSz="914353">
              <a:lnSpc>
                <a:spcPct val="120000"/>
              </a:lnSpc>
              <a:spcBef>
                <a:spcPct val="20000"/>
              </a:spcBef>
              <a:defRPr/>
            </a:pPr>
            <a:r>
              <a:rPr lang="en-US" altLang="zh-CN"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174" name="Freeform 45">
            <a:extLst>
              <a:ext uri="{FF2B5EF4-FFF2-40B4-BE49-F238E27FC236}">
                <a16:creationId xmlns="" xmlns:a16="http://schemas.microsoft.com/office/drawing/2014/main" id="{BE97C07A-C936-4D2A-8915-D9FD04455CF3}"/>
              </a:ext>
            </a:extLst>
          </p:cNvPr>
          <p:cNvSpPr>
            <a:spLocks noEditPoints="1"/>
          </p:cNvSpPr>
          <p:nvPr/>
        </p:nvSpPr>
        <p:spPr bwMode="auto">
          <a:xfrm>
            <a:off x="8060279" y="2716533"/>
            <a:ext cx="310951" cy="310951"/>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5" name="Footer Text">
            <a:extLst>
              <a:ext uri="{FF2B5EF4-FFF2-40B4-BE49-F238E27FC236}">
                <a16:creationId xmlns="" xmlns:a16="http://schemas.microsoft.com/office/drawing/2014/main" id="{CEAB57AA-B419-4F6A-B3BB-C5F8FB2ED83D}"/>
              </a:ext>
            </a:extLst>
          </p:cNvPr>
          <p:cNvSpPr txBox="1"/>
          <p:nvPr/>
        </p:nvSpPr>
        <p:spPr>
          <a:xfrm>
            <a:off x="6353026" y="2618011"/>
            <a:ext cx="1638263" cy="315279"/>
          </a:xfrm>
          <a:prstGeom prst="rect">
            <a:avLst/>
          </a:prstGeom>
          <a:noFill/>
        </p:spPr>
        <p:txBody>
          <a:bodyPr wrap="square" lIns="0" tIns="0" rIns="0" bIns="0" rtlCol="0">
            <a:spAutoFit/>
          </a:bodyPr>
          <a:lstStyle/>
          <a:p>
            <a:pPr algn="r" defTabSz="914353">
              <a:lnSpc>
                <a:spcPct val="120000"/>
              </a:lnSpc>
              <a:spcBef>
                <a:spcPct val="20000"/>
              </a:spcBef>
              <a:defRPr/>
            </a:pPr>
            <a:r>
              <a:rPr lang="en-US" altLang="zh-CN"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176" name="Freeform 45">
            <a:extLst>
              <a:ext uri="{FF2B5EF4-FFF2-40B4-BE49-F238E27FC236}">
                <a16:creationId xmlns="" xmlns:a16="http://schemas.microsoft.com/office/drawing/2014/main" id="{2C79E00A-5433-4887-99AF-E60B4AE44C53}"/>
              </a:ext>
            </a:extLst>
          </p:cNvPr>
          <p:cNvSpPr>
            <a:spLocks noEditPoints="1"/>
          </p:cNvSpPr>
          <p:nvPr/>
        </p:nvSpPr>
        <p:spPr bwMode="auto">
          <a:xfrm>
            <a:off x="8060279" y="3379462"/>
            <a:ext cx="310951" cy="310951"/>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7" name="Footer Text">
            <a:extLst>
              <a:ext uri="{FF2B5EF4-FFF2-40B4-BE49-F238E27FC236}">
                <a16:creationId xmlns="" xmlns:a16="http://schemas.microsoft.com/office/drawing/2014/main" id="{D1BDA23D-4C62-4F98-837F-2C142395A8D0}"/>
              </a:ext>
            </a:extLst>
          </p:cNvPr>
          <p:cNvSpPr txBox="1"/>
          <p:nvPr/>
        </p:nvSpPr>
        <p:spPr>
          <a:xfrm>
            <a:off x="6353026" y="3278477"/>
            <a:ext cx="1638263" cy="315279"/>
          </a:xfrm>
          <a:prstGeom prst="rect">
            <a:avLst/>
          </a:prstGeom>
          <a:noFill/>
        </p:spPr>
        <p:txBody>
          <a:bodyPr wrap="square" lIns="0" tIns="0" rIns="0" bIns="0" rtlCol="0">
            <a:spAutoFit/>
          </a:bodyPr>
          <a:lstStyle/>
          <a:p>
            <a:pPr algn="r" defTabSz="914353">
              <a:lnSpc>
                <a:spcPct val="120000"/>
              </a:lnSpc>
              <a:spcBef>
                <a:spcPct val="20000"/>
              </a:spcBef>
              <a:defRPr/>
            </a:pPr>
            <a:r>
              <a:rPr lang="en-US" altLang="zh-CN"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178" name="Freeform 45">
            <a:extLst>
              <a:ext uri="{FF2B5EF4-FFF2-40B4-BE49-F238E27FC236}">
                <a16:creationId xmlns="" xmlns:a16="http://schemas.microsoft.com/office/drawing/2014/main" id="{2D55915B-443A-487A-B5FE-900B088603A7}"/>
              </a:ext>
            </a:extLst>
          </p:cNvPr>
          <p:cNvSpPr>
            <a:spLocks noEditPoints="1"/>
          </p:cNvSpPr>
          <p:nvPr/>
        </p:nvSpPr>
        <p:spPr bwMode="auto">
          <a:xfrm>
            <a:off x="8060279" y="3968239"/>
            <a:ext cx="310951" cy="310951"/>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ooter Text">
            <a:extLst>
              <a:ext uri="{FF2B5EF4-FFF2-40B4-BE49-F238E27FC236}">
                <a16:creationId xmlns="" xmlns:a16="http://schemas.microsoft.com/office/drawing/2014/main" id="{D28E62A6-93CB-4F9D-B0F5-4032558E4FA3}"/>
              </a:ext>
            </a:extLst>
          </p:cNvPr>
          <p:cNvSpPr txBox="1"/>
          <p:nvPr/>
        </p:nvSpPr>
        <p:spPr>
          <a:xfrm>
            <a:off x="6353026" y="3865210"/>
            <a:ext cx="1638263" cy="315279"/>
          </a:xfrm>
          <a:prstGeom prst="rect">
            <a:avLst/>
          </a:prstGeom>
          <a:noFill/>
        </p:spPr>
        <p:txBody>
          <a:bodyPr wrap="square" lIns="0" tIns="0" rIns="0" bIns="0" rtlCol="0">
            <a:spAutoFit/>
          </a:bodyPr>
          <a:lstStyle/>
          <a:p>
            <a:pPr algn="r" defTabSz="914353">
              <a:lnSpc>
                <a:spcPct val="120000"/>
              </a:lnSpc>
              <a:spcBef>
                <a:spcPct val="20000"/>
              </a:spcBef>
              <a:defRPr/>
            </a:pPr>
            <a:r>
              <a:rPr lang="en-US" altLang="zh-CN"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aphicFrame>
        <p:nvGraphicFramePr>
          <p:cNvPr id="180" name="Chart 240">
            <a:extLst>
              <a:ext uri="{FF2B5EF4-FFF2-40B4-BE49-F238E27FC236}">
                <a16:creationId xmlns="" xmlns:a16="http://schemas.microsoft.com/office/drawing/2014/main" id="{D894FFF4-3ED6-487E-83D6-023CD0340BB0}"/>
              </a:ext>
            </a:extLst>
          </p:cNvPr>
          <p:cNvGraphicFramePr/>
          <p:nvPr>
            <p:extLst>
              <p:ext uri="{D42A27DB-BD31-4B8C-83A1-F6EECF244321}">
                <p14:modId xmlns:p14="http://schemas.microsoft.com/office/powerpoint/2010/main" val="2987886827"/>
              </p:ext>
            </p:extLst>
          </p:nvPr>
        </p:nvGraphicFramePr>
        <p:xfrm>
          <a:off x="537425" y="1030770"/>
          <a:ext cx="2434465" cy="3507981"/>
        </p:xfrm>
        <a:graphic>
          <a:graphicData uri="http://schemas.openxmlformats.org/drawingml/2006/chart">
            <c:chart xmlns:c="http://schemas.openxmlformats.org/drawingml/2006/chart" xmlns:r="http://schemas.openxmlformats.org/officeDocument/2006/relationships" r:id="rId3"/>
          </a:graphicData>
        </a:graphic>
      </p:graphicFrame>
      <p:sp>
        <p:nvSpPr>
          <p:cNvPr id="181" name="标题 1">
            <a:extLst>
              <a:ext uri="{FF2B5EF4-FFF2-40B4-BE49-F238E27FC236}">
                <a16:creationId xmlns="" xmlns:a16="http://schemas.microsoft.com/office/drawing/2014/main" id="{A50DC71B-339A-4551-ABB8-99AE165B8FAA}"/>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182" name="矩形 181">
            <a:extLst>
              <a:ext uri="{FF2B5EF4-FFF2-40B4-BE49-F238E27FC236}">
                <a16:creationId xmlns="" xmlns:a16="http://schemas.microsoft.com/office/drawing/2014/main" id="{6DBB9808-B8F3-480B-A5C8-E78AF3CE09B5}"/>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83" name="矩形 182">
            <a:extLst>
              <a:ext uri="{FF2B5EF4-FFF2-40B4-BE49-F238E27FC236}">
                <a16:creationId xmlns="" xmlns:a16="http://schemas.microsoft.com/office/drawing/2014/main" id="{0762591A-FADB-48FA-BBCF-2239A2E8C5EA}"/>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9"/>
                                        </p:tgtEl>
                                        <p:attrNameLst>
                                          <p:attrName>style.visibility</p:attrName>
                                        </p:attrNameLst>
                                      </p:cBhvr>
                                      <p:to>
                                        <p:strVal val="visible"/>
                                      </p:to>
                                    </p:set>
                                    <p:animEffect transition="in" filter="fade">
                                      <p:cBhvr>
                                        <p:cTn id="7" dur="500"/>
                                        <p:tgtEl>
                                          <p:spTgt spid="169"/>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wipe(down)">
                                      <p:cBhvr>
                                        <p:cTn id="14" dur="500"/>
                                        <p:tgtEl>
                                          <p:spTgt spid="18"/>
                                        </p:tgtEl>
                                      </p:cBhvr>
                                    </p:animEffect>
                                  </p:childTnLst>
                                </p:cTn>
                              </p:par>
                            </p:childTnLst>
                          </p:cTn>
                        </p:par>
                        <p:par>
                          <p:cTn id="15" fill="hold">
                            <p:stCondLst>
                              <p:cond delay="1000"/>
                            </p:stCondLst>
                            <p:childTnLst>
                              <p:par>
                                <p:cTn id="16" presetID="53" presetClass="entr" presetSubtype="0" fill="hold" grpId="0" nodeType="afterEffect">
                                  <p:stCondLst>
                                    <p:cond delay="0"/>
                                  </p:stCondLst>
                                  <p:childTnLst>
                                    <p:set>
                                      <p:cBhvr>
                                        <p:cTn id="17" dur="1" fill="hold">
                                          <p:stCondLst>
                                            <p:cond delay="0"/>
                                          </p:stCondLst>
                                        </p:cTn>
                                        <p:tgtEl>
                                          <p:spTgt spid="167"/>
                                        </p:tgtEl>
                                        <p:attrNameLst>
                                          <p:attrName>style.visibility</p:attrName>
                                        </p:attrNameLst>
                                      </p:cBhvr>
                                      <p:to>
                                        <p:strVal val="visible"/>
                                      </p:to>
                                    </p:set>
                                    <p:anim calcmode="lin" valueType="num">
                                      <p:cBhvr>
                                        <p:cTn id="18" dur="500" fill="hold"/>
                                        <p:tgtEl>
                                          <p:spTgt spid="167"/>
                                        </p:tgtEl>
                                        <p:attrNameLst>
                                          <p:attrName>ppt_w</p:attrName>
                                        </p:attrNameLst>
                                      </p:cBhvr>
                                      <p:tavLst>
                                        <p:tav tm="0">
                                          <p:val>
                                            <p:fltVal val="0"/>
                                          </p:val>
                                        </p:tav>
                                        <p:tav tm="100000">
                                          <p:val>
                                            <p:strVal val="#ppt_w"/>
                                          </p:val>
                                        </p:tav>
                                      </p:tavLst>
                                    </p:anim>
                                    <p:anim calcmode="lin" valueType="num">
                                      <p:cBhvr>
                                        <p:cTn id="19" dur="500" fill="hold"/>
                                        <p:tgtEl>
                                          <p:spTgt spid="167"/>
                                        </p:tgtEl>
                                        <p:attrNameLst>
                                          <p:attrName>ppt_h</p:attrName>
                                        </p:attrNameLst>
                                      </p:cBhvr>
                                      <p:tavLst>
                                        <p:tav tm="0">
                                          <p:val>
                                            <p:fltVal val="0"/>
                                          </p:val>
                                        </p:tav>
                                        <p:tav tm="100000">
                                          <p:val>
                                            <p:strVal val="#ppt_h"/>
                                          </p:val>
                                        </p:tav>
                                      </p:tavLst>
                                    </p:anim>
                                    <p:animEffect transition="in" filter="fade">
                                      <p:cBhvr>
                                        <p:cTn id="20" dur="500"/>
                                        <p:tgtEl>
                                          <p:spTgt spid="167"/>
                                        </p:tgtEl>
                                      </p:cBhvr>
                                    </p:animEffect>
                                  </p:childTnLst>
                                </p:cTn>
                              </p:par>
                            </p:childTnLst>
                          </p:cTn>
                        </p:par>
                        <p:par>
                          <p:cTn id="21" fill="hold">
                            <p:stCondLst>
                              <p:cond delay="1500"/>
                            </p:stCondLst>
                            <p:childTnLst>
                              <p:par>
                                <p:cTn id="22" presetID="2" presetClass="entr" presetSubtype="4" accel="50000" decel="50000" fill="hold" grpId="0" nodeType="afterEffect">
                                  <p:stCondLst>
                                    <p:cond delay="0"/>
                                  </p:stCondLst>
                                  <p:childTnLst>
                                    <p:set>
                                      <p:cBhvr>
                                        <p:cTn id="23" dur="1" fill="hold">
                                          <p:stCondLst>
                                            <p:cond delay="0"/>
                                          </p:stCondLst>
                                        </p:cTn>
                                        <p:tgtEl>
                                          <p:spTgt spid="168"/>
                                        </p:tgtEl>
                                        <p:attrNameLst>
                                          <p:attrName>style.visibility</p:attrName>
                                        </p:attrNameLst>
                                      </p:cBhvr>
                                      <p:to>
                                        <p:strVal val="visible"/>
                                      </p:to>
                                    </p:set>
                                    <p:anim calcmode="lin" valueType="num">
                                      <p:cBhvr additive="base">
                                        <p:cTn id="24" dur="500" fill="hold"/>
                                        <p:tgtEl>
                                          <p:spTgt spid="168"/>
                                        </p:tgtEl>
                                        <p:attrNameLst>
                                          <p:attrName>ppt_x</p:attrName>
                                        </p:attrNameLst>
                                      </p:cBhvr>
                                      <p:tavLst>
                                        <p:tav tm="0">
                                          <p:val>
                                            <p:strVal val="#ppt_x"/>
                                          </p:val>
                                        </p:tav>
                                        <p:tav tm="100000">
                                          <p:val>
                                            <p:strVal val="#ppt_x"/>
                                          </p:val>
                                        </p:tav>
                                      </p:tavLst>
                                    </p:anim>
                                    <p:anim calcmode="lin" valueType="num">
                                      <p:cBhvr additive="base">
                                        <p:cTn id="25" dur="500" fill="hold"/>
                                        <p:tgtEl>
                                          <p:spTgt spid="168"/>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53" presetClass="entr" presetSubtype="0" fill="hold" grpId="0" nodeType="afterEffect">
                                  <p:stCondLst>
                                    <p:cond delay="0"/>
                                  </p:stCondLst>
                                  <p:childTnLst>
                                    <p:set>
                                      <p:cBhvr>
                                        <p:cTn id="28" dur="1" fill="hold">
                                          <p:stCondLst>
                                            <p:cond delay="0"/>
                                          </p:stCondLst>
                                        </p:cTn>
                                        <p:tgtEl>
                                          <p:spTgt spid="172"/>
                                        </p:tgtEl>
                                        <p:attrNameLst>
                                          <p:attrName>style.visibility</p:attrName>
                                        </p:attrNameLst>
                                      </p:cBhvr>
                                      <p:to>
                                        <p:strVal val="visible"/>
                                      </p:to>
                                    </p:set>
                                    <p:anim calcmode="lin" valueType="num">
                                      <p:cBhvr>
                                        <p:cTn id="29" dur="500" fill="hold"/>
                                        <p:tgtEl>
                                          <p:spTgt spid="172"/>
                                        </p:tgtEl>
                                        <p:attrNameLst>
                                          <p:attrName>ppt_w</p:attrName>
                                        </p:attrNameLst>
                                      </p:cBhvr>
                                      <p:tavLst>
                                        <p:tav tm="0">
                                          <p:val>
                                            <p:fltVal val="0"/>
                                          </p:val>
                                        </p:tav>
                                        <p:tav tm="100000">
                                          <p:val>
                                            <p:strVal val="#ppt_w"/>
                                          </p:val>
                                        </p:tav>
                                      </p:tavLst>
                                    </p:anim>
                                    <p:anim calcmode="lin" valueType="num">
                                      <p:cBhvr>
                                        <p:cTn id="30" dur="500" fill="hold"/>
                                        <p:tgtEl>
                                          <p:spTgt spid="172"/>
                                        </p:tgtEl>
                                        <p:attrNameLst>
                                          <p:attrName>ppt_h</p:attrName>
                                        </p:attrNameLst>
                                      </p:cBhvr>
                                      <p:tavLst>
                                        <p:tav tm="0">
                                          <p:val>
                                            <p:fltVal val="0"/>
                                          </p:val>
                                        </p:tav>
                                        <p:tav tm="100000">
                                          <p:val>
                                            <p:strVal val="#ppt_h"/>
                                          </p:val>
                                        </p:tav>
                                      </p:tavLst>
                                    </p:anim>
                                    <p:animEffect transition="in" filter="fade">
                                      <p:cBhvr>
                                        <p:cTn id="31" dur="500"/>
                                        <p:tgtEl>
                                          <p:spTgt spid="172"/>
                                        </p:tgtEl>
                                      </p:cBhvr>
                                    </p:animEffect>
                                  </p:childTnLst>
                                </p:cTn>
                              </p:par>
                            </p:childTnLst>
                          </p:cTn>
                        </p:par>
                        <p:par>
                          <p:cTn id="32" fill="hold">
                            <p:stCondLst>
                              <p:cond delay="2500"/>
                            </p:stCondLst>
                            <p:childTnLst>
                              <p:par>
                                <p:cTn id="33" presetID="2" presetClass="entr" presetSubtype="4" accel="50000" decel="50000" fill="hold" grpId="0" nodeType="afterEffect">
                                  <p:stCondLst>
                                    <p:cond delay="0"/>
                                  </p:stCondLst>
                                  <p:childTnLst>
                                    <p:set>
                                      <p:cBhvr>
                                        <p:cTn id="34" dur="1" fill="hold">
                                          <p:stCondLst>
                                            <p:cond delay="0"/>
                                          </p:stCondLst>
                                        </p:cTn>
                                        <p:tgtEl>
                                          <p:spTgt spid="173"/>
                                        </p:tgtEl>
                                        <p:attrNameLst>
                                          <p:attrName>style.visibility</p:attrName>
                                        </p:attrNameLst>
                                      </p:cBhvr>
                                      <p:to>
                                        <p:strVal val="visible"/>
                                      </p:to>
                                    </p:set>
                                    <p:anim calcmode="lin" valueType="num">
                                      <p:cBhvr additive="base">
                                        <p:cTn id="35" dur="500" fill="hold"/>
                                        <p:tgtEl>
                                          <p:spTgt spid="173"/>
                                        </p:tgtEl>
                                        <p:attrNameLst>
                                          <p:attrName>ppt_x</p:attrName>
                                        </p:attrNameLst>
                                      </p:cBhvr>
                                      <p:tavLst>
                                        <p:tav tm="0">
                                          <p:val>
                                            <p:strVal val="#ppt_x"/>
                                          </p:val>
                                        </p:tav>
                                        <p:tav tm="100000">
                                          <p:val>
                                            <p:strVal val="#ppt_x"/>
                                          </p:val>
                                        </p:tav>
                                      </p:tavLst>
                                    </p:anim>
                                    <p:anim calcmode="lin" valueType="num">
                                      <p:cBhvr additive="base">
                                        <p:cTn id="36" dur="500" fill="hold"/>
                                        <p:tgtEl>
                                          <p:spTgt spid="173"/>
                                        </p:tgtEl>
                                        <p:attrNameLst>
                                          <p:attrName>ppt_y</p:attrName>
                                        </p:attrNameLst>
                                      </p:cBhvr>
                                      <p:tavLst>
                                        <p:tav tm="0">
                                          <p:val>
                                            <p:strVal val="1+#ppt_h/2"/>
                                          </p:val>
                                        </p:tav>
                                        <p:tav tm="100000">
                                          <p:val>
                                            <p:strVal val="#ppt_y"/>
                                          </p:val>
                                        </p:tav>
                                      </p:tavLst>
                                    </p:anim>
                                  </p:childTnLst>
                                </p:cTn>
                              </p:par>
                            </p:childTnLst>
                          </p:cTn>
                        </p:par>
                        <p:par>
                          <p:cTn id="37" fill="hold">
                            <p:stCondLst>
                              <p:cond delay="3000"/>
                            </p:stCondLst>
                            <p:childTnLst>
                              <p:par>
                                <p:cTn id="38" presetID="53" presetClass="entr" presetSubtype="0" fill="hold" grpId="0" nodeType="afterEffect">
                                  <p:stCondLst>
                                    <p:cond delay="0"/>
                                  </p:stCondLst>
                                  <p:childTnLst>
                                    <p:set>
                                      <p:cBhvr>
                                        <p:cTn id="39" dur="1" fill="hold">
                                          <p:stCondLst>
                                            <p:cond delay="0"/>
                                          </p:stCondLst>
                                        </p:cTn>
                                        <p:tgtEl>
                                          <p:spTgt spid="174"/>
                                        </p:tgtEl>
                                        <p:attrNameLst>
                                          <p:attrName>style.visibility</p:attrName>
                                        </p:attrNameLst>
                                      </p:cBhvr>
                                      <p:to>
                                        <p:strVal val="visible"/>
                                      </p:to>
                                    </p:set>
                                    <p:anim calcmode="lin" valueType="num">
                                      <p:cBhvr>
                                        <p:cTn id="40" dur="500" fill="hold"/>
                                        <p:tgtEl>
                                          <p:spTgt spid="174"/>
                                        </p:tgtEl>
                                        <p:attrNameLst>
                                          <p:attrName>ppt_w</p:attrName>
                                        </p:attrNameLst>
                                      </p:cBhvr>
                                      <p:tavLst>
                                        <p:tav tm="0">
                                          <p:val>
                                            <p:fltVal val="0"/>
                                          </p:val>
                                        </p:tav>
                                        <p:tav tm="100000">
                                          <p:val>
                                            <p:strVal val="#ppt_w"/>
                                          </p:val>
                                        </p:tav>
                                      </p:tavLst>
                                    </p:anim>
                                    <p:anim calcmode="lin" valueType="num">
                                      <p:cBhvr>
                                        <p:cTn id="41" dur="500" fill="hold"/>
                                        <p:tgtEl>
                                          <p:spTgt spid="174"/>
                                        </p:tgtEl>
                                        <p:attrNameLst>
                                          <p:attrName>ppt_h</p:attrName>
                                        </p:attrNameLst>
                                      </p:cBhvr>
                                      <p:tavLst>
                                        <p:tav tm="0">
                                          <p:val>
                                            <p:fltVal val="0"/>
                                          </p:val>
                                        </p:tav>
                                        <p:tav tm="100000">
                                          <p:val>
                                            <p:strVal val="#ppt_h"/>
                                          </p:val>
                                        </p:tav>
                                      </p:tavLst>
                                    </p:anim>
                                    <p:animEffect transition="in" filter="fade">
                                      <p:cBhvr>
                                        <p:cTn id="42" dur="500"/>
                                        <p:tgtEl>
                                          <p:spTgt spid="174"/>
                                        </p:tgtEl>
                                      </p:cBhvr>
                                    </p:animEffect>
                                  </p:childTnLst>
                                </p:cTn>
                              </p:par>
                            </p:childTnLst>
                          </p:cTn>
                        </p:par>
                        <p:par>
                          <p:cTn id="43" fill="hold">
                            <p:stCondLst>
                              <p:cond delay="3500"/>
                            </p:stCondLst>
                            <p:childTnLst>
                              <p:par>
                                <p:cTn id="44" presetID="2" presetClass="entr" presetSubtype="4" accel="50000" decel="50000" fill="hold" grpId="0" nodeType="afterEffect">
                                  <p:stCondLst>
                                    <p:cond delay="0"/>
                                  </p:stCondLst>
                                  <p:childTnLst>
                                    <p:set>
                                      <p:cBhvr>
                                        <p:cTn id="45" dur="1" fill="hold">
                                          <p:stCondLst>
                                            <p:cond delay="0"/>
                                          </p:stCondLst>
                                        </p:cTn>
                                        <p:tgtEl>
                                          <p:spTgt spid="175"/>
                                        </p:tgtEl>
                                        <p:attrNameLst>
                                          <p:attrName>style.visibility</p:attrName>
                                        </p:attrNameLst>
                                      </p:cBhvr>
                                      <p:to>
                                        <p:strVal val="visible"/>
                                      </p:to>
                                    </p:set>
                                    <p:anim calcmode="lin" valueType="num">
                                      <p:cBhvr additive="base">
                                        <p:cTn id="46" dur="500" fill="hold"/>
                                        <p:tgtEl>
                                          <p:spTgt spid="175"/>
                                        </p:tgtEl>
                                        <p:attrNameLst>
                                          <p:attrName>ppt_x</p:attrName>
                                        </p:attrNameLst>
                                      </p:cBhvr>
                                      <p:tavLst>
                                        <p:tav tm="0">
                                          <p:val>
                                            <p:strVal val="#ppt_x"/>
                                          </p:val>
                                        </p:tav>
                                        <p:tav tm="100000">
                                          <p:val>
                                            <p:strVal val="#ppt_x"/>
                                          </p:val>
                                        </p:tav>
                                      </p:tavLst>
                                    </p:anim>
                                    <p:anim calcmode="lin" valueType="num">
                                      <p:cBhvr additive="base">
                                        <p:cTn id="47" dur="500" fill="hold"/>
                                        <p:tgtEl>
                                          <p:spTgt spid="175"/>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53" presetClass="entr" presetSubtype="0" fill="hold" grpId="0" nodeType="afterEffect">
                                  <p:stCondLst>
                                    <p:cond delay="0"/>
                                  </p:stCondLst>
                                  <p:childTnLst>
                                    <p:set>
                                      <p:cBhvr>
                                        <p:cTn id="50" dur="1" fill="hold">
                                          <p:stCondLst>
                                            <p:cond delay="0"/>
                                          </p:stCondLst>
                                        </p:cTn>
                                        <p:tgtEl>
                                          <p:spTgt spid="176"/>
                                        </p:tgtEl>
                                        <p:attrNameLst>
                                          <p:attrName>style.visibility</p:attrName>
                                        </p:attrNameLst>
                                      </p:cBhvr>
                                      <p:to>
                                        <p:strVal val="visible"/>
                                      </p:to>
                                    </p:set>
                                    <p:anim calcmode="lin" valueType="num">
                                      <p:cBhvr>
                                        <p:cTn id="51" dur="500" fill="hold"/>
                                        <p:tgtEl>
                                          <p:spTgt spid="176"/>
                                        </p:tgtEl>
                                        <p:attrNameLst>
                                          <p:attrName>ppt_w</p:attrName>
                                        </p:attrNameLst>
                                      </p:cBhvr>
                                      <p:tavLst>
                                        <p:tav tm="0">
                                          <p:val>
                                            <p:fltVal val="0"/>
                                          </p:val>
                                        </p:tav>
                                        <p:tav tm="100000">
                                          <p:val>
                                            <p:strVal val="#ppt_w"/>
                                          </p:val>
                                        </p:tav>
                                      </p:tavLst>
                                    </p:anim>
                                    <p:anim calcmode="lin" valueType="num">
                                      <p:cBhvr>
                                        <p:cTn id="52" dur="500" fill="hold"/>
                                        <p:tgtEl>
                                          <p:spTgt spid="176"/>
                                        </p:tgtEl>
                                        <p:attrNameLst>
                                          <p:attrName>ppt_h</p:attrName>
                                        </p:attrNameLst>
                                      </p:cBhvr>
                                      <p:tavLst>
                                        <p:tav tm="0">
                                          <p:val>
                                            <p:fltVal val="0"/>
                                          </p:val>
                                        </p:tav>
                                        <p:tav tm="100000">
                                          <p:val>
                                            <p:strVal val="#ppt_h"/>
                                          </p:val>
                                        </p:tav>
                                      </p:tavLst>
                                    </p:anim>
                                    <p:animEffect transition="in" filter="fade">
                                      <p:cBhvr>
                                        <p:cTn id="53" dur="500"/>
                                        <p:tgtEl>
                                          <p:spTgt spid="176"/>
                                        </p:tgtEl>
                                      </p:cBhvr>
                                    </p:animEffect>
                                  </p:childTnLst>
                                </p:cTn>
                              </p:par>
                            </p:childTnLst>
                          </p:cTn>
                        </p:par>
                        <p:par>
                          <p:cTn id="54" fill="hold">
                            <p:stCondLst>
                              <p:cond delay="45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177"/>
                                        </p:tgtEl>
                                        <p:attrNameLst>
                                          <p:attrName>style.visibility</p:attrName>
                                        </p:attrNameLst>
                                      </p:cBhvr>
                                      <p:to>
                                        <p:strVal val="visible"/>
                                      </p:to>
                                    </p:set>
                                    <p:anim calcmode="lin" valueType="num">
                                      <p:cBhvr additive="base">
                                        <p:cTn id="57" dur="500" fill="hold"/>
                                        <p:tgtEl>
                                          <p:spTgt spid="177"/>
                                        </p:tgtEl>
                                        <p:attrNameLst>
                                          <p:attrName>ppt_x</p:attrName>
                                        </p:attrNameLst>
                                      </p:cBhvr>
                                      <p:tavLst>
                                        <p:tav tm="0">
                                          <p:val>
                                            <p:strVal val="#ppt_x"/>
                                          </p:val>
                                        </p:tav>
                                        <p:tav tm="100000">
                                          <p:val>
                                            <p:strVal val="#ppt_x"/>
                                          </p:val>
                                        </p:tav>
                                      </p:tavLst>
                                    </p:anim>
                                    <p:anim calcmode="lin" valueType="num">
                                      <p:cBhvr additive="base">
                                        <p:cTn id="58" dur="500" fill="hold"/>
                                        <p:tgtEl>
                                          <p:spTgt spid="177"/>
                                        </p:tgtEl>
                                        <p:attrNameLst>
                                          <p:attrName>ppt_y</p:attrName>
                                        </p:attrNameLst>
                                      </p:cBhvr>
                                      <p:tavLst>
                                        <p:tav tm="0">
                                          <p:val>
                                            <p:strVal val="1+#ppt_h/2"/>
                                          </p:val>
                                        </p:tav>
                                        <p:tav tm="100000">
                                          <p:val>
                                            <p:strVal val="#ppt_y"/>
                                          </p:val>
                                        </p:tav>
                                      </p:tavLst>
                                    </p:anim>
                                  </p:childTnLst>
                                </p:cTn>
                              </p:par>
                            </p:childTnLst>
                          </p:cTn>
                        </p:par>
                        <p:par>
                          <p:cTn id="59" fill="hold">
                            <p:stCondLst>
                              <p:cond delay="5000"/>
                            </p:stCondLst>
                            <p:childTnLst>
                              <p:par>
                                <p:cTn id="60" presetID="53" presetClass="entr" presetSubtype="0" fill="hold" grpId="0" nodeType="afterEffect">
                                  <p:stCondLst>
                                    <p:cond delay="0"/>
                                  </p:stCondLst>
                                  <p:childTnLst>
                                    <p:set>
                                      <p:cBhvr>
                                        <p:cTn id="61" dur="1" fill="hold">
                                          <p:stCondLst>
                                            <p:cond delay="0"/>
                                          </p:stCondLst>
                                        </p:cTn>
                                        <p:tgtEl>
                                          <p:spTgt spid="178"/>
                                        </p:tgtEl>
                                        <p:attrNameLst>
                                          <p:attrName>style.visibility</p:attrName>
                                        </p:attrNameLst>
                                      </p:cBhvr>
                                      <p:to>
                                        <p:strVal val="visible"/>
                                      </p:to>
                                    </p:set>
                                    <p:anim calcmode="lin" valueType="num">
                                      <p:cBhvr>
                                        <p:cTn id="62" dur="500" fill="hold"/>
                                        <p:tgtEl>
                                          <p:spTgt spid="178"/>
                                        </p:tgtEl>
                                        <p:attrNameLst>
                                          <p:attrName>ppt_w</p:attrName>
                                        </p:attrNameLst>
                                      </p:cBhvr>
                                      <p:tavLst>
                                        <p:tav tm="0">
                                          <p:val>
                                            <p:fltVal val="0"/>
                                          </p:val>
                                        </p:tav>
                                        <p:tav tm="100000">
                                          <p:val>
                                            <p:strVal val="#ppt_w"/>
                                          </p:val>
                                        </p:tav>
                                      </p:tavLst>
                                    </p:anim>
                                    <p:anim calcmode="lin" valueType="num">
                                      <p:cBhvr>
                                        <p:cTn id="63" dur="500" fill="hold"/>
                                        <p:tgtEl>
                                          <p:spTgt spid="178"/>
                                        </p:tgtEl>
                                        <p:attrNameLst>
                                          <p:attrName>ppt_h</p:attrName>
                                        </p:attrNameLst>
                                      </p:cBhvr>
                                      <p:tavLst>
                                        <p:tav tm="0">
                                          <p:val>
                                            <p:fltVal val="0"/>
                                          </p:val>
                                        </p:tav>
                                        <p:tav tm="100000">
                                          <p:val>
                                            <p:strVal val="#ppt_h"/>
                                          </p:val>
                                        </p:tav>
                                      </p:tavLst>
                                    </p:anim>
                                    <p:animEffect transition="in" filter="fade">
                                      <p:cBhvr>
                                        <p:cTn id="64" dur="500"/>
                                        <p:tgtEl>
                                          <p:spTgt spid="178"/>
                                        </p:tgtEl>
                                      </p:cBhvr>
                                    </p:animEffect>
                                  </p:childTnLst>
                                </p:cTn>
                              </p:par>
                            </p:childTnLst>
                          </p:cTn>
                        </p:par>
                        <p:par>
                          <p:cTn id="65" fill="hold">
                            <p:stCondLst>
                              <p:cond delay="5500"/>
                            </p:stCondLst>
                            <p:childTnLst>
                              <p:par>
                                <p:cTn id="66" presetID="2" presetClass="entr" presetSubtype="4" accel="50000" decel="50000" fill="hold" grpId="0" nodeType="afterEffect">
                                  <p:stCondLst>
                                    <p:cond delay="0"/>
                                  </p:stCondLst>
                                  <p:childTnLst>
                                    <p:set>
                                      <p:cBhvr>
                                        <p:cTn id="67" dur="1" fill="hold">
                                          <p:stCondLst>
                                            <p:cond delay="0"/>
                                          </p:stCondLst>
                                        </p:cTn>
                                        <p:tgtEl>
                                          <p:spTgt spid="179"/>
                                        </p:tgtEl>
                                        <p:attrNameLst>
                                          <p:attrName>style.visibility</p:attrName>
                                        </p:attrNameLst>
                                      </p:cBhvr>
                                      <p:to>
                                        <p:strVal val="visible"/>
                                      </p:to>
                                    </p:set>
                                    <p:anim calcmode="lin" valueType="num">
                                      <p:cBhvr additive="base">
                                        <p:cTn id="68" dur="500" fill="hold"/>
                                        <p:tgtEl>
                                          <p:spTgt spid="179"/>
                                        </p:tgtEl>
                                        <p:attrNameLst>
                                          <p:attrName>ppt_x</p:attrName>
                                        </p:attrNameLst>
                                      </p:cBhvr>
                                      <p:tavLst>
                                        <p:tav tm="0">
                                          <p:val>
                                            <p:strVal val="#ppt_x"/>
                                          </p:val>
                                        </p:tav>
                                        <p:tav tm="100000">
                                          <p:val>
                                            <p:strVal val="#ppt_x"/>
                                          </p:val>
                                        </p:tav>
                                      </p:tavLst>
                                    </p:anim>
                                    <p:anim calcmode="lin" valueType="num">
                                      <p:cBhvr additive="base">
                                        <p:cTn id="69" dur="500" fill="hold"/>
                                        <p:tgtEl>
                                          <p:spTgt spid="179"/>
                                        </p:tgtEl>
                                        <p:attrNameLst>
                                          <p:attrName>ppt_y</p:attrName>
                                        </p:attrNameLst>
                                      </p:cBhvr>
                                      <p:tavLst>
                                        <p:tav tm="0">
                                          <p:val>
                                            <p:strVal val="1+#ppt_h/2"/>
                                          </p:val>
                                        </p:tav>
                                        <p:tav tm="100000">
                                          <p:val>
                                            <p:strVal val="#ppt_y"/>
                                          </p:val>
                                        </p:tav>
                                      </p:tavLst>
                                    </p:anim>
                                  </p:childTnLst>
                                </p:cTn>
                              </p:par>
                            </p:childTnLst>
                          </p:cTn>
                        </p:par>
                        <p:par>
                          <p:cTn id="70" fill="hold">
                            <p:stCondLst>
                              <p:cond delay="6000"/>
                            </p:stCondLst>
                            <p:childTnLst>
                              <p:par>
                                <p:cTn id="71" presetID="22" presetClass="entr" presetSubtype="4" fill="hold" grpId="0" nodeType="afterEffect">
                                  <p:stCondLst>
                                    <p:cond delay="0"/>
                                  </p:stCondLst>
                                  <p:childTnLst>
                                    <p:set>
                                      <p:cBhvr>
                                        <p:cTn id="72" dur="1" fill="hold">
                                          <p:stCondLst>
                                            <p:cond delay="0"/>
                                          </p:stCondLst>
                                        </p:cTn>
                                        <p:tgtEl>
                                          <p:spTgt spid="180"/>
                                        </p:tgtEl>
                                        <p:attrNameLst>
                                          <p:attrName>style.visibility</p:attrName>
                                        </p:attrNameLst>
                                      </p:cBhvr>
                                      <p:to>
                                        <p:strVal val="visible"/>
                                      </p:to>
                                    </p:set>
                                    <p:animEffect transition="in" filter="wipe(down)">
                                      <p:cBhvr>
                                        <p:cTn id="73" dur="100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animBg="1"/>
      <p:bldP spid="168" grpId="0"/>
      <p:bldP spid="172" grpId="0" animBg="1"/>
      <p:bldP spid="173" grpId="0"/>
      <p:bldP spid="174" grpId="0" animBg="1"/>
      <p:bldP spid="175" grpId="0"/>
      <p:bldP spid="176" grpId="0" animBg="1"/>
      <p:bldP spid="177" grpId="0"/>
      <p:bldP spid="178" grpId="0" animBg="1"/>
      <p:bldP spid="179" grpId="0"/>
      <p:bldGraphic spid="180"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a:extLst>
              <a:ext uri="{FF2B5EF4-FFF2-40B4-BE49-F238E27FC236}">
                <a16:creationId xmlns="" xmlns:a16="http://schemas.microsoft.com/office/drawing/2014/main" id="{B4A74F56-34C0-4E17-9994-DC2BAB471A51}"/>
              </a:ext>
            </a:extLst>
          </p:cNvPr>
          <p:cNvSpPr/>
          <p:nvPr/>
        </p:nvSpPr>
        <p:spPr bwMode="auto">
          <a:xfrm>
            <a:off x="1329506" y="1150404"/>
            <a:ext cx="2663432" cy="3177264"/>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a:noFill/>
          </a:ln>
        </p:spPr>
        <p:txBody>
          <a:bodyPr vert="horz" wrap="square" lIns="67204" tIns="33602" rIns="67204" bIns="33602" numCol="1" anchor="t" anchorCtr="0" compatLnSpc="1"/>
          <a:lstStyle/>
          <a:p>
            <a:endParaRPr lang="zh-CN" altLang="en-US" sz="975"/>
          </a:p>
        </p:txBody>
      </p:sp>
      <p:sp>
        <p:nvSpPr>
          <p:cNvPr id="7" name="Freeform 6">
            <a:extLst>
              <a:ext uri="{FF2B5EF4-FFF2-40B4-BE49-F238E27FC236}">
                <a16:creationId xmlns="" xmlns:a16="http://schemas.microsoft.com/office/drawing/2014/main" id="{74651811-8F19-4189-9F73-C6E6DD024CC0}"/>
              </a:ext>
            </a:extLst>
          </p:cNvPr>
          <p:cNvSpPr/>
          <p:nvPr/>
        </p:nvSpPr>
        <p:spPr bwMode="auto">
          <a:xfrm>
            <a:off x="3512708" y="2241072"/>
            <a:ext cx="1763176" cy="2103397"/>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p:spPr>
        <p:txBody>
          <a:bodyPr vert="horz" wrap="square" lIns="67204" tIns="33602" rIns="67204" bIns="33602" numCol="1" anchor="t" anchorCtr="0" compatLnSpc="1"/>
          <a:lstStyle/>
          <a:p>
            <a:endParaRPr lang="zh-CN" altLang="en-US" sz="975" dirty="0"/>
          </a:p>
        </p:txBody>
      </p:sp>
      <p:sp>
        <p:nvSpPr>
          <p:cNvPr id="8" name="椭圆 7">
            <a:extLst>
              <a:ext uri="{FF2B5EF4-FFF2-40B4-BE49-F238E27FC236}">
                <a16:creationId xmlns="" xmlns:a16="http://schemas.microsoft.com/office/drawing/2014/main" id="{6DFAE687-66C4-47D1-AF49-962E637E4594}"/>
              </a:ext>
            </a:extLst>
          </p:cNvPr>
          <p:cNvSpPr/>
          <p:nvPr/>
        </p:nvSpPr>
        <p:spPr bwMode="auto">
          <a:xfrm>
            <a:off x="3399301" y="1335683"/>
            <a:ext cx="602504" cy="602504"/>
          </a:xfrm>
          <a:prstGeom prst="ellipse">
            <a:avLst/>
          </a:prstGeom>
          <a:solidFill>
            <a:schemeClr val="tx2"/>
          </a:solidFill>
          <a:ln w="9525" cap="flat" cmpd="sng" algn="ctr">
            <a:solidFill>
              <a:srgbClr val="F8F8F8"/>
            </a:solidFill>
            <a:prstDash val="solid"/>
            <a:round/>
            <a:headEnd type="none" w="med" len="med"/>
            <a:tailEnd type="none" w="med" len="med"/>
          </a:ln>
          <a:effectLst/>
        </p:spPr>
        <p:txBody>
          <a:bodyPr vert="horz" wrap="square" lIns="67204" tIns="33602" rIns="67204" bIns="33602" numCol="1" rtlCol="0" anchor="t" anchorCtr="0" compatLnSpc="1"/>
          <a:lstStyle/>
          <a:p>
            <a:pPr defTabSz="672084" fontAlgn="base">
              <a:spcBef>
                <a:spcPct val="0"/>
              </a:spcBef>
              <a:spcAft>
                <a:spcPct val="0"/>
              </a:spcAft>
            </a:pPr>
            <a:endParaRPr lang="zh-CN" altLang="en-US" sz="1323">
              <a:latin typeface="Arial" pitchFamily="34" charset="0"/>
              <a:ea typeface="宋体" pitchFamily="2" charset="-122"/>
            </a:endParaRPr>
          </a:p>
        </p:txBody>
      </p:sp>
      <p:sp>
        <p:nvSpPr>
          <p:cNvPr id="9" name="椭圆 8">
            <a:extLst>
              <a:ext uri="{FF2B5EF4-FFF2-40B4-BE49-F238E27FC236}">
                <a16:creationId xmlns="" xmlns:a16="http://schemas.microsoft.com/office/drawing/2014/main" id="{B0710CF9-9454-4422-AF44-5FEFC89A3820}"/>
              </a:ext>
            </a:extLst>
          </p:cNvPr>
          <p:cNvSpPr/>
          <p:nvPr/>
        </p:nvSpPr>
        <p:spPr bwMode="auto">
          <a:xfrm>
            <a:off x="5076000" y="2642956"/>
            <a:ext cx="267138" cy="267138"/>
          </a:xfrm>
          <a:prstGeom prst="ellipse">
            <a:avLst/>
          </a:prstGeom>
          <a:solidFill>
            <a:schemeClr val="tx2"/>
          </a:solidFill>
          <a:ln w="9525" cap="flat" cmpd="sng" algn="ctr">
            <a:solidFill>
              <a:srgbClr val="F8F8F8"/>
            </a:solidFill>
            <a:prstDash val="solid"/>
            <a:round/>
            <a:headEnd type="none" w="med" len="med"/>
            <a:tailEnd type="none" w="med" len="med"/>
          </a:ln>
          <a:effectLst/>
        </p:spPr>
        <p:txBody>
          <a:bodyPr vert="horz" wrap="square" lIns="67204" tIns="33602" rIns="67204" bIns="33602" numCol="1" rtlCol="0" anchor="t" anchorCtr="0" compatLnSpc="1"/>
          <a:lstStyle/>
          <a:p>
            <a:pPr defTabSz="672084" fontAlgn="base">
              <a:spcBef>
                <a:spcPct val="0"/>
              </a:spcBef>
              <a:spcAft>
                <a:spcPct val="0"/>
              </a:spcAft>
            </a:pPr>
            <a:endParaRPr lang="zh-CN" altLang="en-US" sz="1323">
              <a:latin typeface="Arial" pitchFamily="34" charset="0"/>
              <a:ea typeface="宋体" pitchFamily="2" charset="-122"/>
            </a:endParaRPr>
          </a:p>
        </p:txBody>
      </p:sp>
      <p:sp>
        <p:nvSpPr>
          <p:cNvPr id="10" name="TextBox 7">
            <a:extLst>
              <a:ext uri="{FF2B5EF4-FFF2-40B4-BE49-F238E27FC236}">
                <a16:creationId xmlns="" xmlns:a16="http://schemas.microsoft.com/office/drawing/2014/main" id="{DFB0825C-AE60-4D77-BE6C-9589C3E923E8}"/>
              </a:ext>
            </a:extLst>
          </p:cNvPr>
          <p:cNvSpPr txBox="1"/>
          <p:nvPr/>
        </p:nvSpPr>
        <p:spPr>
          <a:xfrm>
            <a:off x="3399768" y="1468224"/>
            <a:ext cx="612771" cy="338554"/>
          </a:xfrm>
          <a:prstGeom prst="rect">
            <a:avLst/>
          </a:prstGeom>
          <a:noFill/>
        </p:spPr>
        <p:txBody>
          <a:bodyPr wrap="square" rtlCol="0">
            <a:spAutoFit/>
          </a:bodyPr>
          <a:lstStyle/>
          <a:p>
            <a:r>
              <a:rPr lang="en-US" altLang="zh-CN" sz="1600" dirty="0">
                <a:solidFill>
                  <a:srgbClr val="F8F8F8"/>
                </a:solidFill>
                <a:latin typeface="微软雅黑" charset="0"/>
                <a:ea typeface="微软雅黑" charset="0"/>
              </a:rPr>
              <a:t>75%</a:t>
            </a:r>
          </a:p>
        </p:txBody>
      </p:sp>
      <p:sp>
        <p:nvSpPr>
          <p:cNvPr id="12" name="TextBox 9">
            <a:extLst>
              <a:ext uri="{FF2B5EF4-FFF2-40B4-BE49-F238E27FC236}">
                <a16:creationId xmlns="" xmlns:a16="http://schemas.microsoft.com/office/drawing/2014/main" id="{91AC2163-B8E7-4CD2-93D9-B2237173D0C8}"/>
              </a:ext>
            </a:extLst>
          </p:cNvPr>
          <p:cNvSpPr txBox="1"/>
          <p:nvPr/>
        </p:nvSpPr>
        <p:spPr>
          <a:xfrm>
            <a:off x="2337569" y="1494826"/>
            <a:ext cx="889055" cy="409023"/>
          </a:xfrm>
          <a:prstGeom prst="rect">
            <a:avLst/>
          </a:prstGeom>
          <a:noFill/>
        </p:spPr>
        <p:txBody>
          <a:bodyPr wrap="square" rtlCol="0">
            <a:spAutoFit/>
          </a:bodyPr>
          <a:lstStyle/>
          <a:p>
            <a:r>
              <a:rPr lang="zh-CN" altLang="en-US" sz="2058" dirty="0">
                <a:solidFill>
                  <a:srgbClr val="F8F8F8"/>
                </a:solidFill>
                <a:latin typeface="微软雅黑" charset="0"/>
                <a:ea typeface="微软雅黑" charset="0"/>
              </a:rPr>
              <a:t>目标</a:t>
            </a:r>
          </a:p>
        </p:txBody>
      </p:sp>
      <p:sp>
        <p:nvSpPr>
          <p:cNvPr id="13" name="TextBox 10">
            <a:extLst>
              <a:ext uri="{FF2B5EF4-FFF2-40B4-BE49-F238E27FC236}">
                <a16:creationId xmlns="" xmlns:a16="http://schemas.microsoft.com/office/drawing/2014/main" id="{D56F11E0-C4FB-4A99-9770-11DC771789A1}"/>
              </a:ext>
            </a:extLst>
          </p:cNvPr>
          <p:cNvSpPr txBox="1"/>
          <p:nvPr/>
        </p:nvSpPr>
        <p:spPr>
          <a:xfrm>
            <a:off x="1754666" y="1982523"/>
            <a:ext cx="1680571" cy="884216"/>
          </a:xfrm>
          <a:prstGeom prst="rect">
            <a:avLst/>
          </a:prstGeom>
          <a:noFill/>
        </p:spPr>
        <p:txBody>
          <a:bodyPr wrap="square" rtlCol="0">
            <a:spAutoFit/>
          </a:bodyPr>
          <a:lstStyle/>
          <a:p>
            <a:pPr algn="ctr"/>
            <a:r>
              <a:rPr lang="zh-CN" altLang="en-US" sz="1029" dirty="0">
                <a:solidFill>
                  <a:srgbClr val="F8F8F8"/>
                </a:solidFill>
                <a:latin typeface="微软雅黑" charset="0"/>
                <a:ea typeface="微软雅黑" charset="0"/>
              </a:rPr>
              <a:t>请输入您的文字对目标进行说明请输入您的文字对目标进行说明请输入您的文字对目标进行说明</a:t>
            </a:r>
          </a:p>
          <a:p>
            <a:pPr algn="ctr"/>
            <a:endParaRPr lang="zh-CN" altLang="en-US" sz="1029" dirty="0">
              <a:solidFill>
                <a:srgbClr val="F8F8F8"/>
              </a:solidFill>
              <a:latin typeface="微软雅黑" charset="0"/>
              <a:ea typeface="微软雅黑" charset="0"/>
            </a:endParaRPr>
          </a:p>
        </p:txBody>
      </p:sp>
      <p:sp>
        <p:nvSpPr>
          <p:cNvPr id="16" name="TextBox 13">
            <a:extLst>
              <a:ext uri="{FF2B5EF4-FFF2-40B4-BE49-F238E27FC236}">
                <a16:creationId xmlns="" xmlns:a16="http://schemas.microsoft.com/office/drawing/2014/main" id="{C7294CE0-3FDB-4B57-BE75-34196AD34AE2}"/>
              </a:ext>
            </a:extLst>
          </p:cNvPr>
          <p:cNvSpPr txBox="1"/>
          <p:nvPr/>
        </p:nvSpPr>
        <p:spPr>
          <a:xfrm>
            <a:off x="4118012" y="1286680"/>
            <a:ext cx="3689695" cy="409086"/>
          </a:xfrm>
          <a:prstGeom prst="rect">
            <a:avLst/>
          </a:prstGeom>
          <a:noFill/>
        </p:spPr>
        <p:txBody>
          <a:bodyPr wrap="square" rtlCol="0">
            <a:spAutoFit/>
          </a:bodyPr>
          <a:lstStyle/>
          <a:p>
            <a:r>
              <a:rPr lang="zh-CN" altLang="en-US" sz="1029" dirty="0">
                <a:solidFill>
                  <a:schemeClr val="tx1">
                    <a:lumMod val="65000"/>
                    <a:lumOff val="35000"/>
                  </a:schemeClr>
                </a:solidFill>
                <a:latin typeface="微软雅黑" charset="0"/>
                <a:ea typeface="微软雅黑" charset="0"/>
              </a:rPr>
              <a:t>请输入您的文字请输入您的文字请输入您的文字请输入您的文字请输入您的文字</a:t>
            </a:r>
          </a:p>
        </p:txBody>
      </p:sp>
      <p:sp>
        <p:nvSpPr>
          <p:cNvPr id="17" name="TextBox 14">
            <a:extLst>
              <a:ext uri="{FF2B5EF4-FFF2-40B4-BE49-F238E27FC236}">
                <a16:creationId xmlns="" xmlns:a16="http://schemas.microsoft.com/office/drawing/2014/main" id="{711D1F34-DA08-4B98-BBCB-4CC0B185D7A5}"/>
              </a:ext>
            </a:extLst>
          </p:cNvPr>
          <p:cNvSpPr txBox="1"/>
          <p:nvPr/>
        </p:nvSpPr>
        <p:spPr>
          <a:xfrm>
            <a:off x="5954926" y="2463686"/>
            <a:ext cx="1853248" cy="567463"/>
          </a:xfrm>
          <a:prstGeom prst="rect">
            <a:avLst/>
          </a:prstGeom>
          <a:noFill/>
        </p:spPr>
        <p:txBody>
          <a:bodyPr wrap="square" rtlCol="0">
            <a:spAutoFit/>
          </a:bodyPr>
          <a:lstStyle/>
          <a:p>
            <a:r>
              <a:rPr lang="zh-CN" altLang="en-US" sz="1029" dirty="0">
                <a:solidFill>
                  <a:schemeClr val="tx1">
                    <a:lumMod val="65000"/>
                    <a:lumOff val="35000"/>
                  </a:schemeClr>
                </a:solidFill>
                <a:latin typeface="微软雅黑" charset="0"/>
                <a:ea typeface="微软雅黑" charset="0"/>
              </a:rPr>
              <a:t>请输入您的文字请输入您的文字请输入您的文字请输入您的文字请输入您的文字</a:t>
            </a:r>
          </a:p>
        </p:txBody>
      </p:sp>
      <p:sp>
        <p:nvSpPr>
          <p:cNvPr id="18" name="标题 1">
            <a:extLst>
              <a:ext uri="{FF2B5EF4-FFF2-40B4-BE49-F238E27FC236}">
                <a16:creationId xmlns="" xmlns:a16="http://schemas.microsoft.com/office/drawing/2014/main" id="{AB5C9429-C525-462B-9695-4D7CEFB7285F}"/>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19" name="矩形 18">
            <a:extLst>
              <a:ext uri="{FF2B5EF4-FFF2-40B4-BE49-F238E27FC236}">
                <a16:creationId xmlns="" xmlns:a16="http://schemas.microsoft.com/office/drawing/2014/main" id="{CBF63027-861A-49AE-AA64-294B80CEB5F0}"/>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0" name="矩形 19">
            <a:extLst>
              <a:ext uri="{FF2B5EF4-FFF2-40B4-BE49-F238E27FC236}">
                <a16:creationId xmlns="" xmlns:a16="http://schemas.microsoft.com/office/drawing/2014/main" id="{8DF133E2-B7DF-40D8-BFE7-65E5D871439E}"/>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a:extLst>
              <a:ext uri="{FF2B5EF4-FFF2-40B4-BE49-F238E27FC236}">
                <a16:creationId xmlns="" xmlns:a16="http://schemas.microsoft.com/office/drawing/2014/main" id="{E6681BA6-89B7-4056-B7C9-06780398D7FF}"/>
              </a:ext>
            </a:extLst>
          </p:cNvPr>
          <p:cNvSpPr>
            <a:spLocks/>
          </p:cNvSpPr>
          <p:nvPr/>
        </p:nvSpPr>
        <p:spPr bwMode="auto">
          <a:xfrm>
            <a:off x="4582581" y="1505744"/>
            <a:ext cx="1169176" cy="1355398"/>
          </a:xfrm>
          <a:custGeom>
            <a:avLst/>
            <a:gdLst>
              <a:gd name="T0" fmla="*/ 0 w 175"/>
              <a:gd name="T1" fmla="*/ 0 h 203"/>
              <a:gd name="T2" fmla="*/ 6 w 175"/>
              <a:gd name="T3" fmla="*/ 2 h 203"/>
              <a:gd name="T4" fmla="*/ 171 w 175"/>
              <a:gd name="T5" fmla="*/ 99 h 203"/>
              <a:gd name="T6" fmla="*/ 175 w 175"/>
              <a:gd name="T7" fmla="*/ 104 h 203"/>
              <a:gd name="T8" fmla="*/ 0 w 175"/>
              <a:gd name="T9" fmla="*/ 203 h 203"/>
              <a:gd name="T10" fmla="*/ 0 w 175"/>
              <a:gd name="T11" fmla="*/ 0 h 203"/>
            </a:gdLst>
            <a:ahLst/>
            <a:cxnLst>
              <a:cxn ang="0">
                <a:pos x="T0" y="T1"/>
              </a:cxn>
              <a:cxn ang="0">
                <a:pos x="T2" y="T3"/>
              </a:cxn>
              <a:cxn ang="0">
                <a:pos x="T4" y="T5"/>
              </a:cxn>
              <a:cxn ang="0">
                <a:pos x="T6" y="T7"/>
              </a:cxn>
              <a:cxn ang="0">
                <a:pos x="T8" y="T9"/>
              </a:cxn>
              <a:cxn ang="0">
                <a:pos x="T10" y="T11"/>
              </a:cxn>
            </a:cxnLst>
            <a:rect l="0" t="0" r="r" b="b"/>
            <a:pathLst>
              <a:path w="175" h="203">
                <a:moveTo>
                  <a:pt x="0" y="0"/>
                </a:moveTo>
                <a:cubicBezTo>
                  <a:pt x="2" y="0"/>
                  <a:pt x="4" y="1"/>
                  <a:pt x="6" y="2"/>
                </a:cubicBezTo>
                <a:cubicBezTo>
                  <a:pt x="171" y="99"/>
                  <a:pt x="171" y="99"/>
                  <a:pt x="171" y="99"/>
                </a:cubicBezTo>
                <a:cubicBezTo>
                  <a:pt x="172" y="100"/>
                  <a:pt x="174" y="102"/>
                  <a:pt x="175" y="104"/>
                </a:cubicBezTo>
                <a:cubicBezTo>
                  <a:pt x="0" y="203"/>
                  <a:pt x="0" y="203"/>
                  <a:pt x="0" y="203"/>
                </a:cubicBezTo>
                <a:lnTo>
                  <a:pt x="0" y="0"/>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 name="Freeform 7">
            <a:extLst>
              <a:ext uri="{FF2B5EF4-FFF2-40B4-BE49-F238E27FC236}">
                <a16:creationId xmlns="" xmlns:a16="http://schemas.microsoft.com/office/drawing/2014/main" id="{5904FF6D-BB56-4AE8-B052-8951558E462A}"/>
              </a:ext>
            </a:extLst>
          </p:cNvPr>
          <p:cNvSpPr>
            <a:spLocks/>
          </p:cNvSpPr>
          <p:nvPr/>
        </p:nvSpPr>
        <p:spPr bwMode="auto">
          <a:xfrm>
            <a:off x="4582581" y="2881244"/>
            <a:ext cx="1169176" cy="1355398"/>
          </a:xfrm>
          <a:custGeom>
            <a:avLst/>
            <a:gdLst>
              <a:gd name="T0" fmla="*/ 0 w 175"/>
              <a:gd name="T1" fmla="*/ 0 h 203"/>
              <a:gd name="T2" fmla="*/ 175 w 175"/>
              <a:gd name="T3" fmla="*/ 100 h 203"/>
              <a:gd name="T4" fmla="*/ 171 w 175"/>
              <a:gd name="T5" fmla="*/ 104 h 203"/>
              <a:gd name="T6" fmla="*/ 6 w 175"/>
              <a:gd name="T7" fmla="*/ 202 h 203"/>
              <a:gd name="T8" fmla="*/ 0 w 175"/>
              <a:gd name="T9" fmla="*/ 203 h 203"/>
              <a:gd name="T10" fmla="*/ 0 w 175"/>
              <a:gd name="T11" fmla="*/ 0 h 203"/>
            </a:gdLst>
            <a:ahLst/>
            <a:cxnLst>
              <a:cxn ang="0">
                <a:pos x="T0" y="T1"/>
              </a:cxn>
              <a:cxn ang="0">
                <a:pos x="T2" y="T3"/>
              </a:cxn>
              <a:cxn ang="0">
                <a:pos x="T4" y="T5"/>
              </a:cxn>
              <a:cxn ang="0">
                <a:pos x="T6" y="T7"/>
              </a:cxn>
              <a:cxn ang="0">
                <a:pos x="T8" y="T9"/>
              </a:cxn>
              <a:cxn ang="0">
                <a:pos x="T10" y="T11"/>
              </a:cxn>
            </a:cxnLst>
            <a:rect l="0" t="0" r="r" b="b"/>
            <a:pathLst>
              <a:path w="175" h="203">
                <a:moveTo>
                  <a:pt x="0" y="0"/>
                </a:moveTo>
                <a:cubicBezTo>
                  <a:pt x="175" y="100"/>
                  <a:pt x="175" y="100"/>
                  <a:pt x="175" y="100"/>
                </a:cubicBezTo>
                <a:cubicBezTo>
                  <a:pt x="174" y="102"/>
                  <a:pt x="172" y="103"/>
                  <a:pt x="171" y="104"/>
                </a:cubicBezTo>
                <a:cubicBezTo>
                  <a:pt x="6" y="202"/>
                  <a:pt x="6" y="202"/>
                  <a:pt x="6" y="202"/>
                </a:cubicBezTo>
                <a:cubicBezTo>
                  <a:pt x="4" y="203"/>
                  <a:pt x="2" y="203"/>
                  <a:pt x="0" y="203"/>
                </a:cubicBezTo>
                <a:lnTo>
                  <a:pt x="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Freeform 9">
            <a:extLst>
              <a:ext uri="{FF2B5EF4-FFF2-40B4-BE49-F238E27FC236}">
                <a16:creationId xmlns="" xmlns:a16="http://schemas.microsoft.com/office/drawing/2014/main" id="{DF001680-DCC3-44C0-8750-66C0286699A8}"/>
              </a:ext>
            </a:extLst>
          </p:cNvPr>
          <p:cNvSpPr>
            <a:spLocks/>
          </p:cNvSpPr>
          <p:nvPr/>
        </p:nvSpPr>
        <p:spPr bwMode="auto">
          <a:xfrm>
            <a:off x="4588930" y="2207250"/>
            <a:ext cx="1176582" cy="1328946"/>
          </a:xfrm>
          <a:custGeom>
            <a:avLst/>
            <a:gdLst>
              <a:gd name="T0" fmla="*/ 0 w 176"/>
              <a:gd name="T1" fmla="*/ 100 h 199"/>
              <a:gd name="T2" fmla="*/ 175 w 176"/>
              <a:gd name="T3" fmla="*/ 0 h 199"/>
              <a:gd name="T4" fmla="*/ 176 w 176"/>
              <a:gd name="T5" fmla="*/ 6 h 199"/>
              <a:gd name="T6" fmla="*/ 176 w 176"/>
              <a:gd name="T7" fmla="*/ 193 h 199"/>
              <a:gd name="T8" fmla="*/ 175 w 176"/>
              <a:gd name="T9" fmla="*/ 199 h 199"/>
              <a:gd name="T10" fmla="*/ 0 w 176"/>
              <a:gd name="T11" fmla="*/ 100 h 199"/>
            </a:gdLst>
            <a:ahLst/>
            <a:cxnLst>
              <a:cxn ang="0">
                <a:pos x="T0" y="T1"/>
              </a:cxn>
              <a:cxn ang="0">
                <a:pos x="T2" y="T3"/>
              </a:cxn>
              <a:cxn ang="0">
                <a:pos x="T4" y="T5"/>
              </a:cxn>
              <a:cxn ang="0">
                <a:pos x="T6" y="T7"/>
              </a:cxn>
              <a:cxn ang="0">
                <a:pos x="T8" y="T9"/>
              </a:cxn>
              <a:cxn ang="0">
                <a:pos x="T10" y="T11"/>
              </a:cxn>
            </a:cxnLst>
            <a:rect l="0" t="0" r="r" b="b"/>
            <a:pathLst>
              <a:path w="176" h="199">
                <a:moveTo>
                  <a:pt x="0" y="100"/>
                </a:moveTo>
                <a:cubicBezTo>
                  <a:pt x="175" y="0"/>
                  <a:pt x="175" y="0"/>
                  <a:pt x="175" y="0"/>
                </a:cubicBezTo>
                <a:cubicBezTo>
                  <a:pt x="176" y="2"/>
                  <a:pt x="176" y="4"/>
                  <a:pt x="176" y="6"/>
                </a:cubicBezTo>
                <a:cubicBezTo>
                  <a:pt x="176" y="193"/>
                  <a:pt x="176" y="193"/>
                  <a:pt x="176" y="193"/>
                </a:cubicBezTo>
                <a:cubicBezTo>
                  <a:pt x="176" y="195"/>
                  <a:pt x="176" y="197"/>
                  <a:pt x="175" y="199"/>
                </a:cubicBezTo>
                <a:lnTo>
                  <a:pt x="0" y="100"/>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Freeform 11">
            <a:extLst>
              <a:ext uri="{FF2B5EF4-FFF2-40B4-BE49-F238E27FC236}">
                <a16:creationId xmlns="" xmlns:a16="http://schemas.microsoft.com/office/drawing/2014/main" id="{E8F5E347-4613-408E-AB70-FCE61A367C3C}"/>
              </a:ext>
            </a:extLst>
          </p:cNvPr>
          <p:cNvSpPr>
            <a:spLocks/>
          </p:cNvSpPr>
          <p:nvPr/>
        </p:nvSpPr>
        <p:spPr bwMode="auto">
          <a:xfrm>
            <a:off x="3398592" y="2881244"/>
            <a:ext cx="1170234" cy="1355398"/>
          </a:xfrm>
          <a:custGeom>
            <a:avLst/>
            <a:gdLst>
              <a:gd name="T0" fmla="*/ 175 w 175"/>
              <a:gd name="T1" fmla="*/ 203 h 203"/>
              <a:gd name="T2" fmla="*/ 169 w 175"/>
              <a:gd name="T3" fmla="*/ 202 h 203"/>
              <a:gd name="T4" fmla="*/ 4 w 175"/>
              <a:gd name="T5" fmla="*/ 104 h 203"/>
              <a:gd name="T6" fmla="*/ 0 w 175"/>
              <a:gd name="T7" fmla="*/ 100 h 203"/>
              <a:gd name="T8" fmla="*/ 175 w 175"/>
              <a:gd name="T9" fmla="*/ 0 h 203"/>
              <a:gd name="T10" fmla="*/ 175 w 175"/>
              <a:gd name="T11" fmla="*/ 203 h 203"/>
            </a:gdLst>
            <a:ahLst/>
            <a:cxnLst>
              <a:cxn ang="0">
                <a:pos x="T0" y="T1"/>
              </a:cxn>
              <a:cxn ang="0">
                <a:pos x="T2" y="T3"/>
              </a:cxn>
              <a:cxn ang="0">
                <a:pos x="T4" y="T5"/>
              </a:cxn>
              <a:cxn ang="0">
                <a:pos x="T6" y="T7"/>
              </a:cxn>
              <a:cxn ang="0">
                <a:pos x="T8" y="T9"/>
              </a:cxn>
              <a:cxn ang="0">
                <a:pos x="T10" y="T11"/>
              </a:cxn>
            </a:cxnLst>
            <a:rect l="0" t="0" r="r" b="b"/>
            <a:pathLst>
              <a:path w="175" h="203">
                <a:moveTo>
                  <a:pt x="175" y="203"/>
                </a:moveTo>
                <a:cubicBezTo>
                  <a:pt x="173" y="203"/>
                  <a:pt x="171" y="203"/>
                  <a:pt x="169" y="202"/>
                </a:cubicBezTo>
                <a:cubicBezTo>
                  <a:pt x="4" y="104"/>
                  <a:pt x="4" y="104"/>
                  <a:pt x="4" y="104"/>
                </a:cubicBezTo>
                <a:cubicBezTo>
                  <a:pt x="3" y="103"/>
                  <a:pt x="1" y="102"/>
                  <a:pt x="0" y="100"/>
                </a:cubicBezTo>
                <a:cubicBezTo>
                  <a:pt x="175" y="0"/>
                  <a:pt x="175" y="0"/>
                  <a:pt x="175" y="0"/>
                </a:cubicBezTo>
                <a:lnTo>
                  <a:pt x="175" y="20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Freeform 13">
            <a:extLst>
              <a:ext uri="{FF2B5EF4-FFF2-40B4-BE49-F238E27FC236}">
                <a16:creationId xmlns="" xmlns:a16="http://schemas.microsoft.com/office/drawing/2014/main" id="{FDB1C54E-EC53-42F1-8585-6C9C24D939D8}"/>
              </a:ext>
            </a:extLst>
          </p:cNvPr>
          <p:cNvSpPr>
            <a:spLocks/>
          </p:cNvSpPr>
          <p:nvPr/>
        </p:nvSpPr>
        <p:spPr bwMode="auto">
          <a:xfrm>
            <a:off x="3378490" y="2207250"/>
            <a:ext cx="1183989" cy="1328946"/>
          </a:xfrm>
          <a:custGeom>
            <a:avLst/>
            <a:gdLst>
              <a:gd name="T0" fmla="*/ 2 w 177"/>
              <a:gd name="T1" fmla="*/ 199 h 199"/>
              <a:gd name="T2" fmla="*/ 0 w 177"/>
              <a:gd name="T3" fmla="*/ 193 h 199"/>
              <a:gd name="T4" fmla="*/ 0 w 177"/>
              <a:gd name="T5" fmla="*/ 6 h 199"/>
              <a:gd name="T6" fmla="*/ 2 w 177"/>
              <a:gd name="T7" fmla="*/ 0 h 199"/>
              <a:gd name="T8" fmla="*/ 177 w 177"/>
              <a:gd name="T9" fmla="*/ 100 h 199"/>
              <a:gd name="T10" fmla="*/ 2 w 177"/>
              <a:gd name="T11" fmla="*/ 199 h 199"/>
            </a:gdLst>
            <a:ahLst/>
            <a:cxnLst>
              <a:cxn ang="0">
                <a:pos x="T0" y="T1"/>
              </a:cxn>
              <a:cxn ang="0">
                <a:pos x="T2" y="T3"/>
              </a:cxn>
              <a:cxn ang="0">
                <a:pos x="T4" y="T5"/>
              </a:cxn>
              <a:cxn ang="0">
                <a:pos x="T6" y="T7"/>
              </a:cxn>
              <a:cxn ang="0">
                <a:pos x="T8" y="T9"/>
              </a:cxn>
              <a:cxn ang="0">
                <a:pos x="T10" y="T11"/>
              </a:cxn>
            </a:cxnLst>
            <a:rect l="0" t="0" r="r" b="b"/>
            <a:pathLst>
              <a:path w="177" h="199">
                <a:moveTo>
                  <a:pt x="2" y="199"/>
                </a:moveTo>
                <a:cubicBezTo>
                  <a:pt x="1" y="197"/>
                  <a:pt x="0" y="195"/>
                  <a:pt x="0" y="193"/>
                </a:cubicBezTo>
                <a:cubicBezTo>
                  <a:pt x="0" y="6"/>
                  <a:pt x="0" y="6"/>
                  <a:pt x="0" y="6"/>
                </a:cubicBezTo>
                <a:cubicBezTo>
                  <a:pt x="0" y="4"/>
                  <a:pt x="1" y="2"/>
                  <a:pt x="2" y="0"/>
                </a:cubicBezTo>
                <a:cubicBezTo>
                  <a:pt x="177" y="100"/>
                  <a:pt x="177" y="100"/>
                  <a:pt x="177" y="100"/>
                </a:cubicBezTo>
                <a:lnTo>
                  <a:pt x="2" y="199"/>
                </a:lnTo>
                <a:close/>
              </a:path>
            </a:pathLst>
          </a:cu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Freeform 15">
            <a:extLst>
              <a:ext uri="{FF2B5EF4-FFF2-40B4-BE49-F238E27FC236}">
                <a16:creationId xmlns="" xmlns:a16="http://schemas.microsoft.com/office/drawing/2014/main" id="{77B8659F-6F4D-4349-A7FD-550C110F8962}"/>
              </a:ext>
            </a:extLst>
          </p:cNvPr>
          <p:cNvSpPr>
            <a:spLocks/>
          </p:cNvSpPr>
          <p:nvPr/>
        </p:nvSpPr>
        <p:spPr bwMode="auto">
          <a:xfrm>
            <a:off x="3398592" y="1505744"/>
            <a:ext cx="1170234" cy="1355398"/>
          </a:xfrm>
          <a:custGeom>
            <a:avLst/>
            <a:gdLst>
              <a:gd name="T0" fmla="*/ 0 w 175"/>
              <a:gd name="T1" fmla="*/ 104 h 203"/>
              <a:gd name="T2" fmla="*/ 4 w 175"/>
              <a:gd name="T3" fmla="*/ 99 h 203"/>
              <a:gd name="T4" fmla="*/ 169 w 175"/>
              <a:gd name="T5" fmla="*/ 2 h 203"/>
              <a:gd name="T6" fmla="*/ 175 w 175"/>
              <a:gd name="T7" fmla="*/ 0 h 203"/>
              <a:gd name="T8" fmla="*/ 175 w 175"/>
              <a:gd name="T9" fmla="*/ 203 h 203"/>
              <a:gd name="T10" fmla="*/ 0 w 175"/>
              <a:gd name="T11" fmla="*/ 104 h 203"/>
            </a:gdLst>
            <a:ahLst/>
            <a:cxnLst>
              <a:cxn ang="0">
                <a:pos x="T0" y="T1"/>
              </a:cxn>
              <a:cxn ang="0">
                <a:pos x="T2" y="T3"/>
              </a:cxn>
              <a:cxn ang="0">
                <a:pos x="T4" y="T5"/>
              </a:cxn>
              <a:cxn ang="0">
                <a:pos x="T6" y="T7"/>
              </a:cxn>
              <a:cxn ang="0">
                <a:pos x="T8" y="T9"/>
              </a:cxn>
              <a:cxn ang="0">
                <a:pos x="T10" y="T11"/>
              </a:cxn>
            </a:cxnLst>
            <a:rect l="0" t="0" r="r" b="b"/>
            <a:pathLst>
              <a:path w="175" h="203">
                <a:moveTo>
                  <a:pt x="0" y="104"/>
                </a:moveTo>
                <a:cubicBezTo>
                  <a:pt x="1" y="102"/>
                  <a:pt x="3" y="100"/>
                  <a:pt x="4" y="99"/>
                </a:cubicBezTo>
                <a:cubicBezTo>
                  <a:pt x="169" y="2"/>
                  <a:pt x="169" y="2"/>
                  <a:pt x="169" y="2"/>
                </a:cubicBezTo>
                <a:cubicBezTo>
                  <a:pt x="171" y="1"/>
                  <a:pt x="173" y="0"/>
                  <a:pt x="175" y="0"/>
                </a:cubicBezTo>
                <a:cubicBezTo>
                  <a:pt x="175" y="203"/>
                  <a:pt x="175" y="203"/>
                  <a:pt x="175" y="203"/>
                </a:cubicBezTo>
                <a:lnTo>
                  <a:pt x="0" y="104"/>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Rectangle 9">
            <a:extLst>
              <a:ext uri="{FF2B5EF4-FFF2-40B4-BE49-F238E27FC236}">
                <a16:creationId xmlns="" xmlns:a16="http://schemas.microsoft.com/office/drawing/2014/main" id="{55C63C54-C292-482F-84A4-BE704DD02C99}"/>
              </a:ext>
            </a:extLst>
          </p:cNvPr>
          <p:cNvSpPr/>
          <p:nvPr/>
        </p:nvSpPr>
        <p:spPr>
          <a:xfrm>
            <a:off x="2691238" y="1505745"/>
            <a:ext cx="45719" cy="6034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Rectangle 21">
            <a:extLst>
              <a:ext uri="{FF2B5EF4-FFF2-40B4-BE49-F238E27FC236}">
                <a16:creationId xmlns="" xmlns:a16="http://schemas.microsoft.com/office/drawing/2014/main" id="{362A6106-470F-4F45-8FDC-8E5EB6EB04DA}"/>
              </a:ext>
            </a:extLst>
          </p:cNvPr>
          <p:cNvSpPr/>
          <p:nvPr/>
        </p:nvSpPr>
        <p:spPr>
          <a:xfrm>
            <a:off x="2691238" y="3633194"/>
            <a:ext cx="45719" cy="60344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Rectangle 22">
            <a:extLst>
              <a:ext uri="{FF2B5EF4-FFF2-40B4-BE49-F238E27FC236}">
                <a16:creationId xmlns="" xmlns:a16="http://schemas.microsoft.com/office/drawing/2014/main" id="{29102740-14D2-41D2-A4B5-120995B5B30E}"/>
              </a:ext>
            </a:extLst>
          </p:cNvPr>
          <p:cNvSpPr/>
          <p:nvPr/>
        </p:nvSpPr>
        <p:spPr>
          <a:xfrm>
            <a:off x="2691238" y="2569469"/>
            <a:ext cx="45719" cy="60344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Rectangle 24">
            <a:extLst>
              <a:ext uri="{FF2B5EF4-FFF2-40B4-BE49-F238E27FC236}">
                <a16:creationId xmlns="" xmlns:a16="http://schemas.microsoft.com/office/drawing/2014/main" id="{899A2E46-07A5-4ABC-92A8-55200E01009B}"/>
              </a:ext>
            </a:extLst>
          </p:cNvPr>
          <p:cNvSpPr/>
          <p:nvPr/>
        </p:nvSpPr>
        <p:spPr>
          <a:xfrm>
            <a:off x="6400801" y="1505745"/>
            <a:ext cx="45719" cy="6034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Rectangle 25">
            <a:extLst>
              <a:ext uri="{FF2B5EF4-FFF2-40B4-BE49-F238E27FC236}">
                <a16:creationId xmlns="" xmlns:a16="http://schemas.microsoft.com/office/drawing/2014/main" id="{26612330-8F1B-4D3C-9FD2-5E9BC32568A6}"/>
              </a:ext>
            </a:extLst>
          </p:cNvPr>
          <p:cNvSpPr/>
          <p:nvPr/>
        </p:nvSpPr>
        <p:spPr>
          <a:xfrm>
            <a:off x="6400801" y="3633194"/>
            <a:ext cx="45719" cy="60344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Rectangle 26">
            <a:extLst>
              <a:ext uri="{FF2B5EF4-FFF2-40B4-BE49-F238E27FC236}">
                <a16:creationId xmlns="" xmlns:a16="http://schemas.microsoft.com/office/drawing/2014/main" id="{50D79329-F4DE-44D3-A59E-8EB8A23049A2}"/>
              </a:ext>
            </a:extLst>
          </p:cNvPr>
          <p:cNvSpPr/>
          <p:nvPr/>
        </p:nvSpPr>
        <p:spPr>
          <a:xfrm>
            <a:off x="6400801" y="2569469"/>
            <a:ext cx="45719" cy="6034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27">
            <a:extLst>
              <a:ext uri="{FF2B5EF4-FFF2-40B4-BE49-F238E27FC236}">
                <a16:creationId xmlns="" xmlns:a16="http://schemas.microsoft.com/office/drawing/2014/main" id="{B0058B7C-C704-4D12-993F-4348D0953C63}"/>
              </a:ext>
            </a:extLst>
          </p:cNvPr>
          <p:cNvSpPr txBox="1"/>
          <p:nvPr/>
        </p:nvSpPr>
        <p:spPr>
          <a:xfrm>
            <a:off x="685801" y="1429545"/>
            <a:ext cx="1213437" cy="276999"/>
          </a:xfrm>
          <a:prstGeom prst="rect">
            <a:avLst/>
          </a:prstGeom>
          <a:noFill/>
        </p:spPr>
        <p:txBody>
          <a:bodyPr wrap="square" rtlCol="0">
            <a:spAutoFit/>
          </a:bodyPr>
          <a:lstStyle/>
          <a:p>
            <a:r>
              <a:rPr lang="zh-CN" altLang="en-US" sz="1200" dirty="0">
                <a:solidFill>
                  <a:schemeClr val="accent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200" dirty="0">
              <a:solidFill>
                <a:schemeClr val="accent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5" name="Rectangle 29">
            <a:extLst>
              <a:ext uri="{FF2B5EF4-FFF2-40B4-BE49-F238E27FC236}">
                <a16:creationId xmlns="" xmlns:a16="http://schemas.microsoft.com/office/drawing/2014/main" id="{679B25A1-D811-48C0-B9EB-4380567C43F5}"/>
              </a:ext>
            </a:extLst>
          </p:cNvPr>
          <p:cNvSpPr/>
          <p:nvPr/>
        </p:nvSpPr>
        <p:spPr>
          <a:xfrm>
            <a:off x="685801" y="1684457"/>
            <a:ext cx="1959322" cy="369332"/>
          </a:xfrm>
          <a:prstGeom prst="rect">
            <a:avLst/>
          </a:prstGeom>
        </p:spPr>
        <p:txBody>
          <a:bodyPr wrap="square">
            <a:spAutoFit/>
          </a:bodyPr>
          <a:lstStyle/>
          <a:p>
            <a:pPr algn="just"/>
            <a:r>
              <a:rPr lang="en-US" sz="900" dirty="0">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16" name="TextBox 30">
            <a:extLst>
              <a:ext uri="{FF2B5EF4-FFF2-40B4-BE49-F238E27FC236}">
                <a16:creationId xmlns="" xmlns:a16="http://schemas.microsoft.com/office/drawing/2014/main" id="{601ACB16-C361-41B1-8934-C3BBB1AB3DA3}"/>
              </a:ext>
            </a:extLst>
          </p:cNvPr>
          <p:cNvSpPr txBox="1"/>
          <p:nvPr/>
        </p:nvSpPr>
        <p:spPr>
          <a:xfrm>
            <a:off x="685801" y="2496345"/>
            <a:ext cx="1213437" cy="276999"/>
          </a:xfrm>
          <a:prstGeom prst="rect">
            <a:avLst/>
          </a:prstGeom>
          <a:noFill/>
        </p:spPr>
        <p:txBody>
          <a:bodyPr wrap="square" rtlCol="0">
            <a:spAutoFit/>
          </a:bodyPr>
          <a:lstStyle/>
          <a:p>
            <a:r>
              <a:rPr lang="zh-CN" altLang="en-US" sz="1200" dirty="0">
                <a:solidFill>
                  <a:schemeClr val="accent4"/>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200" dirty="0">
              <a:solidFill>
                <a:schemeClr val="accent4"/>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7" name="Rectangle 31">
            <a:extLst>
              <a:ext uri="{FF2B5EF4-FFF2-40B4-BE49-F238E27FC236}">
                <a16:creationId xmlns="" xmlns:a16="http://schemas.microsoft.com/office/drawing/2014/main" id="{368AFB0E-6042-4F03-AF33-62EA0C7A37DE}"/>
              </a:ext>
            </a:extLst>
          </p:cNvPr>
          <p:cNvSpPr/>
          <p:nvPr/>
        </p:nvSpPr>
        <p:spPr>
          <a:xfrm>
            <a:off x="685801" y="2751257"/>
            <a:ext cx="1959322" cy="369332"/>
          </a:xfrm>
          <a:prstGeom prst="rect">
            <a:avLst/>
          </a:prstGeom>
        </p:spPr>
        <p:txBody>
          <a:bodyPr wrap="square">
            <a:spAutoFit/>
          </a:bodyPr>
          <a:lstStyle/>
          <a:p>
            <a:pPr algn="just"/>
            <a:r>
              <a:rPr lang="en-US" sz="900">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18" name="TextBox 32">
            <a:extLst>
              <a:ext uri="{FF2B5EF4-FFF2-40B4-BE49-F238E27FC236}">
                <a16:creationId xmlns="" xmlns:a16="http://schemas.microsoft.com/office/drawing/2014/main" id="{EF56575D-26AB-4244-ACAF-B23CAAD68BC8}"/>
              </a:ext>
            </a:extLst>
          </p:cNvPr>
          <p:cNvSpPr txBox="1"/>
          <p:nvPr/>
        </p:nvSpPr>
        <p:spPr>
          <a:xfrm>
            <a:off x="685801" y="3563145"/>
            <a:ext cx="1343801" cy="276999"/>
          </a:xfrm>
          <a:prstGeom prst="rect">
            <a:avLst/>
          </a:prstGeom>
          <a:noFill/>
        </p:spPr>
        <p:txBody>
          <a:bodyPr wrap="square" rtlCol="0">
            <a:spAutoFit/>
          </a:bodyPr>
          <a:lstStyle/>
          <a:p>
            <a:r>
              <a:rPr lang="zh-CN" altLang="en-US" sz="1200" dirty="0">
                <a:solidFill>
                  <a:schemeClr val="accent3"/>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200" dirty="0">
              <a:solidFill>
                <a:schemeClr val="accent3"/>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9" name="Rectangle 33">
            <a:extLst>
              <a:ext uri="{FF2B5EF4-FFF2-40B4-BE49-F238E27FC236}">
                <a16:creationId xmlns="" xmlns:a16="http://schemas.microsoft.com/office/drawing/2014/main" id="{A2D3FC2A-4E24-4FD8-A516-D5778F4FA3B0}"/>
              </a:ext>
            </a:extLst>
          </p:cNvPr>
          <p:cNvSpPr/>
          <p:nvPr/>
        </p:nvSpPr>
        <p:spPr>
          <a:xfrm>
            <a:off x="685801" y="3818057"/>
            <a:ext cx="1959322" cy="369332"/>
          </a:xfrm>
          <a:prstGeom prst="rect">
            <a:avLst/>
          </a:prstGeom>
        </p:spPr>
        <p:txBody>
          <a:bodyPr wrap="square">
            <a:spAutoFit/>
          </a:bodyPr>
          <a:lstStyle/>
          <a:p>
            <a:pPr algn="just"/>
            <a:r>
              <a:rPr lang="en-US" sz="900">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0" name="TextBox 34">
            <a:extLst>
              <a:ext uri="{FF2B5EF4-FFF2-40B4-BE49-F238E27FC236}">
                <a16:creationId xmlns="" xmlns:a16="http://schemas.microsoft.com/office/drawing/2014/main" id="{011A6988-C772-4CA4-9CB4-5601DFBD119F}"/>
              </a:ext>
            </a:extLst>
          </p:cNvPr>
          <p:cNvSpPr txBox="1"/>
          <p:nvPr/>
        </p:nvSpPr>
        <p:spPr>
          <a:xfrm>
            <a:off x="6553201" y="1429545"/>
            <a:ext cx="1213437" cy="276999"/>
          </a:xfrm>
          <a:prstGeom prst="rect">
            <a:avLst/>
          </a:prstGeom>
          <a:noFill/>
        </p:spPr>
        <p:txBody>
          <a:bodyPr wrap="square" rtlCol="0">
            <a:spAutoFit/>
          </a:bodyPr>
          <a:lstStyle/>
          <a:p>
            <a:r>
              <a:rPr lang="zh-CN" altLang="en-US" sz="1200" dirty="0">
                <a:solidFill>
                  <a:schemeClr val="accent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200" dirty="0">
              <a:solidFill>
                <a:schemeClr val="accent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1" name="Rectangle 35">
            <a:extLst>
              <a:ext uri="{FF2B5EF4-FFF2-40B4-BE49-F238E27FC236}">
                <a16:creationId xmlns="" xmlns:a16="http://schemas.microsoft.com/office/drawing/2014/main" id="{842C1387-1BA1-410D-B1CF-C38124A3A141}"/>
              </a:ext>
            </a:extLst>
          </p:cNvPr>
          <p:cNvSpPr/>
          <p:nvPr/>
        </p:nvSpPr>
        <p:spPr>
          <a:xfrm>
            <a:off x="6553201" y="1684457"/>
            <a:ext cx="1959322" cy="369332"/>
          </a:xfrm>
          <a:prstGeom prst="rect">
            <a:avLst/>
          </a:prstGeom>
        </p:spPr>
        <p:txBody>
          <a:bodyPr wrap="square">
            <a:spAutoFit/>
          </a:bodyPr>
          <a:lstStyle/>
          <a:p>
            <a:pPr algn="just"/>
            <a:r>
              <a:rPr lang="en-US" sz="900">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2" name="TextBox 36">
            <a:extLst>
              <a:ext uri="{FF2B5EF4-FFF2-40B4-BE49-F238E27FC236}">
                <a16:creationId xmlns="" xmlns:a16="http://schemas.microsoft.com/office/drawing/2014/main" id="{81D3BADC-A365-46E7-98E5-8A8685C46726}"/>
              </a:ext>
            </a:extLst>
          </p:cNvPr>
          <p:cNvSpPr txBox="1"/>
          <p:nvPr/>
        </p:nvSpPr>
        <p:spPr>
          <a:xfrm>
            <a:off x="6553201" y="2496345"/>
            <a:ext cx="1213437" cy="276999"/>
          </a:xfrm>
          <a:prstGeom prst="rect">
            <a:avLst/>
          </a:prstGeom>
          <a:noFill/>
        </p:spPr>
        <p:txBody>
          <a:bodyPr wrap="square" rtlCol="0">
            <a:spAutoFit/>
          </a:bodyPr>
          <a:lstStyle/>
          <a:p>
            <a:r>
              <a:rPr lang="zh-CN" altLang="en-US" sz="1200" dirty="0">
                <a:solidFill>
                  <a:schemeClr val="accent2"/>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200" dirty="0">
              <a:solidFill>
                <a:schemeClr val="accent2"/>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3" name="Rectangle 37">
            <a:extLst>
              <a:ext uri="{FF2B5EF4-FFF2-40B4-BE49-F238E27FC236}">
                <a16:creationId xmlns="" xmlns:a16="http://schemas.microsoft.com/office/drawing/2014/main" id="{07CD7E4B-F29F-4146-8CC7-557A79DDF26A}"/>
              </a:ext>
            </a:extLst>
          </p:cNvPr>
          <p:cNvSpPr/>
          <p:nvPr/>
        </p:nvSpPr>
        <p:spPr>
          <a:xfrm>
            <a:off x="6553201" y="2751257"/>
            <a:ext cx="1959322" cy="369332"/>
          </a:xfrm>
          <a:prstGeom prst="rect">
            <a:avLst/>
          </a:prstGeom>
        </p:spPr>
        <p:txBody>
          <a:bodyPr wrap="square">
            <a:spAutoFit/>
          </a:bodyPr>
          <a:lstStyle/>
          <a:p>
            <a:pPr algn="just"/>
            <a:r>
              <a:rPr lang="en-US" sz="900">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4" name="TextBox 38">
            <a:extLst>
              <a:ext uri="{FF2B5EF4-FFF2-40B4-BE49-F238E27FC236}">
                <a16:creationId xmlns="" xmlns:a16="http://schemas.microsoft.com/office/drawing/2014/main" id="{4F2DFEA5-FBE4-4D47-A143-AC1679AF5F2F}"/>
              </a:ext>
            </a:extLst>
          </p:cNvPr>
          <p:cNvSpPr txBox="1"/>
          <p:nvPr/>
        </p:nvSpPr>
        <p:spPr>
          <a:xfrm>
            <a:off x="6553201" y="3563145"/>
            <a:ext cx="1343801" cy="276999"/>
          </a:xfrm>
          <a:prstGeom prst="rect">
            <a:avLst/>
          </a:prstGeom>
          <a:noFill/>
        </p:spPr>
        <p:txBody>
          <a:bodyPr wrap="square" rtlCol="0">
            <a:spAutoFit/>
          </a:bodyPr>
          <a:lstStyle/>
          <a:p>
            <a:r>
              <a:rPr lang="zh-CN" altLang="en-US" sz="1200" dirty="0">
                <a:solidFill>
                  <a:schemeClr val="accent3"/>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200" dirty="0">
              <a:solidFill>
                <a:schemeClr val="accent3"/>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5" name="Rectangle 39">
            <a:extLst>
              <a:ext uri="{FF2B5EF4-FFF2-40B4-BE49-F238E27FC236}">
                <a16:creationId xmlns="" xmlns:a16="http://schemas.microsoft.com/office/drawing/2014/main" id="{03CB9BBE-D0D5-4305-833C-2F6599AE9ED0}"/>
              </a:ext>
            </a:extLst>
          </p:cNvPr>
          <p:cNvSpPr/>
          <p:nvPr/>
        </p:nvSpPr>
        <p:spPr>
          <a:xfrm>
            <a:off x="6553201" y="3818057"/>
            <a:ext cx="1959322" cy="369332"/>
          </a:xfrm>
          <a:prstGeom prst="rect">
            <a:avLst/>
          </a:prstGeom>
        </p:spPr>
        <p:txBody>
          <a:bodyPr wrap="square">
            <a:spAutoFit/>
          </a:bodyPr>
          <a:lstStyle/>
          <a:p>
            <a:pPr algn="just"/>
            <a:r>
              <a:rPr lang="en-US" sz="900">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grpSp>
        <p:nvGrpSpPr>
          <p:cNvPr id="26" name="Group 40">
            <a:extLst>
              <a:ext uri="{FF2B5EF4-FFF2-40B4-BE49-F238E27FC236}">
                <a16:creationId xmlns="" xmlns:a16="http://schemas.microsoft.com/office/drawing/2014/main" id="{F4D3854C-4E88-46F7-B2E1-BAA5BE90F5A9}"/>
              </a:ext>
            </a:extLst>
          </p:cNvPr>
          <p:cNvGrpSpPr/>
          <p:nvPr/>
        </p:nvGrpSpPr>
        <p:grpSpPr>
          <a:xfrm>
            <a:off x="3951985" y="1999783"/>
            <a:ext cx="468188" cy="409875"/>
            <a:chOff x="4252913" y="6116638"/>
            <a:chExt cx="446087" cy="390525"/>
          </a:xfrm>
          <a:solidFill>
            <a:schemeClr val="bg1"/>
          </a:solidFill>
        </p:grpSpPr>
        <p:sp>
          <p:nvSpPr>
            <p:cNvPr id="27" name="Freeform 41">
              <a:extLst>
                <a:ext uri="{FF2B5EF4-FFF2-40B4-BE49-F238E27FC236}">
                  <a16:creationId xmlns="" xmlns:a16="http://schemas.microsoft.com/office/drawing/2014/main" id="{AD8BFACD-C085-43B0-B9A4-0C18DC0E5E6D}"/>
                </a:ext>
              </a:extLst>
            </p:cNvPr>
            <p:cNvSpPr>
              <a:spLocks noEditPoints="1"/>
            </p:cNvSpPr>
            <p:nvPr/>
          </p:nvSpPr>
          <p:spPr bwMode="auto">
            <a:xfrm>
              <a:off x="4503738" y="6342063"/>
              <a:ext cx="195262" cy="157163"/>
            </a:xfrm>
            <a:custGeom>
              <a:avLst/>
              <a:gdLst>
                <a:gd name="T0" fmla="*/ 52 w 52"/>
                <a:gd name="T1" fmla="*/ 5 h 42"/>
                <a:gd name="T2" fmla="*/ 42 w 52"/>
                <a:gd name="T3" fmla="*/ 4 h 42"/>
                <a:gd name="T4" fmla="*/ 36 w 52"/>
                <a:gd name="T5" fmla="*/ 7 h 42"/>
                <a:gd name="T6" fmla="*/ 28 w 52"/>
                <a:gd name="T7" fmla="*/ 3 h 42"/>
                <a:gd name="T8" fmla="*/ 0 w 52"/>
                <a:gd name="T9" fmla="*/ 0 h 42"/>
                <a:gd name="T10" fmla="*/ 30 w 52"/>
                <a:gd name="T11" fmla="*/ 42 h 42"/>
                <a:gd name="T12" fmla="*/ 52 w 52"/>
                <a:gd name="T13" fmla="*/ 5 h 42"/>
                <a:gd name="T14" fmla="*/ 26 w 52"/>
                <a:gd name="T15" fmla="*/ 26 h 42"/>
                <a:gd name="T16" fmla="*/ 19 w 52"/>
                <a:gd name="T17" fmla="*/ 20 h 42"/>
                <a:gd name="T18" fmla="*/ 26 w 52"/>
                <a:gd name="T19" fmla="*/ 13 h 42"/>
                <a:gd name="T20" fmla="*/ 32 w 52"/>
                <a:gd name="T21" fmla="*/ 20 h 42"/>
                <a:gd name="T22" fmla="*/ 26 w 52"/>
                <a:gd name="T23" fmla="*/ 2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 h="42">
                  <a:moveTo>
                    <a:pt x="52" y="5"/>
                  </a:moveTo>
                  <a:cubicBezTo>
                    <a:pt x="42" y="4"/>
                    <a:pt x="42" y="4"/>
                    <a:pt x="42" y="4"/>
                  </a:cubicBezTo>
                  <a:cubicBezTo>
                    <a:pt x="41" y="6"/>
                    <a:pt x="38" y="7"/>
                    <a:pt x="36" y="7"/>
                  </a:cubicBezTo>
                  <a:cubicBezTo>
                    <a:pt x="32" y="7"/>
                    <a:pt x="30" y="5"/>
                    <a:pt x="28" y="3"/>
                  </a:cubicBezTo>
                  <a:cubicBezTo>
                    <a:pt x="0" y="0"/>
                    <a:pt x="0" y="0"/>
                    <a:pt x="0" y="0"/>
                  </a:cubicBezTo>
                  <a:cubicBezTo>
                    <a:pt x="30" y="42"/>
                    <a:pt x="30" y="42"/>
                    <a:pt x="30" y="42"/>
                  </a:cubicBezTo>
                  <a:cubicBezTo>
                    <a:pt x="42" y="34"/>
                    <a:pt x="50" y="20"/>
                    <a:pt x="52" y="5"/>
                  </a:cubicBezTo>
                  <a:close/>
                  <a:moveTo>
                    <a:pt x="26" y="26"/>
                  </a:moveTo>
                  <a:cubicBezTo>
                    <a:pt x="22" y="26"/>
                    <a:pt x="19" y="24"/>
                    <a:pt x="19" y="20"/>
                  </a:cubicBezTo>
                  <a:cubicBezTo>
                    <a:pt x="19" y="16"/>
                    <a:pt x="22" y="13"/>
                    <a:pt x="26" y="13"/>
                  </a:cubicBezTo>
                  <a:cubicBezTo>
                    <a:pt x="29" y="13"/>
                    <a:pt x="32" y="16"/>
                    <a:pt x="32" y="20"/>
                  </a:cubicBezTo>
                  <a:cubicBezTo>
                    <a:pt x="32" y="24"/>
                    <a:pt x="29" y="26"/>
                    <a:pt x="26"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Freeform 42">
              <a:extLst>
                <a:ext uri="{FF2B5EF4-FFF2-40B4-BE49-F238E27FC236}">
                  <a16:creationId xmlns="" xmlns:a16="http://schemas.microsoft.com/office/drawing/2014/main" id="{4C08D215-F811-4272-8A9F-17790F0947F5}"/>
                </a:ext>
              </a:extLst>
            </p:cNvPr>
            <p:cNvSpPr>
              <a:spLocks noEditPoints="1"/>
            </p:cNvSpPr>
            <p:nvPr/>
          </p:nvSpPr>
          <p:spPr bwMode="auto">
            <a:xfrm>
              <a:off x="4252913" y="6116638"/>
              <a:ext cx="388937" cy="390525"/>
            </a:xfrm>
            <a:custGeom>
              <a:avLst/>
              <a:gdLst>
                <a:gd name="T0" fmla="*/ 52 w 104"/>
                <a:gd name="T1" fmla="*/ 0 h 104"/>
                <a:gd name="T2" fmla="*/ 0 w 104"/>
                <a:gd name="T3" fmla="*/ 52 h 104"/>
                <a:gd name="T4" fmla="*/ 52 w 104"/>
                <a:gd name="T5" fmla="*/ 104 h 104"/>
                <a:gd name="T6" fmla="*/ 83 w 104"/>
                <a:gd name="T7" fmla="*/ 95 h 104"/>
                <a:gd name="T8" fmla="*/ 52 w 104"/>
                <a:gd name="T9" fmla="*/ 52 h 104"/>
                <a:gd name="T10" fmla="*/ 80 w 104"/>
                <a:gd name="T11" fmla="*/ 55 h 104"/>
                <a:gd name="T12" fmla="*/ 78 w 104"/>
                <a:gd name="T13" fmla="*/ 49 h 104"/>
                <a:gd name="T14" fmla="*/ 88 w 104"/>
                <a:gd name="T15" fmla="*/ 39 h 104"/>
                <a:gd name="T16" fmla="*/ 97 w 104"/>
                <a:gd name="T17" fmla="*/ 49 h 104"/>
                <a:gd name="T18" fmla="*/ 94 w 104"/>
                <a:gd name="T19" fmla="*/ 56 h 104"/>
                <a:gd name="T20" fmla="*/ 104 w 104"/>
                <a:gd name="T21" fmla="*/ 57 h 104"/>
                <a:gd name="T22" fmla="*/ 104 w 104"/>
                <a:gd name="T23" fmla="*/ 52 h 104"/>
                <a:gd name="T24" fmla="*/ 52 w 104"/>
                <a:gd name="T25" fmla="*/ 0 h 104"/>
                <a:gd name="T26" fmla="*/ 13 w 104"/>
                <a:gd name="T27" fmla="*/ 46 h 104"/>
                <a:gd name="T28" fmla="*/ 19 w 104"/>
                <a:gd name="T29" fmla="*/ 39 h 104"/>
                <a:gd name="T30" fmla="*/ 26 w 104"/>
                <a:gd name="T31" fmla="*/ 46 h 104"/>
                <a:gd name="T32" fmla="*/ 19 w 104"/>
                <a:gd name="T33" fmla="*/ 52 h 104"/>
                <a:gd name="T34" fmla="*/ 13 w 104"/>
                <a:gd name="T35" fmla="*/ 46 h 104"/>
                <a:gd name="T36" fmla="*/ 29 w 104"/>
                <a:gd name="T37" fmla="*/ 85 h 104"/>
                <a:gd name="T38" fmla="*/ 19 w 104"/>
                <a:gd name="T39" fmla="*/ 75 h 104"/>
                <a:gd name="T40" fmla="*/ 29 w 104"/>
                <a:gd name="T41" fmla="*/ 65 h 104"/>
                <a:gd name="T42" fmla="*/ 39 w 104"/>
                <a:gd name="T43" fmla="*/ 75 h 104"/>
                <a:gd name="T44" fmla="*/ 29 w 104"/>
                <a:gd name="T45" fmla="*/ 85 h 104"/>
                <a:gd name="T46" fmla="*/ 36 w 104"/>
                <a:gd name="T47" fmla="*/ 33 h 104"/>
                <a:gd name="T48" fmla="*/ 26 w 104"/>
                <a:gd name="T49" fmla="*/ 23 h 104"/>
                <a:gd name="T50" fmla="*/ 36 w 104"/>
                <a:gd name="T51" fmla="*/ 13 h 104"/>
                <a:gd name="T52" fmla="*/ 45 w 104"/>
                <a:gd name="T53" fmla="*/ 23 h 104"/>
                <a:gd name="T54" fmla="*/ 36 w 104"/>
                <a:gd name="T55" fmla="*/ 33 h 104"/>
                <a:gd name="T56" fmla="*/ 55 w 104"/>
                <a:gd name="T57" fmla="*/ 82 h 104"/>
                <a:gd name="T58" fmla="*/ 62 w 104"/>
                <a:gd name="T59" fmla="*/ 88 h 104"/>
                <a:gd name="T60" fmla="*/ 55 w 104"/>
                <a:gd name="T61" fmla="*/ 95 h 104"/>
                <a:gd name="T62" fmla="*/ 49 w 104"/>
                <a:gd name="T63" fmla="*/ 88 h 104"/>
                <a:gd name="T64" fmla="*/ 55 w 104"/>
                <a:gd name="T65" fmla="*/ 82 h 104"/>
                <a:gd name="T66" fmla="*/ 65 w 104"/>
                <a:gd name="T67" fmla="*/ 46 h 104"/>
                <a:gd name="T68" fmla="*/ 58 w 104"/>
                <a:gd name="T69" fmla="*/ 39 h 104"/>
                <a:gd name="T70" fmla="*/ 65 w 104"/>
                <a:gd name="T71" fmla="*/ 33 h 104"/>
                <a:gd name="T72" fmla="*/ 71 w 104"/>
                <a:gd name="T73" fmla="*/ 39 h 104"/>
                <a:gd name="T74" fmla="*/ 65 w 104"/>
                <a:gd name="T75" fmla="*/ 46 h 104"/>
                <a:gd name="T76" fmla="*/ 71 w 104"/>
                <a:gd name="T77" fmla="*/ 26 h 104"/>
                <a:gd name="T78" fmla="*/ 65 w 104"/>
                <a:gd name="T79" fmla="*/ 20 h 104"/>
                <a:gd name="T80" fmla="*/ 71 w 104"/>
                <a:gd name="T81" fmla="*/ 13 h 104"/>
                <a:gd name="T82" fmla="*/ 78 w 104"/>
                <a:gd name="T83" fmla="*/ 20 h 104"/>
                <a:gd name="T84" fmla="*/ 71 w 104"/>
                <a:gd name="T85" fmla="*/ 2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4" h="104">
                  <a:moveTo>
                    <a:pt x="52" y="0"/>
                  </a:moveTo>
                  <a:cubicBezTo>
                    <a:pt x="23" y="0"/>
                    <a:pt x="0" y="24"/>
                    <a:pt x="0" y="52"/>
                  </a:cubicBezTo>
                  <a:cubicBezTo>
                    <a:pt x="0" y="81"/>
                    <a:pt x="23" y="104"/>
                    <a:pt x="52" y="104"/>
                  </a:cubicBezTo>
                  <a:cubicBezTo>
                    <a:pt x="63" y="104"/>
                    <a:pt x="74" y="101"/>
                    <a:pt x="83" y="95"/>
                  </a:cubicBezTo>
                  <a:cubicBezTo>
                    <a:pt x="52" y="52"/>
                    <a:pt x="52" y="52"/>
                    <a:pt x="52" y="52"/>
                  </a:cubicBezTo>
                  <a:cubicBezTo>
                    <a:pt x="80" y="55"/>
                    <a:pt x="80" y="55"/>
                    <a:pt x="80" y="55"/>
                  </a:cubicBezTo>
                  <a:cubicBezTo>
                    <a:pt x="79" y="53"/>
                    <a:pt x="78" y="51"/>
                    <a:pt x="78" y="49"/>
                  </a:cubicBezTo>
                  <a:cubicBezTo>
                    <a:pt x="78" y="44"/>
                    <a:pt x="82" y="39"/>
                    <a:pt x="88" y="39"/>
                  </a:cubicBezTo>
                  <a:cubicBezTo>
                    <a:pt x="93" y="39"/>
                    <a:pt x="97" y="44"/>
                    <a:pt x="97" y="49"/>
                  </a:cubicBezTo>
                  <a:cubicBezTo>
                    <a:pt x="97" y="52"/>
                    <a:pt x="96" y="54"/>
                    <a:pt x="94" y="56"/>
                  </a:cubicBezTo>
                  <a:cubicBezTo>
                    <a:pt x="104" y="57"/>
                    <a:pt x="104" y="57"/>
                    <a:pt x="104" y="57"/>
                  </a:cubicBezTo>
                  <a:cubicBezTo>
                    <a:pt x="104" y="56"/>
                    <a:pt x="104" y="54"/>
                    <a:pt x="104" y="52"/>
                  </a:cubicBezTo>
                  <a:cubicBezTo>
                    <a:pt x="104" y="24"/>
                    <a:pt x="81" y="0"/>
                    <a:pt x="52" y="0"/>
                  </a:cubicBezTo>
                  <a:close/>
                  <a:moveTo>
                    <a:pt x="13" y="46"/>
                  </a:moveTo>
                  <a:cubicBezTo>
                    <a:pt x="13" y="42"/>
                    <a:pt x="16" y="39"/>
                    <a:pt x="19" y="39"/>
                  </a:cubicBezTo>
                  <a:cubicBezTo>
                    <a:pt x="23" y="39"/>
                    <a:pt x="26" y="42"/>
                    <a:pt x="26" y="46"/>
                  </a:cubicBezTo>
                  <a:cubicBezTo>
                    <a:pt x="26" y="50"/>
                    <a:pt x="23" y="52"/>
                    <a:pt x="19" y="52"/>
                  </a:cubicBezTo>
                  <a:cubicBezTo>
                    <a:pt x="16" y="52"/>
                    <a:pt x="13" y="50"/>
                    <a:pt x="13" y="46"/>
                  </a:cubicBezTo>
                  <a:close/>
                  <a:moveTo>
                    <a:pt x="29" y="85"/>
                  </a:moveTo>
                  <a:cubicBezTo>
                    <a:pt x="24" y="85"/>
                    <a:pt x="19" y="81"/>
                    <a:pt x="19" y="75"/>
                  </a:cubicBezTo>
                  <a:cubicBezTo>
                    <a:pt x="19" y="70"/>
                    <a:pt x="24" y="65"/>
                    <a:pt x="29" y="65"/>
                  </a:cubicBezTo>
                  <a:cubicBezTo>
                    <a:pt x="35" y="65"/>
                    <a:pt x="39" y="70"/>
                    <a:pt x="39" y="75"/>
                  </a:cubicBezTo>
                  <a:cubicBezTo>
                    <a:pt x="39" y="81"/>
                    <a:pt x="35" y="85"/>
                    <a:pt x="29" y="85"/>
                  </a:cubicBezTo>
                  <a:close/>
                  <a:moveTo>
                    <a:pt x="36" y="33"/>
                  </a:moveTo>
                  <a:cubicBezTo>
                    <a:pt x="30" y="33"/>
                    <a:pt x="26" y="29"/>
                    <a:pt x="26" y="23"/>
                  </a:cubicBezTo>
                  <a:cubicBezTo>
                    <a:pt x="26" y="18"/>
                    <a:pt x="30" y="13"/>
                    <a:pt x="36" y="13"/>
                  </a:cubicBezTo>
                  <a:cubicBezTo>
                    <a:pt x="41" y="13"/>
                    <a:pt x="45" y="18"/>
                    <a:pt x="45" y="23"/>
                  </a:cubicBezTo>
                  <a:cubicBezTo>
                    <a:pt x="45" y="29"/>
                    <a:pt x="41" y="33"/>
                    <a:pt x="36" y="33"/>
                  </a:cubicBezTo>
                  <a:close/>
                  <a:moveTo>
                    <a:pt x="55" y="82"/>
                  </a:moveTo>
                  <a:cubicBezTo>
                    <a:pt x="59" y="82"/>
                    <a:pt x="62" y="85"/>
                    <a:pt x="62" y="88"/>
                  </a:cubicBezTo>
                  <a:cubicBezTo>
                    <a:pt x="62" y="92"/>
                    <a:pt x="59" y="95"/>
                    <a:pt x="55" y="95"/>
                  </a:cubicBezTo>
                  <a:cubicBezTo>
                    <a:pt x="52" y="95"/>
                    <a:pt x="49" y="92"/>
                    <a:pt x="49" y="88"/>
                  </a:cubicBezTo>
                  <a:cubicBezTo>
                    <a:pt x="49" y="85"/>
                    <a:pt x="52" y="82"/>
                    <a:pt x="55" y="82"/>
                  </a:cubicBezTo>
                  <a:close/>
                  <a:moveTo>
                    <a:pt x="65" y="46"/>
                  </a:moveTo>
                  <a:cubicBezTo>
                    <a:pt x="61" y="46"/>
                    <a:pt x="58" y="43"/>
                    <a:pt x="58" y="39"/>
                  </a:cubicBezTo>
                  <a:cubicBezTo>
                    <a:pt x="58" y="36"/>
                    <a:pt x="61" y="33"/>
                    <a:pt x="65" y="33"/>
                  </a:cubicBezTo>
                  <a:cubicBezTo>
                    <a:pt x="69" y="33"/>
                    <a:pt x="71" y="36"/>
                    <a:pt x="71" y="39"/>
                  </a:cubicBezTo>
                  <a:cubicBezTo>
                    <a:pt x="71" y="43"/>
                    <a:pt x="69" y="46"/>
                    <a:pt x="65" y="46"/>
                  </a:cubicBezTo>
                  <a:close/>
                  <a:moveTo>
                    <a:pt x="71" y="26"/>
                  </a:moveTo>
                  <a:cubicBezTo>
                    <a:pt x="68" y="26"/>
                    <a:pt x="65" y="23"/>
                    <a:pt x="65" y="20"/>
                  </a:cubicBezTo>
                  <a:cubicBezTo>
                    <a:pt x="65" y="16"/>
                    <a:pt x="68" y="13"/>
                    <a:pt x="71" y="13"/>
                  </a:cubicBezTo>
                  <a:cubicBezTo>
                    <a:pt x="75" y="13"/>
                    <a:pt x="78" y="16"/>
                    <a:pt x="78" y="20"/>
                  </a:cubicBezTo>
                  <a:cubicBezTo>
                    <a:pt x="78" y="23"/>
                    <a:pt x="75" y="26"/>
                    <a:pt x="71"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9" name="Group 43">
            <a:extLst>
              <a:ext uri="{FF2B5EF4-FFF2-40B4-BE49-F238E27FC236}">
                <a16:creationId xmlns="" xmlns:a16="http://schemas.microsoft.com/office/drawing/2014/main" id="{48B15D54-F8A7-4A25-85A4-D26DC193E821}"/>
              </a:ext>
            </a:extLst>
          </p:cNvPr>
          <p:cNvGrpSpPr/>
          <p:nvPr/>
        </p:nvGrpSpPr>
        <p:grpSpPr>
          <a:xfrm>
            <a:off x="4769401" y="1996118"/>
            <a:ext cx="423735" cy="422265"/>
            <a:chOff x="6780213" y="5662613"/>
            <a:chExt cx="457199" cy="455612"/>
          </a:xfrm>
          <a:solidFill>
            <a:schemeClr val="bg1"/>
          </a:solidFill>
        </p:grpSpPr>
        <p:sp>
          <p:nvSpPr>
            <p:cNvPr id="30" name="Freeform 44">
              <a:extLst>
                <a:ext uri="{FF2B5EF4-FFF2-40B4-BE49-F238E27FC236}">
                  <a16:creationId xmlns="" xmlns:a16="http://schemas.microsoft.com/office/drawing/2014/main" id="{E779EBEC-B789-464F-96B8-37D8C50765DF}"/>
                </a:ext>
              </a:extLst>
            </p:cNvPr>
            <p:cNvSpPr>
              <a:spLocks noEditPoints="1"/>
            </p:cNvSpPr>
            <p:nvPr/>
          </p:nvSpPr>
          <p:spPr bwMode="auto">
            <a:xfrm>
              <a:off x="7038975" y="5662613"/>
              <a:ext cx="198437" cy="198437"/>
            </a:xfrm>
            <a:custGeom>
              <a:avLst/>
              <a:gdLst>
                <a:gd name="T0" fmla="*/ 42 w 53"/>
                <a:gd name="T1" fmla="*/ 23 h 53"/>
                <a:gd name="T2" fmla="*/ 26 w 53"/>
                <a:gd name="T3" fmla="*/ 38 h 53"/>
                <a:gd name="T4" fmla="*/ 19 w 53"/>
                <a:gd name="T5" fmla="*/ 38 h 53"/>
                <a:gd name="T6" fmla="*/ 11 w 53"/>
                <a:gd name="T7" fmla="*/ 30 h 53"/>
                <a:gd name="T8" fmla="*/ 11 w 53"/>
                <a:gd name="T9" fmla="*/ 23 h 53"/>
                <a:gd name="T10" fmla="*/ 19 w 53"/>
                <a:gd name="T11" fmla="*/ 23 h 53"/>
                <a:gd name="T12" fmla="*/ 23 w 53"/>
                <a:gd name="T13" fmla="*/ 26 h 53"/>
                <a:gd name="T14" fmla="*/ 34 w 53"/>
                <a:gd name="T15" fmla="*/ 15 h 53"/>
                <a:gd name="T16" fmla="*/ 42 w 53"/>
                <a:gd name="T17" fmla="*/ 15 h 53"/>
                <a:gd name="T18" fmla="*/ 42 w 53"/>
                <a:gd name="T19" fmla="*/ 23 h 53"/>
                <a:gd name="T20" fmla="*/ 26 w 53"/>
                <a:gd name="T21" fmla="*/ 0 h 53"/>
                <a:gd name="T22" fmla="*/ 0 w 53"/>
                <a:gd name="T23" fmla="*/ 26 h 53"/>
                <a:gd name="T24" fmla="*/ 26 w 53"/>
                <a:gd name="T25" fmla="*/ 53 h 53"/>
                <a:gd name="T26" fmla="*/ 53 w 53"/>
                <a:gd name="T27" fmla="*/ 26 h 53"/>
                <a:gd name="T28" fmla="*/ 26 w 53"/>
                <a:gd name="T29"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3" h="53">
                  <a:moveTo>
                    <a:pt x="42" y="23"/>
                  </a:moveTo>
                  <a:cubicBezTo>
                    <a:pt x="26" y="38"/>
                    <a:pt x="26" y="38"/>
                    <a:pt x="26" y="38"/>
                  </a:cubicBezTo>
                  <a:cubicBezTo>
                    <a:pt x="24" y="40"/>
                    <a:pt x="21" y="40"/>
                    <a:pt x="19" y="38"/>
                  </a:cubicBezTo>
                  <a:cubicBezTo>
                    <a:pt x="11" y="30"/>
                    <a:pt x="11" y="30"/>
                    <a:pt x="11" y="30"/>
                  </a:cubicBezTo>
                  <a:cubicBezTo>
                    <a:pt x="9" y="28"/>
                    <a:pt x="9" y="25"/>
                    <a:pt x="11" y="23"/>
                  </a:cubicBezTo>
                  <a:cubicBezTo>
                    <a:pt x="13" y="20"/>
                    <a:pt x="17" y="20"/>
                    <a:pt x="19" y="23"/>
                  </a:cubicBezTo>
                  <a:cubicBezTo>
                    <a:pt x="23" y="26"/>
                    <a:pt x="23" y="26"/>
                    <a:pt x="23" y="26"/>
                  </a:cubicBezTo>
                  <a:cubicBezTo>
                    <a:pt x="34" y="15"/>
                    <a:pt x="34" y="15"/>
                    <a:pt x="34" y="15"/>
                  </a:cubicBezTo>
                  <a:cubicBezTo>
                    <a:pt x="36" y="13"/>
                    <a:pt x="40" y="13"/>
                    <a:pt x="42" y="15"/>
                  </a:cubicBezTo>
                  <a:cubicBezTo>
                    <a:pt x="44" y="17"/>
                    <a:pt x="44" y="20"/>
                    <a:pt x="42" y="23"/>
                  </a:cubicBezTo>
                  <a:close/>
                  <a:moveTo>
                    <a:pt x="26" y="0"/>
                  </a:moveTo>
                  <a:cubicBezTo>
                    <a:pt x="12" y="0"/>
                    <a:pt x="0" y="11"/>
                    <a:pt x="0" y="26"/>
                  </a:cubicBezTo>
                  <a:cubicBezTo>
                    <a:pt x="0" y="41"/>
                    <a:pt x="12" y="53"/>
                    <a:pt x="26" y="53"/>
                  </a:cubicBezTo>
                  <a:cubicBezTo>
                    <a:pt x="41" y="53"/>
                    <a:pt x="53" y="41"/>
                    <a:pt x="53" y="26"/>
                  </a:cubicBezTo>
                  <a:cubicBezTo>
                    <a:pt x="53" y="11"/>
                    <a:pt x="41" y="0"/>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Freeform 45">
              <a:extLst>
                <a:ext uri="{FF2B5EF4-FFF2-40B4-BE49-F238E27FC236}">
                  <a16:creationId xmlns="" xmlns:a16="http://schemas.microsoft.com/office/drawing/2014/main" id="{13AA8F19-2298-45B3-89C7-0962BE1AA282}"/>
                </a:ext>
              </a:extLst>
            </p:cNvPr>
            <p:cNvSpPr>
              <a:spLocks/>
            </p:cNvSpPr>
            <p:nvPr/>
          </p:nvSpPr>
          <p:spPr bwMode="auto">
            <a:xfrm>
              <a:off x="6780213" y="5662613"/>
              <a:ext cx="346075" cy="455612"/>
            </a:xfrm>
            <a:custGeom>
              <a:avLst/>
              <a:gdLst>
                <a:gd name="T0" fmla="*/ 84 w 92"/>
                <a:gd name="T1" fmla="*/ 95 h 122"/>
                <a:gd name="T2" fmla="*/ 65 w 92"/>
                <a:gd name="T3" fmla="*/ 95 h 122"/>
                <a:gd name="T4" fmla="*/ 65 w 92"/>
                <a:gd name="T5" fmla="*/ 114 h 122"/>
                <a:gd name="T6" fmla="*/ 65 w 92"/>
                <a:gd name="T7" fmla="*/ 114 h 122"/>
                <a:gd name="T8" fmla="*/ 65 w 92"/>
                <a:gd name="T9" fmla="*/ 114 h 122"/>
                <a:gd name="T10" fmla="*/ 59 w 92"/>
                <a:gd name="T11" fmla="*/ 114 h 122"/>
                <a:gd name="T12" fmla="*/ 32 w 92"/>
                <a:gd name="T13" fmla="*/ 114 h 122"/>
                <a:gd name="T14" fmla="*/ 17 w 92"/>
                <a:gd name="T15" fmla="*/ 114 h 122"/>
                <a:gd name="T16" fmla="*/ 7 w 92"/>
                <a:gd name="T17" fmla="*/ 105 h 122"/>
                <a:gd name="T18" fmla="*/ 7 w 92"/>
                <a:gd name="T19" fmla="*/ 17 h 122"/>
                <a:gd name="T20" fmla="*/ 10 w 92"/>
                <a:gd name="T21" fmla="*/ 10 h 122"/>
                <a:gd name="T22" fmla="*/ 17 w 92"/>
                <a:gd name="T23" fmla="*/ 7 h 122"/>
                <a:gd name="T24" fmla="*/ 67 w 92"/>
                <a:gd name="T25" fmla="*/ 7 h 122"/>
                <a:gd name="T26" fmla="*/ 74 w 92"/>
                <a:gd name="T27" fmla="*/ 0 h 122"/>
                <a:gd name="T28" fmla="*/ 16 w 92"/>
                <a:gd name="T29" fmla="*/ 0 h 122"/>
                <a:gd name="T30" fmla="*/ 16 w 92"/>
                <a:gd name="T31" fmla="*/ 0 h 122"/>
                <a:gd name="T32" fmla="*/ 4 w 92"/>
                <a:gd name="T33" fmla="*/ 4 h 122"/>
                <a:gd name="T34" fmla="*/ 0 w 92"/>
                <a:gd name="T35" fmla="*/ 16 h 122"/>
                <a:gd name="T36" fmla="*/ 0 w 92"/>
                <a:gd name="T37" fmla="*/ 106 h 122"/>
                <a:gd name="T38" fmla="*/ 16 w 92"/>
                <a:gd name="T39" fmla="*/ 122 h 122"/>
                <a:gd name="T40" fmla="*/ 32 w 92"/>
                <a:gd name="T41" fmla="*/ 122 h 122"/>
                <a:gd name="T42" fmla="*/ 59 w 92"/>
                <a:gd name="T43" fmla="*/ 122 h 122"/>
                <a:gd name="T44" fmla="*/ 66 w 92"/>
                <a:gd name="T45" fmla="*/ 122 h 122"/>
                <a:gd name="T46" fmla="*/ 70 w 92"/>
                <a:gd name="T47" fmla="*/ 120 h 122"/>
                <a:gd name="T48" fmla="*/ 90 w 92"/>
                <a:gd name="T49" fmla="*/ 101 h 122"/>
                <a:gd name="T50" fmla="*/ 92 w 92"/>
                <a:gd name="T51" fmla="*/ 96 h 122"/>
                <a:gd name="T52" fmla="*/ 92 w 92"/>
                <a:gd name="T53" fmla="*/ 96 h 122"/>
                <a:gd name="T54" fmla="*/ 92 w 92"/>
                <a:gd name="T55" fmla="*/ 96 h 122"/>
                <a:gd name="T56" fmla="*/ 92 w 92"/>
                <a:gd name="T57" fmla="*/ 61 h 122"/>
                <a:gd name="T58" fmla="*/ 84 w 92"/>
                <a:gd name="T59" fmla="*/ 59 h 122"/>
                <a:gd name="T60" fmla="*/ 84 w 92"/>
                <a:gd name="T61" fmla="*/ 95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 h="122">
                  <a:moveTo>
                    <a:pt x="84" y="95"/>
                  </a:moveTo>
                  <a:cubicBezTo>
                    <a:pt x="65" y="95"/>
                    <a:pt x="65" y="95"/>
                    <a:pt x="65" y="95"/>
                  </a:cubicBezTo>
                  <a:cubicBezTo>
                    <a:pt x="65" y="114"/>
                    <a:pt x="65" y="114"/>
                    <a:pt x="65" y="114"/>
                  </a:cubicBezTo>
                  <a:cubicBezTo>
                    <a:pt x="65" y="114"/>
                    <a:pt x="65" y="114"/>
                    <a:pt x="65" y="114"/>
                  </a:cubicBezTo>
                  <a:cubicBezTo>
                    <a:pt x="65" y="114"/>
                    <a:pt x="65" y="114"/>
                    <a:pt x="65" y="114"/>
                  </a:cubicBezTo>
                  <a:cubicBezTo>
                    <a:pt x="59" y="114"/>
                    <a:pt x="59" y="114"/>
                    <a:pt x="59" y="114"/>
                  </a:cubicBezTo>
                  <a:cubicBezTo>
                    <a:pt x="32" y="114"/>
                    <a:pt x="32" y="114"/>
                    <a:pt x="32" y="114"/>
                  </a:cubicBezTo>
                  <a:cubicBezTo>
                    <a:pt x="17" y="114"/>
                    <a:pt x="17" y="114"/>
                    <a:pt x="17" y="114"/>
                  </a:cubicBezTo>
                  <a:cubicBezTo>
                    <a:pt x="12" y="114"/>
                    <a:pt x="7" y="110"/>
                    <a:pt x="7" y="105"/>
                  </a:cubicBezTo>
                  <a:cubicBezTo>
                    <a:pt x="7" y="17"/>
                    <a:pt x="7" y="17"/>
                    <a:pt x="7" y="17"/>
                  </a:cubicBezTo>
                  <a:cubicBezTo>
                    <a:pt x="7" y="14"/>
                    <a:pt x="8" y="12"/>
                    <a:pt x="10" y="10"/>
                  </a:cubicBezTo>
                  <a:cubicBezTo>
                    <a:pt x="12" y="8"/>
                    <a:pt x="14" y="7"/>
                    <a:pt x="17" y="7"/>
                  </a:cubicBezTo>
                  <a:cubicBezTo>
                    <a:pt x="67" y="7"/>
                    <a:pt x="67" y="7"/>
                    <a:pt x="67" y="7"/>
                  </a:cubicBezTo>
                  <a:cubicBezTo>
                    <a:pt x="69" y="4"/>
                    <a:pt x="71" y="2"/>
                    <a:pt x="74" y="0"/>
                  </a:cubicBezTo>
                  <a:cubicBezTo>
                    <a:pt x="16" y="0"/>
                    <a:pt x="16" y="0"/>
                    <a:pt x="16" y="0"/>
                  </a:cubicBezTo>
                  <a:cubicBezTo>
                    <a:pt x="16" y="0"/>
                    <a:pt x="16" y="0"/>
                    <a:pt x="16" y="0"/>
                  </a:cubicBezTo>
                  <a:cubicBezTo>
                    <a:pt x="11" y="0"/>
                    <a:pt x="7" y="1"/>
                    <a:pt x="4" y="4"/>
                  </a:cubicBezTo>
                  <a:cubicBezTo>
                    <a:pt x="2" y="7"/>
                    <a:pt x="0" y="11"/>
                    <a:pt x="0" y="16"/>
                  </a:cubicBezTo>
                  <a:cubicBezTo>
                    <a:pt x="0" y="106"/>
                    <a:pt x="0" y="106"/>
                    <a:pt x="0" y="106"/>
                  </a:cubicBezTo>
                  <a:cubicBezTo>
                    <a:pt x="0" y="115"/>
                    <a:pt x="7" y="122"/>
                    <a:pt x="16" y="122"/>
                  </a:cubicBezTo>
                  <a:cubicBezTo>
                    <a:pt x="32" y="122"/>
                    <a:pt x="32" y="122"/>
                    <a:pt x="32" y="122"/>
                  </a:cubicBezTo>
                  <a:cubicBezTo>
                    <a:pt x="59" y="122"/>
                    <a:pt x="59" y="122"/>
                    <a:pt x="59" y="122"/>
                  </a:cubicBezTo>
                  <a:cubicBezTo>
                    <a:pt x="66" y="122"/>
                    <a:pt x="66" y="122"/>
                    <a:pt x="66" y="122"/>
                  </a:cubicBezTo>
                  <a:cubicBezTo>
                    <a:pt x="68" y="122"/>
                    <a:pt x="69" y="121"/>
                    <a:pt x="70" y="120"/>
                  </a:cubicBezTo>
                  <a:cubicBezTo>
                    <a:pt x="90" y="101"/>
                    <a:pt x="90" y="101"/>
                    <a:pt x="90" y="101"/>
                  </a:cubicBezTo>
                  <a:cubicBezTo>
                    <a:pt x="91" y="100"/>
                    <a:pt x="91" y="98"/>
                    <a:pt x="92" y="96"/>
                  </a:cubicBezTo>
                  <a:cubicBezTo>
                    <a:pt x="92" y="96"/>
                    <a:pt x="92" y="96"/>
                    <a:pt x="92" y="96"/>
                  </a:cubicBezTo>
                  <a:cubicBezTo>
                    <a:pt x="92" y="96"/>
                    <a:pt x="92" y="96"/>
                    <a:pt x="92" y="96"/>
                  </a:cubicBezTo>
                  <a:cubicBezTo>
                    <a:pt x="92" y="61"/>
                    <a:pt x="92" y="61"/>
                    <a:pt x="92" y="61"/>
                  </a:cubicBezTo>
                  <a:cubicBezTo>
                    <a:pt x="89" y="60"/>
                    <a:pt x="86" y="60"/>
                    <a:pt x="84" y="59"/>
                  </a:cubicBezTo>
                  <a:lnTo>
                    <a:pt x="8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Freeform 46">
              <a:extLst>
                <a:ext uri="{FF2B5EF4-FFF2-40B4-BE49-F238E27FC236}">
                  <a16:creationId xmlns="" xmlns:a16="http://schemas.microsoft.com/office/drawing/2014/main" id="{3580568D-A894-4653-9EB4-992A3B06CAD1}"/>
                </a:ext>
              </a:extLst>
            </p:cNvPr>
            <p:cNvSpPr>
              <a:spLocks/>
            </p:cNvSpPr>
            <p:nvPr/>
          </p:nvSpPr>
          <p:spPr bwMode="auto">
            <a:xfrm>
              <a:off x="6835775" y="5756275"/>
              <a:ext cx="60325" cy="58737"/>
            </a:xfrm>
            <a:custGeom>
              <a:avLst/>
              <a:gdLst>
                <a:gd name="T0" fmla="*/ 14 w 16"/>
                <a:gd name="T1" fmla="*/ 0 h 16"/>
                <a:gd name="T2" fmla="*/ 3 w 16"/>
                <a:gd name="T3" fmla="*/ 0 h 16"/>
                <a:gd name="T4" fmla="*/ 0 w 16"/>
                <a:gd name="T5" fmla="*/ 3 h 16"/>
                <a:gd name="T6" fmla="*/ 0 w 16"/>
                <a:gd name="T7" fmla="*/ 13 h 16"/>
                <a:gd name="T8" fmla="*/ 3 w 16"/>
                <a:gd name="T9" fmla="*/ 16 h 16"/>
                <a:gd name="T10" fmla="*/ 14 w 16"/>
                <a:gd name="T11" fmla="*/ 16 h 16"/>
                <a:gd name="T12" fmla="*/ 16 w 16"/>
                <a:gd name="T13" fmla="*/ 13 h 16"/>
                <a:gd name="T14" fmla="*/ 16 w 16"/>
                <a:gd name="T15" fmla="*/ 3 h 16"/>
                <a:gd name="T16" fmla="*/ 14 w 16"/>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6">
                  <a:moveTo>
                    <a:pt x="14" y="0"/>
                  </a:moveTo>
                  <a:cubicBezTo>
                    <a:pt x="3" y="0"/>
                    <a:pt x="3" y="0"/>
                    <a:pt x="3" y="0"/>
                  </a:cubicBezTo>
                  <a:cubicBezTo>
                    <a:pt x="1" y="0"/>
                    <a:pt x="0" y="1"/>
                    <a:pt x="0" y="3"/>
                  </a:cubicBezTo>
                  <a:cubicBezTo>
                    <a:pt x="0" y="13"/>
                    <a:pt x="0" y="13"/>
                    <a:pt x="0" y="13"/>
                  </a:cubicBezTo>
                  <a:cubicBezTo>
                    <a:pt x="0" y="15"/>
                    <a:pt x="1" y="16"/>
                    <a:pt x="3" y="16"/>
                  </a:cubicBezTo>
                  <a:cubicBezTo>
                    <a:pt x="14" y="16"/>
                    <a:pt x="14" y="16"/>
                    <a:pt x="14" y="16"/>
                  </a:cubicBezTo>
                  <a:cubicBezTo>
                    <a:pt x="15" y="16"/>
                    <a:pt x="16" y="15"/>
                    <a:pt x="16" y="13"/>
                  </a:cubicBezTo>
                  <a:cubicBezTo>
                    <a:pt x="16" y="3"/>
                    <a:pt x="16" y="3"/>
                    <a:pt x="16" y="3"/>
                  </a:cubicBezTo>
                  <a:cubicBezTo>
                    <a:pt x="16" y="1"/>
                    <a:pt x="15"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Freeform 47">
              <a:extLst>
                <a:ext uri="{FF2B5EF4-FFF2-40B4-BE49-F238E27FC236}">
                  <a16:creationId xmlns="" xmlns:a16="http://schemas.microsoft.com/office/drawing/2014/main" id="{E0178D0F-CF78-4EDA-9F74-DD5F6ACCE58D}"/>
                </a:ext>
              </a:extLst>
            </p:cNvPr>
            <p:cNvSpPr>
              <a:spLocks/>
            </p:cNvSpPr>
            <p:nvPr/>
          </p:nvSpPr>
          <p:spPr bwMode="auto">
            <a:xfrm>
              <a:off x="6835775" y="5861050"/>
              <a:ext cx="60325" cy="58737"/>
            </a:xfrm>
            <a:custGeom>
              <a:avLst/>
              <a:gdLst>
                <a:gd name="T0" fmla="*/ 14 w 16"/>
                <a:gd name="T1" fmla="*/ 0 h 16"/>
                <a:gd name="T2" fmla="*/ 3 w 16"/>
                <a:gd name="T3" fmla="*/ 0 h 16"/>
                <a:gd name="T4" fmla="*/ 0 w 16"/>
                <a:gd name="T5" fmla="*/ 2 h 16"/>
                <a:gd name="T6" fmla="*/ 0 w 16"/>
                <a:gd name="T7" fmla="*/ 13 h 16"/>
                <a:gd name="T8" fmla="*/ 3 w 16"/>
                <a:gd name="T9" fmla="*/ 16 h 16"/>
                <a:gd name="T10" fmla="*/ 14 w 16"/>
                <a:gd name="T11" fmla="*/ 16 h 16"/>
                <a:gd name="T12" fmla="*/ 16 w 16"/>
                <a:gd name="T13" fmla="*/ 13 h 16"/>
                <a:gd name="T14" fmla="*/ 16 w 16"/>
                <a:gd name="T15" fmla="*/ 2 h 16"/>
                <a:gd name="T16" fmla="*/ 14 w 16"/>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6">
                  <a:moveTo>
                    <a:pt x="14" y="0"/>
                  </a:moveTo>
                  <a:cubicBezTo>
                    <a:pt x="3" y="0"/>
                    <a:pt x="3" y="0"/>
                    <a:pt x="3" y="0"/>
                  </a:cubicBezTo>
                  <a:cubicBezTo>
                    <a:pt x="1" y="0"/>
                    <a:pt x="0" y="1"/>
                    <a:pt x="0" y="2"/>
                  </a:cubicBezTo>
                  <a:cubicBezTo>
                    <a:pt x="0" y="13"/>
                    <a:pt x="0" y="13"/>
                    <a:pt x="0" y="13"/>
                  </a:cubicBezTo>
                  <a:cubicBezTo>
                    <a:pt x="0" y="15"/>
                    <a:pt x="1" y="16"/>
                    <a:pt x="3" y="16"/>
                  </a:cubicBezTo>
                  <a:cubicBezTo>
                    <a:pt x="14" y="16"/>
                    <a:pt x="14" y="16"/>
                    <a:pt x="14" y="16"/>
                  </a:cubicBezTo>
                  <a:cubicBezTo>
                    <a:pt x="15" y="16"/>
                    <a:pt x="16" y="15"/>
                    <a:pt x="16" y="13"/>
                  </a:cubicBezTo>
                  <a:cubicBezTo>
                    <a:pt x="16" y="2"/>
                    <a:pt x="16" y="2"/>
                    <a:pt x="16" y="2"/>
                  </a:cubicBezTo>
                  <a:cubicBezTo>
                    <a:pt x="16" y="1"/>
                    <a:pt x="15"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Freeform 48">
              <a:extLst>
                <a:ext uri="{FF2B5EF4-FFF2-40B4-BE49-F238E27FC236}">
                  <a16:creationId xmlns="" xmlns:a16="http://schemas.microsoft.com/office/drawing/2014/main" id="{2F6FFDA1-0231-45D0-8433-180EF5688728}"/>
                </a:ext>
              </a:extLst>
            </p:cNvPr>
            <p:cNvSpPr>
              <a:spLocks/>
            </p:cNvSpPr>
            <p:nvPr/>
          </p:nvSpPr>
          <p:spPr bwMode="auto">
            <a:xfrm>
              <a:off x="6835775" y="5961063"/>
              <a:ext cx="60325" cy="63500"/>
            </a:xfrm>
            <a:custGeom>
              <a:avLst/>
              <a:gdLst>
                <a:gd name="T0" fmla="*/ 14 w 16"/>
                <a:gd name="T1" fmla="*/ 0 h 17"/>
                <a:gd name="T2" fmla="*/ 3 w 16"/>
                <a:gd name="T3" fmla="*/ 0 h 17"/>
                <a:gd name="T4" fmla="*/ 0 w 16"/>
                <a:gd name="T5" fmla="*/ 3 h 17"/>
                <a:gd name="T6" fmla="*/ 0 w 16"/>
                <a:gd name="T7" fmla="*/ 14 h 17"/>
                <a:gd name="T8" fmla="*/ 3 w 16"/>
                <a:gd name="T9" fmla="*/ 17 h 17"/>
                <a:gd name="T10" fmla="*/ 14 w 16"/>
                <a:gd name="T11" fmla="*/ 17 h 17"/>
                <a:gd name="T12" fmla="*/ 16 w 16"/>
                <a:gd name="T13" fmla="*/ 14 h 17"/>
                <a:gd name="T14" fmla="*/ 16 w 16"/>
                <a:gd name="T15" fmla="*/ 3 h 17"/>
                <a:gd name="T16" fmla="*/ 1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14" y="0"/>
                  </a:moveTo>
                  <a:cubicBezTo>
                    <a:pt x="3" y="0"/>
                    <a:pt x="3" y="0"/>
                    <a:pt x="3" y="0"/>
                  </a:cubicBezTo>
                  <a:cubicBezTo>
                    <a:pt x="1" y="0"/>
                    <a:pt x="0" y="2"/>
                    <a:pt x="0" y="3"/>
                  </a:cubicBezTo>
                  <a:cubicBezTo>
                    <a:pt x="0" y="14"/>
                    <a:pt x="0" y="14"/>
                    <a:pt x="0" y="14"/>
                  </a:cubicBezTo>
                  <a:cubicBezTo>
                    <a:pt x="0" y="15"/>
                    <a:pt x="1" y="17"/>
                    <a:pt x="3" y="17"/>
                  </a:cubicBezTo>
                  <a:cubicBezTo>
                    <a:pt x="14" y="17"/>
                    <a:pt x="14" y="17"/>
                    <a:pt x="14" y="17"/>
                  </a:cubicBezTo>
                  <a:cubicBezTo>
                    <a:pt x="15" y="17"/>
                    <a:pt x="16" y="15"/>
                    <a:pt x="16" y="14"/>
                  </a:cubicBezTo>
                  <a:cubicBezTo>
                    <a:pt x="16" y="3"/>
                    <a:pt x="16" y="3"/>
                    <a:pt x="16" y="3"/>
                  </a:cubicBezTo>
                  <a:cubicBezTo>
                    <a:pt x="16" y="2"/>
                    <a:pt x="15"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Freeform 49">
              <a:extLst>
                <a:ext uri="{FF2B5EF4-FFF2-40B4-BE49-F238E27FC236}">
                  <a16:creationId xmlns="" xmlns:a16="http://schemas.microsoft.com/office/drawing/2014/main" id="{BD4ACA0C-DB66-4271-BA7E-F886E1898FA6}"/>
                </a:ext>
              </a:extLst>
            </p:cNvPr>
            <p:cNvSpPr>
              <a:spLocks/>
            </p:cNvSpPr>
            <p:nvPr/>
          </p:nvSpPr>
          <p:spPr bwMode="auto">
            <a:xfrm>
              <a:off x="6923088" y="5759450"/>
              <a:ext cx="90487" cy="30162"/>
            </a:xfrm>
            <a:custGeom>
              <a:avLst/>
              <a:gdLst>
                <a:gd name="T0" fmla="*/ 23 w 24"/>
                <a:gd name="T1" fmla="*/ 0 h 8"/>
                <a:gd name="T2" fmla="*/ 4 w 24"/>
                <a:gd name="T3" fmla="*/ 0 h 8"/>
                <a:gd name="T4" fmla="*/ 0 w 24"/>
                <a:gd name="T5" fmla="*/ 4 h 8"/>
                <a:gd name="T6" fmla="*/ 4 w 24"/>
                <a:gd name="T7" fmla="*/ 8 h 8"/>
                <a:gd name="T8" fmla="*/ 24 w 24"/>
                <a:gd name="T9" fmla="*/ 8 h 8"/>
                <a:gd name="T10" fmla="*/ 23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23" y="0"/>
                  </a:moveTo>
                  <a:cubicBezTo>
                    <a:pt x="4" y="0"/>
                    <a:pt x="4" y="0"/>
                    <a:pt x="4" y="0"/>
                  </a:cubicBezTo>
                  <a:cubicBezTo>
                    <a:pt x="2" y="0"/>
                    <a:pt x="0" y="2"/>
                    <a:pt x="0" y="4"/>
                  </a:cubicBezTo>
                  <a:cubicBezTo>
                    <a:pt x="0" y="6"/>
                    <a:pt x="2" y="8"/>
                    <a:pt x="4" y="8"/>
                  </a:cubicBezTo>
                  <a:cubicBezTo>
                    <a:pt x="24" y="8"/>
                    <a:pt x="24" y="8"/>
                    <a:pt x="24" y="8"/>
                  </a:cubicBezTo>
                  <a:cubicBezTo>
                    <a:pt x="23" y="5"/>
                    <a:pt x="23" y="3"/>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Freeform 50">
              <a:extLst>
                <a:ext uri="{FF2B5EF4-FFF2-40B4-BE49-F238E27FC236}">
                  <a16:creationId xmlns="" xmlns:a16="http://schemas.microsoft.com/office/drawing/2014/main" id="{B99614A0-4271-471D-B842-9F4FABC0B661}"/>
                </a:ext>
              </a:extLst>
            </p:cNvPr>
            <p:cNvSpPr>
              <a:spLocks/>
            </p:cNvSpPr>
            <p:nvPr/>
          </p:nvSpPr>
          <p:spPr bwMode="auto">
            <a:xfrm>
              <a:off x="6923088" y="5819775"/>
              <a:ext cx="120650" cy="25400"/>
            </a:xfrm>
            <a:custGeom>
              <a:avLst/>
              <a:gdLst>
                <a:gd name="T0" fmla="*/ 4 w 32"/>
                <a:gd name="T1" fmla="*/ 0 h 7"/>
                <a:gd name="T2" fmla="*/ 0 w 32"/>
                <a:gd name="T3" fmla="*/ 3 h 7"/>
                <a:gd name="T4" fmla="*/ 4 w 32"/>
                <a:gd name="T5" fmla="*/ 7 h 7"/>
                <a:gd name="T6" fmla="*/ 32 w 32"/>
                <a:gd name="T7" fmla="*/ 7 h 7"/>
                <a:gd name="T8" fmla="*/ 27 w 32"/>
                <a:gd name="T9" fmla="*/ 0 h 7"/>
                <a:gd name="T10" fmla="*/ 4 w 32"/>
                <a:gd name="T11" fmla="*/ 0 h 7"/>
              </a:gdLst>
              <a:ahLst/>
              <a:cxnLst>
                <a:cxn ang="0">
                  <a:pos x="T0" y="T1"/>
                </a:cxn>
                <a:cxn ang="0">
                  <a:pos x="T2" y="T3"/>
                </a:cxn>
                <a:cxn ang="0">
                  <a:pos x="T4" y="T5"/>
                </a:cxn>
                <a:cxn ang="0">
                  <a:pos x="T6" y="T7"/>
                </a:cxn>
                <a:cxn ang="0">
                  <a:pos x="T8" y="T9"/>
                </a:cxn>
                <a:cxn ang="0">
                  <a:pos x="T10" y="T11"/>
                </a:cxn>
              </a:cxnLst>
              <a:rect l="0" t="0" r="r" b="b"/>
              <a:pathLst>
                <a:path w="32" h="7">
                  <a:moveTo>
                    <a:pt x="4" y="0"/>
                  </a:moveTo>
                  <a:cubicBezTo>
                    <a:pt x="2" y="0"/>
                    <a:pt x="0" y="1"/>
                    <a:pt x="0" y="3"/>
                  </a:cubicBezTo>
                  <a:cubicBezTo>
                    <a:pt x="0" y="6"/>
                    <a:pt x="2" y="7"/>
                    <a:pt x="4" y="7"/>
                  </a:cubicBezTo>
                  <a:cubicBezTo>
                    <a:pt x="32" y="7"/>
                    <a:pt x="32" y="7"/>
                    <a:pt x="32" y="7"/>
                  </a:cubicBezTo>
                  <a:cubicBezTo>
                    <a:pt x="30" y="5"/>
                    <a:pt x="28" y="2"/>
                    <a:pt x="27" y="0"/>
                  </a:cubicBez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 name="Freeform 51">
              <a:extLst>
                <a:ext uri="{FF2B5EF4-FFF2-40B4-BE49-F238E27FC236}">
                  <a16:creationId xmlns="" xmlns:a16="http://schemas.microsoft.com/office/drawing/2014/main" id="{F9BD0018-C926-46CE-A683-C1EB58DEE908}"/>
                </a:ext>
              </a:extLst>
            </p:cNvPr>
            <p:cNvSpPr>
              <a:spLocks/>
            </p:cNvSpPr>
            <p:nvPr/>
          </p:nvSpPr>
          <p:spPr bwMode="auto">
            <a:xfrm>
              <a:off x="6923088" y="5875338"/>
              <a:ext cx="142875" cy="30162"/>
            </a:xfrm>
            <a:custGeom>
              <a:avLst/>
              <a:gdLst>
                <a:gd name="T0" fmla="*/ 0 w 38"/>
                <a:gd name="T1" fmla="*/ 4 h 8"/>
                <a:gd name="T2" fmla="*/ 4 w 38"/>
                <a:gd name="T3" fmla="*/ 8 h 8"/>
                <a:gd name="T4" fmla="*/ 34 w 38"/>
                <a:gd name="T5" fmla="*/ 8 h 8"/>
                <a:gd name="T6" fmla="*/ 38 w 38"/>
                <a:gd name="T7" fmla="*/ 4 h 8"/>
                <a:gd name="T8" fmla="*/ 34 w 38"/>
                <a:gd name="T9" fmla="*/ 0 h 8"/>
                <a:gd name="T10" fmla="*/ 4 w 38"/>
                <a:gd name="T11" fmla="*/ 0 h 8"/>
                <a:gd name="T12" fmla="*/ 0 w 38"/>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38" h="8">
                  <a:moveTo>
                    <a:pt x="0" y="4"/>
                  </a:moveTo>
                  <a:cubicBezTo>
                    <a:pt x="0" y="6"/>
                    <a:pt x="2" y="8"/>
                    <a:pt x="4" y="8"/>
                  </a:cubicBezTo>
                  <a:cubicBezTo>
                    <a:pt x="34" y="8"/>
                    <a:pt x="34" y="8"/>
                    <a:pt x="34" y="8"/>
                  </a:cubicBezTo>
                  <a:cubicBezTo>
                    <a:pt x="37" y="8"/>
                    <a:pt x="38" y="6"/>
                    <a:pt x="38" y="4"/>
                  </a:cubicBezTo>
                  <a:cubicBezTo>
                    <a:pt x="38" y="2"/>
                    <a:pt x="37" y="0"/>
                    <a:pt x="34" y="0"/>
                  </a:cubicBezTo>
                  <a:cubicBezTo>
                    <a:pt x="4" y="0"/>
                    <a:pt x="4" y="0"/>
                    <a:pt x="4"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Freeform 52">
              <a:extLst>
                <a:ext uri="{FF2B5EF4-FFF2-40B4-BE49-F238E27FC236}">
                  <a16:creationId xmlns="" xmlns:a16="http://schemas.microsoft.com/office/drawing/2014/main" id="{7B9D477D-4CF9-43BE-B1CC-A1A6EAE7A8E3}"/>
                </a:ext>
              </a:extLst>
            </p:cNvPr>
            <p:cNvSpPr>
              <a:spLocks/>
            </p:cNvSpPr>
            <p:nvPr/>
          </p:nvSpPr>
          <p:spPr bwMode="auto">
            <a:xfrm>
              <a:off x="6923088" y="5930900"/>
              <a:ext cx="142875" cy="30162"/>
            </a:xfrm>
            <a:custGeom>
              <a:avLst/>
              <a:gdLst>
                <a:gd name="T0" fmla="*/ 34 w 38"/>
                <a:gd name="T1" fmla="*/ 0 h 8"/>
                <a:gd name="T2" fmla="*/ 4 w 38"/>
                <a:gd name="T3" fmla="*/ 0 h 8"/>
                <a:gd name="T4" fmla="*/ 0 w 38"/>
                <a:gd name="T5" fmla="*/ 4 h 8"/>
                <a:gd name="T6" fmla="*/ 4 w 38"/>
                <a:gd name="T7" fmla="*/ 8 h 8"/>
                <a:gd name="T8" fmla="*/ 34 w 38"/>
                <a:gd name="T9" fmla="*/ 8 h 8"/>
                <a:gd name="T10" fmla="*/ 38 w 38"/>
                <a:gd name="T11" fmla="*/ 4 h 8"/>
                <a:gd name="T12" fmla="*/ 34 w 38"/>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8" h="8">
                  <a:moveTo>
                    <a:pt x="34" y="0"/>
                  </a:moveTo>
                  <a:cubicBezTo>
                    <a:pt x="4" y="0"/>
                    <a:pt x="4" y="0"/>
                    <a:pt x="4" y="0"/>
                  </a:cubicBezTo>
                  <a:cubicBezTo>
                    <a:pt x="2" y="0"/>
                    <a:pt x="0" y="2"/>
                    <a:pt x="0" y="4"/>
                  </a:cubicBezTo>
                  <a:cubicBezTo>
                    <a:pt x="0" y="6"/>
                    <a:pt x="2" y="8"/>
                    <a:pt x="4" y="8"/>
                  </a:cubicBezTo>
                  <a:cubicBezTo>
                    <a:pt x="34" y="8"/>
                    <a:pt x="34" y="8"/>
                    <a:pt x="34" y="8"/>
                  </a:cubicBezTo>
                  <a:cubicBezTo>
                    <a:pt x="37" y="8"/>
                    <a:pt x="38" y="6"/>
                    <a:pt x="38" y="4"/>
                  </a:cubicBezTo>
                  <a:cubicBezTo>
                    <a:pt x="38" y="2"/>
                    <a:pt x="37"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Freeform 53">
              <a:extLst>
                <a:ext uri="{FF2B5EF4-FFF2-40B4-BE49-F238E27FC236}">
                  <a16:creationId xmlns="" xmlns:a16="http://schemas.microsoft.com/office/drawing/2014/main" id="{8B15C9CE-F8F2-4A14-A45D-9BE0B523901C}"/>
                </a:ext>
              </a:extLst>
            </p:cNvPr>
            <p:cNvSpPr>
              <a:spLocks/>
            </p:cNvSpPr>
            <p:nvPr/>
          </p:nvSpPr>
          <p:spPr bwMode="auto">
            <a:xfrm>
              <a:off x="6923088" y="5991225"/>
              <a:ext cx="85725" cy="26987"/>
            </a:xfrm>
            <a:custGeom>
              <a:avLst/>
              <a:gdLst>
                <a:gd name="T0" fmla="*/ 19 w 23"/>
                <a:gd name="T1" fmla="*/ 0 h 7"/>
                <a:gd name="T2" fmla="*/ 4 w 23"/>
                <a:gd name="T3" fmla="*/ 0 h 7"/>
                <a:gd name="T4" fmla="*/ 0 w 23"/>
                <a:gd name="T5" fmla="*/ 3 h 7"/>
                <a:gd name="T6" fmla="*/ 4 w 23"/>
                <a:gd name="T7" fmla="*/ 7 h 7"/>
                <a:gd name="T8" fmla="*/ 19 w 23"/>
                <a:gd name="T9" fmla="*/ 7 h 7"/>
                <a:gd name="T10" fmla="*/ 23 w 23"/>
                <a:gd name="T11" fmla="*/ 3 h 7"/>
                <a:gd name="T12" fmla="*/ 19 w 23"/>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3" h="7">
                  <a:moveTo>
                    <a:pt x="19" y="0"/>
                  </a:moveTo>
                  <a:cubicBezTo>
                    <a:pt x="4" y="0"/>
                    <a:pt x="4" y="0"/>
                    <a:pt x="4" y="0"/>
                  </a:cubicBezTo>
                  <a:cubicBezTo>
                    <a:pt x="2" y="0"/>
                    <a:pt x="0" y="1"/>
                    <a:pt x="0" y="3"/>
                  </a:cubicBezTo>
                  <a:cubicBezTo>
                    <a:pt x="0" y="6"/>
                    <a:pt x="2" y="7"/>
                    <a:pt x="4" y="7"/>
                  </a:cubicBezTo>
                  <a:cubicBezTo>
                    <a:pt x="19" y="7"/>
                    <a:pt x="19" y="7"/>
                    <a:pt x="19" y="7"/>
                  </a:cubicBezTo>
                  <a:cubicBezTo>
                    <a:pt x="21" y="7"/>
                    <a:pt x="23" y="6"/>
                    <a:pt x="23" y="3"/>
                  </a:cubicBezTo>
                  <a:cubicBezTo>
                    <a:pt x="23" y="1"/>
                    <a:pt x="21"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0" name="Group 54">
            <a:extLst>
              <a:ext uri="{FF2B5EF4-FFF2-40B4-BE49-F238E27FC236}">
                <a16:creationId xmlns="" xmlns:a16="http://schemas.microsoft.com/office/drawing/2014/main" id="{B03A418F-D3EA-460B-89E4-C963425ED3CB}"/>
              </a:ext>
            </a:extLst>
          </p:cNvPr>
          <p:cNvGrpSpPr/>
          <p:nvPr/>
        </p:nvGrpSpPr>
        <p:grpSpPr>
          <a:xfrm>
            <a:off x="3558982" y="2651790"/>
            <a:ext cx="486293" cy="416821"/>
            <a:chOff x="6238875" y="3305175"/>
            <a:chExt cx="511176" cy="438150"/>
          </a:xfrm>
          <a:solidFill>
            <a:schemeClr val="bg1"/>
          </a:solidFill>
        </p:grpSpPr>
        <p:sp>
          <p:nvSpPr>
            <p:cNvPr id="41" name="Freeform 55">
              <a:extLst>
                <a:ext uri="{FF2B5EF4-FFF2-40B4-BE49-F238E27FC236}">
                  <a16:creationId xmlns="" xmlns:a16="http://schemas.microsoft.com/office/drawing/2014/main" id="{5B2CF39D-A13B-4466-9AE8-64DCF3ECA794}"/>
                </a:ext>
              </a:extLst>
            </p:cNvPr>
            <p:cNvSpPr>
              <a:spLocks noEditPoints="1"/>
            </p:cNvSpPr>
            <p:nvPr/>
          </p:nvSpPr>
          <p:spPr bwMode="auto">
            <a:xfrm>
              <a:off x="6367463" y="3305175"/>
              <a:ext cx="382588" cy="377825"/>
            </a:xfrm>
            <a:custGeom>
              <a:avLst/>
              <a:gdLst>
                <a:gd name="T0" fmla="*/ 97 w 102"/>
                <a:gd name="T1" fmla="*/ 97 h 101"/>
                <a:gd name="T2" fmla="*/ 88 w 102"/>
                <a:gd name="T3" fmla="*/ 101 h 101"/>
                <a:gd name="T4" fmla="*/ 79 w 102"/>
                <a:gd name="T5" fmla="*/ 97 h 101"/>
                <a:gd name="T6" fmla="*/ 59 w 102"/>
                <a:gd name="T7" fmla="*/ 77 h 101"/>
                <a:gd name="T8" fmla="*/ 41 w 102"/>
                <a:gd name="T9" fmla="*/ 82 h 101"/>
                <a:gd name="T10" fmla="*/ 0 w 102"/>
                <a:gd name="T11" fmla="*/ 41 h 101"/>
                <a:gd name="T12" fmla="*/ 41 w 102"/>
                <a:gd name="T13" fmla="*/ 0 h 101"/>
                <a:gd name="T14" fmla="*/ 82 w 102"/>
                <a:gd name="T15" fmla="*/ 41 h 101"/>
                <a:gd name="T16" fmla="*/ 77 w 102"/>
                <a:gd name="T17" fmla="*/ 59 h 101"/>
                <a:gd name="T18" fmla="*/ 97 w 102"/>
                <a:gd name="T19" fmla="*/ 79 h 101"/>
                <a:gd name="T20" fmla="*/ 97 w 102"/>
                <a:gd name="T21" fmla="*/ 97 h 101"/>
                <a:gd name="T22" fmla="*/ 41 w 102"/>
                <a:gd name="T23" fmla="*/ 63 h 101"/>
                <a:gd name="T24" fmla="*/ 63 w 102"/>
                <a:gd name="T25" fmla="*/ 41 h 101"/>
                <a:gd name="T26" fmla="*/ 41 w 102"/>
                <a:gd name="T27" fmla="*/ 19 h 101"/>
                <a:gd name="T28" fmla="*/ 19 w 102"/>
                <a:gd name="T29" fmla="*/ 41 h 101"/>
                <a:gd name="T30" fmla="*/ 41 w 102"/>
                <a:gd name="T31" fmla="*/ 63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01">
                  <a:moveTo>
                    <a:pt x="97" y="97"/>
                  </a:moveTo>
                  <a:cubicBezTo>
                    <a:pt x="94" y="99"/>
                    <a:pt x="91" y="101"/>
                    <a:pt x="88" y="101"/>
                  </a:cubicBezTo>
                  <a:cubicBezTo>
                    <a:pt x="85" y="101"/>
                    <a:pt x="81" y="99"/>
                    <a:pt x="79" y="97"/>
                  </a:cubicBezTo>
                  <a:cubicBezTo>
                    <a:pt x="59" y="77"/>
                    <a:pt x="59" y="77"/>
                    <a:pt x="59" y="77"/>
                  </a:cubicBezTo>
                  <a:cubicBezTo>
                    <a:pt x="54" y="80"/>
                    <a:pt x="47" y="82"/>
                    <a:pt x="41" y="82"/>
                  </a:cubicBezTo>
                  <a:cubicBezTo>
                    <a:pt x="18" y="82"/>
                    <a:pt x="0" y="63"/>
                    <a:pt x="0" y="41"/>
                  </a:cubicBezTo>
                  <a:cubicBezTo>
                    <a:pt x="0" y="18"/>
                    <a:pt x="18" y="0"/>
                    <a:pt x="41" y="0"/>
                  </a:cubicBezTo>
                  <a:cubicBezTo>
                    <a:pt x="63" y="0"/>
                    <a:pt x="82" y="18"/>
                    <a:pt x="82" y="41"/>
                  </a:cubicBezTo>
                  <a:cubicBezTo>
                    <a:pt x="82" y="47"/>
                    <a:pt x="80" y="54"/>
                    <a:pt x="77" y="59"/>
                  </a:cubicBezTo>
                  <a:cubicBezTo>
                    <a:pt x="97" y="79"/>
                    <a:pt x="97" y="79"/>
                    <a:pt x="97" y="79"/>
                  </a:cubicBezTo>
                  <a:cubicBezTo>
                    <a:pt x="102" y="84"/>
                    <a:pt x="102" y="92"/>
                    <a:pt x="97" y="97"/>
                  </a:cubicBezTo>
                  <a:close/>
                  <a:moveTo>
                    <a:pt x="41" y="63"/>
                  </a:moveTo>
                  <a:cubicBezTo>
                    <a:pt x="53" y="63"/>
                    <a:pt x="63" y="53"/>
                    <a:pt x="63" y="41"/>
                  </a:cubicBezTo>
                  <a:cubicBezTo>
                    <a:pt x="63" y="28"/>
                    <a:pt x="53" y="19"/>
                    <a:pt x="41" y="19"/>
                  </a:cubicBezTo>
                  <a:cubicBezTo>
                    <a:pt x="28" y="19"/>
                    <a:pt x="19" y="28"/>
                    <a:pt x="19" y="41"/>
                  </a:cubicBezTo>
                  <a:cubicBezTo>
                    <a:pt x="19" y="53"/>
                    <a:pt x="28" y="63"/>
                    <a:pt x="41"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 name="Freeform 56">
              <a:extLst>
                <a:ext uri="{FF2B5EF4-FFF2-40B4-BE49-F238E27FC236}">
                  <a16:creationId xmlns="" xmlns:a16="http://schemas.microsoft.com/office/drawing/2014/main" id="{C26A2086-5CC9-483A-A5B8-9C7F72D130D7}"/>
                </a:ext>
              </a:extLst>
            </p:cNvPr>
            <p:cNvSpPr>
              <a:spLocks noEditPoints="1"/>
            </p:cNvSpPr>
            <p:nvPr/>
          </p:nvSpPr>
          <p:spPr bwMode="auto">
            <a:xfrm>
              <a:off x="6238875" y="3473450"/>
              <a:ext cx="285750" cy="269875"/>
            </a:xfrm>
            <a:custGeom>
              <a:avLst/>
              <a:gdLst>
                <a:gd name="T0" fmla="*/ 66 w 76"/>
                <a:gd name="T1" fmla="*/ 44 h 72"/>
                <a:gd name="T2" fmla="*/ 66 w 76"/>
                <a:gd name="T3" fmla="*/ 46 h 72"/>
                <a:gd name="T4" fmla="*/ 59 w 76"/>
                <a:gd name="T5" fmla="*/ 53 h 72"/>
                <a:gd name="T6" fmla="*/ 52 w 76"/>
                <a:gd name="T7" fmla="*/ 46 h 72"/>
                <a:gd name="T8" fmla="*/ 55 w 76"/>
                <a:gd name="T9" fmla="*/ 41 h 72"/>
                <a:gd name="T10" fmla="*/ 35 w 76"/>
                <a:gd name="T11" fmla="*/ 25 h 72"/>
                <a:gd name="T12" fmla="*/ 21 w 76"/>
                <a:gd name="T13" fmla="*/ 25 h 72"/>
                <a:gd name="T14" fmla="*/ 16 w 76"/>
                <a:gd name="T15" fmla="*/ 25 h 72"/>
                <a:gd name="T16" fmla="*/ 12 w 76"/>
                <a:gd name="T17" fmla="*/ 21 h 72"/>
                <a:gd name="T18" fmla="*/ 12 w 76"/>
                <a:gd name="T19" fmla="*/ 16 h 72"/>
                <a:gd name="T20" fmla="*/ 21 w 76"/>
                <a:gd name="T21" fmla="*/ 6 h 72"/>
                <a:gd name="T22" fmla="*/ 26 w 76"/>
                <a:gd name="T23" fmla="*/ 6 h 72"/>
                <a:gd name="T24" fmla="*/ 26 w 76"/>
                <a:gd name="T25" fmla="*/ 0 h 72"/>
                <a:gd name="T26" fmla="*/ 25 w 76"/>
                <a:gd name="T27" fmla="*/ 0 h 72"/>
                <a:gd name="T28" fmla="*/ 6 w 76"/>
                <a:gd name="T29" fmla="*/ 15 h 72"/>
                <a:gd name="T30" fmla="*/ 0 w 76"/>
                <a:gd name="T31" fmla="*/ 21 h 72"/>
                <a:gd name="T32" fmla="*/ 6 w 76"/>
                <a:gd name="T33" fmla="*/ 27 h 72"/>
                <a:gd name="T34" fmla="*/ 6 w 76"/>
                <a:gd name="T35" fmla="*/ 27 h 72"/>
                <a:gd name="T36" fmla="*/ 0 w 76"/>
                <a:gd name="T37" fmla="*/ 37 h 72"/>
                <a:gd name="T38" fmla="*/ 0 w 76"/>
                <a:gd name="T39" fmla="*/ 48 h 72"/>
                <a:gd name="T40" fmla="*/ 6 w 76"/>
                <a:gd name="T41" fmla="*/ 60 h 72"/>
                <a:gd name="T42" fmla="*/ 6 w 76"/>
                <a:gd name="T43" fmla="*/ 64 h 72"/>
                <a:gd name="T44" fmla="*/ 15 w 76"/>
                <a:gd name="T45" fmla="*/ 72 h 72"/>
                <a:gd name="T46" fmla="*/ 18 w 76"/>
                <a:gd name="T47" fmla="*/ 72 h 72"/>
                <a:gd name="T48" fmla="*/ 26 w 76"/>
                <a:gd name="T49" fmla="*/ 64 h 72"/>
                <a:gd name="T50" fmla="*/ 26 w 76"/>
                <a:gd name="T51" fmla="*/ 64 h 72"/>
                <a:gd name="T52" fmla="*/ 49 w 76"/>
                <a:gd name="T53" fmla="*/ 64 h 72"/>
                <a:gd name="T54" fmla="*/ 50 w 76"/>
                <a:gd name="T55" fmla="*/ 64 h 72"/>
                <a:gd name="T56" fmla="*/ 58 w 76"/>
                <a:gd name="T57" fmla="*/ 72 h 72"/>
                <a:gd name="T58" fmla="*/ 61 w 76"/>
                <a:gd name="T59" fmla="*/ 72 h 72"/>
                <a:gd name="T60" fmla="*/ 70 w 76"/>
                <a:gd name="T61" fmla="*/ 64 h 72"/>
                <a:gd name="T62" fmla="*/ 70 w 76"/>
                <a:gd name="T63" fmla="*/ 60 h 72"/>
                <a:gd name="T64" fmla="*/ 76 w 76"/>
                <a:gd name="T65" fmla="*/ 48 h 72"/>
                <a:gd name="T66" fmla="*/ 76 w 76"/>
                <a:gd name="T67" fmla="*/ 45 h 72"/>
                <a:gd name="T68" fmla="*/ 75 w 76"/>
                <a:gd name="T69" fmla="*/ 45 h 72"/>
                <a:gd name="T70" fmla="*/ 66 w 76"/>
                <a:gd name="T71" fmla="*/ 44 h 72"/>
                <a:gd name="T72" fmla="*/ 17 w 76"/>
                <a:gd name="T73" fmla="*/ 53 h 72"/>
                <a:gd name="T74" fmla="*/ 10 w 76"/>
                <a:gd name="T75" fmla="*/ 46 h 72"/>
                <a:gd name="T76" fmla="*/ 17 w 76"/>
                <a:gd name="T77" fmla="*/ 39 h 72"/>
                <a:gd name="T78" fmla="*/ 24 w 76"/>
                <a:gd name="T79" fmla="*/ 46 h 72"/>
                <a:gd name="T80" fmla="*/ 17 w 76"/>
                <a:gd name="T81" fmla="*/ 5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6" h="72">
                  <a:moveTo>
                    <a:pt x="66" y="44"/>
                  </a:moveTo>
                  <a:cubicBezTo>
                    <a:pt x="66" y="45"/>
                    <a:pt x="66" y="46"/>
                    <a:pt x="66" y="46"/>
                  </a:cubicBezTo>
                  <a:cubicBezTo>
                    <a:pt x="66" y="50"/>
                    <a:pt x="63" y="53"/>
                    <a:pt x="59" y="53"/>
                  </a:cubicBezTo>
                  <a:cubicBezTo>
                    <a:pt x="55" y="53"/>
                    <a:pt x="52" y="50"/>
                    <a:pt x="52" y="46"/>
                  </a:cubicBezTo>
                  <a:cubicBezTo>
                    <a:pt x="52" y="44"/>
                    <a:pt x="53" y="42"/>
                    <a:pt x="55" y="41"/>
                  </a:cubicBezTo>
                  <a:cubicBezTo>
                    <a:pt x="47" y="37"/>
                    <a:pt x="40" y="32"/>
                    <a:pt x="35" y="25"/>
                  </a:cubicBezTo>
                  <a:cubicBezTo>
                    <a:pt x="21" y="25"/>
                    <a:pt x="21" y="25"/>
                    <a:pt x="21" y="25"/>
                  </a:cubicBezTo>
                  <a:cubicBezTo>
                    <a:pt x="16" y="25"/>
                    <a:pt x="16" y="25"/>
                    <a:pt x="16" y="25"/>
                  </a:cubicBezTo>
                  <a:cubicBezTo>
                    <a:pt x="14" y="25"/>
                    <a:pt x="12" y="23"/>
                    <a:pt x="12" y="21"/>
                  </a:cubicBezTo>
                  <a:cubicBezTo>
                    <a:pt x="12" y="16"/>
                    <a:pt x="12" y="16"/>
                    <a:pt x="12" y="16"/>
                  </a:cubicBezTo>
                  <a:cubicBezTo>
                    <a:pt x="12" y="10"/>
                    <a:pt x="16" y="6"/>
                    <a:pt x="21" y="6"/>
                  </a:cubicBezTo>
                  <a:cubicBezTo>
                    <a:pt x="26" y="6"/>
                    <a:pt x="26" y="6"/>
                    <a:pt x="26" y="6"/>
                  </a:cubicBezTo>
                  <a:cubicBezTo>
                    <a:pt x="26" y="4"/>
                    <a:pt x="26" y="2"/>
                    <a:pt x="26" y="0"/>
                  </a:cubicBezTo>
                  <a:cubicBezTo>
                    <a:pt x="25" y="0"/>
                    <a:pt x="25" y="0"/>
                    <a:pt x="25" y="0"/>
                  </a:cubicBezTo>
                  <a:cubicBezTo>
                    <a:pt x="14" y="0"/>
                    <a:pt x="6" y="7"/>
                    <a:pt x="6" y="15"/>
                  </a:cubicBezTo>
                  <a:cubicBezTo>
                    <a:pt x="3" y="15"/>
                    <a:pt x="0" y="18"/>
                    <a:pt x="0" y="21"/>
                  </a:cubicBezTo>
                  <a:cubicBezTo>
                    <a:pt x="0" y="24"/>
                    <a:pt x="3" y="27"/>
                    <a:pt x="6" y="27"/>
                  </a:cubicBezTo>
                  <a:cubicBezTo>
                    <a:pt x="6" y="27"/>
                    <a:pt x="6" y="27"/>
                    <a:pt x="6" y="27"/>
                  </a:cubicBezTo>
                  <a:cubicBezTo>
                    <a:pt x="2" y="30"/>
                    <a:pt x="0" y="33"/>
                    <a:pt x="0" y="37"/>
                  </a:cubicBezTo>
                  <a:cubicBezTo>
                    <a:pt x="0" y="48"/>
                    <a:pt x="0" y="48"/>
                    <a:pt x="0" y="48"/>
                  </a:cubicBezTo>
                  <a:cubicBezTo>
                    <a:pt x="0" y="53"/>
                    <a:pt x="2" y="58"/>
                    <a:pt x="6" y="60"/>
                  </a:cubicBezTo>
                  <a:cubicBezTo>
                    <a:pt x="6" y="63"/>
                    <a:pt x="6" y="63"/>
                    <a:pt x="6" y="64"/>
                  </a:cubicBezTo>
                  <a:cubicBezTo>
                    <a:pt x="6" y="68"/>
                    <a:pt x="10" y="72"/>
                    <a:pt x="15" y="72"/>
                  </a:cubicBezTo>
                  <a:cubicBezTo>
                    <a:pt x="18" y="72"/>
                    <a:pt x="18" y="72"/>
                    <a:pt x="18" y="72"/>
                  </a:cubicBezTo>
                  <a:cubicBezTo>
                    <a:pt x="22" y="72"/>
                    <a:pt x="26" y="68"/>
                    <a:pt x="26" y="64"/>
                  </a:cubicBezTo>
                  <a:cubicBezTo>
                    <a:pt x="26" y="63"/>
                    <a:pt x="26" y="65"/>
                    <a:pt x="26" y="64"/>
                  </a:cubicBezTo>
                  <a:cubicBezTo>
                    <a:pt x="49" y="64"/>
                    <a:pt x="49" y="64"/>
                    <a:pt x="49" y="64"/>
                  </a:cubicBezTo>
                  <a:cubicBezTo>
                    <a:pt x="50" y="65"/>
                    <a:pt x="50" y="63"/>
                    <a:pt x="50" y="64"/>
                  </a:cubicBezTo>
                  <a:cubicBezTo>
                    <a:pt x="50" y="68"/>
                    <a:pt x="53" y="72"/>
                    <a:pt x="58" y="72"/>
                  </a:cubicBezTo>
                  <a:cubicBezTo>
                    <a:pt x="61" y="72"/>
                    <a:pt x="61" y="72"/>
                    <a:pt x="61" y="72"/>
                  </a:cubicBezTo>
                  <a:cubicBezTo>
                    <a:pt x="66" y="72"/>
                    <a:pt x="70" y="68"/>
                    <a:pt x="70" y="64"/>
                  </a:cubicBezTo>
                  <a:cubicBezTo>
                    <a:pt x="70" y="63"/>
                    <a:pt x="70" y="63"/>
                    <a:pt x="70" y="60"/>
                  </a:cubicBezTo>
                  <a:cubicBezTo>
                    <a:pt x="73" y="58"/>
                    <a:pt x="76" y="53"/>
                    <a:pt x="76" y="48"/>
                  </a:cubicBezTo>
                  <a:cubicBezTo>
                    <a:pt x="76" y="45"/>
                    <a:pt x="76" y="45"/>
                    <a:pt x="76" y="45"/>
                  </a:cubicBezTo>
                  <a:cubicBezTo>
                    <a:pt x="75" y="45"/>
                    <a:pt x="75" y="45"/>
                    <a:pt x="75" y="45"/>
                  </a:cubicBezTo>
                  <a:cubicBezTo>
                    <a:pt x="72" y="45"/>
                    <a:pt x="69" y="45"/>
                    <a:pt x="66" y="44"/>
                  </a:cubicBezTo>
                  <a:close/>
                  <a:moveTo>
                    <a:pt x="17" y="53"/>
                  </a:moveTo>
                  <a:cubicBezTo>
                    <a:pt x="13" y="53"/>
                    <a:pt x="10" y="50"/>
                    <a:pt x="10" y="46"/>
                  </a:cubicBezTo>
                  <a:cubicBezTo>
                    <a:pt x="10" y="42"/>
                    <a:pt x="13" y="39"/>
                    <a:pt x="17" y="39"/>
                  </a:cubicBezTo>
                  <a:cubicBezTo>
                    <a:pt x="21" y="39"/>
                    <a:pt x="24" y="42"/>
                    <a:pt x="24" y="46"/>
                  </a:cubicBezTo>
                  <a:cubicBezTo>
                    <a:pt x="24" y="50"/>
                    <a:pt x="21" y="53"/>
                    <a:pt x="17"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3" name="Group 57">
            <a:extLst>
              <a:ext uri="{FF2B5EF4-FFF2-40B4-BE49-F238E27FC236}">
                <a16:creationId xmlns="" xmlns:a16="http://schemas.microsoft.com/office/drawing/2014/main" id="{53B26A5D-6490-4FBE-8AD7-D84CE8A532DC}"/>
              </a:ext>
            </a:extLst>
          </p:cNvPr>
          <p:cNvGrpSpPr/>
          <p:nvPr/>
        </p:nvGrpSpPr>
        <p:grpSpPr>
          <a:xfrm>
            <a:off x="4006749" y="3374057"/>
            <a:ext cx="348328" cy="346023"/>
            <a:chOff x="4899025" y="2557463"/>
            <a:chExt cx="479425" cy="476251"/>
          </a:xfrm>
          <a:solidFill>
            <a:schemeClr val="bg1"/>
          </a:solidFill>
        </p:grpSpPr>
        <p:sp>
          <p:nvSpPr>
            <p:cNvPr id="44" name="Freeform 58">
              <a:extLst>
                <a:ext uri="{FF2B5EF4-FFF2-40B4-BE49-F238E27FC236}">
                  <a16:creationId xmlns="" xmlns:a16="http://schemas.microsoft.com/office/drawing/2014/main" id="{E740A1BE-D3FA-4CC3-AEAD-15F85C8F3E00}"/>
                </a:ext>
              </a:extLst>
            </p:cNvPr>
            <p:cNvSpPr>
              <a:spLocks/>
            </p:cNvSpPr>
            <p:nvPr/>
          </p:nvSpPr>
          <p:spPr bwMode="auto">
            <a:xfrm>
              <a:off x="4899025" y="2882901"/>
              <a:ext cx="149225" cy="150813"/>
            </a:xfrm>
            <a:custGeom>
              <a:avLst/>
              <a:gdLst>
                <a:gd name="T0" fmla="*/ 19 w 40"/>
                <a:gd name="T1" fmla="*/ 0 h 40"/>
                <a:gd name="T2" fmla="*/ 0 w 40"/>
                <a:gd name="T3" fmla="*/ 0 h 40"/>
                <a:gd name="T4" fmla="*/ 40 w 40"/>
                <a:gd name="T5" fmla="*/ 40 h 40"/>
                <a:gd name="T6" fmla="*/ 40 w 40"/>
                <a:gd name="T7" fmla="*/ 21 h 40"/>
                <a:gd name="T8" fmla="*/ 19 w 40"/>
                <a:gd name="T9" fmla="*/ 0 h 40"/>
              </a:gdLst>
              <a:ahLst/>
              <a:cxnLst>
                <a:cxn ang="0">
                  <a:pos x="T0" y="T1"/>
                </a:cxn>
                <a:cxn ang="0">
                  <a:pos x="T2" y="T3"/>
                </a:cxn>
                <a:cxn ang="0">
                  <a:pos x="T4" y="T5"/>
                </a:cxn>
                <a:cxn ang="0">
                  <a:pos x="T6" y="T7"/>
                </a:cxn>
                <a:cxn ang="0">
                  <a:pos x="T8" y="T9"/>
                </a:cxn>
              </a:cxnLst>
              <a:rect l="0" t="0" r="r" b="b"/>
              <a:pathLst>
                <a:path w="40" h="40">
                  <a:moveTo>
                    <a:pt x="19" y="0"/>
                  </a:moveTo>
                  <a:cubicBezTo>
                    <a:pt x="0" y="0"/>
                    <a:pt x="0" y="0"/>
                    <a:pt x="0" y="0"/>
                  </a:cubicBezTo>
                  <a:cubicBezTo>
                    <a:pt x="40" y="40"/>
                    <a:pt x="40" y="40"/>
                    <a:pt x="40" y="40"/>
                  </a:cubicBezTo>
                  <a:cubicBezTo>
                    <a:pt x="40" y="21"/>
                    <a:pt x="40" y="21"/>
                    <a:pt x="40" y="21"/>
                  </a:cubicBezTo>
                  <a:cubicBezTo>
                    <a:pt x="40" y="10"/>
                    <a:pt x="31"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5" name="Freeform 59">
              <a:extLst>
                <a:ext uri="{FF2B5EF4-FFF2-40B4-BE49-F238E27FC236}">
                  <a16:creationId xmlns="" xmlns:a16="http://schemas.microsoft.com/office/drawing/2014/main" id="{D7207850-3F3B-45F0-9ADB-ABEF19DCF16B}"/>
                </a:ext>
              </a:extLst>
            </p:cNvPr>
            <p:cNvSpPr>
              <a:spLocks/>
            </p:cNvSpPr>
            <p:nvPr/>
          </p:nvSpPr>
          <p:spPr bwMode="auto">
            <a:xfrm>
              <a:off x="5213350" y="2560638"/>
              <a:ext cx="161925" cy="161925"/>
            </a:xfrm>
            <a:custGeom>
              <a:avLst/>
              <a:gdLst>
                <a:gd name="T0" fmla="*/ 3 w 43"/>
                <a:gd name="T1" fmla="*/ 40 h 43"/>
                <a:gd name="T2" fmla="*/ 16 w 43"/>
                <a:gd name="T3" fmla="*/ 39 h 43"/>
                <a:gd name="T4" fmla="*/ 43 w 43"/>
                <a:gd name="T5" fmla="*/ 12 h 43"/>
                <a:gd name="T6" fmla="*/ 30 w 43"/>
                <a:gd name="T7" fmla="*/ 0 h 43"/>
                <a:gd name="T8" fmla="*/ 4 w 43"/>
                <a:gd name="T9" fmla="*/ 26 h 43"/>
                <a:gd name="T10" fmla="*/ 3 w 43"/>
                <a:gd name="T11" fmla="*/ 40 h 43"/>
              </a:gdLst>
              <a:ahLst/>
              <a:cxnLst>
                <a:cxn ang="0">
                  <a:pos x="T0" y="T1"/>
                </a:cxn>
                <a:cxn ang="0">
                  <a:pos x="T2" y="T3"/>
                </a:cxn>
                <a:cxn ang="0">
                  <a:pos x="T4" y="T5"/>
                </a:cxn>
                <a:cxn ang="0">
                  <a:pos x="T6" y="T7"/>
                </a:cxn>
                <a:cxn ang="0">
                  <a:pos x="T8" y="T9"/>
                </a:cxn>
                <a:cxn ang="0">
                  <a:pos x="T10" y="T11"/>
                </a:cxn>
              </a:cxnLst>
              <a:rect l="0" t="0" r="r" b="b"/>
              <a:pathLst>
                <a:path w="43" h="43">
                  <a:moveTo>
                    <a:pt x="3" y="40"/>
                  </a:moveTo>
                  <a:cubicBezTo>
                    <a:pt x="6" y="43"/>
                    <a:pt x="12" y="43"/>
                    <a:pt x="16" y="39"/>
                  </a:cubicBezTo>
                  <a:cubicBezTo>
                    <a:pt x="43" y="12"/>
                    <a:pt x="43" y="12"/>
                    <a:pt x="43" y="12"/>
                  </a:cubicBezTo>
                  <a:cubicBezTo>
                    <a:pt x="40" y="7"/>
                    <a:pt x="36" y="2"/>
                    <a:pt x="30" y="0"/>
                  </a:cubicBezTo>
                  <a:cubicBezTo>
                    <a:pt x="4" y="26"/>
                    <a:pt x="4" y="26"/>
                    <a:pt x="4" y="26"/>
                  </a:cubicBezTo>
                  <a:cubicBezTo>
                    <a:pt x="0" y="30"/>
                    <a:pt x="0" y="36"/>
                    <a:pt x="3"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6" name="Freeform 60">
              <a:extLst>
                <a:ext uri="{FF2B5EF4-FFF2-40B4-BE49-F238E27FC236}">
                  <a16:creationId xmlns="" xmlns:a16="http://schemas.microsoft.com/office/drawing/2014/main" id="{F2FB56AC-8940-440E-A5E8-53C03EE28524}"/>
                </a:ext>
              </a:extLst>
            </p:cNvPr>
            <p:cNvSpPr>
              <a:spLocks noEditPoints="1"/>
            </p:cNvSpPr>
            <p:nvPr/>
          </p:nvSpPr>
          <p:spPr bwMode="auto">
            <a:xfrm>
              <a:off x="4899025" y="2557463"/>
              <a:ext cx="479425" cy="476250"/>
            </a:xfrm>
            <a:custGeom>
              <a:avLst/>
              <a:gdLst>
                <a:gd name="T0" fmla="*/ 105 w 128"/>
                <a:gd name="T1" fmla="*/ 44 h 127"/>
                <a:gd name="T2" fmla="*/ 105 w 128"/>
                <a:gd name="T3" fmla="*/ 58 h 127"/>
                <a:gd name="T4" fmla="*/ 92 w 128"/>
                <a:gd name="T5" fmla="*/ 57 h 127"/>
                <a:gd name="T6" fmla="*/ 71 w 128"/>
                <a:gd name="T7" fmla="*/ 35 h 127"/>
                <a:gd name="T8" fmla="*/ 69 w 128"/>
                <a:gd name="T9" fmla="*/ 23 h 127"/>
                <a:gd name="T10" fmla="*/ 83 w 128"/>
                <a:gd name="T11" fmla="*/ 23 h 127"/>
                <a:gd name="T12" fmla="*/ 106 w 128"/>
                <a:gd name="T13" fmla="*/ 0 h 127"/>
                <a:gd name="T14" fmla="*/ 21 w 128"/>
                <a:gd name="T15" fmla="*/ 0 h 127"/>
                <a:gd name="T16" fmla="*/ 0 w 128"/>
                <a:gd name="T17" fmla="*/ 21 h 127"/>
                <a:gd name="T18" fmla="*/ 0 w 128"/>
                <a:gd name="T19" fmla="*/ 79 h 127"/>
                <a:gd name="T20" fmla="*/ 19 w 128"/>
                <a:gd name="T21" fmla="*/ 79 h 127"/>
                <a:gd name="T22" fmla="*/ 48 w 128"/>
                <a:gd name="T23" fmla="*/ 108 h 127"/>
                <a:gd name="T24" fmla="*/ 48 w 128"/>
                <a:gd name="T25" fmla="*/ 127 h 127"/>
                <a:gd name="T26" fmla="*/ 107 w 128"/>
                <a:gd name="T27" fmla="*/ 127 h 127"/>
                <a:gd name="T28" fmla="*/ 128 w 128"/>
                <a:gd name="T29" fmla="*/ 106 h 127"/>
                <a:gd name="T30" fmla="*/ 128 w 128"/>
                <a:gd name="T31" fmla="*/ 21 h 127"/>
                <a:gd name="T32" fmla="*/ 105 w 128"/>
                <a:gd name="T33" fmla="*/ 44 h 127"/>
                <a:gd name="T34" fmla="*/ 86 w 128"/>
                <a:gd name="T35" fmla="*/ 63 h 127"/>
                <a:gd name="T36" fmla="*/ 69 w 128"/>
                <a:gd name="T37" fmla="*/ 63 h 127"/>
                <a:gd name="T38" fmla="*/ 65 w 128"/>
                <a:gd name="T39" fmla="*/ 59 h 127"/>
                <a:gd name="T40" fmla="*/ 65 w 128"/>
                <a:gd name="T41" fmla="*/ 42 h 127"/>
                <a:gd name="T42" fmla="*/ 68 w 128"/>
                <a:gd name="T43" fmla="*/ 40 h 127"/>
                <a:gd name="T44" fmla="*/ 87 w 128"/>
                <a:gd name="T45" fmla="*/ 60 h 127"/>
                <a:gd name="T46" fmla="*/ 86 w 128"/>
                <a:gd name="T47" fmla="*/ 6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8" h="127">
                  <a:moveTo>
                    <a:pt x="105" y="44"/>
                  </a:moveTo>
                  <a:cubicBezTo>
                    <a:pt x="101" y="48"/>
                    <a:pt x="101" y="54"/>
                    <a:pt x="105" y="58"/>
                  </a:cubicBezTo>
                  <a:cubicBezTo>
                    <a:pt x="101" y="61"/>
                    <a:pt x="96" y="60"/>
                    <a:pt x="92" y="57"/>
                  </a:cubicBezTo>
                  <a:cubicBezTo>
                    <a:pt x="71" y="35"/>
                    <a:pt x="71" y="35"/>
                    <a:pt x="71" y="35"/>
                  </a:cubicBezTo>
                  <a:cubicBezTo>
                    <a:pt x="67" y="32"/>
                    <a:pt x="67" y="27"/>
                    <a:pt x="69" y="23"/>
                  </a:cubicBezTo>
                  <a:cubicBezTo>
                    <a:pt x="73" y="27"/>
                    <a:pt x="79" y="27"/>
                    <a:pt x="83" y="23"/>
                  </a:cubicBezTo>
                  <a:cubicBezTo>
                    <a:pt x="106" y="0"/>
                    <a:pt x="106" y="0"/>
                    <a:pt x="106" y="0"/>
                  </a:cubicBezTo>
                  <a:cubicBezTo>
                    <a:pt x="21" y="0"/>
                    <a:pt x="21" y="0"/>
                    <a:pt x="21" y="0"/>
                  </a:cubicBezTo>
                  <a:cubicBezTo>
                    <a:pt x="10" y="0"/>
                    <a:pt x="0" y="9"/>
                    <a:pt x="0" y="21"/>
                  </a:cubicBezTo>
                  <a:cubicBezTo>
                    <a:pt x="0" y="79"/>
                    <a:pt x="0" y="79"/>
                    <a:pt x="0" y="79"/>
                  </a:cubicBezTo>
                  <a:cubicBezTo>
                    <a:pt x="19" y="79"/>
                    <a:pt x="19" y="79"/>
                    <a:pt x="19" y="79"/>
                  </a:cubicBezTo>
                  <a:cubicBezTo>
                    <a:pt x="35" y="79"/>
                    <a:pt x="48" y="92"/>
                    <a:pt x="48" y="108"/>
                  </a:cubicBezTo>
                  <a:cubicBezTo>
                    <a:pt x="48" y="127"/>
                    <a:pt x="48" y="127"/>
                    <a:pt x="48" y="127"/>
                  </a:cubicBezTo>
                  <a:cubicBezTo>
                    <a:pt x="107" y="127"/>
                    <a:pt x="107" y="127"/>
                    <a:pt x="107" y="127"/>
                  </a:cubicBezTo>
                  <a:cubicBezTo>
                    <a:pt x="119" y="127"/>
                    <a:pt x="128" y="118"/>
                    <a:pt x="128" y="106"/>
                  </a:cubicBezTo>
                  <a:cubicBezTo>
                    <a:pt x="128" y="21"/>
                    <a:pt x="128" y="21"/>
                    <a:pt x="128" y="21"/>
                  </a:cubicBezTo>
                  <a:lnTo>
                    <a:pt x="105" y="44"/>
                  </a:lnTo>
                  <a:close/>
                  <a:moveTo>
                    <a:pt x="86" y="63"/>
                  </a:moveTo>
                  <a:cubicBezTo>
                    <a:pt x="69" y="63"/>
                    <a:pt x="69" y="63"/>
                    <a:pt x="69" y="63"/>
                  </a:cubicBezTo>
                  <a:cubicBezTo>
                    <a:pt x="66" y="63"/>
                    <a:pt x="65" y="61"/>
                    <a:pt x="65" y="59"/>
                  </a:cubicBezTo>
                  <a:cubicBezTo>
                    <a:pt x="65" y="42"/>
                    <a:pt x="65" y="42"/>
                    <a:pt x="65" y="42"/>
                  </a:cubicBezTo>
                  <a:cubicBezTo>
                    <a:pt x="65" y="39"/>
                    <a:pt x="66" y="39"/>
                    <a:pt x="68" y="40"/>
                  </a:cubicBezTo>
                  <a:cubicBezTo>
                    <a:pt x="87" y="60"/>
                    <a:pt x="87" y="60"/>
                    <a:pt x="87" y="60"/>
                  </a:cubicBezTo>
                  <a:cubicBezTo>
                    <a:pt x="89" y="62"/>
                    <a:pt x="88" y="63"/>
                    <a:pt x="86"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7" name="Group 61">
            <a:extLst>
              <a:ext uri="{FF2B5EF4-FFF2-40B4-BE49-F238E27FC236}">
                <a16:creationId xmlns="" xmlns:a16="http://schemas.microsoft.com/office/drawing/2014/main" id="{11039D2E-D998-4CC8-94CB-1A4726ABC097}"/>
              </a:ext>
            </a:extLst>
          </p:cNvPr>
          <p:cNvGrpSpPr/>
          <p:nvPr/>
        </p:nvGrpSpPr>
        <p:grpSpPr>
          <a:xfrm>
            <a:off x="4754002" y="3337146"/>
            <a:ext cx="423755" cy="382933"/>
            <a:chOff x="8296275" y="3235325"/>
            <a:chExt cx="477838" cy="431800"/>
          </a:xfrm>
          <a:solidFill>
            <a:schemeClr val="bg1"/>
          </a:solidFill>
        </p:grpSpPr>
        <p:sp>
          <p:nvSpPr>
            <p:cNvPr id="48" name="Freeform 62">
              <a:extLst>
                <a:ext uri="{FF2B5EF4-FFF2-40B4-BE49-F238E27FC236}">
                  <a16:creationId xmlns="" xmlns:a16="http://schemas.microsoft.com/office/drawing/2014/main" id="{B9CB5227-DB85-4C29-8F27-C6E18965D6D3}"/>
                </a:ext>
              </a:extLst>
            </p:cNvPr>
            <p:cNvSpPr>
              <a:spLocks noEditPoints="1"/>
            </p:cNvSpPr>
            <p:nvPr/>
          </p:nvSpPr>
          <p:spPr bwMode="auto">
            <a:xfrm>
              <a:off x="8296275" y="3606800"/>
              <a:ext cx="477838" cy="60325"/>
            </a:xfrm>
            <a:custGeom>
              <a:avLst/>
              <a:gdLst>
                <a:gd name="T0" fmla="*/ 127 w 127"/>
                <a:gd name="T1" fmla="*/ 8 h 16"/>
                <a:gd name="T2" fmla="*/ 119 w 127"/>
                <a:gd name="T3" fmla="*/ 16 h 16"/>
                <a:gd name="T4" fmla="*/ 8 w 127"/>
                <a:gd name="T5" fmla="*/ 16 h 16"/>
                <a:gd name="T6" fmla="*/ 0 w 127"/>
                <a:gd name="T7" fmla="*/ 8 h 16"/>
                <a:gd name="T8" fmla="*/ 0 w 127"/>
                <a:gd name="T9" fmla="*/ 8 h 16"/>
                <a:gd name="T10" fmla="*/ 8 w 127"/>
                <a:gd name="T11" fmla="*/ 0 h 16"/>
                <a:gd name="T12" fmla="*/ 119 w 127"/>
                <a:gd name="T13" fmla="*/ 0 h 16"/>
                <a:gd name="T14" fmla="*/ 127 w 127"/>
                <a:gd name="T15" fmla="*/ 8 h 16"/>
                <a:gd name="T16" fmla="*/ 79 w 127"/>
                <a:gd name="T17" fmla="*/ 8 h 16"/>
                <a:gd name="T18" fmla="*/ 75 w 127"/>
                <a:gd name="T19" fmla="*/ 4 h 16"/>
                <a:gd name="T20" fmla="*/ 52 w 127"/>
                <a:gd name="T21" fmla="*/ 4 h 16"/>
                <a:gd name="T22" fmla="*/ 48 w 127"/>
                <a:gd name="T23" fmla="*/ 8 h 16"/>
                <a:gd name="T24" fmla="*/ 48 w 127"/>
                <a:gd name="T25" fmla="*/ 8 h 16"/>
                <a:gd name="T26" fmla="*/ 52 w 127"/>
                <a:gd name="T27" fmla="*/ 12 h 16"/>
                <a:gd name="T28" fmla="*/ 75 w 127"/>
                <a:gd name="T29" fmla="*/ 12 h 16"/>
                <a:gd name="T30" fmla="*/ 79 w 127"/>
                <a:gd name="T31" fmla="*/ 8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7" h="16">
                  <a:moveTo>
                    <a:pt x="127" y="8"/>
                  </a:moveTo>
                  <a:cubicBezTo>
                    <a:pt x="127" y="12"/>
                    <a:pt x="123" y="16"/>
                    <a:pt x="119" y="16"/>
                  </a:cubicBezTo>
                  <a:cubicBezTo>
                    <a:pt x="8" y="16"/>
                    <a:pt x="8" y="16"/>
                    <a:pt x="8" y="16"/>
                  </a:cubicBezTo>
                  <a:cubicBezTo>
                    <a:pt x="4" y="16"/>
                    <a:pt x="0" y="12"/>
                    <a:pt x="0" y="8"/>
                  </a:cubicBezTo>
                  <a:cubicBezTo>
                    <a:pt x="0" y="8"/>
                    <a:pt x="0" y="8"/>
                    <a:pt x="0" y="8"/>
                  </a:cubicBezTo>
                  <a:cubicBezTo>
                    <a:pt x="0" y="3"/>
                    <a:pt x="4" y="0"/>
                    <a:pt x="8" y="0"/>
                  </a:cubicBezTo>
                  <a:cubicBezTo>
                    <a:pt x="119" y="0"/>
                    <a:pt x="119" y="0"/>
                    <a:pt x="119" y="0"/>
                  </a:cubicBezTo>
                  <a:cubicBezTo>
                    <a:pt x="123" y="0"/>
                    <a:pt x="127" y="3"/>
                    <a:pt x="127" y="8"/>
                  </a:cubicBezTo>
                  <a:close/>
                  <a:moveTo>
                    <a:pt x="79" y="8"/>
                  </a:moveTo>
                  <a:cubicBezTo>
                    <a:pt x="79" y="6"/>
                    <a:pt x="78" y="4"/>
                    <a:pt x="75" y="4"/>
                  </a:cubicBezTo>
                  <a:cubicBezTo>
                    <a:pt x="52" y="4"/>
                    <a:pt x="52" y="4"/>
                    <a:pt x="52" y="4"/>
                  </a:cubicBezTo>
                  <a:cubicBezTo>
                    <a:pt x="49" y="4"/>
                    <a:pt x="48" y="6"/>
                    <a:pt x="48" y="8"/>
                  </a:cubicBezTo>
                  <a:cubicBezTo>
                    <a:pt x="48" y="8"/>
                    <a:pt x="48" y="8"/>
                    <a:pt x="48" y="8"/>
                  </a:cubicBezTo>
                  <a:cubicBezTo>
                    <a:pt x="48" y="10"/>
                    <a:pt x="49" y="12"/>
                    <a:pt x="52" y="12"/>
                  </a:cubicBezTo>
                  <a:cubicBezTo>
                    <a:pt x="75" y="12"/>
                    <a:pt x="75" y="12"/>
                    <a:pt x="75" y="12"/>
                  </a:cubicBezTo>
                  <a:cubicBezTo>
                    <a:pt x="78" y="12"/>
                    <a:pt x="79" y="10"/>
                    <a:pt x="79"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Freeform 63">
              <a:extLst>
                <a:ext uri="{FF2B5EF4-FFF2-40B4-BE49-F238E27FC236}">
                  <a16:creationId xmlns="" xmlns:a16="http://schemas.microsoft.com/office/drawing/2014/main" id="{552918D4-210A-401E-AF1E-78A0C88A9B82}"/>
                </a:ext>
              </a:extLst>
            </p:cNvPr>
            <p:cNvSpPr>
              <a:spLocks noEditPoints="1"/>
            </p:cNvSpPr>
            <p:nvPr/>
          </p:nvSpPr>
          <p:spPr bwMode="auto">
            <a:xfrm>
              <a:off x="8304213" y="3235325"/>
              <a:ext cx="461963" cy="338138"/>
            </a:xfrm>
            <a:custGeom>
              <a:avLst/>
              <a:gdLst>
                <a:gd name="T0" fmla="*/ 97 w 123"/>
                <a:gd name="T1" fmla="*/ 90 h 90"/>
                <a:gd name="T2" fmla="*/ 26 w 123"/>
                <a:gd name="T3" fmla="*/ 90 h 90"/>
                <a:gd name="T4" fmla="*/ 0 w 123"/>
                <a:gd name="T5" fmla="*/ 64 h 90"/>
                <a:gd name="T6" fmla="*/ 0 w 123"/>
                <a:gd name="T7" fmla="*/ 26 h 90"/>
                <a:gd name="T8" fmla="*/ 26 w 123"/>
                <a:gd name="T9" fmla="*/ 0 h 90"/>
                <a:gd name="T10" fmla="*/ 97 w 123"/>
                <a:gd name="T11" fmla="*/ 0 h 90"/>
                <a:gd name="T12" fmla="*/ 123 w 123"/>
                <a:gd name="T13" fmla="*/ 26 h 90"/>
                <a:gd name="T14" fmla="*/ 123 w 123"/>
                <a:gd name="T15" fmla="*/ 64 h 90"/>
                <a:gd name="T16" fmla="*/ 97 w 123"/>
                <a:gd name="T17" fmla="*/ 90 h 90"/>
                <a:gd name="T18" fmla="*/ 26 w 123"/>
                <a:gd name="T19" fmla="*/ 10 h 90"/>
                <a:gd name="T20" fmla="*/ 10 w 123"/>
                <a:gd name="T21" fmla="*/ 26 h 90"/>
                <a:gd name="T22" fmla="*/ 10 w 123"/>
                <a:gd name="T23" fmla="*/ 64 h 90"/>
                <a:gd name="T24" fmla="*/ 26 w 123"/>
                <a:gd name="T25" fmla="*/ 80 h 90"/>
                <a:gd name="T26" fmla="*/ 97 w 123"/>
                <a:gd name="T27" fmla="*/ 80 h 90"/>
                <a:gd name="T28" fmla="*/ 113 w 123"/>
                <a:gd name="T29" fmla="*/ 64 h 90"/>
                <a:gd name="T30" fmla="*/ 113 w 123"/>
                <a:gd name="T31" fmla="*/ 26 h 90"/>
                <a:gd name="T32" fmla="*/ 97 w 123"/>
                <a:gd name="T33" fmla="*/ 10 h 90"/>
                <a:gd name="T34" fmla="*/ 26 w 123"/>
                <a:gd name="T35" fmla="*/ 1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3" h="90">
                  <a:moveTo>
                    <a:pt x="97" y="90"/>
                  </a:moveTo>
                  <a:cubicBezTo>
                    <a:pt x="26" y="90"/>
                    <a:pt x="26" y="90"/>
                    <a:pt x="26" y="90"/>
                  </a:cubicBezTo>
                  <a:cubicBezTo>
                    <a:pt x="12" y="90"/>
                    <a:pt x="0" y="79"/>
                    <a:pt x="0" y="64"/>
                  </a:cubicBezTo>
                  <a:cubicBezTo>
                    <a:pt x="0" y="26"/>
                    <a:pt x="0" y="26"/>
                    <a:pt x="0" y="26"/>
                  </a:cubicBezTo>
                  <a:cubicBezTo>
                    <a:pt x="0" y="11"/>
                    <a:pt x="12" y="0"/>
                    <a:pt x="26" y="0"/>
                  </a:cubicBezTo>
                  <a:cubicBezTo>
                    <a:pt x="97" y="0"/>
                    <a:pt x="97" y="0"/>
                    <a:pt x="97" y="0"/>
                  </a:cubicBezTo>
                  <a:cubicBezTo>
                    <a:pt x="111" y="0"/>
                    <a:pt x="123" y="11"/>
                    <a:pt x="123" y="26"/>
                  </a:cubicBezTo>
                  <a:cubicBezTo>
                    <a:pt x="123" y="64"/>
                    <a:pt x="123" y="64"/>
                    <a:pt x="123" y="64"/>
                  </a:cubicBezTo>
                  <a:cubicBezTo>
                    <a:pt x="123" y="79"/>
                    <a:pt x="111" y="90"/>
                    <a:pt x="97" y="90"/>
                  </a:cubicBezTo>
                  <a:close/>
                  <a:moveTo>
                    <a:pt x="26" y="10"/>
                  </a:moveTo>
                  <a:cubicBezTo>
                    <a:pt x="17" y="10"/>
                    <a:pt x="10" y="17"/>
                    <a:pt x="10" y="26"/>
                  </a:cubicBezTo>
                  <a:cubicBezTo>
                    <a:pt x="10" y="64"/>
                    <a:pt x="10" y="64"/>
                    <a:pt x="10" y="64"/>
                  </a:cubicBezTo>
                  <a:cubicBezTo>
                    <a:pt x="10" y="73"/>
                    <a:pt x="17" y="80"/>
                    <a:pt x="26" y="80"/>
                  </a:cubicBezTo>
                  <a:cubicBezTo>
                    <a:pt x="97" y="80"/>
                    <a:pt x="97" y="80"/>
                    <a:pt x="97" y="80"/>
                  </a:cubicBezTo>
                  <a:cubicBezTo>
                    <a:pt x="106" y="80"/>
                    <a:pt x="113" y="73"/>
                    <a:pt x="113" y="64"/>
                  </a:cubicBezTo>
                  <a:cubicBezTo>
                    <a:pt x="113" y="26"/>
                    <a:pt x="113" y="26"/>
                    <a:pt x="113" y="26"/>
                  </a:cubicBezTo>
                  <a:cubicBezTo>
                    <a:pt x="113" y="17"/>
                    <a:pt x="106" y="10"/>
                    <a:pt x="97" y="10"/>
                  </a:cubicBezTo>
                  <a:lnTo>
                    <a:pt x="2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0" name="Freeform 64">
              <a:extLst>
                <a:ext uri="{FF2B5EF4-FFF2-40B4-BE49-F238E27FC236}">
                  <a16:creationId xmlns="" xmlns:a16="http://schemas.microsoft.com/office/drawing/2014/main" id="{DAA4468B-AFC0-453D-9069-2352B6FD904D}"/>
                </a:ext>
              </a:extLst>
            </p:cNvPr>
            <p:cNvSpPr>
              <a:spLocks noEditPoints="1"/>
            </p:cNvSpPr>
            <p:nvPr/>
          </p:nvSpPr>
          <p:spPr bwMode="auto">
            <a:xfrm>
              <a:off x="8447088" y="3309938"/>
              <a:ext cx="176213" cy="187325"/>
            </a:xfrm>
            <a:custGeom>
              <a:avLst/>
              <a:gdLst>
                <a:gd name="T0" fmla="*/ 33 w 47"/>
                <a:gd name="T1" fmla="*/ 34 h 50"/>
                <a:gd name="T2" fmla="*/ 46 w 47"/>
                <a:gd name="T3" fmla="*/ 36 h 50"/>
                <a:gd name="T4" fmla="*/ 38 w 47"/>
                <a:gd name="T5" fmla="*/ 47 h 50"/>
                <a:gd name="T6" fmla="*/ 24 w 47"/>
                <a:gd name="T7" fmla="*/ 50 h 50"/>
                <a:gd name="T8" fmla="*/ 5 w 47"/>
                <a:gd name="T9" fmla="*/ 42 h 50"/>
                <a:gd name="T10" fmla="*/ 0 w 47"/>
                <a:gd name="T11" fmla="*/ 25 h 50"/>
                <a:gd name="T12" fmla="*/ 7 w 47"/>
                <a:gd name="T13" fmla="*/ 7 h 50"/>
                <a:gd name="T14" fmla="*/ 23 w 47"/>
                <a:gd name="T15" fmla="*/ 0 h 50"/>
                <a:gd name="T16" fmla="*/ 41 w 47"/>
                <a:gd name="T17" fmla="*/ 7 h 50"/>
                <a:gd name="T18" fmla="*/ 47 w 47"/>
                <a:gd name="T19" fmla="*/ 29 h 50"/>
                <a:gd name="T20" fmla="*/ 14 w 47"/>
                <a:gd name="T21" fmla="*/ 29 h 50"/>
                <a:gd name="T22" fmla="*/ 17 w 47"/>
                <a:gd name="T23" fmla="*/ 38 h 50"/>
                <a:gd name="T24" fmla="*/ 24 w 47"/>
                <a:gd name="T25" fmla="*/ 41 h 50"/>
                <a:gd name="T26" fmla="*/ 30 w 47"/>
                <a:gd name="T27" fmla="*/ 39 h 50"/>
                <a:gd name="T28" fmla="*/ 33 w 47"/>
                <a:gd name="T29" fmla="*/ 34 h 50"/>
                <a:gd name="T30" fmla="*/ 34 w 47"/>
                <a:gd name="T31" fmla="*/ 21 h 50"/>
                <a:gd name="T32" fmla="*/ 31 w 47"/>
                <a:gd name="T33" fmla="*/ 12 h 50"/>
                <a:gd name="T34" fmla="*/ 24 w 47"/>
                <a:gd name="T35" fmla="*/ 10 h 50"/>
                <a:gd name="T36" fmla="*/ 17 w 47"/>
                <a:gd name="T37" fmla="*/ 13 h 50"/>
                <a:gd name="T38" fmla="*/ 14 w 47"/>
                <a:gd name="T39" fmla="*/ 21 h 50"/>
                <a:gd name="T40" fmla="*/ 34 w 47"/>
                <a:gd name="T41" fmla="*/ 2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 h="50">
                  <a:moveTo>
                    <a:pt x="33" y="34"/>
                  </a:moveTo>
                  <a:cubicBezTo>
                    <a:pt x="46" y="36"/>
                    <a:pt x="46" y="36"/>
                    <a:pt x="46" y="36"/>
                  </a:cubicBezTo>
                  <a:cubicBezTo>
                    <a:pt x="44" y="41"/>
                    <a:pt x="42" y="44"/>
                    <a:pt x="38" y="47"/>
                  </a:cubicBezTo>
                  <a:cubicBezTo>
                    <a:pt x="34" y="49"/>
                    <a:pt x="30" y="50"/>
                    <a:pt x="24" y="50"/>
                  </a:cubicBezTo>
                  <a:cubicBezTo>
                    <a:pt x="16" y="50"/>
                    <a:pt x="9" y="48"/>
                    <a:pt x="5" y="42"/>
                  </a:cubicBezTo>
                  <a:cubicBezTo>
                    <a:pt x="2" y="38"/>
                    <a:pt x="0" y="32"/>
                    <a:pt x="0" y="25"/>
                  </a:cubicBezTo>
                  <a:cubicBezTo>
                    <a:pt x="0" y="17"/>
                    <a:pt x="2" y="11"/>
                    <a:pt x="7" y="7"/>
                  </a:cubicBezTo>
                  <a:cubicBezTo>
                    <a:pt x="11" y="2"/>
                    <a:pt x="16" y="0"/>
                    <a:pt x="23" y="0"/>
                  </a:cubicBezTo>
                  <a:cubicBezTo>
                    <a:pt x="30" y="0"/>
                    <a:pt x="36" y="2"/>
                    <a:pt x="41" y="7"/>
                  </a:cubicBezTo>
                  <a:cubicBezTo>
                    <a:pt x="45" y="12"/>
                    <a:pt x="47" y="19"/>
                    <a:pt x="47" y="29"/>
                  </a:cubicBezTo>
                  <a:cubicBezTo>
                    <a:pt x="14" y="29"/>
                    <a:pt x="14" y="29"/>
                    <a:pt x="14" y="29"/>
                  </a:cubicBezTo>
                  <a:cubicBezTo>
                    <a:pt x="14" y="33"/>
                    <a:pt x="15" y="35"/>
                    <a:pt x="17" y="38"/>
                  </a:cubicBezTo>
                  <a:cubicBezTo>
                    <a:pt x="19" y="40"/>
                    <a:pt x="21" y="41"/>
                    <a:pt x="24" y="41"/>
                  </a:cubicBezTo>
                  <a:cubicBezTo>
                    <a:pt x="27" y="41"/>
                    <a:pt x="28" y="40"/>
                    <a:pt x="30" y="39"/>
                  </a:cubicBezTo>
                  <a:cubicBezTo>
                    <a:pt x="31" y="38"/>
                    <a:pt x="32" y="36"/>
                    <a:pt x="33" y="34"/>
                  </a:cubicBezTo>
                  <a:close/>
                  <a:moveTo>
                    <a:pt x="34" y="21"/>
                  </a:moveTo>
                  <a:cubicBezTo>
                    <a:pt x="34" y="17"/>
                    <a:pt x="33" y="14"/>
                    <a:pt x="31" y="12"/>
                  </a:cubicBezTo>
                  <a:cubicBezTo>
                    <a:pt x="29" y="11"/>
                    <a:pt x="27" y="10"/>
                    <a:pt x="24" y="10"/>
                  </a:cubicBezTo>
                  <a:cubicBezTo>
                    <a:pt x="21" y="10"/>
                    <a:pt x="19" y="11"/>
                    <a:pt x="17" y="13"/>
                  </a:cubicBezTo>
                  <a:cubicBezTo>
                    <a:pt x="15" y="15"/>
                    <a:pt x="14" y="17"/>
                    <a:pt x="14" y="21"/>
                  </a:cubicBezTo>
                  <a:lnTo>
                    <a:pt x="3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1" name="Group 65">
            <a:extLst>
              <a:ext uri="{FF2B5EF4-FFF2-40B4-BE49-F238E27FC236}">
                <a16:creationId xmlns="" xmlns:a16="http://schemas.microsoft.com/office/drawing/2014/main" id="{9ED6DF93-1EF8-43D0-97B9-19C004E2BC32}"/>
              </a:ext>
            </a:extLst>
          </p:cNvPr>
          <p:cNvGrpSpPr/>
          <p:nvPr/>
        </p:nvGrpSpPr>
        <p:grpSpPr>
          <a:xfrm>
            <a:off x="5181600" y="2621185"/>
            <a:ext cx="435880" cy="432744"/>
            <a:chOff x="7454900" y="1990725"/>
            <a:chExt cx="441325" cy="438150"/>
          </a:xfrm>
          <a:solidFill>
            <a:schemeClr val="bg1"/>
          </a:solidFill>
        </p:grpSpPr>
        <p:sp>
          <p:nvSpPr>
            <p:cNvPr id="52" name="Freeform 66">
              <a:extLst>
                <a:ext uri="{FF2B5EF4-FFF2-40B4-BE49-F238E27FC236}">
                  <a16:creationId xmlns="" xmlns:a16="http://schemas.microsoft.com/office/drawing/2014/main" id="{BC5D931C-B3D7-4361-9021-B0BB481478F7}"/>
                </a:ext>
              </a:extLst>
            </p:cNvPr>
            <p:cNvSpPr>
              <a:spLocks noEditPoints="1"/>
            </p:cNvSpPr>
            <p:nvPr/>
          </p:nvSpPr>
          <p:spPr bwMode="auto">
            <a:xfrm>
              <a:off x="7620000" y="2162175"/>
              <a:ext cx="276225" cy="266700"/>
            </a:xfrm>
            <a:custGeom>
              <a:avLst/>
              <a:gdLst>
                <a:gd name="T0" fmla="*/ 68 w 74"/>
                <a:gd name="T1" fmla="*/ 27 h 71"/>
                <a:gd name="T2" fmla="*/ 68 w 74"/>
                <a:gd name="T3" fmla="*/ 27 h 71"/>
                <a:gd name="T4" fmla="*/ 74 w 74"/>
                <a:gd name="T5" fmla="*/ 21 h 71"/>
                <a:gd name="T6" fmla="*/ 68 w 74"/>
                <a:gd name="T7" fmla="*/ 15 h 71"/>
                <a:gd name="T8" fmla="*/ 50 w 74"/>
                <a:gd name="T9" fmla="*/ 0 h 71"/>
                <a:gd name="T10" fmla="*/ 24 w 74"/>
                <a:gd name="T11" fmla="*/ 0 h 71"/>
                <a:gd name="T12" fmla="*/ 6 w 74"/>
                <a:gd name="T13" fmla="*/ 15 h 71"/>
                <a:gd name="T14" fmla="*/ 0 w 74"/>
                <a:gd name="T15" fmla="*/ 21 h 71"/>
                <a:gd name="T16" fmla="*/ 6 w 74"/>
                <a:gd name="T17" fmla="*/ 27 h 71"/>
                <a:gd name="T18" fmla="*/ 6 w 74"/>
                <a:gd name="T19" fmla="*/ 27 h 71"/>
                <a:gd name="T20" fmla="*/ 0 w 74"/>
                <a:gd name="T21" fmla="*/ 36 h 71"/>
                <a:gd name="T22" fmla="*/ 0 w 74"/>
                <a:gd name="T23" fmla="*/ 48 h 71"/>
                <a:gd name="T24" fmla="*/ 6 w 74"/>
                <a:gd name="T25" fmla="*/ 60 h 71"/>
                <a:gd name="T26" fmla="*/ 6 w 74"/>
                <a:gd name="T27" fmla="*/ 63 h 71"/>
                <a:gd name="T28" fmla="*/ 14 w 74"/>
                <a:gd name="T29" fmla="*/ 71 h 71"/>
                <a:gd name="T30" fmla="*/ 17 w 74"/>
                <a:gd name="T31" fmla="*/ 71 h 71"/>
                <a:gd name="T32" fmla="*/ 26 w 74"/>
                <a:gd name="T33" fmla="*/ 63 h 71"/>
                <a:gd name="T34" fmla="*/ 26 w 74"/>
                <a:gd name="T35" fmla="*/ 63 h 71"/>
                <a:gd name="T36" fmla="*/ 48 w 74"/>
                <a:gd name="T37" fmla="*/ 63 h 71"/>
                <a:gd name="T38" fmla="*/ 48 w 74"/>
                <a:gd name="T39" fmla="*/ 63 h 71"/>
                <a:gd name="T40" fmla="*/ 57 w 74"/>
                <a:gd name="T41" fmla="*/ 71 h 71"/>
                <a:gd name="T42" fmla="*/ 60 w 74"/>
                <a:gd name="T43" fmla="*/ 71 h 71"/>
                <a:gd name="T44" fmla="*/ 68 w 74"/>
                <a:gd name="T45" fmla="*/ 63 h 71"/>
                <a:gd name="T46" fmla="*/ 68 w 74"/>
                <a:gd name="T47" fmla="*/ 60 h 71"/>
                <a:gd name="T48" fmla="*/ 74 w 74"/>
                <a:gd name="T49" fmla="*/ 48 h 71"/>
                <a:gd name="T50" fmla="*/ 74 w 74"/>
                <a:gd name="T51" fmla="*/ 36 h 71"/>
                <a:gd name="T52" fmla="*/ 68 w 74"/>
                <a:gd name="T53" fmla="*/ 27 h 71"/>
                <a:gd name="T54" fmla="*/ 16 w 74"/>
                <a:gd name="T55" fmla="*/ 53 h 71"/>
                <a:gd name="T56" fmla="*/ 9 w 74"/>
                <a:gd name="T57" fmla="*/ 46 h 71"/>
                <a:gd name="T58" fmla="*/ 16 w 74"/>
                <a:gd name="T59" fmla="*/ 39 h 71"/>
                <a:gd name="T60" fmla="*/ 23 w 74"/>
                <a:gd name="T61" fmla="*/ 46 h 71"/>
                <a:gd name="T62" fmla="*/ 16 w 74"/>
                <a:gd name="T63" fmla="*/ 53 h 71"/>
                <a:gd name="T64" fmla="*/ 21 w 74"/>
                <a:gd name="T65" fmla="*/ 25 h 71"/>
                <a:gd name="T66" fmla="*/ 16 w 74"/>
                <a:gd name="T67" fmla="*/ 25 h 71"/>
                <a:gd name="T68" fmla="*/ 12 w 74"/>
                <a:gd name="T69" fmla="*/ 21 h 71"/>
                <a:gd name="T70" fmla="*/ 12 w 74"/>
                <a:gd name="T71" fmla="*/ 16 h 71"/>
                <a:gd name="T72" fmla="*/ 21 w 74"/>
                <a:gd name="T73" fmla="*/ 6 h 71"/>
                <a:gd name="T74" fmla="*/ 53 w 74"/>
                <a:gd name="T75" fmla="*/ 6 h 71"/>
                <a:gd name="T76" fmla="*/ 62 w 74"/>
                <a:gd name="T77" fmla="*/ 16 h 71"/>
                <a:gd name="T78" fmla="*/ 62 w 74"/>
                <a:gd name="T79" fmla="*/ 21 h 71"/>
                <a:gd name="T80" fmla="*/ 58 w 74"/>
                <a:gd name="T81" fmla="*/ 25 h 71"/>
                <a:gd name="T82" fmla="*/ 53 w 74"/>
                <a:gd name="T83" fmla="*/ 25 h 71"/>
                <a:gd name="T84" fmla="*/ 21 w 74"/>
                <a:gd name="T85" fmla="*/ 25 h 71"/>
                <a:gd name="T86" fmla="*/ 58 w 74"/>
                <a:gd name="T87" fmla="*/ 53 h 71"/>
                <a:gd name="T88" fmla="*/ 51 w 74"/>
                <a:gd name="T89" fmla="*/ 46 h 71"/>
                <a:gd name="T90" fmla="*/ 58 w 74"/>
                <a:gd name="T91" fmla="*/ 39 h 71"/>
                <a:gd name="T92" fmla="*/ 65 w 74"/>
                <a:gd name="T93" fmla="*/ 46 h 71"/>
                <a:gd name="T94" fmla="*/ 58 w 74"/>
                <a:gd name="T95" fmla="*/ 5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4" h="71">
                  <a:moveTo>
                    <a:pt x="68" y="27"/>
                  </a:moveTo>
                  <a:cubicBezTo>
                    <a:pt x="68" y="27"/>
                    <a:pt x="68" y="27"/>
                    <a:pt x="68" y="27"/>
                  </a:cubicBezTo>
                  <a:cubicBezTo>
                    <a:pt x="71" y="27"/>
                    <a:pt x="74" y="24"/>
                    <a:pt x="74" y="21"/>
                  </a:cubicBezTo>
                  <a:cubicBezTo>
                    <a:pt x="74" y="18"/>
                    <a:pt x="71" y="15"/>
                    <a:pt x="68" y="15"/>
                  </a:cubicBezTo>
                  <a:cubicBezTo>
                    <a:pt x="68" y="7"/>
                    <a:pt x="60" y="0"/>
                    <a:pt x="50" y="0"/>
                  </a:cubicBezTo>
                  <a:cubicBezTo>
                    <a:pt x="24" y="0"/>
                    <a:pt x="24" y="0"/>
                    <a:pt x="24" y="0"/>
                  </a:cubicBezTo>
                  <a:cubicBezTo>
                    <a:pt x="14" y="0"/>
                    <a:pt x="6" y="7"/>
                    <a:pt x="6" y="15"/>
                  </a:cubicBezTo>
                  <a:cubicBezTo>
                    <a:pt x="3" y="15"/>
                    <a:pt x="0" y="18"/>
                    <a:pt x="0" y="21"/>
                  </a:cubicBezTo>
                  <a:cubicBezTo>
                    <a:pt x="0" y="24"/>
                    <a:pt x="3" y="27"/>
                    <a:pt x="6" y="27"/>
                  </a:cubicBezTo>
                  <a:cubicBezTo>
                    <a:pt x="6" y="27"/>
                    <a:pt x="6" y="27"/>
                    <a:pt x="6" y="27"/>
                  </a:cubicBezTo>
                  <a:cubicBezTo>
                    <a:pt x="3" y="30"/>
                    <a:pt x="0" y="33"/>
                    <a:pt x="0" y="36"/>
                  </a:cubicBezTo>
                  <a:cubicBezTo>
                    <a:pt x="0" y="48"/>
                    <a:pt x="0" y="48"/>
                    <a:pt x="0" y="48"/>
                  </a:cubicBezTo>
                  <a:cubicBezTo>
                    <a:pt x="0" y="53"/>
                    <a:pt x="3" y="57"/>
                    <a:pt x="6" y="60"/>
                  </a:cubicBezTo>
                  <a:cubicBezTo>
                    <a:pt x="6" y="63"/>
                    <a:pt x="6" y="62"/>
                    <a:pt x="6" y="63"/>
                  </a:cubicBezTo>
                  <a:cubicBezTo>
                    <a:pt x="6" y="68"/>
                    <a:pt x="10" y="71"/>
                    <a:pt x="14" y="71"/>
                  </a:cubicBezTo>
                  <a:cubicBezTo>
                    <a:pt x="17" y="71"/>
                    <a:pt x="17" y="71"/>
                    <a:pt x="17" y="71"/>
                  </a:cubicBezTo>
                  <a:cubicBezTo>
                    <a:pt x="22" y="71"/>
                    <a:pt x="26" y="68"/>
                    <a:pt x="26" y="63"/>
                  </a:cubicBezTo>
                  <a:cubicBezTo>
                    <a:pt x="26" y="62"/>
                    <a:pt x="26" y="64"/>
                    <a:pt x="26" y="63"/>
                  </a:cubicBezTo>
                  <a:cubicBezTo>
                    <a:pt x="48" y="63"/>
                    <a:pt x="48" y="63"/>
                    <a:pt x="48" y="63"/>
                  </a:cubicBezTo>
                  <a:cubicBezTo>
                    <a:pt x="48" y="64"/>
                    <a:pt x="48" y="62"/>
                    <a:pt x="48" y="63"/>
                  </a:cubicBezTo>
                  <a:cubicBezTo>
                    <a:pt x="48" y="68"/>
                    <a:pt x="52" y="71"/>
                    <a:pt x="57" y="71"/>
                  </a:cubicBezTo>
                  <a:cubicBezTo>
                    <a:pt x="60" y="71"/>
                    <a:pt x="60" y="71"/>
                    <a:pt x="60" y="71"/>
                  </a:cubicBezTo>
                  <a:cubicBezTo>
                    <a:pt x="64" y="71"/>
                    <a:pt x="68" y="68"/>
                    <a:pt x="68" y="63"/>
                  </a:cubicBezTo>
                  <a:cubicBezTo>
                    <a:pt x="68" y="62"/>
                    <a:pt x="68" y="63"/>
                    <a:pt x="68" y="60"/>
                  </a:cubicBezTo>
                  <a:cubicBezTo>
                    <a:pt x="72" y="57"/>
                    <a:pt x="74" y="53"/>
                    <a:pt x="74" y="48"/>
                  </a:cubicBezTo>
                  <a:cubicBezTo>
                    <a:pt x="74" y="36"/>
                    <a:pt x="74" y="36"/>
                    <a:pt x="74" y="36"/>
                  </a:cubicBezTo>
                  <a:cubicBezTo>
                    <a:pt x="74" y="33"/>
                    <a:pt x="71" y="30"/>
                    <a:pt x="68" y="27"/>
                  </a:cubicBezTo>
                  <a:close/>
                  <a:moveTo>
                    <a:pt x="16" y="53"/>
                  </a:moveTo>
                  <a:cubicBezTo>
                    <a:pt x="13" y="53"/>
                    <a:pt x="9" y="50"/>
                    <a:pt x="9" y="46"/>
                  </a:cubicBezTo>
                  <a:cubicBezTo>
                    <a:pt x="9" y="42"/>
                    <a:pt x="13" y="39"/>
                    <a:pt x="16" y="39"/>
                  </a:cubicBezTo>
                  <a:cubicBezTo>
                    <a:pt x="20" y="39"/>
                    <a:pt x="23" y="42"/>
                    <a:pt x="23" y="46"/>
                  </a:cubicBezTo>
                  <a:cubicBezTo>
                    <a:pt x="23" y="50"/>
                    <a:pt x="20" y="53"/>
                    <a:pt x="16" y="53"/>
                  </a:cubicBezTo>
                  <a:close/>
                  <a:moveTo>
                    <a:pt x="21" y="25"/>
                  </a:moveTo>
                  <a:cubicBezTo>
                    <a:pt x="16" y="25"/>
                    <a:pt x="16" y="25"/>
                    <a:pt x="16" y="25"/>
                  </a:cubicBezTo>
                  <a:cubicBezTo>
                    <a:pt x="14" y="25"/>
                    <a:pt x="12" y="23"/>
                    <a:pt x="12" y="21"/>
                  </a:cubicBezTo>
                  <a:cubicBezTo>
                    <a:pt x="12" y="16"/>
                    <a:pt x="12" y="16"/>
                    <a:pt x="12" y="16"/>
                  </a:cubicBezTo>
                  <a:cubicBezTo>
                    <a:pt x="12" y="10"/>
                    <a:pt x="16" y="6"/>
                    <a:pt x="21" y="6"/>
                  </a:cubicBezTo>
                  <a:cubicBezTo>
                    <a:pt x="53" y="6"/>
                    <a:pt x="53" y="6"/>
                    <a:pt x="53" y="6"/>
                  </a:cubicBezTo>
                  <a:cubicBezTo>
                    <a:pt x="58" y="6"/>
                    <a:pt x="62" y="10"/>
                    <a:pt x="62" y="16"/>
                  </a:cubicBezTo>
                  <a:cubicBezTo>
                    <a:pt x="62" y="21"/>
                    <a:pt x="62" y="21"/>
                    <a:pt x="62" y="21"/>
                  </a:cubicBezTo>
                  <a:cubicBezTo>
                    <a:pt x="62" y="23"/>
                    <a:pt x="60" y="25"/>
                    <a:pt x="58" y="25"/>
                  </a:cubicBezTo>
                  <a:cubicBezTo>
                    <a:pt x="53" y="25"/>
                    <a:pt x="53" y="25"/>
                    <a:pt x="53" y="25"/>
                  </a:cubicBezTo>
                  <a:lnTo>
                    <a:pt x="21" y="25"/>
                  </a:lnTo>
                  <a:close/>
                  <a:moveTo>
                    <a:pt x="58" y="53"/>
                  </a:moveTo>
                  <a:cubicBezTo>
                    <a:pt x="54" y="53"/>
                    <a:pt x="51" y="50"/>
                    <a:pt x="51" y="46"/>
                  </a:cubicBezTo>
                  <a:cubicBezTo>
                    <a:pt x="51" y="42"/>
                    <a:pt x="54" y="39"/>
                    <a:pt x="58" y="39"/>
                  </a:cubicBezTo>
                  <a:cubicBezTo>
                    <a:pt x="62" y="39"/>
                    <a:pt x="65" y="42"/>
                    <a:pt x="65" y="46"/>
                  </a:cubicBezTo>
                  <a:cubicBezTo>
                    <a:pt x="65" y="50"/>
                    <a:pt x="62" y="53"/>
                    <a:pt x="58"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Rectangle 67">
              <a:extLst>
                <a:ext uri="{FF2B5EF4-FFF2-40B4-BE49-F238E27FC236}">
                  <a16:creationId xmlns="" xmlns:a16="http://schemas.microsoft.com/office/drawing/2014/main" id="{FC56777D-C068-4D85-BF06-EA1E334BB1AE}"/>
                </a:ext>
              </a:extLst>
            </p:cNvPr>
            <p:cNvSpPr>
              <a:spLocks noChangeArrowheads="1"/>
            </p:cNvSpPr>
            <p:nvPr/>
          </p:nvSpPr>
          <p:spPr bwMode="auto">
            <a:xfrm>
              <a:off x="7454900" y="2263775"/>
              <a:ext cx="134938" cy="682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Freeform 68">
              <a:extLst>
                <a:ext uri="{FF2B5EF4-FFF2-40B4-BE49-F238E27FC236}">
                  <a16:creationId xmlns="" xmlns:a16="http://schemas.microsoft.com/office/drawing/2014/main" id="{8CB3361C-CBA8-423B-B293-84B15AA67818}"/>
                </a:ext>
              </a:extLst>
            </p:cNvPr>
            <p:cNvSpPr>
              <a:spLocks/>
            </p:cNvSpPr>
            <p:nvPr/>
          </p:nvSpPr>
          <p:spPr bwMode="auto">
            <a:xfrm>
              <a:off x="7454900" y="2365375"/>
              <a:ext cx="134938" cy="63500"/>
            </a:xfrm>
            <a:custGeom>
              <a:avLst/>
              <a:gdLst>
                <a:gd name="T0" fmla="*/ 0 w 36"/>
                <a:gd name="T1" fmla="*/ 5 h 17"/>
                <a:gd name="T2" fmla="*/ 13 w 36"/>
                <a:gd name="T3" fmla="*/ 17 h 17"/>
                <a:gd name="T4" fmla="*/ 24 w 36"/>
                <a:gd name="T5" fmla="*/ 17 h 17"/>
                <a:gd name="T6" fmla="*/ 36 w 36"/>
                <a:gd name="T7" fmla="*/ 5 h 17"/>
                <a:gd name="T8" fmla="*/ 36 w 36"/>
                <a:gd name="T9" fmla="*/ 0 h 17"/>
                <a:gd name="T10" fmla="*/ 0 w 36"/>
                <a:gd name="T11" fmla="*/ 0 h 17"/>
                <a:gd name="T12" fmla="*/ 0 w 36"/>
                <a:gd name="T13" fmla="*/ 5 h 17"/>
              </a:gdLst>
              <a:ahLst/>
              <a:cxnLst>
                <a:cxn ang="0">
                  <a:pos x="T0" y="T1"/>
                </a:cxn>
                <a:cxn ang="0">
                  <a:pos x="T2" y="T3"/>
                </a:cxn>
                <a:cxn ang="0">
                  <a:pos x="T4" y="T5"/>
                </a:cxn>
                <a:cxn ang="0">
                  <a:pos x="T6" y="T7"/>
                </a:cxn>
                <a:cxn ang="0">
                  <a:pos x="T8" y="T9"/>
                </a:cxn>
                <a:cxn ang="0">
                  <a:pos x="T10" y="T11"/>
                </a:cxn>
                <a:cxn ang="0">
                  <a:pos x="T12" y="T13"/>
                </a:cxn>
              </a:cxnLst>
              <a:rect l="0" t="0" r="r" b="b"/>
              <a:pathLst>
                <a:path w="36" h="17">
                  <a:moveTo>
                    <a:pt x="0" y="5"/>
                  </a:moveTo>
                  <a:cubicBezTo>
                    <a:pt x="0" y="12"/>
                    <a:pt x="6" y="17"/>
                    <a:pt x="13" y="17"/>
                  </a:cubicBezTo>
                  <a:cubicBezTo>
                    <a:pt x="24" y="17"/>
                    <a:pt x="24" y="17"/>
                    <a:pt x="24" y="17"/>
                  </a:cubicBezTo>
                  <a:cubicBezTo>
                    <a:pt x="31" y="17"/>
                    <a:pt x="36" y="12"/>
                    <a:pt x="36" y="5"/>
                  </a:cubicBezTo>
                  <a:cubicBezTo>
                    <a:pt x="36" y="0"/>
                    <a:pt x="36" y="0"/>
                    <a:pt x="36" y="0"/>
                  </a:cubicBezTo>
                  <a:cubicBezTo>
                    <a:pt x="0" y="0"/>
                    <a:pt x="0" y="0"/>
                    <a:pt x="0" y="0"/>
                  </a:cubicBez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Freeform 69">
              <a:extLst>
                <a:ext uri="{FF2B5EF4-FFF2-40B4-BE49-F238E27FC236}">
                  <a16:creationId xmlns="" xmlns:a16="http://schemas.microsoft.com/office/drawing/2014/main" id="{D5D30A61-3265-4686-917F-9ABA8A412CD2}"/>
                </a:ext>
              </a:extLst>
            </p:cNvPr>
            <p:cNvSpPr>
              <a:spLocks/>
            </p:cNvSpPr>
            <p:nvPr/>
          </p:nvSpPr>
          <p:spPr bwMode="auto">
            <a:xfrm>
              <a:off x="7454900" y="2128838"/>
              <a:ext cx="134938" cy="101600"/>
            </a:xfrm>
            <a:custGeom>
              <a:avLst/>
              <a:gdLst>
                <a:gd name="T0" fmla="*/ 24 w 36"/>
                <a:gd name="T1" fmla="*/ 9 h 27"/>
                <a:gd name="T2" fmla="*/ 23 w 36"/>
                <a:gd name="T3" fmla="*/ 9 h 27"/>
                <a:gd name="T4" fmla="*/ 23 w 36"/>
                <a:gd name="T5" fmla="*/ 4 h 27"/>
                <a:gd name="T6" fmla="*/ 18 w 36"/>
                <a:gd name="T7" fmla="*/ 0 h 27"/>
                <a:gd name="T8" fmla="*/ 14 w 36"/>
                <a:gd name="T9" fmla="*/ 4 h 27"/>
                <a:gd name="T10" fmla="*/ 14 w 36"/>
                <a:gd name="T11" fmla="*/ 9 h 27"/>
                <a:gd name="T12" fmla="*/ 13 w 36"/>
                <a:gd name="T13" fmla="*/ 9 h 27"/>
                <a:gd name="T14" fmla="*/ 0 w 36"/>
                <a:gd name="T15" fmla="*/ 21 h 27"/>
                <a:gd name="T16" fmla="*/ 0 w 36"/>
                <a:gd name="T17" fmla="*/ 27 h 27"/>
                <a:gd name="T18" fmla="*/ 36 w 36"/>
                <a:gd name="T19" fmla="*/ 27 h 27"/>
                <a:gd name="T20" fmla="*/ 36 w 36"/>
                <a:gd name="T21" fmla="*/ 21 h 27"/>
                <a:gd name="T22" fmla="*/ 24 w 36"/>
                <a:gd name="T23"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27">
                  <a:moveTo>
                    <a:pt x="24" y="9"/>
                  </a:moveTo>
                  <a:cubicBezTo>
                    <a:pt x="23" y="9"/>
                    <a:pt x="23" y="9"/>
                    <a:pt x="23" y="9"/>
                  </a:cubicBezTo>
                  <a:cubicBezTo>
                    <a:pt x="23" y="4"/>
                    <a:pt x="23" y="4"/>
                    <a:pt x="23" y="4"/>
                  </a:cubicBezTo>
                  <a:cubicBezTo>
                    <a:pt x="23" y="2"/>
                    <a:pt x="21" y="0"/>
                    <a:pt x="18" y="0"/>
                  </a:cubicBezTo>
                  <a:cubicBezTo>
                    <a:pt x="16" y="0"/>
                    <a:pt x="14" y="2"/>
                    <a:pt x="14" y="4"/>
                  </a:cubicBezTo>
                  <a:cubicBezTo>
                    <a:pt x="14" y="9"/>
                    <a:pt x="14" y="9"/>
                    <a:pt x="14" y="9"/>
                  </a:cubicBezTo>
                  <a:cubicBezTo>
                    <a:pt x="13" y="9"/>
                    <a:pt x="13" y="9"/>
                    <a:pt x="13" y="9"/>
                  </a:cubicBezTo>
                  <a:cubicBezTo>
                    <a:pt x="6" y="9"/>
                    <a:pt x="0" y="14"/>
                    <a:pt x="0" y="21"/>
                  </a:cubicBezTo>
                  <a:cubicBezTo>
                    <a:pt x="0" y="27"/>
                    <a:pt x="0" y="27"/>
                    <a:pt x="0" y="27"/>
                  </a:cubicBezTo>
                  <a:cubicBezTo>
                    <a:pt x="36" y="27"/>
                    <a:pt x="36" y="27"/>
                    <a:pt x="36" y="27"/>
                  </a:cubicBezTo>
                  <a:cubicBezTo>
                    <a:pt x="36" y="21"/>
                    <a:pt x="36" y="21"/>
                    <a:pt x="36" y="21"/>
                  </a:cubicBezTo>
                  <a:cubicBezTo>
                    <a:pt x="36" y="14"/>
                    <a:pt x="31" y="9"/>
                    <a:pt x="2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Rectangle 70">
              <a:extLst>
                <a:ext uri="{FF2B5EF4-FFF2-40B4-BE49-F238E27FC236}">
                  <a16:creationId xmlns="" xmlns:a16="http://schemas.microsoft.com/office/drawing/2014/main" id="{8F1F1BCE-7F23-4A6D-BEFF-54D7230DFB0D}"/>
                </a:ext>
              </a:extLst>
            </p:cNvPr>
            <p:cNvSpPr>
              <a:spLocks noChangeArrowheads="1"/>
            </p:cNvSpPr>
            <p:nvPr/>
          </p:nvSpPr>
          <p:spPr bwMode="auto">
            <a:xfrm>
              <a:off x="7691438" y="1990725"/>
              <a:ext cx="66675" cy="1381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Freeform 71">
              <a:extLst>
                <a:ext uri="{FF2B5EF4-FFF2-40B4-BE49-F238E27FC236}">
                  <a16:creationId xmlns="" xmlns:a16="http://schemas.microsoft.com/office/drawing/2014/main" id="{655DAE9D-1676-4817-8A5F-847618F0D5DA}"/>
                </a:ext>
              </a:extLst>
            </p:cNvPr>
            <p:cNvSpPr>
              <a:spLocks/>
            </p:cNvSpPr>
            <p:nvPr/>
          </p:nvSpPr>
          <p:spPr bwMode="auto">
            <a:xfrm>
              <a:off x="7585075" y="1990725"/>
              <a:ext cx="68263" cy="138113"/>
            </a:xfrm>
            <a:custGeom>
              <a:avLst/>
              <a:gdLst>
                <a:gd name="T0" fmla="*/ 13 w 18"/>
                <a:gd name="T1" fmla="*/ 0 h 37"/>
                <a:gd name="T2" fmla="*/ 0 w 18"/>
                <a:gd name="T3" fmla="*/ 12 h 37"/>
                <a:gd name="T4" fmla="*/ 0 w 18"/>
                <a:gd name="T5" fmla="*/ 24 h 37"/>
                <a:gd name="T6" fmla="*/ 13 w 18"/>
                <a:gd name="T7" fmla="*/ 37 h 37"/>
                <a:gd name="T8" fmla="*/ 18 w 18"/>
                <a:gd name="T9" fmla="*/ 37 h 37"/>
                <a:gd name="T10" fmla="*/ 18 w 18"/>
                <a:gd name="T11" fmla="*/ 0 h 37"/>
                <a:gd name="T12" fmla="*/ 13 w 18"/>
                <a:gd name="T13" fmla="*/ 0 h 37"/>
              </a:gdLst>
              <a:ahLst/>
              <a:cxnLst>
                <a:cxn ang="0">
                  <a:pos x="T0" y="T1"/>
                </a:cxn>
                <a:cxn ang="0">
                  <a:pos x="T2" y="T3"/>
                </a:cxn>
                <a:cxn ang="0">
                  <a:pos x="T4" y="T5"/>
                </a:cxn>
                <a:cxn ang="0">
                  <a:pos x="T6" y="T7"/>
                </a:cxn>
                <a:cxn ang="0">
                  <a:pos x="T8" y="T9"/>
                </a:cxn>
                <a:cxn ang="0">
                  <a:pos x="T10" y="T11"/>
                </a:cxn>
                <a:cxn ang="0">
                  <a:pos x="T12" y="T13"/>
                </a:cxn>
              </a:cxnLst>
              <a:rect l="0" t="0" r="r" b="b"/>
              <a:pathLst>
                <a:path w="18" h="37">
                  <a:moveTo>
                    <a:pt x="13" y="0"/>
                  </a:moveTo>
                  <a:cubicBezTo>
                    <a:pt x="6" y="0"/>
                    <a:pt x="0" y="5"/>
                    <a:pt x="0" y="12"/>
                  </a:cubicBezTo>
                  <a:cubicBezTo>
                    <a:pt x="0" y="24"/>
                    <a:pt x="0" y="24"/>
                    <a:pt x="0" y="24"/>
                  </a:cubicBezTo>
                  <a:cubicBezTo>
                    <a:pt x="0" y="31"/>
                    <a:pt x="6" y="37"/>
                    <a:pt x="13" y="37"/>
                  </a:cubicBezTo>
                  <a:cubicBezTo>
                    <a:pt x="18" y="37"/>
                    <a:pt x="18" y="37"/>
                    <a:pt x="18" y="37"/>
                  </a:cubicBezTo>
                  <a:cubicBezTo>
                    <a:pt x="18" y="0"/>
                    <a:pt x="18" y="0"/>
                    <a:pt x="18" y="0"/>
                  </a:cubicBez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 name="Freeform 72">
              <a:extLst>
                <a:ext uri="{FF2B5EF4-FFF2-40B4-BE49-F238E27FC236}">
                  <a16:creationId xmlns="" xmlns:a16="http://schemas.microsoft.com/office/drawing/2014/main" id="{495659E6-B68E-4F30-AEFD-7B3525B964C0}"/>
                </a:ext>
              </a:extLst>
            </p:cNvPr>
            <p:cNvSpPr>
              <a:spLocks/>
            </p:cNvSpPr>
            <p:nvPr/>
          </p:nvSpPr>
          <p:spPr bwMode="auto">
            <a:xfrm>
              <a:off x="7791450" y="1990725"/>
              <a:ext cx="104775" cy="138113"/>
            </a:xfrm>
            <a:custGeom>
              <a:avLst/>
              <a:gdLst>
                <a:gd name="T0" fmla="*/ 19 w 28"/>
                <a:gd name="T1" fmla="*/ 24 h 37"/>
                <a:gd name="T2" fmla="*/ 19 w 28"/>
                <a:gd name="T3" fmla="*/ 23 h 37"/>
                <a:gd name="T4" fmla="*/ 23 w 28"/>
                <a:gd name="T5" fmla="*/ 23 h 37"/>
                <a:gd name="T6" fmla="*/ 28 w 28"/>
                <a:gd name="T7" fmla="*/ 18 h 37"/>
                <a:gd name="T8" fmla="*/ 23 w 28"/>
                <a:gd name="T9" fmla="*/ 14 h 37"/>
                <a:gd name="T10" fmla="*/ 19 w 28"/>
                <a:gd name="T11" fmla="*/ 14 h 37"/>
                <a:gd name="T12" fmla="*/ 19 w 28"/>
                <a:gd name="T13" fmla="*/ 12 h 37"/>
                <a:gd name="T14" fmla="*/ 6 w 28"/>
                <a:gd name="T15" fmla="*/ 0 h 37"/>
                <a:gd name="T16" fmla="*/ 0 w 28"/>
                <a:gd name="T17" fmla="*/ 0 h 37"/>
                <a:gd name="T18" fmla="*/ 0 w 28"/>
                <a:gd name="T19" fmla="*/ 37 h 37"/>
                <a:gd name="T20" fmla="*/ 6 w 28"/>
                <a:gd name="T21" fmla="*/ 37 h 37"/>
                <a:gd name="T22" fmla="*/ 19 w 28"/>
                <a:gd name="T23" fmla="*/ 2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7">
                  <a:moveTo>
                    <a:pt x="19" y="24"/>
                  </a:moveTo>
                  <a:cubicBezTo>
                    <a:pt x="19" y="23"/>
                    <a:pt x="19" y="23"/>
                    <a:pt x="19" y="23"/>
                  </a:cubicBezTo>
                  <a:cubicBezTo>
                    <a:pt x="23" y="23"/>
                    <a:pt x="23" y="23"/>
                    <a:pt x="23" y="23"/>
                  </a:cubicBezTo>
                  <a:cubicBezTo>
                    <a:pt x="26" y="23"/>
                    <a:pt x="28" y="21"/>
                    <a:pt x="28" y="18"/>
                  </a:cubicBezTo>
                  <a:cubicBezTo>
                    <a:pt x="28" y="16"/>
                    <a:pt x="26" y="14"/>
                    <a:pt x="23" y="14"/>
                  </a:cubicBezTo>
                  <a:cubicBezTo>
                    <a:pt x="19" y="14"/>
                    <a:pt x="19" y="14"/>
                    <a:pt x="19" y="14"/>
                  </a:cubicBezTo>
                  <a:cubicBezTo>
                    <a:pt x="19" y="12"/>
                    <a:pt x="19" y="12"/>
                    <a:pt x="19" y="12"/>
                  </a:cubicBezTo>
                  <a:cubicBezTo>
                    <a:pt x="19" y="5"/>
                    <a:pt x="13" y="0"/>
                    <a:pt x="6" y="0"/>
                  </a:cubicBezTo>
                  <a:cubicBezTo>
                    <a:pt x="0" y="0"/>
                    <a:pt x="0" y="0"/>
                    <a:pt x="0" y="0"/>
                  </a:cubicBezTo>
                  <a:cubicBezTo>
                    <a:pt x="0" y="37"/>
                    <a:pt x="0" y="37"/>
                    <a:pt x="0" y="37"/>
                  </a:cubicBezTo>
                  <a:cubicBezTo>
                    <a:pt x="6" y="37"/>
                    <a:pt x="6" y="37"/>
                    <a:pt x="6" y="37"/>
                  </a:cubicBezTo>
                  <a:cubicBezTo>
                    <a:pt x="13" y="37"/>
                    <a:pt x="19" y="31"/>
                    <a:pt x="1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59" name="标题 1">
            <a:extLst>
              <a:ext uri="{FF2B5EF4-FFF2-40B4-BE49-F238E27FC236}">
                <a16:creationId xmlns="" xmlns:a16="http://schemas.microsoft.com/office/drawing/2014/main" id="{093634D8-108A-4757-BA48-8876399D37BA}"/>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60" name="矩形 59">
            <a:extLst>
              <a:ext uri="{FF2B5EF4-FFF2-40B4-BE49-F238E27FC236}">
                <a16:creationId xmlns="" xmlns:a16="http://schemas.microsoft.com/office/drawing/2014/main" id="{B93C71EE-79E0-47E2-9306-A28E983495AF}"/>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61" name="矩形 60">
            <a:extLst>
              <a:ext uri="{FF2B5EF4-FFF2-40B4-BE49-F238E27FC236}">
                <a16:creationId xmlns="" xmlns:a16="http://schemas.microsoft.com/office/drawing/2014/main" id="{6E156946-0786-4ACB-B431-5C31C7B9842E}"/>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fade">
                                      <p:cBhvr>
                                        <p:cTn id="11" dur="500"/>
                                        <p:tgtEl>
                                          <p:spTgt spid="4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500"/>
                                        <p:tgtEl>
                                          <p:spTgt spid="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up)">
                                      <p:cBhvr>
                                        <p:cTn id="39" dur="500"/>
                                        <p:tgtEl>
                                          <p:spTgt spid="3"/>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fade">
                                      <p:cBhvr>
                                        <p:cTn id="43" dur="500"/>
                                        <p:tgtEl>
                                          <p:spTgt spid="47"/>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up)">
                                      <p:cBhvr>
                                        <p:cTn id="47" dur="500"/>
                                        <p:tgtEl>
                                          <p:spTgt spid="5"/>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fade">
                                      <p:cBhvr>
                                        <p:cTn id="51" dur="500"/>
                                        <p:tgtEl>
                                          <p:spTgt spid="43"/>
                                        </p:tgtEl>
                                      </p:cBhvr>
                                    </p:animEffect>
                                  </p:childTnLst>
                                </p:cTn>
                              </p:par>
                            </p:childTnLst>
                          </p:cTn>
                        </p:par>
                        <p:par>
                          <p:cTn id="52" fill="hold">
                            <p:stCondLst>
                              <p:cond delay="6000"/>
                            </p:stCondLst>
                            <p:childTnLst>
                              <p:par>
                                <p:cTn id="53" presetID="16" presetClass="entr" presetSubtype="42" fill="hold" grpId="0"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arn(outHorizontal)">
                                      <p:cBhvr>
                                        <p:cTn id="55" dur="500"/>
                                        <p:tgtEl>
                                          <p:spTgt spid="8"/>
                                        </p:tgtEl>
                                      </p:cBhvr>
                                    </p:animEffect>
                                  </p:childTnLst>
                                </p:cTn>
                              </p:par>
                            </p:childTnLst>
                          </p:cTn>
                        </p:par>
                        <p:par>
                          <p:cTn id="56" fill="hold">
                            <p:stCondLst>
                              <p:cond delay="6500"/>
                            </p:stCondLst>
                            <p:childTnLst>
                              <p:par>
                                <p:cTn id="57" presetID="2" presetClass="entr" presetSubtype="4"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ppt_x"/>
                                          </p:val>
                                        </p:tav>
                                        <p:tav tm="100000">
                                          <p:val>
                                            <p:strVal val="#ppt_x"/>
                                          </p:val>
                                        </p:tav>
                                      </p:tavLst>
                                    </p:anim>
                                    <p:anim calcmode="lin" valueType="num">
                                      <p:cBhvr additive="base">
                                        <p:cTn id="60" dur="500" fill="hold"/>
                                        <p:tgtEl>
                                          <p:spTgt spid="14"/>
                                        </p:tgtEl>
                                        <p:attrNameLst>
                                          <p:attrName>ppt_y</p:attrName>
                                        </p:attrNameLst>
                                      </p:cBhvr>
                                      <p:tavLst>
                                        <p:tav tm="0">
                                          <p:val>
                                            <p:strVal val="1+#ppt_h/2"/>
                                          </p:val>
                                        </p:tav>
                                        <p:tav tm="100000">
                                          <p:val>
                                            <p:strVal val="#ppt_y"/>
                                          </p:val>
                                        </p:tav>
                                      </p:tavLst>
                                    </p:anim>
                                  </p:childTnLst>
                                </p:cTn>
                              </p:par>
                            </p:childTnLst>
                          </p:cTn>
                        </p:par>
                        <p:par>
                          <p:cTn id="61" fill="hold">
                            <p:stCondLst>
                              <p:cond delay="7000"/>
                            </p:stCondLst>
                            <p:childTnLst>
                              <p:par>
                                <p:cTn id="62" presetID="10" presetClass="entr" presetSubtype="0"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500"/>
                                        <p:tgtEl>
                                          <p:spTgt spid="15"/>
                                        </p:tgtEl>
                                      </p:cBhvr>
                                    </p:animEffect>
                                  </p:childTnLst>
                                </p:cTn>
                              </p:par>
                            </p:childTnLst>
                          </p:cTn>
                        </p:par>
                        <p:par>
                          <p:cTn id="65" fill="hold">
                            <p:stCondLst>
                              <p:cond delay="7500"/>
                            </p:stCondLst>
                            <p:childTnLst>
                              <p:par>
                                <p:cTn id="66" presetID="16" presetClass="entr" presetSubtype="42" fill="hold" grpId="0" nodeType="after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barn(outHorizontal)">
                                      <p:cBhvr>
                                        <p:cTn id="68" dur="500"/>
                                        <p:tgtEl>
                                          <p:spTgt spid="10"/>
                                        </p:tgtEl>
                                      </p:cBhvr>
                                    </p:animEffect>
                                  </p:childTnLst>
                                </p:cTn>
                              </p:par>
                            </p:childTnLst>
                          </p:cTn>
                        </p:par>
                        <p:par>
                          <p:cTn id="69" fill="hold">
                            <p:stCondLst>
                              <p:cond delay="8000"/>
                            </p:stCondLst>
                            <p:childTnLst>
                              <p:par>
                                <p:cTn id="70" presetID="2" presetClass="entr" presetSubtype="4" fill="hold" grpId="0" nodeType="after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500" fill="hold"/>
                                        <p:tgtEl>
                                          <p:spTgt spid="16"/>
                                        </p:tgtEl>
                                        <p:attrNameLst>
                                          <p:attrName>ppt_x</p:attrName>
                                        </p:attrNameLst>
                                      </p:cBhvr>
                                      <p:tavLst>
                                        <p:tav tm="0">
                                          <p:val>
                                            <p:strVal val="#ppt_x"/>
                                          </p:val>
                                        </p:tav>
                                        <p:tav tm="100000">
                                          <p:val>
                                            <p:strVal val="#ppt_x"/>
                                          </p:val>
                                        </p:tav>
                                      </p:tavLst>
                                    </p:anim>
                                    <p:anim calcmode="lin" valueType="num">
                                      <p:cBhvr additive="base">
                                        <p:cTn id="73" dur="500" fill="hold"/>
                                        <p:tgtEl>
                                          <p:spTgt spid="16"/>
                                        </p:tgtEl>
                                        <p:attrNameLst>
                                          <p:attrName>ppt_y</p:attrName>
                                        </p:attrNameLst>
                                      </p:cBhvr>
                                      <p:tavLst>
                                        <p:tav tm="0">
                                          <p:val>
                                            <p:strVal val="1+#ppt_h/2"/>
                                          </p:val>
                                        </p:tav>
                                        <p:tav tm="100000">
                                          <p:val>
                                            <p:strVal val="#ppt_y"/>
                                          </p:val>
                                        </p:tav>
                                      </p:tavLst>
                                    </p:anim>
                                  </p:childTnLst>
                                </p:cTn>
                              </p:par>
                            </p:childTnLst>
                          </p:cTn>
                        </p:par>
                        <p:par>
                          <p:cTn id="74" fill="hold">
                            <p:stCondLst>
                              <p:cond delay="8500"/>
                            </p:stCondLst>
                            <p:childTnLst>
                              <p:par>
                                <p:cTn id="75" presetID="10"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500"/>
                                        <p:tgtEl>
                                          <p:spTgt spid="17"/>
                                        </p:tgtEl>
                                      </p:cBhvr>
                                    </p:animEffect>
                                  </p:childTnLst>
                                </p:cTn>
                              </p:par>
                            </p:childTnLst>
                          </p:cTn>
                        </p:par>
                        <p:par>
                          <p:cTn id="78" fill="hold">
                            <p:stCondLst>
                              <p:cond delay="9000"/>
                            </p:stCondLst>
                            <p:childTnLst>
                              <p:par>
                                <p:cTn id="79" presetID="16" presetClass="entr" presetSubtype="42" fill="hold" grpId="0" nodeType="after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barn(outHorizontal)">
                                      <p:cBhvr>
                                        <p:cTn id="81" dur="500"/>
                                        <p:tgtEl>
                                          <p:spTgt spid="9"/>
                                        </p:tgtEl>
                                      </p:cBhvr>
                                    </p:animEffect>
                                  </p:childTnLst>
                                </p:cTn>
                              </p:par>
                            </p:childTnLst>
                          </p:cTn>
                        </p:par>
                        <p:par>
                          <p:cTn id="82" fill="hold">
                            <p:stCondLst>
                              <p:cond delay="9500"/>
                            </p:stCondLst>
                            <p:childTnLst>
                              <p:par>
                                <p:cTn id="83" presetID="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fill="hold"/>
                                        <p:tgtEl>
                                          <p:spTgt spid="18"/>
                                        </p:tgtEl>
                                        <p:attrNameLst>
                                          <p:attrName>ppt_x</p:attrName>
                                        </p:attrNameLst>
                                      </p:cBhvr>
                                      <p:tavLst>
                                        <p:tav tm="0">
                                          <p:val>
                                            <p:strVal val="#ppt_x"/>
                                          </p:val>
                                        </p:tav>
                                        <p:tav tm="100000">
                                          <p:val>
                                            <p:strVal val="#ppt_x"/>
                                          </p:val>
                                        </p:tav>
                                      </p:tavLst>
                                    </p:anim>
                                    <p:anim calcmode="lin" valueType="num">
                                      <p:cBhvr additive="base">
                                        <p:cTn id="86" dur="500" fill="hold"/>
                                        <p:tgtEl>
                                          <p:spTgt spid="18"/>
                                        </p:tgtEl>
                                        <p:attrNameLst>
                                          <p:attrName>ppt_y</p:attrName>
                                        </p:attrNameLst>
                                      </p:cBhvr>
                                      <p:tavLst>
                                        <p:tav tm="0">
                                          <p:val>
                                            <p:strVal val="1+#ppt_h/2"/>
                                          </p:val>
                                        </p:tav>
                                        <p:tav tm="100000">
                                          <p:val>
                                            <p:strVal val="#ppt_y"/>
                                          </p:val>
                                        </p:tav>
                                      </p:tavLst>
                                    </p:anim>
                                  </p:childTnLst>
                                </p:cTn>
                              </p:par>
                            </p:childTnLst>
                          </p:cTn>
                        </p:par>
                        <p:par>
                          <p:cTn id="87" fill="hold">
                            <p:stCondLst>
                              <p:cond delay="10000"/>
                            </p:stCondLst>
                            <p:childTnLst>
                              <p:par>
                                <p:cTn id="88" presetID="10" presetClass="entr" presetSubtype="0"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500"/>
                                        <p:tgtEl>
                                          <p:spTgt spid="19"/>
                                        </p:tgtEl>
                                      </p:cBhvr>
                                    </p:animEffect>
                                  </p:childTnLst>
                                </p:cTn>
                              </p:par>
                            </p:childTnLst>
                          </p:cTn>
                        </p:par>
                        <p:par>
                          <p:cTn id="91" fill="hold">
                            <p:stCondLst>
                              <p:cond delay="10500"/>
                            </p:stCondLst>
                            <p:childTnLst>
                              <p:par>
                                <p:cTn id="92" presetID="16" presetClass="entr" presetSubtype="42" fill="hold" grpId="0" nodeType="after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barn(outHorizontal)">
                                      <p:cBhvr>
                                        <p:cTn id="94" dur="500"/>
                                        <p:tgtEl>
                                          <p:spTgt spid="11"/>
                                        </p:tgtEl>
                                      </p:cBhvr>
                                    </p:animEffect>
                                  </p:childTnLst>
                                </p:cTn>
                              </p:par>
                            </p:childTnLst>
                          </p:cTn>
                        </p:par>
                        <p:par>
                          <p:cTn id="95" fill="hold">
                            <p:stCondLst>
                              <p:cond delay="11000"/>
                            </p:stCondLst>
                            <p:childTnLst>
                              <p:par>
                                <p:cTn id="96" presetID="2" presetClass="entr" presetSubtype="4" fill="hold" grpId="0" nodeType="afterEffect">
                                  <p:stCondLst>
                                    <p:cond delay="0"/>
                                  </p:stCondLst>
                                  <p:childTnLst>
                                    <p:set>
                                      <p:cBhvr>
                                        <p:cTn id="97" dur="1" fill="hold">
                                          <p:stCondLst>
                                            <p:cond delay="0"/>
                                          </p:stCondLst>
                                        </p:cTn>
                                        <p:tgtEl>
                                          <p:spTgt spid="20"/>
                                        </p:tgtEl>
                                        <p:attrNameLst>
                                          <p:attrName>style.visibility</p:attrName>
                                        </p:attrNameLst>
                                      </p:cBhvr>
                                      <p:to>
                                        <p:strVal val="visible"/>
                                      </p:to>
                                    </p:set>
                                    <p:anim calcmode="lin" valueType="num">
                                      <p:cBhvr additive="base">
                                        <p:cTn id="98" dur="500" fill="hold"/>
                                        <p:tgtEl>
                                          <p:spTgt spid="20"/>
                                        </p:tgtEl>
                                        <p:attrNameLst>
                                          <p:attrName>ppt_x</p:attrName>
                                        </p:attrNameLst>
                                      </p:cBhvr>
                                      <p:tavLst>
                                        <p:tav tm="0">
                                          <p:val>
                                            <p:strVal val="#ppt_x"/>
                                          </p:val>
                                        </p:tav>
                                        <p:tav tm="100000">
                                          <p:val>
                                            <p:strVal val="#ppt_x"/>
                                          </p:val>
                                        </p:tav>
                                      </p:tavLst>
                                    </p:anim>
                                    <p:anim calcmode="lin" valueType="num">
                                      <p:cBhvr additive="base">
                                        <p:cTn id="99" dur="500" fill="hold"/>
                                        <p:tgtEl>
                                          <p:spTgt spid="20"/>
                                        </p:tgtEl>
                                        <p:attrNameLst>
                                          <p:attrName>ppt_y</p:attrName>
                                        </p:attrNameLst>
                                      </p:cBhvr>
                                      <p:tavLst>
                                        <p:tav tm="0">
                                          <p:val>
                                            <p:strVal val="1+#ppt_h/2"/>
                                          </p:val>
                                        </p:tav>
                                        <p:tav tm="100000">
                                          <p:val>
                                            <p:strVal val="#ppt_y"/>
                                          </p:val>
                                        </p:tav>
                                      </p:tavLst>
                                    </p:anim>
                                  </p:childTnLst>
                                </p:cTn>
                              </p:par>
                            </p:childTnLst>
                          </p:cTn>
                        </p:par>
                        <p:par>
                          <p:cTn id="100" fill="hold">
                            <p:stCondLst>
                              <p:cond delay="11500"/>
                            </p:stCondLst>
                            <p:childTnLst>
                              <p:par>
                                <p:cTn id="101" presetID="10" presetClass="entr" presetSubtype="0" fill="hold" grpId="0"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500"/>
                                        <p:tgtEl>
                                          <p:spTgt spid="21"/>
                                        </p:tgtEl>
                                      </p:cBhvr>
                                    </p:animEffect>
                                  </p:childTnLst>
                                </p:cTn>
                              </p:par>
                            </p:childTnLst>
                          </p:cTn>
                        </p:par>
                        <p:par>
                          <p:cTn id="104" fill="hold">
                            <p:stCondLst>
                              <p:cond delay="12000"/>
                            </p:stCondLst>
                            <p:childTnLst>
                              <p:par>
                                <p:cTn id="105" presetID="16" presetClass="entr" presetSubtype="42" fill="hold" grpId="0" nodeType="after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barn(outHorizontal)">
                                      <p:cBhvr>
                                        <p:cTn id="107" dur="500"/>
                                        <p:tgtEl>
                                          <p:spTgt spid="13"/>
                                        </p:tgtEl>
                                      </p:cBhvr>
                                    </p:animEffect>
                                  </p:childTnLst>
                                </p:cTn>
                              </p:par>
                            </p:childTnLst>
                          </p:cTn>
                        </p:par>
                        <p:par>
                          <p:cTn id="108" fill="hold">
                            <p:stCondLst>
                              <p:cond delay="12500"/>
                            </p:stCondLst>
                            <p:childTnLst>
                              <p:par>
                                <p:cTn id="109" presetID="2" presetClass="entr" presetSubtype="4" fill="hold" grpId="0" nodeType="afterEffect">
                                  <p:stCondLst>
                                    <p:cond delay="0"/>
                                  </p:stCondLst>
                                  <p:childTnLst>
                                    <p:set>
                                      <p:cBhvr>
                                        <p:cTn id="110" dur="1" fill="hold">
                                          <p:stCondLst>
                                            <p:cond delay="0"/>
                                          </p:stCondLst>
                                        </p:cTn>
                                        <p:tgtEl>
                                          <p:spTgt spid="22"/>
                                        </p:tgtEl>
                                        <p:attrNameLst>
                                          <p:attrName>style.visibility</p:attrName>
                                        </p:attrNameLst>
                                      </p:cBhvr>
                                      <p:to>
                                        <p:strVal val="visible"/>
                                      </p:to>
                                    </p:set>
                                    <p:anim calcmode="lin" valueType="num">
                                      <p:cBhvr additive="base">
                                        <p:cTn id="111" dur="500" fill="hold"/>
                                        <p:tgtEl>
                                          <p:spTgt spid="22"/>
                                        </p:tgtEl>
                                        <p:attrNameLst>
                                          <p:attrName>ppt_x</p:attrName>
                                        </p:attrNameLst>
                                      </p:cBhvr>
                                      <p:tavLst>
                                        <p:tav tm="0">
                                          <p:val>
                                            <p:strVal val="#ppt_x"/>
                                          </p:val>
                                        </p:tav>
                                        <p:tav tm="100000">
                                          <p:val>
                                            <p:strVal val="#ppt_x"/>
                                          </p:val>
                                        </p:tav>
                                      </p:tavLst>
                                    </p:anim>
                                    <p:anim calcmode="lin" valueType="num">
                                      <p:cBhvr additive="base">
                                        <p:cTn id="112" dur="500" fill="hold"/>
                                        <p:tgtEl>
                                          <p:spTgt spid="22"/>
                                        </p:tgtEl>
                                        <p:attrNameLst>
                                          <p:attrName>ppt_y</p:attrName>
                                        </p:attrNameLst>
                                      </p:cBhvr>
                                      <p:tavLst>
                                        <p:tav tm="0">
                                          <p:val>
                                            <p:strVal val="1+#ppt_h/2"/>
                                          </p:val>
                                        </p:tav>
                                        <p:tav tm="100000">
                                          <p:val>
                                            <p:strVal val="#ppt_y"/>
                                          </p:val>
                                        </p:tav>
                                      </p:tavLst>
                                    </p:anim>
                                  </p:childTnLst>
                                </p:cTn>
                              </p:par>
                            </p:childTnLst>
                          </p:cTn>
                        </p:par>
                        <p:par>
                          <p:cTn id="113" fill="hold">
                            <p:stCondLst>
                              <p:cond delay="13000"/>
                            </p:stCondLst>
                            <p:childTnLst>
                              <p:par>
                                <p:cTn id="114" presetID="10" presetClass="entr" presetSubtype="0" fill="hold" grpId="0" nodeType="afterEffect">
                                  <p:stCondLst>
                                    <p:cond delay="0"/>
                                  </p:stCondLst>
                                  <p:childTnLst>
                                    <p:set>
                                      <p:cBhvr>
                                        <p:cTn id="115" dur="1" fill="hold">
                                          <p:stCondLst>
                                            <p:cond delay="0"/>
                                          </p:stCondLst>
                                        </p:cTn>
                                        <p:tgtEl>
                                          <p:spTgt spid="23"/>
                                        </p:tgtEl>
                                        <p:attrNameLst>
                                          <p:attrName>style.visibility</p:attrName>
                                        </p:attrNameLst>
                                      </p:cBhvr>
                                      <p:to>
                                        <p:strVal val="visible"/>
                                      </p:to>
                                    </p:set>
                                    <p:animEffect transition="in" filter="fade">
                                      <p:cBhvr>
                                        <p:cTn id="116" dur="500"/>
                                        <p:tgtEl>
                                          <p:spTgt spid="23"/>
                                        </p:tgtEl>
                                      </p:cBhvr>
                                    </p:animEffect>
                                  </p:childTnLst>
                                </p:cTn>
                              </p:par>
                            </p:childTnLst>
                          </p:cTn>
                        </p:par>
                        <p:par>
                          <p:cTn id="117" fill="hold">
                            <p:stCondLst>
                              <p:cond delay="13500"/>
                            </p:stCondLst>
                            <p:childTnLst>
                              <p:par>
                                <p:cTn id="118" presetID="16" presetClass="entr" presetSubtype="42" fill="hold" grpId="0" nodeType="afterEffect">
                                  <p:stCondLst>
                                    <p:cond delay="0"/>
                                  </p:stCondLst>
                                  <p:childTnLst>
                                    <p:set>
                                      <p:cBhvr>
                                        <p:cTn id="119" dur="1" fill="hold">
                                          <p:stCondLst>
                                            <p:cond delay="0"/>
                                          </p:stCondLst>
                                        </p:cTn>
                                        <p:tgtEl>
                                          <p:spTgt spid="12"/>
                                        </p:tgtEl>
                                        <p:attrNameLst>
                                          <p:attrName>style.visibility</p:attrName>
                                        </p:attrNameLst>
                                      </p:cBhvr>
                                      <p:to>
                                        <p:strVal val="visible"/>
                                      </p:to>
                                    </p:set>
                                    <p:animEffect transition="in" filter="barn(outHorizontal)">
                                      <p:cBhvr>
                                        <p:cTn id="120" dur="500"/>
                                        <p:tgtEl>
                                          <p:spTgt spid="12"/>
                                        </p:tgtEl>
                                      </p:cBhvr>
                                    </p:animEffect>
                                  </p:childTnLst>
                                </p:cTn>
                              </p:par>
                            </p:childTnLst>
                          </p:cTn>
                        </p:par>
                        <p:par>
                          <p:cTn id="121" fill="hold">
                            <p:stCondLst>
                              <p:cond delay="14000"/>
                            </p:stCondLst>
                            <p:childTnLst>
                              <p:par>
                                <p:cTn id="122" presetID="2" presetClass="entr" presetSubtype="4" fill="hold" grpId="0" nodeType="after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additive="base">
                                        <p:cTn id="124" dur="500" fill="hold"/>
                                        <p:tgtEl>
                                          <p:spTgt spid="24"/>
                                        </p:tgtEl>
                                        <p:attrNameLst>
                                          <p:attrName>ppt_x</p:attrName>
                                        </p:attrNameLst>
                                      </p:cBhvr>
                                      <p:tavLst>
                                        <p:tav tm="0">
                                          <p:val>
                                            <p:strVal val="#ppt_x"/>
                                          </p:val>
                                        </p:tav>
                                        <p:tav tm="100000">
                                          <p:val>
                                            <p:strVal val="#ppt_x"/>
                                          </p:val>
                                        </p:tav>
                                      </p:tavLst>
                                    </p:anim>
                                    <p:anim calcmode="lin" valueType="num">
                                      <p:cBhvr additive="base">
                                        <p:cTn id="125" dur="500" fill="hold"/>
                                        <p:tgtEl>
                                          <p:spTgt spid="24"/>
                                        </p:tgtEl>
                                        <p:attrNameLst>
                                          <p:attrName>ppt_y</p:attrName>
                                        </p:attrNameLst>
                                      </p:cBhvr>
                                      <p:tavLst>
                                        <p:tav tm="0">
                                          <p:val>
                                            <p:strVal val="1+#ppt_h/2"/>
                                          </p:val>
                                        </p:tav>
                                        <p:tav tm="100000">
                                          <p:val>
                                            <p:strVal val="#ppt_y"/>
                                          </p:val>
                                        </p:tav>
                                      </p:tavLst>
                                    </p:anim>
                                  </p:childTnLst>
                                </p:cTn>
                              </p:par>
                            </p:childTnLst>
                          </p:cTn>
                        </p:par>
                        <p:par>
                          <p:cTn id="126" fill="hold">
                            <p:stCondLst>
                              <p:cond delay="14500"/>
                            </p:stCondLst>
                            <p:childTnLst>
                              <p:par>
                                <p:cTn id="127" presetID="10" presetClass="entr" presetSubtype="0" fill="hold" grpId="0" nodeType="afterEffect">
                                  <p:stCondLst>
                                    <p:cond delay="0"/>
                                  </p:stCondLst>
                                  <p:childTnLst>
                                    <p:set>
                                      <p:cBhvr>
                                        <p:cTn id="128" dur="1" fill="hold">
                                          <p:stCondLst>
                                            <p:cond delay="0"/>
                                          </p:stCondLst>
                                        </p:cTn>
                                        <p:tgtEl>
                                          <p:spTgt spid="25"/>
                                        </p:tgtEl>
                                        <p:attrNameLst>
                                          <p:attrName>style.visibility</p:attrName>
                                        </p:attrNameLst>
                                      </p:cBhvr>
                                      <p:to>
                                        <p:strVal val="visible"/>
                                      </p:to>
                                    </p:set>
                                    <p:animEffect transition="in" filter="fade">
                                      <p:cBhvr>
                                        <p:cTn id="12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43">
            <a:extLst>
              <a:ext uri="{FF2B5EF4-FFF2-40B4-BE49-F238E27FC236}">
                <a16:creationId xmlns="" xmlns:a16="http://schemas.microsoft.com/office/drawing/2014/main" id="{2A5AE4C2-C2AE-4E60-AA17-EDDE809AE6BC}"/>
              </a:ext>
            </a:extLst>
          </p:cNvPr>
          <p:cNvSpPr>
            <a:spLocks noChangeShapeType="1"/>
          </p:cNvSpPr>
          <p:nvPr/>
        </p:nvSpPr>
        <p:spPr bwMode="auto">
          <a:xfrm rot="5400000">
            <a:off x="3237224" y="1492380"/>
            <a:ext cx="0" cy="5409159"/>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5724" tIns="32862" rIns="65724" bIns="32862"/>
          <a:lstStyle/>
          <a:p>
            <a:pPr>
              <a:defRPr/>
            </a:pPr>
            <a:endParaRPr lang="zh-CN" altLang="en-US" sz="1733" kern="0" dirty="0">
              <a:solidFill>
                <a:sysClr val="windowText" lastClr="000000"/>
              </a:solidFill>
              <a:ea typeface="微软雅黑" panose="020B0503020204020204" pitchFamily="34" charset="-122"/>
            </a:endParaRPr>
          </a:p>
        </p:txBody>
      </p:sp>
      <p:sp>
        <p:nvSpPr>
          <p:cNvPr id="3" name="Line 43">
            <a:extLst>
              <a:ext uri="{FF2B5EF4-FFF2-40B4-BE49-F238E27FC236}">
                <a16:creationId xmlns="" xmlns:a16="http://schemas.microsoft.com/office/drawing/2014/main" id="{688031F9-52D8-46E3-83C5-362A4C7D4656}"/>
              </a:ext>
            </a:extLst>
          </p:cNvPr>
          <p:cNvSpPr>
            <a:spLocks noChangeShapeType="1"/>
          </p:cNvSpPr>
          <p:nvPr/>
        </p:nvSpPr>
        <p:spPr bwMode="auto">
          <a:xfrm rot="16200000" flipH="1">
            <a:off x="4816112" y="1583273"/>
            <a:ext cx="0" cy="2476038"/>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5724" tIns="32862" rIns="65724" bIns="32862"/>
          <a:lstStyle/>
          <a:p>
            <a:pPr>
              <a:defRPr/>
            </a:pPr>
            <a:endParaRPr lang="zh-CN" altLang="en-US" sz="1733" kern="0" dirty="0">
              <a:solidFill>
                <a:sysClr val="windowText" lastClr="000000"/>
              </a:solidFill>
              <a:ea typeface="微软雅黑" panose="020B0503020204020204" pitchFamily="34" charset="-122"/>
            </a:endParaRPr>
          </a:p>
        </p:txBody>
      </p:sp>
      <p:sp>
        <p:nvSpPr>
          <p:cNvPr id="4" name="Line 44">
            <a:extLst>
              <a:ext uri="{FF2B5EF4-FFF2-40B4-BE49-F238E27FC236}">
                <a16:creationId xmlns="" xmlns:a16="http://schemas.microsoft.com/office/drawing/2014/main" id="{148082C2-063E-415B-893E-13C431A54E2A}"/>
              </a:ext>
            </a:extLst>
          </p:cNvPr>
          <p:cNvSpPr>
            <a:spLocks noChangeShapeType="1"/>
          </p:cNvSpPr>
          <p:nvPr/>
        </p:nvSpPr>
        <p:spPr bwMode="auto">
          <a:xfrm>
            <a:off x="6745159" y="3253988"/>
            <a:ext cx="0" cy="296163"/>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5724" tIns="32862" rIns="65724" bIns="32862"/>
          <a:lstStyle/>
          <a:p>
            <a:pPr>
              <a:defRPr/>
            </a:pPr>
            <a:endParaRPr lang="zh-CN" altLang="en-US" sz="1733" kern="0" dirty="0">
              <a:solidFill>
                <a:sysClr val="windowText" lastClr="000000"/>
              </a:solidFill>
              <a:ea typeface="微软雅黑" panose="020B0503020204020204" pitchFamily="34" charset="-122"/>
            </a:endParaRPr>
          </a:p>
        </p:txBody>
      </p:sp>
      <p:sp>
        <p:nvSpPr>
          <p:cNvPr id="5" name="Line 43">
            <a:extLst>
              <a:ext uri="{FF2B5EF4-FFF2-40B4-BE49-F238E27FC236}">
                <a16:creationId xmlns="" xmlns:a16="http://schemas.microsoft.com/office/drawing/2014/main" id="{C111AD60-3897-4044-A060-7834DEB5203F}"/>
              </a:ext>
            </a:extLst>
          </p:cNvPr>
          <p:cNvSpPr>
            <a:spLocks noChangeShapeType="1"/>
          </p:cNvSpPr>
          <p:nvPr/>
        </p:nvSpPr>
        <p:spPr bwMode="auto">
          <a:xfrm rot="5400000">
            <a:off x="4703784" y="260515"/>
            <a:ext cx="0" cy="2476038"/>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5724" tIns="32862" rIns="65724" bIns="32862"/>
          <a:lstStyle/>
          <a:p>
            <a:pPr>
              <a:defRPr/>
            </a:pPr>
            <a:endParaRPr lang="zh-CN" altLang="en-US" sz="1733" kern="0" dirty="0">
              <a:solidFill>
                <a:sysClr val="windowText" lastClr="000000"/>
              </a:solidFill>
              <a:ea typeface="微软雅黑" panose="020B0503020204020204" pitchFamily="34" charset="-122"/>
            </a:endParaRPr>
          </a:p>
        </p:txBody>
      </p:sp>
      <p:sp>
        <p:nvSpPr>
          <p:cNvPr id="6" name="Line 42">
            <a:extLst>
              <a:ext uri="{FF2B5EF4-FFF2-40B4-BE49-F238E27FC236}">
                <a16:creationId xmlns="" xmlns:a16="http://schemas.microsoft.com/office/drawing/2014/main" id="{694E0687-D28A-489B-8E42-EDE3CBC4AB60}"/>
              </a:ext>
            </a:extLst>
          </p:cNvPr>
          <p:cNvSpPr>
            <a:spLocks noChangeShapeType="1"/>
          </p:cNvSpPr>
          <p:nvPr/>
        </p:nvSpPr>
        <p:spPr bwMode="auto">
          <a:xfrm>
            <a:off x="2797269" y="1914706"/>
            <a:ext cx="0" cy="333239"/>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5724" tIns="32862" rIns="65724" bIns="32862"/>
          <a:lstStyle/>
          <a:p>
            <a:pPr>
              <a:defRPr/>
            </a:pPr>
            <a:endParaRPr lang="zh-CN" altLang="en-US" sz="1733" kern="0" dirty="0">
              <a:solidFill>
                <a:sysClr val="windowText" lastClr="000000"/>
              </a:solidFill>
              <a:ea typeface="微软雅黑" panose="020B0503020204020204" pitchFamily="34" charset="-122"/>
            </a:endParaRPr>
          </a:p>
        </p:txBody>
      </p:sp>
      <p:sp>
        <p:nvSpPr>
          <p:cNvPr id="7" name="Oval 38">
            <a:extLst>
              <a:ext uri="{FF2B5EF4-FFF2-40B4-BE49-F238E27FC236}">
                <a16:creationId xmlns="" xmlns:a16="http://schemas.microsoft.com/office/drawing/2014/main" id="{84B7BC71-543F-4896-B4C0-34E7AC233B75}"/>
              </a:ext>
            </a:extLst>
          </p:cNvPr>
          <p:cNvSpPr>
            <a:spLocks noChangeArrowheads="1"/>
          </p:cNvSpPr>
          <p:nvPr/>
        </p:nvSpPr>
        <p:spPr bwMode="auto">
          <a:xfrm>
            <a:off x="6232294" y="916521"/>
            <a:ext cx="1010299" cy="998185"/>
          </a:xfrm>
          <a:prstGeom prst="diamond">
            <a:avLst/>
          </a:prstGeom>
          <a:solidFill>
            <a:schemeClr val="accent2"/>
          </a:solidFill>
          <a:ln w="19050">
            <a:noFill/>
            <a:round/>
          </a:ln>
        </p:spPr>
        <p:txBody>
          <a:bodyPr wrap="none" lIns="65724" tIns="32862" rIns="65724" bIns="32862" anchor="ctr"/>
          <a:lstStyle/>
          <a:p>
            <a:pPr algn="ctr">
              <a:defRPr/>
            </a:pPr>
            <a:r>
              <a:rPr lang="zh-CN" altLang="en-US" sz="1470" kern="0" dirty="0">
                <a:solidFill>
                  <a:schemeClr val="bg1"/>
                </a:solidFill>
                <a:ea typeface="微软雅黑" panose="020B0503020204020204" pitchFamily="34" charset="-122"/>
              </a:rPr>
              <a:t>起点</a:t>
            </a:r>
          </a:p>
        </p:txBody>
      </p:sp>
      <p:sp>
        <p:nvSpPr>
          <p:cNvPr id="8" name="矩形 7">
            <a:extLst>
              <a:ext uri="{FF2B5EF4-FFF2-40B4-BE49-F238E27FC236}">
                <a16:creationId xmlns="" xmlns:a16="http://schemas.microsoft.com/office/drawing/2014/main" id="{698EB811-D965-4186-A0C8-F419F6F8B650}"/>
              </a:ext>
            </a:extLst>
          </p:cNvPr>
          <p:cNvSpPr/>
          <p:nvPr/>
        </p:nvSpPr>
        <p:spPr>
          <a:xfrm>
            <a:off x="3484603" y="1205959"/>
            <a:ext cx="2609709" cy="247328"/>
          </a:xfrm>
          <a:prstGeom prst="rect">
            <a:avLst/>
          </a:prstGeom>
        </p:spPr>
        <p:txBody>
          <a:bodyPr wrap="square" lIns="65724" tIns="32862" rIns="65724" bIns="32862" anchor="ctr">
            <a:spAutoFit/>
          </a:bodyPr>
          <a:lstStyle/>
          <a:p>
            <a:pPr algn="ctr">
              <a:lnSpc>
                <a:spcPct val="150000"/>
              </a:lnSpc>
            </a:pPr>
            <a:r>
              <a:rPr lang="zh-CN" altLang="en-US" sz="784"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a:t>
            </a:r>
            <a:endParaRPr lang="zh-CN" altLang="en-US" sz="784"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Oval 38">
            <a:extLst>
              <a:ext uri="{FF2B5EF4-FFF2-40B4-BE49-F238E27FC236}">
                <a16:creationId xmlns="" xmlns:a16="http://schemas.microsoft.com/office/drawing/2014/main" id="{F40396D8-74D9-4AD9-8070-E71E96493E52}"/>
              </a:ext>
            </a:extLst>
          </p:cNvPr>
          <p:cNvSpPr>
            <a:spLocks noChangeArrowheads="1"/>
          </p:cNvSpPr>
          <p:nvPr/>
        </p:nvSpPr>
        <p:spPr bwMode="auto">
          <a:xfrm>
            <a:off x="2306409" y="916521"/>
            <a:ext cx="1010299" cy="998185"/>
          </a:xfrm>
          <a:prstGeom prst="diamond">
            <a:avLst/>
          </a:prstGeom>
          <a:solidFill>
            <a:schemeClr val="accent1"/>
          </a:solidFill>
          <a:ln w="19050">
            <a:noFill/>
            <a:round/>
          </a:ln>
        </p:spPr>
        <p:txBody>
          <a:bodyPr wrap="none" lIns="65724" tIns="32862" rIns="65724" bIns="32862" anchor="ctr"/>
          <a:lstStyle/>
          <a:p>
            <a:pPr algn="ctr">
              <a:defRPr/>
            </a:pPr>
            <a:r>
              <a:rPr lang="zh-CN" altLang="en-US" sz="1470" kern="0" dirty="0">
                <a:solidFill>
                  <a:schemeClr val="bg1"/>
                </a:solidFill>
                <a:ea typeface="微软雅黑" panose="020B0503020204020204" pitchFamily="34" charset="-122"/>
              </a:rPr>
              <a:t>第一季度</a:t>
            </a:r>
          </a:p>
        </p:txBody>
      </p:sp>
      <p:sp>
        <p:nvSpPr>
          <p:cNvPr id="10" name="Oval 38">
            <a:extLst>
              <a:ext uri="{FF2B5EF4-FFF2-40B4-BE49-F238E27FC236}">
                <a16:creationId xmlns="" xmlns:a16="http://schemas.microsoft.com/office/drawing/2014/main" id="{E8FBB4CD-1D5D-4F67-A22D-72688EEA6131}"/>
              </a:ext>
            </a:extLst>
          </p:cNvPr>
          <p:cNvSpPr>
            <a:spLocks noChangeArrowheads="1"/>
          </p:cNvSpPr>
          <p:nvPr/>
        </p:nvSpPr>
        <p:spPr bwMode="auto">
          <a:xfrm>
            <a:off x="2306409" y="2222587"/>
            <a:ext cx="1010299" cy="998185"/>
          </a:xfrm>
          <a:prstGeom prst="diamond">
            <a:avLst/>
          </a:prstGeom>
          <a:solidFill>
            <a:schemeClr val="accent3"/>
          </a:solidFill>
          <a:ln w="19050">
            <a:noFill/>
            <a:round/>
          </a:ln>
        </p:spPr>
        <p:txBody>
          <a:bodyPr wrap="none" lIns="65724" tIns="32862" rIns="65724" bIns="32862" anchor="ctr"/>
          <a:lstStyle/>
          <a:p>
            <a:pPr algn="ctr">
              <a:defRPr/>
            </a:pPr>
            <a:r>
              <a:rPr lang="zh-CN" altLang="en-US" sz="1470" kern="0" dirty="0">
                <a:solidFill>
                  <a:schemeClr val="bg1"/>
                </a:solidFill>
                <a:ea typeface="微软雅黑" panose="020B0503020204020204" pitchFamily="34" charset="-122"/>
              </a:rPr>
              <a:t>第二季度</a:t>
            </a:r>
          </a:p>
        </p:txBody>
      </p:sp>
      <p:sp>
        <p:nvSpPr>
          <p:cNvPr id="11" name="矩形 10">
            <a:extLst>
              <a:ext uri="{FF2B5EF4-FFF2-40B4-BE49-F238E27FC236}">
                <a16:creationId xmlns="" xmlns:a16="http://schemas.microsoft.com/office/drawing/2014/main" id="{B6F32873-C738-460A-9737-FD2946E5E6FB}"/>
              </a:ext>
            </a:extLst>
          </p:cNvPr>
          <p:cNvSpPr/>
          <p:nvPr/>
        </p:nvSpPr>
        <p:spPr>
          <a:xfrm>
            <a:off x="3484603" y="2528717"/>
            <a:ext cx="2609709" cy="247328"/>
          </a:xfrm>
          <a:prstGeom prst="rect">
            <a:avLst/>
          </a:prstGeom>
        </p:spPr>
        <p:txBody>
          <a:bodyPr wrap="square" lIns="65724" tIns="32862" rIns="65724" bIns="32862" anchor="ctr">
            <a:spAutoFit/>
          </a:bodyPr>
          <a:lstStyle/>
          <a:p>
            <a:pPr algn="ctr">
              <a:lnSpc>
                <a:spcPct val="150000"/>
              </a:lnSpc>
            </a:pPr>
            <a:r>
              <a:rPr lang="zh-CN" altLang="en-US" sz="784" dirty="0">
                <a:latin typeface="微软雅黑" panose="020B0503020204020204" pitchFamily="34" charset="-122"/>
                <a:ea typeface="微软雅黑" panose="020B0503020204020204" pitchFamily="34" charset="-122"/>
                <a:cs typeface="华文黑体" pitchFamily="2" charset="-122"/>
              </a:rPr>
              <a:t>点击添加文本点击添加文本点击添加</a:t>
            </a:r>
            <a:endParaRPr lang="zh-CN" altLang="en-US" sz="784" dirty="0">
              <a:latin typeface="微软雅黑" panose="020B0503020204020204" pitchFamily="34" charset="-122"/>
              <a:ea typeface="微软雅黑" panose="020B0503020204020204" pitchFamily="34" charset="-122"/>
            </a:endParaRPr>
          </a:p>
        </p:txBody>
      </p:sp>
      <p:sp>
        <p:nvSpPr>
          <p:cNvPr id="12" name="Oval 38">
            <a:extLst>
              <a:ext uri="{FF2B5EF4-FFF2-40B4-BE49-F238E27FC236}">
                <a16:creationId xmlns="" xmlns:a16="http://schemas.microsoft.com/office/drawing/2014/main" id="{78775B9D-FEE0-44D9-BF7A-A8F87B4FA0EE}"/>
              </a:ext>
            </a:extLst>
          </p:cNvPr>
          <p:cNvSpPr>
            <a:spLocks noChangeArrowheads="1"/>
          </p:cNvSpPr>
          <p:nvPr/>
        </p:nvSpPr>
        <p:spPr bwMode="auto">
          <a:xfrm>
            <a:off x="6240011" y="2222587"/>
            <a:ext cx="1010299" cy="998185"/>
          </a:xfrm>
          <a:prstGeom prst="diamond">
            <a:avLst/>
          </a:prstGeom>
          <a:solidFill>
            <a:schemeClr val="accent4"/>
          </a:solidFill>
          <a:ln w="19050">
            <a:noFill/>
            <a:round/>
          </a:ln>
        </p:spPr>
        <p:txBody>
          <a:bodyPr wrap="none" lIns="65724" tIns="32862" rIns="65724" bIns="32862" anchor="ctr"/>
          <a:lstStyle/>
          <a:p>
            <a:pPr algn="ctr">
              <a:defRPr/>
            </a:pPr>
            <a:r>
              <a:rPr lang="zh-CN" altLang="en-US" sz="1470" kern="0" dirty="0">
                <a:solidFill>
                  <a:schemeClr val="bg1"/>
                </a:solidFill>
                <a:ea typeface="微软雅黑" panose="020B0503020204020204" pitchFamily="34" charset="-122"/>
              </a:rPr>
              <a:t>第三季度</a:t>
            </a:r>
          </a:p>
        </p:txBody>
      </p:sp>
      <p:sp>
        <p:nvSpPr>
          <p:cNvPr id="13" name="Oval 38">
            <a:extLst>
              <a:ext uri="{FF2B5EF4-FFF2-40B4-BE49-F238E27FC236}">
                <a16:creationId xmlns="" xmlns:a16="http://schemas.microsoft.com/office/drawing/2014/main" id="{CA8F49CE-03BE-422E-9232-F89BF0DE661E}"/>
              </a:ext>
            </a:extLst>
          </p:cNvPr>
          <p:cNvSpPr>
            <a:spLocks noChangeArrowheads="1"/>
          </p:cNvSpPr>
          <p:nvPr/>
        </p:nvSpPr>
        <p:spPr bwMode="auto">
          <a:xfrm>
            <a:off x="6240011" y="3585472"/>
            <a:ext cx="1010299" cy="998185"/>
          </a:xfrm>
          <a:prstGeom prst="diamond">
            <a:avLst/>
          </a:prstGeom>
          <a:solidFill>
            <a:schemeClr val="accent1"/>
          </a:solidFill>
          <a:ln w="19050">
            <a:noFill/>
            <a:round/>
          </a:ln>
        </p:spPr>
        <p:txBody>
          <a:bodyPr wrap="none" lIns="65724" tIns="32862" rIns="65724" bIns="32862" anchor="ctr"/>
          <a:lstStyle/>
          <a:p>
            <a:pPr algn="ctr">
              <a:defRPr/>
            </a:pPr>
            <a:r>
              <a:rPr lang="zh-CN" altLang="en-US" sz="1470" kern="0" dirty="0">
                <a:solidFill>
                  <a:schemeClr val="bg1"/>
                </a:solidFill>
                <a:ea typeface="微软雅黑" panose="020B0503020204020204" pitchFamily="34" charset="-122"/>
              </a:rPr>
              <a:t>第四季度</a:t>
            </a:r>
          </a:p>
        </p:txBody>
      </p:sp>
      <p:sp>
        <p:nvSpPr>
          <p:cNvPr id="14" name="矩形 13">
            <a:extLst>
              <a:ext uri="{FF2B5EF4-FFF2-40B4-BE49-F238E27FC236}">
                <a16:creationId xmlns="" xmlns:a16="http://schemas.microsoft.com/office/drawing/2014/main" id="{F5ECA0C6-326A-4CF6-BBAA-CC8F1C66FEC3}"/>
              </a:ext>
            </a:extLst>
          </p:cNvPr>
          <p:cNvSpPr/>
          <p:nvPr/>
        </p:nvSpPr>
        <p:spPr>
          <a:xfrm>
            <a:off x="874892" y="3904385"/>
            <a:ext cx="5066912" cy="247328"/>
          </a:xfrm>
          <a:prstGeom prst="rect">
            <a:avLst/>
          </a:prstGeom>
        </p:spPr>
        <p:txBody>
          <a:bodyPr wrap="square" lIns="65724" tIns="32862" rIns="65724" bIns="32862" anchor="ctr">
            <a:spAutoFit/>
          </a:bodyPr>
          <a:lstStyle/>
          <a:p>
            <a:pPr algn="ctr">
              <a:lnSpc>
                <a:spcPct val="150000"/>
              </a:lnSpc>
            </a:pPr>
            <a:r>
              <a:rPr lang="zh-CN" altLang="en-US" sz="784" dirty="0">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784" dirty="0">
              <a:latin typeface="微软雅黑" panose="020B0503020204020204" pitchFamily="34" charset="-122"/>
              <a:ea typeface="微软雅黑" panose="020B0503020204020204" pitchFamily="34" charset="-122"/>
            </a:endParaRPr>
          </a:p>
        </p:txBody>
      </p:sp>
      <p:sp>
        <p:nvSpPr>
          <p:cNvPr id="15" name="标题 1">
            <a:extLst>
              <a:ext uri="{FF2B5EF4-FFF2-40B4-BE49-F238E27FC236}">
                <a16:creationId xmlns="" xmlns:a16="http://schemas.microsoft.com/office/drawing/2014/main" id="{A7B43011-2777-4837-842E-F092332BDB2C}"/>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16" name="矩形 15">
            <a:extLst>
              <a:ext uri="{FF2B5EF4-FFF2-40B4-BE49-F238E27FC236}">
                <a16:creationId xmlns="" xmlns:a16="http://schemas.microsoft.com/office/drawing/2014/main" id="{91B1D36B-D9E8-4867-9DD8-9A4F44239693}"/>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7" name="矩形 16">
            <a:extLst>
              <a:ext uri="{FF2B5EF4-FFF2-40B4-BE49-F238E27FC236}">
                <a16:creationId xmlns="" xmlns:a16="http://schemas.microsoft.com/office/drawing/2014/main" id="{04269602-FEE9-4908-9AF6-81EC37DABA1D}"/>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2" presetClass="entr" presetSubtype="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500"/>
                            </p:stCondLst>
                            <p:childTnLst>
                              <p:par>
                                <p:cTn id="13" presetID="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22" presetClass="entr" presetSubtype="8" fill="hold" grpId="0" nodeType="afterEffect">
                                  <p:stCondLst>
                                    <p:cond delay="0"/>
                                  </p:stCondLst>
                                  <p:iterate type="lt">
                                    <p:tmPct val="30000"/>
                                  </p:iterate>
                                  <p:childTnLst>
                                    <p:set>
                                      <p:cBhvr>
                                        <p:cTn id="19" dur="1" fill="hold">
                                          <p:stCondLst>
                                            <p:cond delay="0"/>
                                          </p:stCondLst>
                                        </p:cTn>
                                        <p:tgtEl>
                                          <p:spTgt spid="8"/>
                                        </p:tgtEl>
                                        <p:attrNameLst>
                                          <p:attrName>style.visibility</p:attrName>
                                        </p:attrNameLst>
                                      </p:cBhvr>
                                      <p:to>
                                        <p:strVal val="visible"/>
                                      </p:to>
                                    </p:set>
                                    <p:animEffect transition="in" filter="wipe(left)">
                                      <p:cBhvr>
                                        <p:cTn id="20" dur="100"/>
                                        <p:tgtEl>
                                          <p:spTgt spid="8"/>
                                        </p:tgtEl>
                                      </p:cBhvr>
                                    </p:animEffect>
                                  </p:childTnLst>
                                </p:cTn>
                              </p:par>
                              <p:par>
                                <p:cTn id="21" presetID="36" presetClass="emph" presetSubtype="0" fill="hold" grpId="1" nodeType="withEffect">
                                  <p:stCondLst>
                                    <p:cond delay="0"/>
                                  </p:stCondLst>
                                  <p:iterate type="lt">
                                    <p:tmPct val="30000"/>
                                  </p:iterate>
                                  <p:childTnLst>
                                    <p:animScale>
                                      <p:cBhvr>
                                        <p:cTn id="22" dur="50" autoRev="1" fill="hold">
                                          <p:stCondLst>
                                            <p:cond delay="0"/>
                                          </p:stCondLst>
                                        </p:cTn>
                                        <p:tgtEl>
                                          <p:spTgt spid="8"/>
                                        </p:tgtEl>
                                      </p:cBhvr>
                                      <p:to x="80000" y="100000"/>
                                    </p:animScale>
                                    <p:anim by="(#ppt_w*0.10)" calcmode="lin" valueType="num">
                                      <p:cBhvr>
                                        <p:cTn id="23" dur="50" autoRev="1" fill="hold">
                                          <p:stCondLst>
                                            <p:cond delay="0"/>
                                          </p:stCondLst>
                                        </p:cTn>
                                        <p:tgtEl>
                                          <p:spTgt spid="8"/>
                                        </p:tgtEl>
                                        <p:attrNameLst>
                                          <p:attrName>ppt_x</p:attrName>
                                        </p:attrNameLst>
                                      </p:cBhvr>
                                    </p:anim>
                                    <p:anim by="(-#ppt_w*0.10)" calcmode="lin" valueType="num">
                                      <p:cBhvr>
                                        <p:cTn id="24" dur="50" autoRev="1" fill="hold">
                                          <p:stCondLst>
                                            <p:cond delay="0"/>
                                          </p:stCondLst>
                                        </p:cTn>
                                        <p:tgtEl>
                                          <p:spTgt spid="8"/>
                                        </p:tgtEl>
                                        <p:attrNameLst>
                                          <p:attrName>ppt_y</p:attrName>
                                        </p:attrNameLst>
                                      </p:cBhvr>
                                    </p:anim>
                                    <p:animRot by="-480000">
                                      <p:cBhvr>
                                        <p:cTn id="25" dur="50" autoRev="1" fill="hold">
                                          <p:stCondLst>
                                            <p:cond delay="0"/>
                                          </p:stCondLst>
                                        </p:cTn>
                                        <p:tgtEl>
                                          <p:spTgt spid="8"/>
                                        </p:tgtEl>
                                        <p:attrNameLst>
                                          <p:attrName>r</p:attrName>
                                        </p:attrNameLst>
                                      </p:cBhvr>
                                    </p:animRot>
                                  </p:childTnLst>
                                </p:cTn>
                              </p:par>
                            </p:childTnLst>
                          </p:cTn>
                        </p:par>
                        <p:par>
                          <p:cTn id="26" fill="hold">
                            <p:stCondLst>
                              <p:cond delay="1550"/>
                            </p:stCondLst>
                            <p:childTnLst>
                              <p:par>
                                <p:cTn id="27" presetID="22" presetClass="entr" presetSubtype="1"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up)">
                                      <p:cBhvr>
                                        <p:cTn id="29" dur="500"/>
                                        <p:tgtEl>
                                          <p:spTgt spid="6"/>
                                        </p:tgtEl>
                                      </p:cBhvr>
                                    </p:animEffect>
                                  </p:childTnLst>
                                </p:cTn>
                              </p:par>
                            </p:childTnLst>
                          </p:cTn>
                        </p:par>
                        <p:par>
                          <p:cTn id="30" fill="hold">
                            <p:stCondLst>
                              <p:cond delay="2050"/>
                            </p:stCondLst>
                            <p:childTnLst>
                              <p:par>
                                <p:cTn id="31" presetID="2" presetClass="entr" presetSubtype="1"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0-#ppt_h/2"/>
                                          </p:val>
                                        </p:tav>
                                        <p:tav tm="100000">
                                          <p:val>
                                            <p:strVal val="#ppt_y"/>
                                          </p:val>
                                        </p:tav>
                                      </p:tavLst>
                                    </p:anim>
                                  </p:childTnLst>
                                </p:cTn>
                              </p:par>
                              <p:par>
                                <p:cTn id="35" presetID="22" presetClass="entr" presetSubtype="8" fill="hold" grpId="0"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left)">
                                      <p:cBhvr>
                                        <p:cTn id="37" dur="500"/>
                                        <p:tgtEl>
                                          <p:spTgt spid="3"/>
                                        </p:tgtEl>
                                      </p:cBhvr>
                                    </p:animEffect>
                                  </p:childTnLst>
                                </p:cTn>
                              </p:par>
                            </p:childTnLst>
                          </p:cTn>
                        </p:par>
                        <p:par>
                          <p:cTn id="38" fill="hold">
                            <p:stCondLst>
                              <p:cond delay="2550"/>
                            </p:stCondLst>
                            <p:childTnLst>
                              <p:par>
                                <p:cTn id="39" presetID="2" presetClass="entr" presetSubtype="1"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0-#ppt_h/2"/>
                                          </p:val>
                                        </p:tav>
                                        <p:tav tm="100000">
                                          <p:val>
                                            <p:strVal val="#ppt_y"/>
                                          </p:val>
                                        </p:tav>
                                      </p:tavLst>
                                    </p:anim>
                                  </p:childTnLst>
                                </p:cTn>
                              </p:par>
                            </p:childTnLst>
                          </p:cTn>
                        </p:par>
                        <p:par>
                          <p:cTn id="43" fill="hold">
                            <p:stCondLst>
                              <p:cond delay="3050"/>
                            </p:stCondLst>
                            <p:childTnLst>
                              <p:par>
                                <p:cTn id="44" presetID="22" presetClass="entr" presetSubtype="8" fill="hold" grpId="0" nodeType="afterEffect">
                                  <p:stCondLst>
                                    <p:cond delay="0"/>
                                  </p:stCondLst>
                                  <p:iterate type="lt">
                                    <p:tmPct val="30000"/>
                                  </p:iterate>
                                  <p:childTnLst>
                                    <p:set>
                                      <p:cBhvr>
                                        <p:cTn id="45" dur="1" fill="hold">
                                          <p:stCondLst>
                                            <p:cond delay="0"/>
                                          </p:stCondLst>
                                        </p:cTn>
                                        <p:tgtEl>
                                          <p:spTgt spid="11"/>
                                        </p:tgtEl>
                                        <p:attrNameLst>
                                          <p:attrName>style.visibility</p:attrName>
                                        </p:attrNameLst>
                                      </p:cBhvr>
                                      <p:to>
                                        <p:strVal val="visible"/>
                                      </p:to>
                                    </p:set>
                                    <p:animEffect transition="in" filter="wipe(left)">
                                      <p:cBhvr>
                                        <p:cTn id="46" dur="100"/>
                                        <p:tgtEl>
                                          <p:spTgt spid="11"/>
                                        </p:tgtEl>
                                      </p:cBhvr>
                                    </p:animEffect>
                                  </p:childTnLst>
                                </p:cTn>
                              </p:par>
                              <p:par>
                                <p:cTn id="47" presetID="36" presetClass="emph" presetSubtype="0" fill="hold" grpId="1" nodeType="withEffect">
                                  <p:stCondLst>
                                    <p:cond delay="0"/>
                                  </p:stCondLst>
                                  <p:iterate type="lt">
                                    <p:tmPct val="30000"/>
                                  </p:iterate>
                                  <p:childTnLst>
                                    <p:animScale>
                                      <p:cBhvr>
                                        <p:cTn id="48" dur="50" autoRev="1" fill="hold">
                                          <p:stCondLst>
                                            <p:cond delay="0"/>
                                          </p:stCondLst>
                                        </p:cTn>
                                        <p:tgtEl>
                                          <p:spTgt spid="11"/>
                                        </p:tgtEl>
                                      </p:cBhvr>
                                      <p:to x="80000" y="100000"/>
                                    </p:animScale>
                                    <p:anim by="(#ppt_w*0.10)" calcmode="lin" valueType="num">
                                      <p:cBhvr>
                                        <p:cTn id="49" dur="50" autoRev="1" fill="hold">
                                          <p:stCondLst>
                                            <p:cond delay="0"/>
                                          </p:stCondLst>
                                        </p:cTn>
                                        <p:tgtEl>
                                          <p:spTgt spid="11"/>
                                        </p:tgtEl>
                                        <p:attrNameLst>
                                          <p:attrName>ppt_x</p:attrName>
                                        </p:attrNameLst>
                                      </p:cBhvr>
                                    </p:anim>
                                    <p:anim by="(-#ppt_w*0.10)" calcmode="lin" valueType="num">
                                      <p:cBhvr>
                                        <p:cTn id="50" dur="50" autoRev="1" fill="hold">
                                          <p:stCondLst>
                                            <p:cond delay="0"/>
                                          </p:stCondLst>
                                        </p:cTn>
                                        <p:tgtEl>
                                          <p:spTgt spid="11"/>
                                        </p:tgtEl>
                                        <p:attrNameLst>
                                          <p:attrName>ppt_y</p:attrName>
                                        </p:attrNameLst>
                                      </p:cBhvr>
                                    </p:anim>
                                    <p:animRot by="-480000">
                                      <p:cBhvr>
                                        <p:cTn id="51" dur="50" autoRev="1" fill="hold">
                                          <p:stCondLst>
                                            <p:cond delay="0"/>
                                          </p:stCondLst>
                                        </p:cTn>
                                        <p:tgtEl>
                                          <p:spTgt spid="11"/>
                                        </p:tgtEl>
                                        <p:attrNameLst>
                                          <p:attrName>r</p:attrName>
                                        </p:attrNameLst>
                                      </p:cBhvr>
                                    </p:animRot>
                                  </p:childTnLst>
                                </p:cTn>
                              </p:par>
                            </p:childTnLst>
                          </p:cTn>
                        </p:par>
                        <p:par>
                          <p:cTn id="52" fill="hold">
                            <p:stCondLst>
                              <p:cond delay="3600"/>
                            </p:stCondLst>
                            <p:childTnLst>
                              <p:par>
                                <p:cTn id="53" presetID="22" presetClass="entr" presetSubtype="1" fill="hold" grpId="0" nodeType="after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wipe(up)">
                                      <p:cBhvr>
                                        <p:cTn id="55" dur="500"/>
                                        <p:tgtEl>
                                          <p:spTgt spid="4"/>
                                        </p:tgtEl>
                                      </p:cBhvr>
                                    </p:animEffect>
                                  </p:childTnLst>
                                </p:cTn>
                              </p:par>
                            </p:childTnLst>
                          </p:cTn>
                        </p:par>
                        <p:par>
                          <p:cTn id="56" fill="hold">
                            <p:stCondLst>
                              <p:cond delay="4100"/>
                            </p:stCondLst>
                            <p:childTnLst>
                              <p:par>
                                <p:cTn id="57" presetID="2" presetClass="entr" presetSubtype="1"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500" fill="hold"/>
                                        <p:tgtEl>
                                          <p:spTgt spid="13"/>
                                        </p:tgtEl>
                                        <p:attrNameLst>
                                          <p:attrName>ppt_x</p:attrName>
                                        </p:attrNameLst>
                                      </p:cBhvr>
                                      <p:tavLst>
                                        <p:tav tm="0">
                                          <p:val>
                                            <p:strVal val="#ppt_x"/>
                                          </p:val>
                                        </p:tav>
                                        <p:tav tm="100000">
                                          <p:val>
                                            <p:strVal val="#ppt_x"/>
                                          </p:val>
                                        </p:tav>
                                      </p:tavLst>
                                    </p:anim>
                                    <p:anim calcmode="lin" valueType="num">
                                      <p:cBhvr additive="base">
                                        <p:cTn id="60" dur="500" fill="hold"/>
                                        <p:tgtEl>
                                          <p:spTgt spid="13"/>
                                        </p:tgtEl>
                                        <p:attrNameLst>
                                          <p:attrName>ppt_y</p:attrName>
                                        </p:attrNameLst>
                                      </p:cBhvr>
                                      <p:tavLst>
                                        <p:tav tm="0">
                                          <p:val>
                                            <p:strVal val="0-#ppt_h/2"/>
                                          </p:val>
                                        </p:tav>
                                        <p:tav tm="100000">
                                          <p:val>
                                            <p:strVal val="#ppt_y"/>
                                          </p:val>
                                        </p:tav>
                                      </p:tavLst>
                                    </p:anim>
                                  </p:childTnLst>
                                </p:cTn>
                              </p:par>
                              <p:par>
                                <p:cTn id="61" presetID="22" presetClass="entr" presetSubtype="2" fill="hold" grpId="0" nodeType="with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wipe(right)">
                                      <p:cBhvr>
                                        <p:cTn id="63" dur="500"/>
                                        <p:tgtEl>
                                          <p:spTgt spid="2"/>
                                        </p:tgtEl>
                                      </p:cBhvr>
                                    </p:animEffect>
                                  </p:childTnLst>
                                </p:cTn>
                              </p:par>
                            </p:childTnLst>
                          </p:cTn>
                        </p:par>
                        <p:par>
                          <p:cTn id="64" fill="hold">
                            <p:stCondLst>
                              <p:cond delay="4600"/>
                            </p:stCondLst>
                            <p:childTnLst>
                              <p:par>
                                <p:cTn id="65" presetID="22" presetClass="entr" presetSubtype="8" fill="hold" grpId="0" nodeType="afterEffect">
                                  <p:stCondLst>
                                    <p:cond delay="0"/>
                                  </p:stCondLst>
                                  <p:iterate type="lt">
                                    <p:tmPct val="30000"/>
                                  </p:iterate>
                                  <p:childTnLst>
                                    <p:set>
                                      <p:cBhvr>
                                        <p:cTn id="66" dur="1" fill="hold">
                                          <p:stCondLst>
                                            <p:cond delay="0"/>
                                          </p:stCondLst>
                                        </p:cTn>
                                        <p:tgtEl>
                                          <p:spTgt spid="14"/>
                                        </p:tgtEl>
                                        <p:attrNameLst>
                                          <p:attrName>style.visibility</p:attrName>
                                        </p:attrNameLst>
                                      </p:cBhvr>
                                      <p:to>
                                        <p:strVal val="visible"/>
                                      </p:to>
                                    </p:set>
                                    <p:animEffect transition="in" filter="wipe(left)">
                                      <p:cBhvr>
                                        <p:cTn id="67" dur="100"/>
                                        <p:tgtEl>
                                          <p:spTgt spid="14"/>
                                        </p:tgtEl>
                                      </p:cBhvr>
                                    </p:animEffect>
                                  </p:childTnLst>
                                </p:cTn>
                              </p:par>
                              <p:par>
                                <p:cTn id="68" presetID="36" presetClass="emph" presetSubtype="0" fill="hold" grpId="1" nodeType="withEffect">
                                  <p:stCondLst>
                                    <p:cond delay="0"/>
                                  </p:stCondLst>
                                  <p:iterate type="lt">
                                    <p:tmPct val="30000"/>
                                  </p:iterate>
                                  <p:childTnLst>
                                    <p:animScale>
                                      <p:cBhvr>
                                        <p:cTn id="69" dur="50" autoRev="1" fill="hold">
                                          <p:stCondLst>
                                            <p:cond delay="0"/>
                                          </p:stCondLst>
                                        </p:cTn>
                                        <p:tgtEl>
                                          <p:spTgt spid="14"/>
                                        </p:tgtEl>
                                      </p:cBhvr>
                                      <p:to x="80000" y="100000"/>
                                    </p:animScale>
                                    <p:anim by="(#ppt_w*0.10)" calcmode="lin" valueType="num">
                                      <p:cBhvr>
                                        <p:cTn id="70" dur="50" autoRev="1" fill="hold">
                                          <p:stCondLst>
                                            <p:cond delay="0"/>
                                          </p:stCondLst>
                                        </p:cTn>
                                        <p:tgtEl>
                                          <p:spTgt spid="14"/>
                                        </p:tgtEl>
                                        <p:attrNameLst>
                                          <p:attrName>ppt_x</p:attrName>
                                        </p:attrNameLst>
                                      </p:cBhvr>
                                    </p:anim>
                                    <p:anim by="(-#ppt_w*0.10)" calcmode="lin" valueType="num">
                                      <p:cBhvr>
                                        <p:cTn id="71" dur="50" autoRev="1" fill="hold">
                                          <p:stCondLst>
                                            <p:cond delay="0"/>
                                          </p:stCondLst>
                                        </p:cTn>
                                        <p:tgtEl>
                                          <p:spTgt spid="14"/>
                                        </p:tgtEl>
                                        <p:attrNameLst>
                                          <p:attrName>ppt_y</p:attrName>
                                        </p:attrNameLst>
                                      </p:cBhvr>
                                    </p:anim>
                                    <p:animRot by="-480000">
                                      <p:cBhvr>
                                        <p:cTn id="72" dur="50"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p:bldP spid="8" grpId="1"/>
      <p:bldP spid="9" grpId="0" animBg="1"/>
      <p:bldP spid="10" grpId="0" animBg="1"/>
      <p:bldP spid="11" grpId="0"/>
      <p:bldP spid="11" grpId="1"/>
      <p:bldP spid="12" grpId="0" animBg="1"/>
      <p:bldP spid="13" grpId="0" animBg="1"/>
      <p:bldP spid="14" grpId="0"/>
      <p:bldP spid="14"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Group 25">
            <a:extLst>
              <a:ext uri="{FF2B5EF4-FFF2-40B4-BE49-F238E27FC236}">
                <a16:creationId xmlns="" xmlns:a16="http://schemas.microsoft.com/office/drawing/2014/main" id="{BD73AE99-DF1B-40C1-899C-A6D97ADD87F2}"/>
              </a:ext>
            </a:extLst>
          </p:cNvPr>
          <p:cNvGrpSpPr>
            <a:grpSpLocks/>
          </p:cNvGrpSpPr>
          <p:nvPr/>
        </p:nvGrpSpPr>
        <p:grpSpPr bwMode="auto">
          <a:xfrm>
            <a:off x="2916000" y="1602833"/>
            <a:ext cx="4028810" cy="652365"/>
            <a:chOff x="336" y="1584"/>
            <a:chExt cx="5040" cy="816"/>
          </a:xfrm>
        </p:grpSpPr>
        <p:grpSp>
          <p:nvGrpSpPr>
            <p:cNvPr id="50" name="Group 26">
              <a:extLst>
                <a:ext uri="{FF2B5EF4-FFF2-40B4-BE49-F238E27FC236}">
                  <a16:creationId xmlns="" xmlns:a16="http://schemas.microsoft.com/office/drawing/2014/main" id="{A4B3AB36-C58E-4C93-9D8B-2F96F9EE6830}"/>
                </a:ext>
              </a:extLst>
            </p:cNvPr>
            <p:cNvGrpSpPr>
              <a:grpSpLocks/>
            </p:cNvGrpSpPr>
            <p:nvPr/>
          </p:nvGrpSpPr>
          <p:grpSpPr bwMode="auto">
            <a:xfrm>
              <a:off x="336" y="1584"/>
              <a:ext cx="816" cy="816"/>
              <a:chOff x="432" y="1584"/>
              <a:chExt cx="816" cy="816"/>
            </a:xfrm>
          </p:grpSpPr>
          <p:sp>
            <p:nvSpPr>
              <p:cNvPr id="110" name="Oval 27">
                <a:extLst>
                  <a:ext uri="{FF2B5EF4-FFF2-40B4-BE49-F238E27FC236}">
                    <a16:creationId xmlns="" xmlns:a16="http://schemas.microsoft.com/office/drawing/2014/main" id="{44EC9C83-9AE3-4694-9700-999ED95DE063}"/>
                  </a:ext>
                </a:extLst>
              </p:cNvPr>
              <p:cNvSpPr>
                <a:spLocks noChangeArrowheads="1"/>
              </p:cNvSpPr>
              <p:nvPr/>
            </p:nvSpPr>
            <p:spPr bwMode="auto">
              <a:xfrm>
                <a:off x="432" y="1584"/>
                <a:ext cx="816" cy="816"/>
              </a:xfrm>
              <a:prstGeom prst="ellipse">
                <a:avLst/>
              </a:prstGeom>
              <a:noFill/>
              <a:ln w="76200">
                <a:solidFill>
                  <a:srgbClr val="00969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372">
                  <a:latin typeface="微软雅黑" panose="020B0503020204020204" pitchFamily="34" charset="-122"/>
                  <a:ea typeface="微软雅黑" panose="020B0503020204020204" pitchFamily="34" charset="-122"/>
                </a:endParaRPr>
              </a:p>
            </p:txBody>
          </p:sp>
          <p:sp>
            <p:nvSpPr>
              <p:cNvPr id="111" name="Oval 28">
                <a:extLst>
                  <a:ext uri="{FF2B5EF4-FFF2-40B4-BE49-F238E27FC236}">
                    <a16:creationId xmlns="" xmlns:a16="http://schemas.microsoft.com/office/drawing/2014/main" id="{D4D07113-FD14-47D7-A24E-0FAE62024064}"/>
                  </a:ext>
                </a:extLst>
              </p:cNvPr>
              <p:cNvSpPr>
                <a:spLocks noChangeArrowheads="1"/>
              </p:cNvSpPr>
              <p:nvPr/>
            </p:nvSpPr>
            <p:spPr bwMode="auto">
              <a:xfrm>
                <a:off x="528" y="1680"/>
                <a:ext cx="624" cy="624"/>
              </a:xfrm>
              <a:prstGeom prst="ellipse">
                <a:avLst/>
              </a:prstGeom>
              <a:solidFill>
                <a:srgbClr val="008080"/>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372" dirty="0">
                    <a:solidFill>
                      <a:schemeClr val="accent2"/>
                    </a:solidFill>
                    <a:latin typeface="微软雅黑" panose="020B0503020204020204" pitchFamily="34" charset="-122"/>
                    <a:ea typeface="微软雅黑" panose="020B0503020204020204" pitchFamily="34" charset="-122"/>
                  </a:rPr>
                  <a:t>内容</a:t>
                </a:r>
              </a:p>
            </p:txBody>
          </p:sp>
        </p:grpSp>
        <p:sp>
          <p:nvSpPr>
            <p:cNvPr id="51" name="Line 29">
              <a:extLst>
                <a:ext uri="{FF2B5EF4-FFF2-40B4-BE49-F238E27FC236}">
                  <a16:creationId xmlns="" xmlns:a16="http://schemas.microsoft.com/office/drawing/2014/main" id="{15C37513-13F1-4D0A-B8F4-BA78BAB52CEE}"/>
                </a:ext>
              </a:extLst>
            </p:cNvPr>
            <p:cNvSpPr>
              <a:spLocks noChangeShapeType="1"/>
            </p:cNvSpPr>
            <p:nvPr/>
          </p:nvSpPr>
          <p:spPr bwMode="auto">
            <a:xfrm>
              <a:off x="1152" y="1968"/>
              <a:ext cx="240" cy="0"/>
            </a:xfrm>
            <a:prstGeom prst="line">
              <a:avLst/>
            </a:prstGeom>
            <a:noFill/>
            <a:ln w="76200">
              <a:solidFill>
                <a:srgbClr val="00969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72">
                <a:latin typeface="微软雅黑" panose="020B0503020204020204" pitchFamily="34" charset="-122"/>
                <a:ea typeface="微软雅黑" panose="020B0503020204020204" pitchFamily="34" charset="-122"/>
              </a:endParaRPr>
            </a:p>
          </p:txBody>
        </p:sp>
        <p:grpSp>
          <p:nvGrpSpPr>
            <p:cNvPr id="52" name="Group 30">
              <a:extLst>
                <a:ext uri="{FF2B5EF4-FFF2-40B4-BE49-F238E27FC236}">
                  <a16:creationId xmlns="" xmlns:a16="http://schemas.microsoft.com/office/drawing/2014/main" id="{195DC786-7E2E-44CF-BE88-FAF088D23724}"/>
                </a:ext>
              </a:extLst>
            </p:cNvPr>
            <p:cNvGrpSpPr>
              <a:grpSpLocks/>
            </p:cNvGrpSpPr>
            <p:nvPr/>
          </p:nvGrpSpPr>
          <p:grpSpPr bwMode="auto">
            <a:xfrm>
              <a:off x="1392" y="1584"/>
              <a:ext cx="816" cy="816"/>
              <a:chOff x="432" y="1584"/>
              <a:chExt cx="816" cy="816"/>
            </a:xfrm>
          </p:grpSpPr>
          <p:sp>
            <p:nvSpPr>
              <p:cNvPr id="108" name="Oval 31">
                <a:extLst>
                  <a:ext uri="{FF2B5EF4-FFF2-40B4-BE49-F238E27FC236}">
                    <a16:creationId xmlns="" xmlns:a16="http://schemas.microsoft.com/office/drawing/2014/main" id="{2FDB825F-5B86-4058-9240-1047D13A1D25}"/>
                  </a:ext>
                </a:extLst>
              </p:cNvPr>
              <p:cNvSpPr>
                <a:spLocks noChangeArrowheads="1"/>
              </p:cNvSpPr>
              <p:nvPr/>
            </p:nvSpPr>
            <p:spPr bwMode="auto">
              <a:xfrm>
                <a:off x="432" y="1584"/>
                <a:ext cx="816" cy="816"/>
              </a:xfrm>
              <a:prstGeom prst="ellipse">
                <a:avLst/>
              </a:prstGeom>
              <a:noFill/>
              <a:ln w="76200">
                <a:solidFill>
                  <a:srgbClr val="00969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372">
                  <a:latin typeface="微软雅黑" panose="020B0503020204020204" pitchFamily="34" charset="-122"/>
                  <a:ea typeface="微软雅黑" panose="020B0503020204020204" pitchFamily="34" charset="-122"/>
                </a:endParaRPr>
              </a:p>
            </p:txBody>
          </p:sp>
          <p:sp>
            <p:nvSpPr>
              <p:cNvPr id="109" name="Oval 32">
                <a:extLst>
                  <a:ext uri="{FF2B5EF4-FFF2-40B4-BE49-F238E27FC236}">
                    <a16:creationId xmlns="" xmlns:a16="http://schemas.microsoft.com/office/drawing/2014/main" id="{88B2A56A-5530-4E48-B48E-213532499BBD}"/>
                  </a:ext>
                </a:extLst>
              </p:cNvPr>
              <p:cNvSpPr>
                <a:spLocks noChangeArrowheads="1"/>
              </p:cNvSpPr>
              <p:nvPr/>
            </p:nvSpPr>
            <p:spPr bwMode="auto">
              <a:xfrm>
                <a:off x="528" y="1680"/>
                <a:ext cx="624" cy="624"/>
              </a:xfrm>
              <a:prstGeom prst="ellipse">
                <a:avLst/>
              </a:prstGeom>
              <a:solidFill>
                <a:srgbClr val="00808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372" dirty="0">
                    <a:solidFill>
                      <a:schemeClr val="accent2"/>
                    </a:solidFill>
                    <a:latin typeface="微软雅黑" panose="020B0503020204020204" pitchFamily="34" charset="-122"/>
                    <a:ea typeface="微软雅黑" panose="020B0503020204020204" pitchFamily="34" charset="-122"/>
                  </a:rPr>
                  <a:t>内容</a:t>
                </a:r>
              </a:p>
            </p:txBody>
          </p:sp>
        </p:grpSp>
        <p:grpSp>
          <p:nvGrpSpPr>
            <p:cNvPr id="53" name="Group 33">
              <a:extLst>
                <a:ext uri="{FF2B5EF4-FFF2-40B4-BE49-F238E27FC236}">
                  <a16:creationId xmlns="" xmlns:a16="http://schemas.microsoft.com/office/drawing/2014/main" id="{4DC4A18F-E9C9-4378-A904-903BB4405D07}"/>
                </a:ext>
              </a:extLst>
            </p:cNvPr>
            <p:cNvGrpSpPr>
              <a:grpSpLocks/>
            </p:cNvGrpSpPr>
            <p:nvPr/>
          </p:nvGrpSpPr>
          <p:grpSpPr bwMode="auto">
            <a:xfrm>
              <a:off x="2448" y="1584"/>
              <a:ext cx="816" cy="816"/>
              <a:chOff x="432" y="1584"/>
              <a:chExt cx="816" cy="816"/>
            </a:xfrm>
          </p:grpSpPr>
          <p:sp>
            <p:nvSpPr>
              <p:cNvPr id="106" name="Oval 34">
                <a:extLst>
                  <a:ext uri="{FF2B5EF4-FFF2-40B4-BE49-F238E27FC236}">
                    <a16:creationId xmlns="" xmlns:a16="http://schemas.microsoft.com/office/drawing/2014/main" id="{B8CB3775-A49B-4E9C-A4CE-8492F6D0F5A7}"/>
                  </a:ext>
                </a:extLst>
              </p:cNvPr>
              <p:cNvSpPr>
                <a:spLocks noChangeArrowheads="1"/>
              </p:cNvSpPr>
              <p:nvPr/>
            </p:nvSpPr>
            <p:spPr bwMode="auto">
              <a:xfrm>
                <a:off x="432" y="1584"/>
                <a:ext cx="816" cy="816"/>
              </a:xfrm>
              <a:prstGeom prst="ellipse">
                <a:avLst/>
              </a:prstGeom>
              <a:noFill/>
              <a:ln w="76200">
                <a:solidFill>
                  <a:srgbClr val="00969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372">
                  <a:latin typeface="微软雅黑" panose="020B0503020204020204" pitchFamily="34" charset="-122"/>
                  <a:ea typeface="微软雅黑" panose="020B0503020204020204" pitchFamily="34" charset="-122"/>
                </a:endParaRPr>
              </a:p>
            </p:txBody>
          </p:sp>
          <p:sp>
            <p:nvSpPr>
              <p:cNvPr id="107" name="Oval 35">
                <a:extLst>
                  <a:ext uri="{FF2B5EF4-FFF2-40B4-BE49-F238E27FC236}">
                    <a16:creationId xmlns="" xmlns:a16="http://schemas.microsoft.com/office/drawing/2014/main" id="{BE41B750-D52E-425E-B04C-7D1FCB438E07}"/>
                  </a:ext>
                </a:extLst>
              </p:cNvPr>
              <p:cNvSpPr>
                <a:spLocks noChangeArrowheads="1"/>
              </p:cNvSpPr>
              <p:nvPr/>
            </p:nvSpPr>
            <p:spPr bwMode="auto">
              <a:xfrm>
                <a:off x="528" y="1680"/>
                <a:ext cx="624" cy="624"/>
              </a:xfrm>
              <a:prstGeom prst="ellipse">
                <a:avLst/>
              </a:prstGeom>
              <a:solidFill>
                <a:srgbClr val="00808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372" dirty="0">
                    <a:solidFill>
                      <a:schemeClr val="accent2"/>
                    </a:solidFill>
                    <a:latin typeface="微软雅黑" panose="020B0503020204020204" pitchFamily="34" charset="-122"/>
                    <a:ea typeface="微软雅黑" panose="020B0503020204020204" pitchFamily="34" charset="-122"/>
                  </a:rPr>
                  <a:t>内容</a:t>
                </a:r>
              </a:p>
            </p:txBody>
          </p:sp>
        </p:grpSp>
        <p:sp>
          <p:nvSpPr>
            <p:cNvPr id="97" name="Line 36">
              <a:extLst>
                <a:ext uri="{FF2B5EF4-FFF2-40B4-BE49-F238E27FC236}">
                  <a16:creationId xmlns="" xmlns:a16="http://schemas.microsoft.com/office/drawing/2014/main" id="{D0847F91-FD16-46EC-8106-C524E566422E}"/>
                </a:ext>
              </a:extLst>
            </p:cNvPr>
            <p:cNvSpPr>
              <a:spLocks noChangeShapeType="1"/>
            </p:cNvSpPr>
            <p:nvPr/>
          </p:nvSpPr>
          <p:spPr bwMode="auto">
            <a:xfrm>
              <a:off x="2208" y="1968"/>
              <a:ext cx="240" cy="0"/>
            </a:xfrm>
            <a:prstGeom prst="line">
              <a:avLst/>
            </a:prstGeom>
            <a:noFill/>
            <a:ln w="76200">
              <a:solidFill>
                <a:srgbClr val="00969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72">
                <a:latin typeface="微软雅黑" panose="020B0503020204020204" pitchFamily="34" charset="-122"/>
                <a:ea typeface="微软雅黑" panose="020B0503020204020204" pitchFamily="34" charset="-122"/>
              </a:endParaRPr>
            </a:p>
          </p:txBody>
        </p:sp>
        <p:sp>
          <p:nvSpPr>
            <p:cNvPr id="98" name="Line 37">
              <a:extLst>
                <a:ext uri="{FF2B5EF4-FFF2-40B4-BE49-F238E27FC236}">
                  <a16:creationId xmlns="" xmlns:a16="http://schemas.microsoft.com/office/drawing/2014/main" id="{6E8BA63E-FB81-47E2-9C02-AA9AEC17904A}"/>
                </a:ext>
              </a:extLst>
            </p:cNvPr>
            <p:cNvSpPr>
              <a:spLocks noChangeShapeType="1"/>
            </p:cNvSpPr>
            <p:nvPr/>
          </p:nvSpPr>
          <p:spPr bwMode="auto">
            <a:xfrm>
              <a:off x="3264" y="1968"/>
              <a:ext cx="240" cy="0"/>
            </a:xfrm>
            <a:prstGeom prst="line">
              <a:avLst/>
            </a:prstGeom>
            <a:noFill/>
            <a:ln w="76200">
              <a:solidFill>
                <a:srgbClr val="00969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72">
                <a:latin typeface="微软雅黑" panose="020B0503020204020204" pitchFamily="34" charset="-122"/>
                <a:ea typeface="微软雅黑" panose="020B0503020204020204" pitchFamily="34" charset="-122"/>
              </a:endParaRPr>
            </a:p>
          </p:txBody>
        </p:sp>
        <p:grpSp>
          <p:nvGrpSpPr>
            <p:cNvPr id="99" name="Group 38">
              <a:extLst>
                <a:ext uri="{FF2B5EF4-FFF2-40B4-BE49-F238E27FC236}">
                  <a16:creationId xmlns="" xmlns:a16="http://schemas.microsoft.com/office/drawing/2014/main" id="{1BDD06FF-7853-4EB1-976A-90F5A3F4AF8F}"/>
                </a:ext>
              </a:extLst>
            </p:cNvPr>
            <p:cNvGrpSpPr>
              <a:grpSpLocks/>
            </p:cNvGrpSpPr>
            <p:nvPr/>
          </p:nvGrpSpPr>
          <p:grpSpPr bwMode="auto">
            <a:xfrm>
              <a:off x="3504" y="1584"/>
              <a:ext cx="816" cy="816"/>
              <a:chOff x="432" y="1584"/>
              <a:chExt cx="816" cy="816"/>
            </a:xfrm>
          </p:grpSpPr>
          <p:sp>
            <p:nvSpPr>
              <p:cNvPr id="104" name="Oval 39">
                <a:extLst>
                  <a:ext uri="{FF2B5EF4-FFF2-40B4-BE49-F238E27FC236}">
                    <a16:creationId xmlns="" xmlns:a16="http://schemas.microsoft.com/office/drawing/2014/main" id="{38730B29-3C01-41A3-ACA4-6506BD3B44E0}"/>
                  </a:ext>
                </a:extLst>
              </p:cNvPr>
              <p:cNvSpPr>
                <a:spLocks noChangeArrowheads="1"/>
              </p:cNvSpPr>
              <p:nvPr/>
            </p:nvSpPr>
            <p:spPr bwMode="auto">
              <a:xfrm>
                <a:off x="432" y="1584"/>
                <a:ext cx="816" cy="816"/>
              </a:xfrm>
              <a:prstGeom prst="ellipse">
                <a:avLst/>
              </a:prstGeom>
              <a:noFill/>
              <a:ln w="76200">
                <a:solidFill>
                  <a:srgbClr val="00969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372">
                  <a:latin typeface="微软雅黑" panose="020B0503020204020204" pitchFamily="34" charset="-122"/>
                  <a:ea typeface="微软雅黑" panose="020B0503020204020204" pitchFamily="34" charset="-122"/>
                </a:endParaRPr>
              </a:p>
            </p:txBody>
          </p:sp>
          <p:sp>
            <p:nvSpPr>
              <p:cNvPr id="105" name="Oval 40">
                <a:extLst>
                  <a:ext uri="{FF2B5EF4-FFF2-40B4-BE49-F238E27FC236}">
                    <a16:creationId xmlns="" xmlns:a16="http://schemas.microsoft.com/office/drawing/2014/main" id="{5572C303-0996-42F7-9CB1-6562439B9470}"/>
                  </a:ext>
                </a:extLst>
              </p:cNvPr>
              <p:cNvSpPr>
                <a:spLocks noChangeArrowheads="1"/>
              </p:cNvSpPr>
              <p:nvPr/>
            </p:nvSpPr>
            <p:spPr bwMode="auto">
              <a:xfrm>
                <a:off x="528" y="1680"/>
                <a:ext cx="624" cy="624"/>
              </a:xfrm>
              <a:prstGeom prst="ellipse">
                <a:avLst/>
              </a:prstGeom>
              <a:solidFill>
                <a:srgbClr val="00808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372" dirty="0">
                    <a:solidFill>
                      <a:schemeClr val="accent2"/>
                    </a:solidFill>
                    <a:latin typeface="微软雅黑" panose="020B0503020204020204" pitchFamily="34" charset="-122"/>
                    <a:ea typeface="微软雅黑" panose="020B0503020204020204" pitchFamily="34" charset="-122"/>
                  </a:rPr>
                  <a:t>内容</a:t>
                </a:r>
              </a:p>
            </p:txBody>
          </p:sp>
        </p:grpSp>
        <p:grpSp>
          <p:nvGrpSpPr>
            <p:cNvPr id="100" name="Group 41">
              <a:extLst>
                <a:ext uri="{FF2B5EF4-FFF2-40B4-BE49-F238E27FC236}">
                  <a16:creationId xmlns="" xmlns:a16="http://schemas.microsoft.com/office/drawing/2014/main" id="{63EBD626-8034-4C96-8732-3A809CBDA225}"/>
                </a:ext>
              </a:extLst>
            </p:cNvPr>
            <p:cNvGrpSpPr>
              <a:grpSpLocks/>
            </p:cNvGrpSpPr>
            <p:nvPr/>
          </p:nvGrpSpPr>
          <p:grpSpPr bwMode="auto">
            <a:xfrm>
              <a:off x="4560" y="1584"/>
              <a:ext cx="816" cy="816"/>
              <a:chOff x="432" y="1584"/>
              <a:chExt cx="816" cy="816"/>
            </a:xfrm>
          </p:grpSpPr>
          <p:sp>
            <p:nvSpPr>
              <p:cNvPr id="102" name="Oval 42">
                <a:extLst>
                  <a:ext uri="{FF2B5EF4-FFF2-40B4-BE49-F238E27FC236}">
                    <a16:creationId xmlns="" xmlns:a16="http://schemas.microsoft.com/office/drawing/2014/main" id="{177982AF-4290-4282-B8AD-40C1240AD628}"/>
                  </a:ext>
                </a:extLst>
              </p:cNvPr>
              <p:cNvSpPr>
                <a:spLocks noChangeArrowheads="1"/>
              </p:cNvSpPr>
              <p:nvPr/>
            </p:nvSpPr>
            <p:spPr bwMode="auto">
              <a:xfrm>
                <a:off x="432" y="1584"/>
                <a:ext cx="816" cy="816"/>
              </a:xfrm>
              <a:prstGeom prst="ellipse">
                <a:avLst/>
              </a:prstGeom>
              <a:noFill/>
              <a:ln w="76200">
                <a:solidFill>
                  <a:srgbClr val="00969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372">
                  <a:latin typeface="微软雅黑" panose="020B0503020204020204" pitchFamily="34" charset="-122"/>
                  <a:ea typeface="微软雅黑" panose="020B0503020204020204" pitchFamily="34" charset="-122"/>
                </a:endParaRPr>
              </a:p>
            </p:txBody>
          </p:sp>
          <p:sp>
            <p:nvSpPr>
              <p:cNvPr id="103" name="Oval 43">
                <a:extLst>
                  <a:ext uri="{FF2B5EF4-FFF2-40B4-BE49-F238E27FC236}">
                    <a16:creationId xmlns="" xmlns:a16="http://schemas.microsoft.com/office/drawing/2014/main" id="{E9658503-1D0A-4F4B-89F6-2B60D8CEB4EF}"/>
                  </a:ext>
                </a:extLst>
              </p:cNvPr>
              <p:cNvSpPr>
                <a:spLocks noChangeArrowheads="1"/>
              </p:cNvSpPr>
              <p:nvPr/>
            </p:nvSpPr>
            <p:spPr bwMode="auto">
              <a:xfrm>
                <a:off x="528" y="1680"/>
                <a:ext cx="624" cy="624"/>
              </a:xfrm>
              <a:prstGeom prst="ellipse">
                <a:avLst/>
              </a:prstGeom>
              <a:solidFill>
                <a:srgbClr val="00808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372" dirty="0">
                    <a:solidFill>
                      <a:schemeClr val="accent2"/>
                    </a:solidFill>
                    <a:latin typeface="微软雅黑" panose="020B0503020204020204" pitchFamily="34" charset="-122"/>
                    <a:ea typeface="微软雅黑" panose="020B0503020204020204" pitchFamily="34" charset="-122"/>
                  </a:rPr>
                  <a:t>内容</a:t>
                </a:r>
              </a:p>
            </p:txBody>
          </p:sp>
        </p:grpSp>
        <p:sp>
          <p:nvSpPr>
            <p:cNvPr id="101" name="Line 44">
              <a:extLst>
                <a:ext uri="{FF2B5EF4-FFF2-40B4-BE49-F238E27FC236}">
                  <a16:creationId xmlns="" xmlns:a16="http://schemas.microsoft.com/office/drawing/2014/main" id="{7EA86CFC-43FD-434D-9FD3-F52B85887F34}"/>
                </a:ext>
              </a:extLst>
            </p:cNvPr>
            <p:cNvSpPr>
              <a:spLocks noChangeShapeType="1"/>
            </p:cNvSpPr>
            <p:nvPr/>
          </p:nvSpPr>
          <p:spPr bwMode="auto">
            <a:xfrm>
              <a:off x="4320" y="1968"/>
              <a:ext cx="240" cy="0"/>
            </a:xfrm>
            <a:prstGeom prst="line">
              <a:avLst/>
            </a:prstGeom>
            <a:noFill/>
            <a:ln w="76200">
              <a:solidFill>
                <a:srgbClr val="00969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72">
                <a:latin typeface="微软雅黑" panose="020B0503020204020204" pitchFamily="34" charset="-122"/>
                <a:ea typeface="微软雅黑" panose="020B0503020204020204" pitchFamily="34" charset="-122"/>
              </a:endParaRPr>
            </a:p>
          </p:txBody>
        </p:sp>
      </p:grpSp>
      <p:sp>
        <p:nvSpPr>
          <p:cNvPr id="112" name="Rectangle 45">
            <a:extLst>
              <a:ext uri="{FF2B5EF4-FFF2-40B4-BE49-F238E27FC236}">
                <a16:creationId xmlns="" xmlns:a16="http://schemas.microsoft.com/office/drawing/2014/main" id="{9E9312A6-58FB-43D0-B408-EC8E0ACA1753}"/>
              </a:ext>
            </a:extLst>
          </p:cNvPr>
          <p:cNvSpPr>
            <a:spLocks noChangeArrowheads="1"/>
          </p:cNvSpPr>
          <p:nvPr/>
        </p:nvSpPr>
        <p:spPr bwMode="auto">
          <a:xfrm>
            <a:off x="1215111" y="2815868"/>
            <a:ext cx="1602737" cy="1256974"/>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w="9525">
            <a:solidFill>
              <a:schemeClr val="accent1"/>
            </a:solidFill>
            <a:miter lim="800000"/>
            <a:headEnd/>
            <a:tailEnd/>
          </a:ln>
          <a:effectLst/>
          <a:extLst/>
        </p:spPr>
        <p:txBody>
          <a:bodyPr wrap="none" anchor="ctr"/>
          <a:lstStyle/>
          <a:p>
            <a:pPr algn="ctr"/>
            <a:endParaRPr lang="en-US" altLang="zh-CN" sz="3920" dirty="0">
              <a:solidFill>
                <a:srgbClr val="008080"/>
              </a:solidFill>
              <a:latin typeface="微软雅黑" panose="020B0503020204020204" pitchFamily="34" charset="-122"/>
              <a:ea typeface="微软雅黑" panose="020B0503020204020204" pitchFamily="34" charset="-122"/>
            </a:endParaRPr>
          </a:p>
        </p:txBody>
      </p:sp>
      <p:sp>
        <p:nvSpPr>
          <p:cNvPr id="113" name="Rectangle 46">
            <a:extLst>
              <a:ext uri="{FF2B5EF4-FFF2-40B4-BE49-F238E27FC236}">
                <a16:creationId xmlns="" xmlns:a16="http://schemas.microsoft.com/office/drawing/2014/main" id="{6F3A3088-9878-4304-AC5E-4332961FBE05}"/>
              </a:ext>
            </a:extLst>
          </p:cNvPr>
          <p:cNvSpPr>
            <a:spLocks noChangeArrowheads="1"/>
          </p:cNvSpPr>
          <p:nvPr/>
        </p:nvSpPr>
        <p:spPr bwMode="auto">
          <a:xfrm>
            <a:off x="2904765" y="2815868"/>
            <a:ext cx="4982047" cy="1256018"/>
          </a:xfrm>
          <a:prstGeom prst="rect">
            <a:avLst/>
          </a:prstGeom>
          <a:solidFill>
            <a:srgbClr val="008080"/>
          </a:solidFill>
          <a:ln>
            <a:noFill/>
          </a:ln>
          <a:effectLst/>
          <a:extLst/>
        </p:spPr>
        <p:txBody>
          <a:bodyPr wrap="none" anchor="ctr"/>
          <a:lstStyle/>
          <a:p>
            <a:pPr algn="ctr"/>
            <a:r>
              <a:rPr lang="zh-CN" altLang="en-US" sz="1568" dirty="0">
                <a:solidFill>
                  <a:schemeClr val="accent2"/>
                </a:solidFill>
                <a:latin typeface="微软雅黑" panose="020B0503020204020204" pitchFamily="34" charset="-122"/>
                <a:ea typeface="微软雅黑" panose="020B0503020204020204" pitchFamily="34" charset="-122"/>
              </a:rPr>
              <a:t>在此输入文字内容文字内容</a:t>
            </a:r>
            <a:endParaRPr lang="en-US" altLang="zh-CN" sz="1568" dirty="0">
              <a:solidFill>
                <a:schemeClr val="accent2"/>
              </a:solidFill>
              <a:latin typeface="微软雅黑" panose="020B0503020204020204" pitchFamily="34" charset="-122"/>
              <a:ea typeface="微软雅黑" panose="020B0503020204020204" pitchFamily="34" charset="-122"/>
            </a:endParaRPr>
          </a:p>
          <a:p>
            <a:pPr algn="ctr"/>
            <a:r>
              <a:rPr lang="zh-CN" altLang="en-US" sz="1568" dirty="0">
                <a:solidFill>
                  <a:schemeClr val="accent2"/>
                </a:solidFill>
                <a:latin typeface="微软雅黑" panose="020B0503020204020204" pitchFamily="34" charset="-122"/>
                <a:ea typeface="微软雅黑" panose="020B0503020204020204" pitchFamily="34" charset="-122"/>
              </a:rPr>
              <a:t>在此输入文字内容文字内容</a:t>
            </a:r>
          </a:p>
        </p:txBody>
      </p:sp>
      <p:sp>
        <p:nvSpPr>
          <p:cNvPr id="117" name="标题 1">
            <a:extLst>
              <a:ext uri="{FF2B5EF4-FFF2-40B4-BE49-F238E27FC236}">
                <a16:creationId xmlns="" xmlns:a16="http://schemas.microsoft.com/office/drawing/2014/main" id="{C48E6E01-4169-47F0-A098-D6C0D977EF92}"/>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118" name="矩形 117">
            <a:extLst>
              <a:ext uri="{FF2B5EF4-FFF2-40B4-BE49-F238E27FC236}">
                <a16:creationId xmlns="" xmlns:a16="http://schemas.microsoft.com/office/drawing/2014/main" id="{455FB4EE-37F3-45D4-BBAA-F8C0BB32FDFD}"/>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19" name="矩形 118">
            <a:extLst>
              <a:ext uri="{FF2B5EF4-FFF2-40B4-BE49-F238E27FC236}">
                <a16:creationId xmlns="" xmlns:a16="http://schemas.microsoft.com/office/drawing/2014/main" id="{C204AABA-7EF6-441F-93D4-E85668442275}"/>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left)">
                                      <p:cBhvr>
                                        <p:cTn id="7" dur="500"/>
                                        <p:tgtEl>
                                          <p:spTgt spid="4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2"/>
                                        </p:tgtEl>
                                        <p:attrNameLst>
                                          <p:attrName>style.visibility</p:attrName>
                                        </p:attrNameLst>
                                      </p:cBhvr>
                                      <p:to>
                                        <p:strVal val="visible"/>
                                      </p:to>
                                    </p:set>
                                    <p:anim calcmode="lin" valueType="num">
                                      <p:cBhvr>
                                        <p:cTn id="11" dur="500" fill="hold"/>
                                        <p:tgtEl>
                                          <p:spTgt spid="112"/>
                                        </p:tgtEl>
                                        <p:attrNameLst>
                                          <p:attrName>ppt_w</p:attrName>
                                        </p:attrNameLst>
                                      </p:cBhvr>
                                      <p:tavLst>
                                        <p:tav tm="0">
                                          <p:val>
                                            <p:fltVal val="0"/>
                                          </p:val>
                                        </p:tav>
                                        <p:tav tm="100000">
                                          <p:val>
                                            <p:strVal val="#ppt_w"/>
                                          </p:val>
                                        </p:tav>
                                      </p:tavLst>
                                    </p:anim>
                                    <p:anim calcmode="lin" valueType="num">
                                      <p:cBhvr>
                                        <p:cTn id="12" dur="500" fill="hold"/>
                                        <p:tgtEl>
                                          <p:spTgt spid="112"/>
                                        </p:tgtEl>
                                        <p:attrNameLst>
                                          <p:attrName>ppt_h</p:attrName>
                                        </p:attrNameLst>
                                      </p:cBhvr>
                                      <p:tavLst>
                                        <p:tav tm="0">
                                          <p:val>
                                            <p:fltVal val="0"/>
                                          </p:val>
                                        </p:tav>
                                        <p:tav tm="100000">
                                          <p:val>
                                            <p:strVal val="#ppt_h"/>
                                          </p:val>
                                        </p:tav>
                                      </p:tavLst>
                                    </p:anim>
                                    <p:animEffect transition="in" filter="fade">
                                      <p:cBhvr>
                                        <p:cTn id="13" dur="500"/>
                                        <p:tgtEl>
                                          <p:spTgt spid="112"/>
                                        </p:tgtEl>
                                      </p:cBhvr>
                                    </p:animEffect>
                                  </p:childTnLst>
                                </p:cTn>
                              </p:par>
                            </p:childTnLst>
                          </p:cTn>
                        </p:par>
                        <p:par>
                          <p:cTn id="14" fill="hold">
                            <p:stCondLst>
                              <p:cond delay="1000"/>
                            </p:stCondLst>
                            <p:childTnLst>
                              <p:par>
                                <p:cTn id="15" presetID="26" presetClass="emph" presetSubtype="0" fill="hold" grpId="1" nodeType="afterEffect">
                                  <p:stCondLst>
                                    <p:cond delay="0"/>
                                  </p:stCondLst>
                                  <p:childTnLst>
                                    <p:animEffect transition="out" filter="fade">
                                      <p:cBhvr>
                                        <p:cTn id="16" dur="500" tmFilter="0, 0; .2, .5; .8, .5; 1, 0"/>
                                        <p:tgtEl>
                                          <p:spTgt spid="112"/>
                                        </p:tgtEl>
                                      </p:cBhvr>
                                    </p:animEffect>
                                    <p:animScale>
                                      <p:cBhvr>
                                        <p:cTn id="17" dur="250" autoRev="1" fill="hold"/>
                                        <p:tgtEl>
                                          <p:spTgt spid="112"/>
                                        </p:tgtEl>
                                      </p:cBhvr>
                                      <p:by x="105000" y="105000"/>
                                    </p:animScale>
                                  </p:childTnLst>
                                </p:cTn>
                              </p:par>
                            </p:childTnLst>
                          </p:cTn>
                        </p:par>
                        <p:par>
                          <p:cTn id="18" fill="hold">
                            <p:stCondLst>
                              <p:cond delay="1500"/>
                            </p:stCondLst>
                            <p:childTnLst>
                              <p:par>
                                <p:cTn id="19" presetID="2" presetClass="entr" presetSubtype="2" fill="hold" grpId="0" nodeType="afterEffect">
                                  <p:stCondLst>
                                    <p:cond delay="0"/>
                                  </p:stCondLst>
                                  <p:childTnLst>
                                    <p:set>
                                      <p:cBhvr>
                                        <p:cTn id="20" dur="1" fill="hold">
                                          <p:stCondLst>
                                            <p:cond delay="0"/>
                                          </p:stCondLst>
                                        </p:cTn>
                                        <p:tgtEl>
                                          <p:spTgt spid="113"/>
                                        </p:tgtEl>
                                        <p:attrNameLst>
                                          <p:attrName>style.visibility</p:attrName>
                                        </p:attrNameLst>
                                      </p:cBhvr>
                                      <p:to>
                                        <p:strVal val="visible"/>
                                      </p:to>
                                    </p:set>
                                    <p:anim calcmode="lin" valueType="num">
                                      <p:cBhvr additive="base">
                                        <p:cTn id="21" dur="500" fill="hold"/>
                                        <p:tgtEl>
                                          <p:spTgt spid="113"/>
                                        </p:tgtEl>
                                        <p:attrNameLst>
                                          <p:attrName>ppt_x</p:attrName>
                                        </p:attrNameLst>
                                      </p:cBhvr>
                                      <p:tavLst>
                                        <p:tav tm="0">
                                          <p:val>
                                            <p:strVal val="1+#ppt_w/2"/>
                                          </p:val>
                                        </p:tav>
                                        <p:tav tm="100000">
                                          <p:val>
                                            <p:strVal val="#ppt_x"/>
                                          </p:val>
                                        </p:tav>
                                      </p:tavLst>
                                    </p:anim>
                                    <p:anim calcmode="lin" valueType="num">
                                      <p:cBhvr additive="base">
                                        <p:cTn id="22" dur="500" fill="hold"/>
                                        <p:tgtEl>
                                          <p:spTgt spid="1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2" grpId="1" animBg="1"/>
      <p:bldP spid="1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a:extLst>
              <a:ext uri="{FF2B5EF4-FFF2-40B4-BE49-F238E27FC236}">
                <a16:creationId xmlns="" xmlns:a16="http://schemas.microsoft.com/office/drawing/2014/main" id="{024F2B2E-E4FE-4F44-9B3E-84033BD14DE1}"/>
              </a:ext>
            </a:extLst>
          </p:cNvPr>
          <p:cNvSpPr/>
          <p:nvPr/>
        </p:nvSpPr>
        <p:spPr>
          <a:xfrm>
            <a:off x="1916981" y="1759052"/>
            <a:ext cx="6211813" cy="1522208"/>
          </a:xfrm>
          <a:prstGeom prst="rect">
            <a:avLst/>
          </a:prstGeom>
          <a:noFill/>
          <a:ln w="0" cap="flat" cmpd="sng" algn="ctr">
            <a:solidFill>
              <a:srgbClr val="404040"/>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nvGrpSpPr>
          <p:cNvPr id="43" name="组合 42">
            <a:extLst>
              <a:ext uri="{FF2B5EF4-FFF2-40B4-BE49-F238E27FC236}">
                <a16:creationId xmlns="" xmlns:a16="http://schemas.microsoft.com/office/drawing/2014/main" id="{A8C0E484-B160-455A-A897-5C45EE237D81}"/>
              </a:ext>
            </a:extLst>
          </p:cNvPr>
          <p:cNvGrpSpPr/>
          <p:nvPr/>
        </p:nvGrpSpPr>
        <p:grpSpPr>
          <a:xfrm>
            <a:off x="3716780" y="1986461"/>
            <a:ext cx="4000412" cy="1091903"/>
            <a:chOff x="5030642" y="2695478"/>
            <a:chExt cx="5443080" cy="1485676"/>
          </a:xfrm>
        </p:grpSpPr>
        <p:sp>
          <p:nvSpPr>
            <p:cNvPr id="44" name="文本框 43">
              <a:extLst>
                <a:ext uri="{FF2B5EF4-FFF2-40B4-BE49-F238E27FC236}">
                  <a16:creationId xmlns="" xmlns:a16="http://schemas.microsoft.com/office/drawing/2014/main" id="{0BCBAE01-DF89-45C5-B127-D89E1DFFAA2C}"/>
                </a:ext>
              </a:extLst>
            </p:cNvPr>
            <p:cNvSpPr txBox="1"/>
            <p:nvPr>
              <p:custDataLst>
                <p:tags r:id="rId1"/>
              </p:custDataLst>
            </p:nvPr>
          </p:nvSpPr>
          <p:spPr>
            <a:xfrm>
              <a:off x="5030642" y="3563030"/>
              <a:ext cx="4997279" cy="618124"/>
            </a:xfrm>
            <a:prstGeom prst="rect">
              <a:avLst/>
            </a:prstGeom>
            <a:noFill/>
          </p:spPr>
          <p:txBody>
            <a:bodyPr wrap="square">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lgn="dist">
                <a:defRPr/>
              </a:pPr>
              <a:r>
                <a:rPr lang="en-US" altLang="zh-CN" sz="2352" i="0" dirty="0">
                  <a:solidFill>
                    <a:schemeClr val="bg2">
                      <a:lumMod val="50000"/>
                    </a:schemeClr>
                  </a:solidFill>
                  <a:latin typeface="Broadway" panose="020F0502020204030204"/>
                  <a:ea typeface="微软雅黑"/>
                  <a:cs typeface="+mn-ea"/>
                  <a:sym typeface="+mn-lt"/>
                </a:rPr>
                <a:t>Add Your Title Here</a:t>
              </a:r>
              <a:endParaRPr lang="zh-CN" altLang="en-US" sz="2352" i="0" dirty="0">
                <a:solidFill>
                  <a:schemeClr val="bg2">
                    <a:lumMod val="50000"/>
                  </a:schemeClr>
                </a:solidFill>
                <a:latin typeface="Broadway" panose="020F0502020204030204"/>
                <a:ea typeface="微软雅黑"/>
                <a:cs typeface="+mn-ea"/>
                <a:sym typeface="+mn-lt"/>
              </a:endParaRPr>
            </a:p>
          </p:txBody>
        </p:sp>
        <p:sp>
          <p:nvSpPr>
            <p:cNvPr id="45" name="文本框 16">
              <a:extLst>
                <a:ext uri="{FF2B5EF4-FFF2-40B4-BE49-F238E27FC236}">
                  <a16:creationId xmlns="" xmlns:a16="http://schemas.microsoft.com/office/drawing/2014/main" id="{7069724F-FA97-4A84-B0BB-A05FFC035FEE}"/>
                </a:ext>
              </a:extLst>
            </p:cNvPr>
            <p:cNvSpPr txBox="1">
              <a:spLocks noChangeArrowheads="1"/>
            </p:cNvSpPr>
            <p:nvPr>
              <p:custDataLst>
                <p:tags r:id="rId2"/>
              </p:custDataLst>
            </p:nvPr>
          </p:nvSpPr>
          <p:spPr bwMode="auto">
            <a:xfrm>
              <a:off x="5030642" y="2695478"/>
              <a:ext cx="544308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3528" b="1" dirty="0">
                  <a:solidFill>
                    <a:srgbClr val="1D9A78"/>
                  </a:solidFill>
                  <a:latin typeface="Broadway" panose="020F0502020204030204"/>
                  <a:ea typeface="微软雅黑"/>
                  <a:cs typeface="+mn-ea"/>
                  <a:sym typeface="+mn-lt"/>
                </a:rPr>
                <a:t>点击此处添加标题</a:t>
              </a:r>
            </a:p>
          </p:txBody>
        </p:sp>
      </p:grpSp>
      <p:grpSp>
        <p:nvGrpSpPr>
          <p:cNvPr id="46" name="组合 45">
            <a:extLst>
              <a:ext uri="{FF2B5EF4-FFF2-40B4-BE49-F238E27FC236}">
                <a16:creationId xmlns="" xmlns:a16="http://schemas.microsoft.com/office/drawing/2014/main" id="{0E0E35F3-F954-4639-91E3-22FBA5B2FC0C}"/>
              </a:ext>
            </a:extLst>
          </p:cNvPr>
          <p:cNvGrpSpPr/>
          <p:nvPr/>
        </p:nvGrpSpPr>
        <p:grpSpPr>
          <a:xfrm>
            <a:off x="1282346" y="1877240"/>
            <a:ext cx="2252364" cy="1285832"/>
            <a:chOff x="-1616937" y="2369820"/>
            <a:chExt cx="3977640" cy="2270760"/>
          </a:xfrm>
        </p:grpSpPr>
        <p:sp>
          <p:nvSpPr>
            <p:cNvPr id="47" name="矩形 46">
              <a:extLst>
                <a:ext uri="{FF2B5EF4-FFF2-40B4-BE49-F238E27FC236}">
                  <a16:creationId xmlns="" xmlns:a16="http://schemas.microsoft.com/office/drawing/2014/main" id="{6EF6B323-973B-46DE-8396-05EDECAE29BC}"/>
                </a:ext>
              </a:extLst>
            </p:cNvPr>
            <p:cNvSpPr/>
            <p:nvPr/>
          </p:nvSpPr>
          <p:spPr>
            <a:xfrm>
              <a:off x="-1616937" y="2369820"/>
              <a:ext cx="3977640" cy="2270760"/>
            </a:xfrm>
            <a:prstGeom prst="rect">
              <a:avLst/>
            </a:prstGeom>
            <a:solidFill>
              <a:srgbClr val="1D9A78"/>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43" dirty="0">
                  <a:latin typeface="Broadway" panose="04040905080B02020502" pitchFamily="82" charset="0"/>
                </a:rPr>
                <a:t>03</a:t>
              </a:r>
              <a:endParaRPr lang="zh-CN" altLang="en-US" sz="10143" dirty="0">
                <a:latin typeface="Broadway" panose="04040905080B02020502" pitchFamily="82" charset="0"/>
              </a:endParaRPr>
            </a:p>
          </p:txBody>
        </p:sp>
        <p:sp>
          <p:nvSpPr>
            <p:cNvPr id="48" name="等腰三角形 47">
              <a:extLst>
                <a:ext uri="{FF2B5EF4-FFF2-40B4-BE49-F238E27FC236}">
                  <a16:creationId xmlns="" xmlns:a16="http://schemas.microsoft.com/office/drawing/2014/main" id="{31ACA288-811A-4664-9FF6-4587449ABA47}"/>
                </a:ext>
              </a:extLst>
            </p:cNvPr>
            <p:cNvSpPr/>
            <p:nvPr/>
          </p:nvSpPr>
          <p:spPr>
            <a:xfrm rot="16200000">
              <a:off x="1817549" y="3177539"/>
              <a:ext cx="583387" cy="502920"/>
            </a:xfrm>
            <a:prstGeom prst="triangle">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spTree>
    <p:extLst>
      <p:ext uri="{BB962C8B-B14F-4D97-AF65-F5344CB8AC3E}">
        <p14:creationId xmlns:p14="http://schemas.microsoft.com/office/powerpoint/2010/main" val="223154985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fill="hold"/>
                                        <p:tgtEl>
                                          <p:spTgt spid="42"/>
                                        </p:tgtEl>
                                        <p:attrNameLst>
                                          <p:attrName>ppt_x</p:attrName>
                                        </p:attrNameLst>
                                      </p:cBhvr>
                                      <p:tavLst>
                                        <p:tav tm="0">
                                          <p:val>
                                            <p:strVal val="1+#ppt_w/2"/>
                                          </p:val>
                                        </p:tav>
                                        <p:tav tm="100000">
                                          <p:val>
                                            <p:strVal val="#ppt_x"/>
                                          </p:val>
                                        </p:tav>
                                      </p:tavLst>
                                    </p:anim>
                                    <p:anim calcmode="lin" valueType="num">
                                      <p:cBhvr additive="base">
                                        <p:cTn id="12" dur="500" fill="hold"/>
                                        <p:tgtEl>
                                          <p:spTgt spid="4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left)">
                                      <p:cBhvr>
                                        <p:cTn id="1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3">
            <a:extLst>
              <a:ext uri="{FF2B5EF4-FFF2-40B4-BE49-F238E27FC236}">
                <a16:creationId xmlns="" xmlns:a16="http://schemas.microsoft.com/office/drawing/2014/main" id="{BA6FA2AE-A67B-445B-B0D8-D0926F4C942C}"/>
              </a:ext>
            </a:extLst>
          </p:cNvPr>
          <p:cNvSpPr>
            <a:spLocks noChangeArrowheads="1"/>
          </p:cNvSpPr>
          <p:nvPr/>
        </p:nvSpPr>
        <p:spPr bwMode="auto">
          <a:xfrm>
            <a:off x="1594219" y="1762642"/>
            <a:ext cx="4652865" cy="210479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3339" tIns="26669" rIns="53339" bIns="26669" anchor="ct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algn="ctr"/>
            <a:endParaRPr lang="zh-CN" altLang="zh-CN" sz="1103">
              <a:solidFill>
                <a:schemeClr val="bg1"/>
              </a:solidFill>
            </a:endParaRPr>
          </a:p>
        </p:txBody>
      </p:sp>
      <p:sp>
        <p:nvSpPr>
          <p:cNvPr id="31" name="Rectangle 7">
            <a:extLst>
              <a:ext uri="{FF2B5EF4-FFF2-40B4-BE49-F238E27FC236}">
                <a16:creationId xmlns="" xmlns:a16="http://schemas.microsoft.com/office/drawing/2014/main" id="{BAD25E6B-EB5C-4DB2-9B9F-7A8647EDABD1}"/>
              </a:ext>
            </a:extLst>
          </p:cNvPr>
          <p:cNvSpPr>
            <a:spLocks noChangeArrowheads="1"/>
          </p:cNvSpPr>
          <p:nvPr/>
        </p:nvSpPr>
        <p:spPr bwMode="auto">
          <a:xfrm>
            <a:off x="1170987" y="3443524"/>
            <a:ext cx="2033615" cy="8684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53339" tIns="26669" rIns="53339" bIns="26669">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882" dirty="0">
                <a:solidFill>
                  <a:schemeClr val="tx1">
                    <a:lumMod val="50000"/>
                    <a:lumOff val="50000"/>
                  </a:schemeClr>
                </a:solidFill>
                <a:latin typeface="+mj-ea"/>
                <a:ea typeface="+mj-ea"/>
                <a:sym typeface="微软雅黑" panose="020B0503020204020204" pitchFamily="34" charset="-122"/>
              </a:rPr>
              <a:t>在此录入上述图表的综合描述说明，在此录入上述图表的综合描述说明。在此录入上述图表的综合描述说明，在此录入上述图表的综合描述说明。</a:t>
            </a:r>
            <a:endParaRPr lang="zh-CN" altLang="en-US" sz="882" dirty="0">
              <a:solidFill>
                <a:schemeClr val="tx1">
                  <a:lumMod val="50000"/>
                  <a:lumOff val="50000"/>
                </a:schemeClr>
              </a:solidFill>
              <a:latin typeface="+mj-ea"/>
              <a:ea typeface="+mj-ea"/>
            </a:endParaRPr>
          </a:p>
        </p:txBody>
      </p:sp>
      <p:sp>
        <p:nvSpPr>
          <p:cNvPr id="32" name="Rectangle 8">
            <a:extLst>
              <a:ext uri="{FF2B5EF4-FFF2-40B4-BE49-F238E27FC236}">
                <a16:creationId xmlns="" xmlns:a16="http://schemas.microsoft.com/office/drawing/2014/main" id="{230C01E7-5C32-4A65-830F-7735AF073318}"/>
              </a:ext>
            </a:extLst>
          </p:cNvPr>
          <p:cNvSpPr>
            <a:spLocks noChangeArrowheads="1"/>
          </p:cNvSpPr>
          <p:nvPr/>
        </p:nvSpPr>
        <p:spPr bwMode="auto">
          <a:xfrm>
            <a:off x="1170985" y="3260346"/>
            <a:ext cx="1614543" cy="2348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53339" tIns="26669" rIns="53339" bIns="26669">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r>
              <a:rPr lang="zh-CN" altLang="en-US" sz="1176" b="1"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rPr>
              <a:t>单击此处添加标题文字</a:t>
            </a:r>
          </a:p>
        </p:txBody>
      </p:sp>
      <p:sp>
        <p:nvSpPr>
          <p:cNvPr id="33" name="Rectangle 9">
            <a:extLst>
              <a:ext uri="{FF2B5EF4-FFF2-40B4-BE49-F238E27FC236}">
                <a16:creationId xmlns="" xmlns:a16="http://schemas.microsoft.com/office/drawing/2014/main" id="{E72F2A38-F36A-4010-99A6-D9846D2383E9}"/>
              </a:ext>
            </a:extLst>
          </p:cNvPr>
          <p:cNvSpPr>
            <a:spLocks noChangeArrowheads="1"/>
          </p:cNvSpPr>
          <p:nvPr/>
        </p:nvSpPr>
        <p:spPr bwMode="auto">
          <a:xfrm>
            <a:off x="1145432" y="1685271"/>
            <a:ext cx="2013820" cy="8684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53339" tIns="26669" rIns="53339" bIns="26669">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882" dirty="0">
                <a:solidFill>
                  <a:schemeClr val="tx1">
                    <a:lumMod val="50000"/>
                    <a:lumOff val="50000"/>
                  </a:schemeClr>
                </a:solidFill>
                <a:latin typeface="+mj-ea"/>
                <a:ea typeface="+mj-ea"/>
                <a:sym typeface="微软雅黑" panose="020B0503020204020204" pitchFamily="34" charset="-122"/>
              </a:rPr>
              <a:t>在此录入上述图表的综合描述说明，在此录入上述图表的综合描述说明。在此录入上述图表的综合描述说明，在此录入上述图表的综合描述说明。</a:t>
            </a:r>
            <a:endParaRPr lang="zh-CN" altLang="en-US" sz="882" dirty="0">
              <a:solidFill>
                <a:schemeClr val="tx1">
                  <a:lumMod val="50000"/>
                  <a:lumOff val="50000"/>
                </a:schemeClr>
              </a:solidFill>
              <a:latin typeface="+mj-ea"/>
              <a:ea typeface="+mj-ea"/>
            </a:endParaRPr>
          </a:p>
        </p:txBody>
      </p:sp>
      <p:sp>
        <p:nvSpPr>
          <p:cNvPr id="34" name="Rectangle 10">
            <a:extLst>
              <a:ext uri="{FF2B5EF4-FFF2-40B4-BE49-F238E27FC236}">
                <a16:creationId xmlns="" xmlns:a16="http://schemas.microsoft.com/office/drawing/2014/main" id="{C67C849A-DBD4-43E1-870A-2E878D1B7D67}"/>
              </a:ext>
            </a:extLst>
          </p:cNvPr>
          <p:cNvSpPr>
            <a:spLocks noChangeArrowheads="1"/>
          </p:cNvSpPr>
          <p:nvPr/>
        </p:nvSpPr>
        <p:spPr bwMode="auto">
          <a:xfrm>
            <a:off x="1145432" y="1502093"/>
            <a:ext cx="1614543" cy="2348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53339" tIns="26669" rIns="53339" bIns="26669">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eaLnBrk="0" hangingPunct="0"/>
            <a:r>
              <a:rPr lang="zh-CN" altLang="en-US" sz="1176"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单击此处添加标题文字</a:t>
            </a:r>
          </a:p>
        </p:txBody>
      </p:sp>
      <p:sp>
        <p:nvSpPr>
          <p:cNvPr id="35" name="Rectangle 11">
            <a:extLst>
              <a:ext uri="{FF2B5EF4-FFF2-40B4-BE49-F238E27FC236}">
                <a16:creationId xmlns="" xmlns:a16="http://schemas.microsoft.com/office/drawing/2014/main" id="{20099026-ABFC-49BC-B6C7-2A062F61946F}"/>
              </a:ext>
            </a:extLst>
          </p:cNvPr>
          <p:cNvSpPr>
            <a:spLocks noChangeArrowheads="1"/>
          </p:cNvSpPr>
          <p:nvPr/>
        </p:nvSpPr>
        <p:spPr bwMode="auto">
          <a:xfrm>
            <a:off x="6076180" y="1894623"/>
            <a:ext cx="1916479" cy="8684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53339" tIns="26669" rIns="53339" bIns="26669">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882" dirty="0">
                <a:solidFill>
                  <a:schemeClr val="tx1">
                    <a:lumMod val="50000"/>
                    <a:lumOff val="50000"/>
                  </a:schemeClr>
                </a:solidFill>
                <a:latin typeface="+mj-ea"/>
                <a:ea typeface="+mj-ea"/>
                <a:sym typeface="微软雅黑" panose="020B0503020204020204" pitchFamily="34" charset="-122"/>
              </a:rPr>
              <a:t>在此录入上述图表的综合描述说明，在此录入上述图表的综合描述说明。在此录入上述图表的综合描述说明，在此录入上述图表的综合描述说明。</a:t>
            </a:r>
            <a:endParaRPr lang="zh-CN" altLang="en-US" sz="882" dirty="0">
              <a:solidFill>
                <a:schemeClr val="tx1">
                  <a:lumMod val="50000"/>
                  <a:lumOff val="50000"/>
                </a:schemeClr>
              </a:solidFill>
              <a:latin typeface="+mj-ea"/>
              <a:ea typeface="+mj-ea"/>
            </a:endParaRPr>
          </a:p>
        </p:txBody>
      </p:sp>
      <p:sp>
        <p:nvSpPr>
          <p:cNvPr id="36" name="Rectangle 12">
            <a:extLst>
              <a:ext uri="{FF2B5EF4-FFF2-40B4-BE49-F238E27FC236}">
                <a16:creationId xmlns="" xmlns:a16="http://schemas.microsoft.com/office/drawing/2014/main" id="{D5A245EF-F94E-49B6-A834-191B6586AF2E}"/>
              </a:ext>
            </a:extLst>
          </p:cNvPr>
          <p:cNvSpPr>
            <a:spLocks noChangeArrowheads="1"/>
          </p:cNvSpPr>
          <p:nvPr/>
        </p:nvSpPr>
        <p:spPr bwMode="auto">
          <a:xfrm>
            <a:off x="6085428" y="1703276"/>
            <a:ext cx="1614543" cy="2348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53339" tIns="26669" rIns="53339" bIns="26669">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algn="r" eaLnBrk="0" hangingPunct="0"/>
            <a:r>
              <a:rPr lang="zh-CN" altLang="en-US" sz="1176" b="1"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单击此处添加标题文字</a:t>
            </a:r>
          </a:p>
        </p:txBody>
      </p:sp>
      <p:sp>
        <p:nvSpPr>
          <p:cNvPr id="37" name="Freeform 6">
            <a:extLst>
              <a:ext uri="{FF2B5EF4-FFF2-40B4-BE49-F238E27FC236}">
                <a16:creationId xmlns="" xmlns:a16="http://schemas.microsoft.com/office/drawing/2014/main" id="{F339742D-5C7D-4A93-89F7-F3FEAD1EFCFA}"/>
              </a:ext>
            </a:extLst>
          </p:cNvPr>
          <p:cNvSpPr>
            <a:spLocks noEditPoints="1"/>
          </p:cNvSpPr>
          <p:nvPr/>
        </p:nvSpPr>
        <p:spPr bwMode="auto">
          <a:xfrm>
            <a:off x="4378805" y="1244973"/>
            <a:ext cx="1353575" cy="1354279"/>
          </a:xfrm>
          <a:custGeom>
            <a:avLst/>
            <a:gdLst>
              <a:gd name="T0" fmla="*/ 997 w 1708"/>
              <a:gd name="T1" fmla="*/ 172 h 1708"/>
              <a:gd name="T2" fmla="*/ 1234 w 1708"/>
              <a:gd name="T3" fmla="*/ 270 h 1708"/>
              <a:gd name="T4" fmla="*/ 1356 w 1708"/>
              <a:gd name="T5" fmla="*/ 149 h 1708"/>
              <a:gd name="T6" fmla="*/ 1559 w 1708"/>
              <a:gd name="T7" fmla="*/ 352 h 1708"/>
              <a:gd name="T8" fmla="*/ 1437 w 1708"/>
              <a:gd name="T9" fmla="*/ 473 h 1708"/>
              <a:gd name="T10" fmla="*/ 1535 w 1708"/>
              <a:gd name="T11" fmla="*/ 710 h 1708"/>
              <a:gd name="T12" fmla="*/ 1708 w 1708"/>
              <a:gd name="T13" fmla="*/ 710 h 1708"/>
              <a:gd name="T14" fmla="*/ 1708 w 1708"/>
              <a:gd name="T15" fmla="*/ 997 h 1708"/>
              <a:gd name="T16" fmla="*/ 1535 w 1708"/>
              <a:gd name="T17" fmla="*/ 997 h 1708"/>
              <a:gd name="T18" fmla="*/ 1437 w 1708"/>
              <a:gd name="T19" fmla="*/ 1234 h 1708"/>
              <a:gd name="T20" fmla="*/ 1559 w 1708"/>
              <a:gd name="T21" fmla="*/ 1356 h 1708"/>
              <a:gd name="T22" fmla="*/ 1356 w 1708"/>
              <a:gd name="T23" fmla="*/ 1559 h 1708"/>
              <a:gd name="T24" fmla="*/ 1234 w 1708"/>
              <a:gd name="T25" fmla="*/ 1437 h 1708"/>
              <a:gd name="T26" fmla="*/ 997 w 1708"/>
              <a:gd name="T27" fmla="*/ 1535 h 1708"/>
              <a:gd name="T28" fmla="*/ 997 w 1708"/>
              <a:gd name="T29" fmla="*/ 1708 h 1708"/>
              <a:gd name="T30" fmla="*/ 710 w 1708"/>
              <a:gd name="T31" fmla="*/ 1708 h 1708"/>
              <a:gd name="T32" fmla="*/ 710 w 1708"/>
              <a:gd name="T33" fmla="*/ 1535 h 1708"/>
              <a:gd name="T34" fmla="*/ 473 w 1708"/>
              <a:gd name="T35" fmla="*/ 1437 h 1708"/>
              <a:gd name="T36" fmla="*/ 352 w 1708"/>
              <a:gd name="T37" fmla="*/ 1559 h 1708"/>
              <a:gd name="T38" fmla="*/ 149 w 1708"/>
              <a:gd name="T39" fmla="*/ 1356 h 1708"/>
              <a:gd name="T40" fmla="*/ 270 w 1708"/>
              <a:gd name="T41" fmla="*/ 1234 h 1708"/>
              <a:gd name="T42" fmla="*/ 172 w 1708"/>
              <a:gd name="T43" fmla="*/ 997 h 1708"/>
              <a:gd name="T44" fmla="*/ 0 w 1708"/>
              <a:gd name="T45" fmla="*/ 997 h 1708"/>
              <a:gd name="T46" fmla="*/ 0 w 1708"/>
              <a:gd name="T47" fmla="*/ 710 h 1708"/>
              <a:gd name="T48" fmla="*/ 172 w 1708"/>
              <a:gd name="T49" fmla="*/ 710 h 1708"/>
              <a:gd name="T50" fmla="*/ 270 w 1708"/>
              <a:gd name="T51" fmla="*/ 473 h 1708"/>
              <a:gd name="T52" fmla="*/ 149 w 1708"/>
              <a:gd name="T53" fmla="*/ 352 h 1708"/>
              <a:gd name="T54" fmla="*/ 352 w 1708"/>
              <a:gd name="T55" fmla="*/ 149 h 1708"/>
              <a:gd name="T56" fmla="*/ 473 w 1708"/>
              <a:gd name="T57" fmla="*/ 270 h 1708"/>
              <a:gd name="T58" fmla="*/ 710 w 1708"/>
              <a:gd name="T59" fmla="*/ 172 h 1708"/>
              <a:gd name="T60" fmla="*/ 710 w 1708"/>
              <a:gd name="T61" fmla="*/ 0 h 1708"/>
              <a:gd name="T62" fmla="*/ 997 w 1708"/>
              <a:gd name="T63" fmla="*/ 0 h 1708"/>
              <a:gd name="T64" fmla="*/ 997 w 1708"/>
              <a:gd name="T65" fmla="*/ 172 h 1708"/>
              <a:gd name="T66" fmla="*/ 854 w 1708"/>
              <a:gd name="T67" fmla="*/ 366 h 1708"/>
              <a:gd name="T68" fmla="*/ 1342 w 1708"/>
              <a:gd name="T69" fmla="*/ 854 h 1708"/>
              <a:gd name="T70" fmla="*/ 854 w 1708"/>
              <a:gd name="T71" fmla="*/ 1342 h 1708"/>
              <a:gd name="T72" fmla="*/ 366 w 1708"/>
              <a:gd name="T73" fmla="*/ 854 h 1708"/>
              <a:gd name="T74" fmla="*/ 854 w 1708"/>
              <a:gd name="T75" fmla="*/ 366 h 1708"/>
              <a:gd name="T76" fmla="*/ 854 w 1708"/>
              <a:gd name="T77" fmla="*/ 493 h 1708"/>
              <a:gd name="T78" fmla="*/ 1215 w 1708"/>
              <a:gd name="T79" fmla="*/ 854 h 1708"/>
              <a:gd name="T80" fmla="*/ 854 w 1708"/>
              <a:gd name="T81" fmla="*/ 1215 h 1708"/>
              <a:gd name="T82" fmla="*/ 493 w 1708"/>
              <a:gd name="T83" fmla="*/ 854 h 1708"/>
              <a:gd name="T84" fmla="*/ 854 w 1708"/>
              <a:gd name="T85" fmla="*/ 493 h 1708"/>
              <a:gd name="T86" fmla="*/ 854 w 1708"/>
              <a:gd name="T87" fmla="*/ 650 h 1708"/>
              <a:gd name="T88" fmla="*/ 1058 w 1708"/>
              <a:gd name="T89" fmla="*/ 854 h 1708"/>
              <a:gd name="T90" fmla="*/ 854 w 1708"/>
              <a:gd name="T91" fmla="*/ 1058 h 1708"/>
              <a:gd name="T92" fmla="*/ 650 w 1708"/>
              <a:gd name="T93" fmla="*/ 854 h 1708"/>
              <a:gd name="T94" fmla="*/ 854 w 1708"/>
              <a:gd name="T95" fmla="*/ 650 h 1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08" h="1708">
                <a:moveTo>
                  <a:pt x="997" y="172"/>
                </a:moveTo>
                <a:cubicBezTo>
                  <a:pt x="1083" y="190"/>
                  <a:pt x="1163" y="224"/>
                  <a:pt x="1234" y="270"/>
                </a:cubicBezTo>
                <a:lnTo>
                  <a:pt x="1356" y="149"/>
                </a:lnTo>
                <a:lnTo>
                  <a:pt x="1559" y="352"/>
                </a:lnTo>
                <a:lnTo>
                  <a:pt x="1437" y="473"/>
                </a:lnTo>
                <a:cubicBezTo>
                  <a:pt x="1484" y="544"/>
                  <a:pt x="1517" y="624"/>
                  <a:pt x="1535" y="710"/>
                </a:cubicBezTo>
                <a:lnTo>
                  <a:pt x="1708" y="710"/>
                </a:lnTo>
                <a:lnTo>
                  <a:pt x="1708" y="997"/>
                </a:lnTo>
                <a:lnTo>
                  <a:pt x="1535" y="997"/>
                </a:lnTo>
                <a:cubicBezTo>
                  <a:pt x="1517" y="1083"/>
                  <a:pt x="1484" y="1163"/>
                  <a:pt x="1437" y="1234"/>
                </a:cubicBezTo>
                <a:lnTo>
                  <a:pt x="1559" y="1356"/>
                </a:lnTo>
                <a:lnTo>
                  <a:pt x="1356" y="1559"/>
                </a:lnTo>
                <a:lnTo>
                  <a:pt x="1234" y="1437"/>
                </a:lnTo>
                <a:cubicBezTo>
                  <a:pt x="1163" y="1484"/>
                  <a:pt x="1083" y="1517"/>
                  <a:pt x="997" y="1535"/>
                </a:cubicBezTo>
                <a:lnTo>
                  <a:pt x="997" y="1708"/>
                </a:lnTo>
                <a:lnTo>
                  <a:pt x="710" y="1708"/>
                </a:lnTo>
                <a:lnTo>
                  <a:pt x="710" y="1535"/>
                </a:lnTo>
                <a:cubicBezTo>
                  <a:pt x="624" y="1517"/>
                  <a:pt x="544" y="1484"/>
                  <a:pt x="473" y="1437"/>
                </a:cubicBezTo>
                <a:lnTo>
                  <a:pt x="352" y="1559"/>
                </a:lnTo>
                <a:lnTo>
                  <a:pt x="149" y="1356"/>
                </a:lnTo>
                <a:lnTo>
                  <a:pt x="270" y="1234"/>
                </a:lnTo>
                <a:cubicBezTo>
                  <a:pt x="224" y="1163"/>
                  <a:pt x="190" y="1083"/>
                  <a:pt x="172" y="997"/>
                </a:cubicBezTo>
                <a:lnTo>
                  <a:pt x="0" y="997"/>
                </a:lnTo>
                <a:lnTo>
                  <a:pt x="0" y="710"/>
                </a:lnTo>
                <a:lnTo>
                  <a:pt x="172" y="710"/>
                </a:lnTo>
                <a:cubicBezTo>
                  <a:pt x="190" y="624"/>
                  <a:pt x="224" y="544"/>
                  <a:pt x="270" y="473"/>
                </a:cubicBezTo>
                <a:lnTo>
                  <a:pt x="149" y="352"/>
                </a:lnTo>
                <a:lnTo>
                  <a:pt x="352" y="149"/>
                </a:lnTo>
                <a:lnTo>
                  <a:pt x="473" y="270"/>
                </a:lnTo>
                <a:cubicBezTo>
                  <a:pt x="544" y="224"/>
                  <a:pt x="624" y="190"/>
                  <a:pt x="710" y="172"/>
                </a:cubicBezTo>
                <a:lnTo>
                  <a:pt x="710" y="0"/>
                </a:lnTo>
                <a:lnTo>
                  <a:pt x="997" y="0"/>
                </a:lnTo>
                <a:lnTo>
                  <a:pt x="997" y="172"/>
                </a:lnTo>
                <a:close/>
                <a:moveTo>
                  <a:pt x="854" y="366"/>
                </a:moveTo>
                <a:cubicBezTo>
                  <a:pt x="1123" y="366"/>
                  <a:pt x="1342" y="584"/>
                  <a:pt x="1342" y="854"/>
                </a:cubicBezTo>
                <a:cubicBezTo>
                  <a:pt x="1342" y="1123"/>
                  <a:pt x="1123" y="1342"/>
                  <a:pt x="854" y="1342"/>
                </a:cubicBezTo>
                <a:cubicBezTo>
                  <a:pt x="584" y="1342"/>
                  <a:pt x="366" y="1123"/>
                  <a:pt x="366" y="854"/>
                </a:cubicBezTo>
                <a:cubicBezTo>
                  <a:pt x="366" y="584"/>
                  <a:pt x="584" y="366"/>
                  <a:pt x="854" y="366"/>
                </a:cubicBezTo>
                <a:close/>
                <a:moveTo>
                  <a:pt x="854" y="493"/>
                </a:moveTo>
                <a:cubicBezTo>
                  <a:pt x="1053" y="493"/>
                  <a:pt x="1215" y="655"/>
                  <a:pt x="1215" y="854"/>
                </a:cubicBezTo>
                <a:cubicBezTo>
                  <a:pt x="1215" y="1053"/>
                  <a:pt x="1053" y="1215"/>
                  <a:pt x="854" y="1215"/>
                </a:cubicBezTo>
                <a:cubicBezTo>
                  <a:pt x="655" y="1215"/>
                  <a:pt x="493" y="1053"/>
                  <a:pt x="493" y="854"/>
                </a:cubicBezTo>
                <a:cubicBezTo>
                  <a:pt x="493" y="655"/>
                  <a:pt x="655" y="493"/>
                  <a:pt x="854" y="493"/>
                </a:cubicBezTo>
                <a:close/>
                <a:moveTo>
                  <a:pt x="854" y="650"/>
                </a:moveTo>
                <a:cubicBezTo>
                  <a:pt x="966" y="650"/>
                  <a:pt x="1058" y="741"/>
                  <a:pt x="1058" y="854"/>
                </a:cubicBezTo>
                <a:cubicBezTo>
                  <a:pt x="1058" y="966"/>
                  <a:pt x="966" y="1058"/>
                  <a:pt x="854" y="1058"/>
                </a:cubicBezTo>
                <a:cubicBezTo>
                  <a:pt x="741" y="1058"/>
                  <a:pt x="650" y="966"/>
                  <a:pt x="650" y="854"/>
                </a:cubicBezTo>
                <a:cubicBezTo>
                  <a:pt x="650" y="741"/>
                  <a:pt x="741" y="650"/>
                  <a:pt x="854" y="650"/>
                </a:cubicBezTo>
                <a:close/>
              </a:path>
            </a:pathLst>
          </a:custGeom>
          <a:solidFill>
            <a:schemeClr val="accent2"/>
          </a:solidFill>
          <a:ln>
            <a:noFill/>
          </a:ln>
        </p:spPr>
        <p:txBody>
          <a:bodyPr vert="horz" wrap="square" lIns="67204" tIns="33602" rIns="67204" bIns="33602" numCol="1" anchor="t" anchorCtr="0" compatLnSpc="1"/>
          <a:lstStyle/>
          <a:p>
            <a:endParaRPr lang="zh-CN" altLang="en-US" sz="975">
              <a:solidFill>
                <a:schemeClr val="accent1"/>
              </a:solidFill>
              <a:latin typeface="+mn-ea"/>
            </a:endParaRPr>
          </a:p>
        </p:txBody>
      </p:sp>
      <p:sp>
        <p:nvSpPr>
          <p:cNvPr id="38" name="Freeform 6">
            <a:extLst>
              <a:ext uri="{FF2B5EF4-FFF2-40B4-BE49-F238E27FC236}">
                <a16:creationId xmlns="" xmlns:a16="http://schemas.microsoft.com/office/drawing/2014/main" id="{08ED6BA1-0801-4C0C-9839-10563D6403E6}"/>
              </a:ext>
            </a:extLst>
          </p:cNvPr>
          <p:cNvSpPr>
            <a:spLocks noEditPoints="1"/>
          </p:cNvSpPr>
          <p:nvPr/>
        </p:nvSpPr>
        <p:spPr bwMode="auto">
          <a:xfrm>
            <a:off x="3774182" y="2509164"/>
            <a:ext cx="1862312" cy="1863283"/>
          </a:xfrm>
          <a:custGeom>
            <a:avLst/>
            <a:gdLst>
              <a:gd name="T0" fmla="*/ 997 w 1708"/>
              <a:gd name="T1" fmla="*/ 172 h 1708"/>
              <a:gd name="T2" fmla="*/ 1234 w 1708"/>
              <a:gd name="T3" fmla="*/ 270 h 1708"/>
              <a:gd name="T4" fmla="*/ 1356 w 1708"/>
              <a:gd name="T5" fmla="*/ 149 h 1708"/>
              <a:gd name="T6" fmla="*/ 1559 w 1708"/>
              <a:gd name="T7" fmla="*/ 352 h 1708"/>
              <a:gd name="T8" fmla="*/ 1437 w 1708"/>
              <a:gd name="T9" fmla="*/ 473 h 1708"/>
              <a:gd name="T10" fmla="*/ 1535 w 1708"/>
              <a:gd name="T11" fmla="*/ 710 h 1708"/>
              <a:gd name="T12" fmla="*/ 1708 w 1708"/>
              <a:gd name="T13" fmla="*/ 710 h 1708"/>
              <a:gd name="T14" fmla="*/ 1708 w 1708"/>
              <a:gd name="T15" fmla="*/ 997 h 1708"/>
              <a:gd name="T16" fmla="*/ 1535 w 1708"/>
              <a:gd name="T17" fmla="*/ 997 h 1708"/>
              <a:gd name="T18" fmla="*/ 1437 w 1708"/>
              <a:gd name="T19" fmla="*/ 1234 h 1708"/>
              <a:gd name="T20" fmla="*/ 1559 w 1708"/>
              <a:gd name="T21" fmla="*/ 1356 h 1708"/>
              <a:gd name="T22" fmla="*/ 1356 w 1708"/>
              <a:gd name="T23" fmla="*/ 1559 h 1708"/>
              <a:gd name="T24" fmla="*/ 1234 w 1708"/>
              <a:gd name="T25" fmla="*/ 1437 h 1708"/>
              <a:gd name="T26" fmla="*/ 997 w 1708"/>
              <a:gd name="T27" fmla="*/ 1535 h 1708"/>
              <a:gd name="T28" fmla="*/ 997 w 1708"/>
              <a:gd name="T29" fmla="*/ 1708 h 1708"/>
              <a:gd name="T30" fmla="*/ 710 w 1708"/>
              <a:gd name="T31" fmla="*/ 1708 h 1708"/>
              <a:gd name="T32" fmla="*/ 710 w 1708"/>
              <a:gd name="T33" fmla="*/ 1535 h 1708"/>
              <a:gd name="T34" fmla="*/ 473 w 1708"/>
              <a:gd name="T35" fmla="*/ 1437 h 1708"/>
              <a:gd name="T36" fmla="*/ 352 w 1708"/>
              <a:gd name="T37" fmla="*/ 1559 h 1708"/>
              <a:gd name="T38" fmla="*/ 149 w 1708"/>
              <a:gd name="T39" fmla="*/ 1356 h 1708"/>
              <a:gd name="T40" fmla="*/ 270 w 1708"/>
              <a:gd name="T41" fmla="*/ 1234 h 1708"/>
              <a:gd name="T42" fmla="*/ 172 w 1708"/>
              <a:gd name="T43" fmla="*/ 997 h 1708"/>
              <a:gd name="T44" fmla="*/ 0 w 1708"/>
              <a:gd name="T45" fmla="*/ 997 h 1708"/>
              <a:gd name="T46" fmla="*/ 0 w 1708"/>
              <a:gd name="T47" fmla="*/ 710 h 1708"/>
              <a:gd name="T48" fmla="*/ 172 w 1708"/>
              <a:gd name="T49" fmla="*/ 710 h 1708"/>
              <a:gd name="T50" fmla="*/ 270 w 1708"/>
              <a:gd name="T51" fmla="*/ 473 h 1708"/>
              <a:gd name="T52" fmla="*/ 149 w 1708"/>
              <a:gd name="T53" fmla="*/ 352 h 1708"/>
              <a:gd name="T54" fmla="*/ 352 w 1708"/>
              <a:gd name="T55" fmla="*/ 149 h 1708"/>
              <a:gd name="T56" fmla="*/ 473 w 1708"/>
              <a:gd name="T57" fmla="*/ 270 h 1708"/>
              <a:gd name="T58" fmla="*/ 710 w 1708"/>
              <a:gd name="T59" fmla="*/ 172 h 1708"/>
              <a:gd name="T60" fmla="*/ 710 w 1708"/>
              <a:gd name="T61" fmla="*/ 0 h 1708"/>
              <a:gd name="T62" fmla="*/ 997 w 1708"/>
              <a:gd name="T63" fmla="*/ 0 h 1708"/>
              <a:gd name="T64" fmla="*/ 997 w 1708"/>
              <a:gd name="T65" fmla="*/ 172 h 1708"/>
              <a:gd name="T66" fmla="*/ 854 w 1708"/>
              <a:gd name="T67" fmla="*/ 366 h 1708"/>
              <a:gd name="T68" fmla="*/ 1342 w 1708"/>
              <a:gd name="T69" fmla="*/ 854 h 1708"/>
              <a:gd name="T70" fmla="*/ 854 w 1708"/>
              <a:gd name="T71" fmla="*/ 1342 h 1708"/>
              <a:gd name="T72" fmla="*/ 366 w 1708"/>
              <a:gd name="T73" fmla="*/ 854 h 1708"/>
              <a:gd name="T74" fmla="*/ 854 w 1708"/>
              <a:gd name="T75" fmla="*/ 366 h 1708"/>
              <a:gd name="T76" fmla="*/ 854 w 1708"/>
              <a:gd name="T77" fmla="*/ 493 h 1708"/>
              <a:gd name="T78" fmla="*/ 1215 w 1708"/>
              <a:gd name="T79" fmla="*/ 854 h 1708"/>
              <a:gd name="T80" fmla="*/ 854 w 1708"/>
              <a:gd name="T81" fmla="*/ 1215 h 1708"/>
              <a:gd name="T82" fmla="*/ 493 w 1708"/>
              <a:gd name="T83" fmla="*/ 854 h 1708"/>
              <a:gd name="T84" fmla="*/ 854 w 1708"/>
              <a:gd name="T85" fmla="*/ 493 h 1708"/>
              <a:gd name="T86" fmla="*/ 854 w 1708"/>
              <a:gd name="T87" fmla="*/ 650 h 1708"/>
              <a:gd name="T88" fmla="*/ 1058 w 1708"/>
              <a:gd name="T89" fmla="*/ 854 h 1708"/>
              <a:gd name="T90" fmla="*/ 854 w 1708"/>
              <a:gd name="T91" fmla="*/ 1058 h 1708"/>
              <a:gd name="T92" fmla="*/ 650 w 1708"/>
              <a:gd name="T93" fmla="*/ 854 h 1708"/>
              <a:gd name="T94" fmla="*/ 854 w 1708"/>
              <a:gd name="T95" fmla="*/ 650 h 1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08" h="1708">
                <a:moveTo>
                  <a:pt x="997" y="172"/>
                </a:moveTo>
                <a:cubicBezTo>
                  <a:pt x="1083" y="190"/>
                  <a:pt x="1163" y="224"/>
                  <a:pt x="1234" y="270"/>
                </a:cubicBezTo>
                <a:lnTo>
                  <a:pt x="1356" y="149"/>
                </a:lnTo>
                <a:lnTo>
                  <a:pt x="1559" y="352"/>
                </a:lnTo>
                <a:lnTo>
                  <a:pt x="1437" y="473"/>
                </a:lnTo>
                <a:cubicBezTo>
                  <a:pt x="1484" y="544"/>
                  <a:pt x="1517" y="624"/>
                  <a:pt x="1535" y="710"/>
                </a:cubicBezTo>
                <a:lnTo>
                  <a:pt x="1708" y="710"/>
                </a:lnTo>
                <a:lnTo>
                  <a:pt x="1708" y="997"/>
                </a:lnTo>
                <a:lnTo>
                  <a:pt x="1535" y="997"/>
                </a:lnTo>
                <a:cubicBezTo>
                  <a:pt x="1517" y="1083"/>
                  <a:pt x="1484" y="1163"/>
                  <a:pt x="1437" y="1234"/>
                </a:cubicBezTo>
                <a:lnTo>
                  <a:pt x="1559" y="1356"/>
                </a:lnTo>
                <a:lnTo>
                  <a:pt x="1356" y="1559"/>
                </a:lnTo>
                <a:lnTo>
                  <a:pt x="1234" y="1437"/>
                </a:lnTo>
                <a:cubicBezTo>
                  <a:pt x="1163" y="1484"/>
                  <a:pt x="1083" y="1517"/>
                  <a:pt x="997" y="1535"/>
                </a:cubicBezTo>
                <a:lnTo>
                  <a:pt x="997" y="1708"/>
                </a:lnTo>
                <a:lnTo>
                  <a:pt x="710" y="1708"/>
                </a:lnTo>
                <a:lnTo>
                  <a:pt x="710" y="1535"/>
                </a:lnTo>
                <a:cubicBezTo>
                  <a:pt x="624" y="1517"/>
                  <a:pt x="544" y="1484"/>
                  <a:pt x="473" y="1437"/>
                </a:cubicBezTo>
                <a:lnTo>
                  <a:pt x="352" y="1559"/>
                </a:lnTo>
                <a:lnTo>
                  <a:pt x="149" y="1356"/>
                </a:lnTo>
                <a:lnTo>
                  <a:pt x="270" y="1234"/>
                </a:lnTo>
                <a:cubicBezTo>
                  <a:pt x="224" y="1163"/>
                  <a:pt x="190" y="1083"/>
                  <a:pt x="172" y="997"/>
                </a:cubicBezTo>
                <a:lnTo>
                  <a:pt x="0" y="997"/>
                </a:lnTo>
                <a:lnTo>
                  <a:pt x="0" y="710"/>
                </a:lnTo>
                <a:lnTo>
                  <a:pt x="172" y="710"/>
                </a:lnTo>
                <a:cubicBezTo>
                  <a:pt x="190" y="624"/>
                  <a:pt x="224" y="544"/>
                  <a:pt x="270" y="473"/>
                </a:cubicBezTo>
                <a:lnTo>
                  <a:pt x="149" y="352"/>
                </a:lnTo>
                <a:lnTo>
                  <a:pt x="352" y="149"/>
                </a:lnTo>
                <a:lnTo>
                  <a:pt x="473" y="270"/>
                </a:lnTo>
                <a:cubicBezTo>
                  <a:pt x="544" y="224"/>
                  <a:pt x="624" y="190"/>
                  <a:pt x="710" y="172"/>
                </a:cubicBezTo>
                <a:lnTo>
                  <a:pt x="710" y="0"/>
                </a:lnTo>
                <a:lnTo>
                  <a:pt x="997" y="0"/>
                </a:lnTo>
                <a:lnTo>
                  <a:pt x="997" y="172"/>
                </a:lnTo>
                <a:close/>
                <a:moveTo>
                  <a:pt x="854" y="366"/>
                </a:moveTo>
                <a:cubicBezTo>
                  <a:pt x="1123" y="366"/>
                  <a:pt x="1342" y="584"/>
                  <a:pt x="1342" y="854"/>
                </a:cubicBezTo>
                <a:cubicBezTo>
                  <a:pt x="1342" y="1123"/>
                  <a:pt x="1123" y="1342"/>
                  <a:pt x="854" y="1342"/>
                </a:cubicBezTo>
                <a:cubicBezTo>
                  <a:pt x="584" y="1342"/>
                  <a:pt x="366" y="1123"/>
                  <a:pt x="366" y="854"/>
                </a:cubicBezTo>
                <a:cubicBezTo>
                  <a:pt x="366" y="584"/>
                  <a:pt x="584" y="366"/>
                  <a:pt x="854" y="366"/>
                </a:cubicBezTo>
                <a:close/>
                <a:moveTo>
                  <a:pt x="854" y="493"/>
                </a:moveTo>
                <a:cubicBezTo>
                  <a:pt x="1053" y="493"/>
                  <a:pt x="1215" y="655"/>
                  <a:pt x="1215" y="854"/>
                </a:cubicBezTo>
                <a:cubicBezTo>
                  <a:pt x="1215" y="1053"/>
                  <a:pt x="1053" y="1215"/>
                  <a:pt x="854" y="1215"/>
                </a:cubicBezTo>
                <a:cubicBezTo>
                  <a:pt x="655" y="1215"/>
                  <a:pt x="493" y="1053"/>
                  <a:pt x="493" y="854"/>
                </a:cubicBezTo>
                <a:cubicBezTo>
                  <a:pt x="493" y="655"/>
                  <a:pt x="655" y="493"/>
                  <a:pt x="854" y="493"/>
                </a:cubicBezTo>
                <a:close/>
                <a:moveTo>
                  <a:pt x="854" y="650"/>
                </a:moveTo>
                <a:cubicBezTo>
                  <a:pt x="966" y="650"/>
                  <a:pt x="1058" y="741"/>
                  <a:pt x="1058" y="854"/>
                </a:cubicBezTo>
                <a:cubicBezTo>
                  <a:pt x="1058" y="966"/>
                  <a:pt x="966" y="1058"/>
                  <a:pt x="854" y="1058"/>
                </a:cubicBezTo>
                <a:cubicBezTo>
                  <a:pt x="741" y="1058"/>
                  <a:pt x="650" y="966"/>
                  <a:pt x="650" y="854"/>
                </a:cubicBezTo>
                <a:cubicBezTo>
                  <a:pt x="650" y="741"/>
                  <a:pt x="741" y="650"/>
                  <a:pt x="854" y="650"/>
                </a:cubicBezTo>
                <a:close/>
              </a:path>
            </a:pathLst>
          </a:custGeom>
          <a:solidFill>
            <a:schemeClr val="tx2"/>
          </a:solidFill>
          <a:ln w="3175" cap="flat" cmpd="sng">
            <a:noFill/>
            <a:bevel/>
          </a:ln>
        </p:spPr>
        <p:txBody>
          <a:bodyPr anchor="ctr"/>
          <a:lstStyle/>
          <a:p>
            <a:pPr algn="ctr"/>
            <a:endParaRPr lang="zh-CN" altLang="en-US" sz="975">
              <a:solidFill>
                <a:srgbClr val="F8F8F8"/>
              </a:solidFill>
              <a:ea typeface="微软雅黑" panose="020B0503020204020204" pitchFamily="34" charset="-122"/>
            </a:endParaRPr>
          </a:p>
        </p:txBody>
      </p:sp>
      <p:sp>
        <p:nvSpPr>
          <p:cNvPr id="39" name="Freeform 6">
            <a:extLst>
              <a:ext uri="{FF2B5EF4-FFF2-40B4-BE49-F238E27FC236}">
                <a16:creationId xmlns="" xmlns:a16="http://schemas.microsoft.com/office/drawing/2014/main" id="{3024CD87-761D-4308-8C35-FAC3EF6DC119}"/>
              </a:ext>
            </a:extLst>
          </p:cNvPr>
          <p:cNvSpPr>
            <a:spLocks noEditPoints="1"/>
          </p:cNvSpPr>
          <p:nvPr/>
        </p:nvSpPr>
        <p:spPr bwMode="auto">
          <a:xfrm>
            <a:off x="3270984" y="1587562"/>
            <a:ext cx="1219834" cy="1220469"/>
          </a:xfrm>
          <a:custGeom>
            <a:avLst/>
            <a:gdLst>
              <a:gd name="T0" fmla="*/ 997 w 1708"/>
              <a:gd name="T1" fmla="*/ 172 h 1708"/>
              <a:gd name="T2" fmla="*/ 1234 w 1708"/>
              <a:gd name="T3" fmla="*/ 270 h 1708"/>
              <a:gd name="T4" fmla="*/ 1356 w 1708"/>
              <a:gd name="T5" fmla="*/ 149 h 1708"/>
              <a:gd name="T6" fmla="*/ 1559 w 1708"/>
              <a:gd name="T7" fmla="*/ 352 h 1708"/>
              <a:gd name="T8" fmla="*/ 1437 w 1708"/>
              <a:gd name="T9" fmla="*/ 473 h 1708"/>
              <a:gd name="T10" fmla="*/ 1535 w 1708"/>
              <a:gd name="T11" fmla="*/ 710 h 1708"/>
              <a:gd name="T12" fmla="*/ 1708 w 1708"/>
              <a:gd name="T13" fmla="*/ 710 h 1708"/>
              <a:gd name="T14" fmla="*/ 1708 w 1708"/>
              <a:gd name="T15" fmla="*/ 997 h 1708"/>
              <a:gd name="T16" fmla="*/ 1535 w 1708"/>
              <a:gd name="T17" fmla="*/ 997 h 1708"/>
              <a:gd name="T18" fmla="*/ 1437 w 1708"/>
              <a:gd name="T19" fmla="*/ 1234 h 1708"/>
              <a:gd name="T20" fmla="*/ 1559 w 1708"/>
              <a:gd name="T21" fmla="*/ 1356 h 1708"/>
              <a:gd name="T22" fmla="*/ 1356 w 1708"/>
              <a:gd name="T23" fmla="*/ 1559 h 1708"/>
              <a:gd name="T24" fmla="*/ 1234 w 1708"/>
              <a:gd name="T25" fmla="*/ 1437 h 1708"/>
              <a:gd name="T26" fmla="*/ 997 w 1708"/>
              <a:gd name="T27" fmla="*/ 1535 h 1708"/>
              <a:gd name="T28" fmla="*/ 997 w 1708"/>
              <a:gd name="T29" fmla="*/ 1708 h 1708"/>
              <a:gd name="T30" fmla="*/ 710 w 1708"/>
              <a:gd name="T31" fmla="*/ 1708 h 1708"/>
              <a:gd name="T32" fmla="*/ 710 w 1708"/>
              <a:gd name="T33" fmla="*/ 1535 h 1708"/>
              <a:gd name="T34" fmla="*/ 473 w 1708"/>
              <a:gd name="T35" fmla="*/ 1437 h 1708"/>
              <a:gd name="T36" fmla="*/ 352 w 1708"/>
              <a:gd name="T37" fmla="*/ 1559 h 1708"/>
              <a:gd name="T38" fmla="*/ 149 w 1708"/>
              <a:gd name="T39" fmla="*/ 1356 h 1708"/>
              <a:gd name="T40" fmla="*/ 270 w 1708"/>
              <a:gd name="T41" fmla="*/ 1234 h 1708"/>
              <a:gd name="T42" fmla="*/ 172 w 1708"/>
              <a:gd name="T43" fmla="*/ 997 h 1708"/>
              <a:gd name="T44" fmla="*/ 0 w 1708"/>
              <a:gd name="T45" fmla="*/ 997 h 1708"/>
              <a:gd name="T46" fmla="*/ 0 w 1708"/>
              <a:gd name="T47" fmla="*/ 710 h 1708"/>
              <a:gd name="T48" fmla="*/ 172 w 1708"/>
              <a:gd name="T49" fmla="*/ 710 h 1708"/>
              <a:gd name="T50" fmla="*/ 270 w 1708"/>
              <a:gd name="T51" fmla="*/ 473 h 1708"/>
              <a:gd name="T52" fmla="*/ 149 w 1708"/>
              <a:gd name="T53" fmla="*/ 352 h 1708"/>
              <a:gd name="T54" fmla="*/ 352 w 1708"/>
              <a:gd name="T55" fmla="*/ 149 h 1708"/>
              <a:gd name="T56" fmla="*/ 473 w 1708"/>
              <a:gd name="T57" fmla="*/ 270 h 1708"/>
              <a:gd name="T58" fmla="*/ 710 w 1708"/>
              <a:gd name="T59" fmla="*/ 172 h 1708"/>
              <a:gd name="T60" fmla="*/ 710 w 1708"/>
              <a:gd name="T61" fmla="*/ 0 h 1708"/>
              <a:gd name="T62" fmla="*/ 997 w 1708"/>
              <a:gd name="T63" fmla="*/ 0 h 1708"/>
              <a:gd name="T64" fmla="*/ 997 w 1708"/>
              <a:gd name="T65" fmla="*/ 172 h 1708"/>
              <a:gd name="T66" fmla="*/ 854 w 1708"/>
              <a:gd name="T67" fmla="*/ 366 h 1708"/>
              <a:gd name="T68" fmla="*/ 1342 w 1708"/>
              <a:gd name="T69" fmla="*/ 854 h 1708"/>
              <a:gd name="T70" fmla="*/ 854 w 1708"/>
              <a:gd name="T71" fmla="*/ 1342 h 1708"/>
              <a:gd name="T72" fmla="*/ 366 w 1708"/>
              <a:gd name="T73" fmla="*/ 854 h 1708"/>
              <a:gd name="T74" fmla="*/ 854 w 1708"/>
              <a:gd name="T75" fmla="*/ 366 h 1708"/>
              <a:gd name="T76" fmla="*/ 854 w 1708"/>
              <a:gd name="T77" fmla="*/ 493 h 1708"/>
              <a:gd name="T78" fmla="*/ 1215 w 1708"/>
              <a:gd name="T79" fmla="*/ 854 h 1708"/>
              <a:gd name="T80" fmla="*/ 854 w 1708"/>
              <a:gd name="T81" fmla="*/ 1215 h 1708"/>
              <a:gd name="T82" fmla="*/ 493 w 1708"/>
              <a:gd name="T83" fmla="*/ 854 h 1708"/>
              <a:gd name="T84" fmla="*/ 854 w 1708"/>
              <a:gd name="T85" fmla="*/ 493 h 1708"/>
              <a:gd name="T86" fmla="*/ 854 w 1708"/>
              <a:gd name="T87" fmla="*/ 650 h 1708"/>
              <a:gd name="T88" fmla="*/ 1058 w 1708"/>
              <a:gd name="T89" fmla="*/ 854 h 1708"/>
              <a:gd name="T90" fmla="*/ 854 w 1708"/>
              <a:gd name="T91" fmla="*/ 1058 h 1708"/>
              <a:gd name="T92" fmla="*/ 650 w 1708"/>
              <a:gd name="T93" fmla="*/ 854 h 1708"/>
              <a:gd name="T94" fmla="*/ 854 w 1708"/>
              <a:gd name="T95" fmla="*/ 650 h 1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08" h="1708">
                <a:moveTo>
                  <a:pt x="997" y="172"/>
                </a:moveTo>
                <a:cubicBezTo>
                  <a:pt x="1083" y="190"/>
                  <a:pt x="1163" y="224"/>
                  <a:pt x="1234" y="270"/>
                </a:cubicBezTo>
                <a:lnTo>
                  <a:pt x="1356" y="149"/>
                </a:lnTo>
                <a:lnTo>
                  <a:pt x="1559" y="352"/>
                </a:lnTo>
                <a:lnTo>
                  <a:pt x="1437" y="473"/>
                </a:lnTo>
                <a:cubicBezTo>
                  <a:pt x="1484" y="544"/>
                  <a:pt x="1517" y="624"/>
                  <a:pt x="1535" y="710"/>
                </a:cubicBezTo>
                <a:lnTo>
                  <a:pt x="1708" y="710"/>
                </a:lnTo>
                <a:lnTo>
                  <a:pt x="1708" y="997"/>
                </a:lnTo>
                <a:lnTo>
                  <a:pt x="1535" y="997"/>
                </a:lnTo>
                <a:cubicBezTo>
                  <a:pt x="1517" y="1083"/>
                  <a:pt x="1484" y="1163"/>
                  <a:pt x="1437" y="1234"/>
                </a:cubicBezTo>
                <a:lnTo>
                  <a:pt x="1559" y="1356"/>
                </a:lnTo>
                <a:lnTo>
                  <a:pt x="1356" y="1559"/>
                </a:lnTo>
                <a:lnTo>
                  <a:pt x="1234" y="1437"/>
                </a:lnTo>
                <a:cubicBezTo>
                  <a:pt x="1163" y="1484"/>
                  <a:pt x="1083" y="1517"/>
                  <a:pt x="997" y="1535"/>
                </a:cubicBezTo>
                <a:lnTo>
                  <a:pt x="997" y="1708"/>
                </a:lnTo>
                <a:lnTo>
                  <a:pt x="710" y="1708"/>
                </a:lnTo>
                <a:lnTo>
                  <a:pt x="710" y="1535"/>
                </a:lnTo>
                <a:cubicBezTo>
                  <a:pt x="624" y="1517"/>
                  <a:pt x="544" y="1484"/>
                  <a:pt x="473" y="1437"/>
                </a:cubicBezTo>
                <a:lnTo>
                  <a:pt x="352" y="1559"/>
                </a:lnTo>
                <a:lnTo>
                  <a:pt x="149" y="1356"/>
                </a:lnTo>
                <a:lnTo>
                  <a:pt x="270" y="1234"/>
                </a:lnTo>
                <a:cubicBezTo>
                  <a:pt x="224" y="1163"/>
                  <a:pt x="190" y="1083"/>
                  <a:pt x="172" y="997"/>
                </a:cubicBezTo>
                <a:lnTo>
                  <a:pt x="0" y="997"/>
                </a:lnTo>
                <a:lnTo>
                  <a:pt x="0" y="710"/>
                </a:lnTo>
                <a:lnTo>
                  <a:pt x="172" y="710"/>
                </a:lnTo>
                <a:cubicBezTo>
                  <a:pt x="190" y="624"/>
                  <a:pt x="224" y="544"/>
                  <a:pt x="270" y="473"/>
                </a:cubicBezTo>
                <a:lnTo>
                  <a:pt x="149" y="352"/>
                </a:lnTo>
                <a:lnTo>
                  <a:pt x="352" y="149"/>
                </a:lnTo>
                <a:lnTo>
                  <a:pt x="473" y="270"/>
                </a:lnTo>
                <a:cubicBezTo>
                  <a:pt x="544" y="224"/>
                  <a:pt x="624" y="190"/>
                  <a:pt x="710" y="172"/>
                </a:cubicBezTo>
                <a:lnTo>
                  <a:pt x="710" y="0"/>
                </a:lnTo>
                <a:lnTo>
                  <a:pt x="997" y="0"/>
                </a:lnTo>
                <a:lnTo>
                  <a:pt x="997" y="172"/>
                </a:lnTo>
                <a:close/>
                <a:moveTo>
                  <a:pt x="854" y="366"/>
                </a:moveTo>
                <a:cubicBezTo>
                  <a:pt x="1123" y="366"/>
                  <a:pt x="1342" y="584"/>
                  <a:pt x="1342" y="854"/>
                </a:cubicBezTo>
                <a:cubicBezTo>
                  <a:pt x="1342" y="1123"/>
                  <a:pt x="1123" y="1342"/>
                  <a:pt x="854" y="1342"/>
                </a:cubicBezTo>
                <a:cubicBezTo>
                  <a:pt x="584" y="1342"/>
                  <a:pt x="366" y="1123"/>
                  <a:pt x="366" y="854"/>
                </a:cubicBezTo>
                <a:cubicBezTo>
                  <a:pt x="366" y="584"/>
                  <a:pt x="584" y="366"/>
                  <a:pt x="854" y="366"/>
                </a:cubicBezTo>
                <a:close/>
                <a:moveTo>
                  <a:pt x="854" y="493"/>
                </a:moveTo>
                <a:cubicBezTo>
                  <a:pt x="1053" y="493"/>
                  <a:pt x="1215" y="655"/>
                  <a:pt x="1215" y="854"/>
                </a:cubicBezTo>
                <a:cubicBezTo>
                  <a:pt x="1215" y="1053"/>
                  <a:pt x="1053" y="1215"/>
                  <a:pt x="854" y="1215"/>
                </a:cubicBezTo>
                <a:cubicBezTo>
                  <a:pt x="655" y="1215"/>
                  <a:pt x="493" y="1053"/>
                  <a:pt x="493" y="854"/>
                </a:cubicBezTo>
                <a:cubicBezTo>
                  <a:pt x="493" y="655"/>
                  <a:pt x="655" y="493"/>
                  <a:pt x="854" y="493"/>
                </a:cubicBezTo>
                <a:close/>
                <a:moveTo>
                  <a:pt x="854" y="650"/>
                </a:moveTo>
                <a:cubicBezTo>
                  <a:pt x="966" y="650"/>
                  <a:pt x="1058" y="741"/>
                  <a:pt x="1058" y="854"/>
                </a:cubicBezTo>
                <a:cubicBezTo>
                  <a:pt x="1058" y="966"/>
                  <a:pt x="966" y="1058"/>
                  <a:pt x="854" y="1058"/>
                </a:cubicBezTo>
                <a:cubicBezTo>
                  <a:pt x="741" y="1058"/>
                  <a:pt x="650" y="966"/>
                  <a:pt x="650" y="854"/>
                </a:cubicBezTo>
                <a:cubicBezTo>
                  <a:pt x="650" y="741"/>
                  <a:pt x="741" y="650"/>
                  <a:pt x="854" y="650"/>
                </a:cubicBezTo>
                <a:close/>
              </a:path>
            </a:pathLst>
          </a:custGeom>
          <a:solidFill>
            <a:schemeClr val="accent1"/>
          </a:solidFill>
          <a:ln w="3175" cap="flat" cmpd="sng">
            <a:noFill/>
            <a:bevel/>
          </a:ln>
        </p:spPr>
        <p:txBody>
          <a:bodyPr anchor="ctr"/>
          <a:lstStyle/>
          <a:p>
            <a:pPr algn="ctr"/>
            <a:endParaRPr lang="zh-CN" altLang="en-US" sz="975">
              <a:solidFill>
                <a:srgbClr val="FFFFFF"/>
              </a:solidFill>
              <a:ea typeface="微软雅黑" panose="020B0503020204020204" pitchFamily="34" charset="-122"/>
            </a:endParaRPr>
          </a:p>
        </p:txBody>
      </p:sp>
      <p:sp>
        <p:nvSpPr>
          <p:cNvPr id="44" name="标题 1">
            <a:extLst>
              <a:ext uri="{FF2B5EF4-FFF2-40B4-BE49-F238E27FC236}">
                <a16:creationId xmlns="" xmlns:a16="http://schemas.microsoft.com/office/drawing/2014/main" id="{7235E77E-584A-491F-A90E-A981F834A305}"/>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45" name="矩形 44">
            <a:extLst>
              <a:ext uri="{FF2B5EF4-FFF2-40B4-BE49-F238E27FC236}">
                <a16:creationId xmlns="" xmlns:a16="http://schemas.microsoft.com/office/drawing/2014/main" id="{7311290A-ABE5-4652-AD75-160F5C96F7E7}"/>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46" name="矩形 45">
            <a:extLst>
              <a:ext uri="{FF2B5EF4-FFF2-40B4-BE49-F238E27FC236}">
                <a16:creationId xmlns="" xmlns:a16="http://schemas.microsoft.com/office/drawing/2014/main" id="{0783813A-D9DF-404A-83CB-FBFB445CFE7D}"/>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afterEffect">
                                  <p:stCondLst>
                                    <p:cond delay="0"/>
                                  </p:stCondLst>
                                  <p:childTnLst>
                                    <p:set>
                                      <p:cBhvr>
                                        <p:cTn id="6" dur="1" fill="hold">
                                          <p:stCondLst>
                                            <p:cond delay="0"/>
                                          </p:stCondLst>
                                        </p:cTn>
                                        <p:tgtEl>
                                          <p:spTgt spid="38"/>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39"/>
                                        </p:tgtEl>
                                        <p:attrNameLst>
                                          <p:attrName>style.visibility</p:attrName>
                                        </p:attrNameLst>
                                      </p:cBhvr>
                                      <p:to>
                                        <p:strVal val="visible"/>
                                      </p:to>
                                    </p:set>
                                  </p:childTnLst>
                                </p:cTn>
                              </p:par>
                              <p:par>
                                <p:cTn id="9" presetID="1" presetClass="entr" presetSubtype="0" fill="hold" grpId="1" nodeType="with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par>
                                <p:cTn id="11" presetID="8" presetClass="emph" presetSubtype="0" repeatCount="indefinite" fill="hold" grpId="0" nodeType="withEffect">
                                  <p:stCondLst>
                                    <p:cond delay="0"/>
                                  </p:stCondLst>
                                  <p:childTnLst>
                                    <p:animRot by="-21600000">
                                      <p:cBhvr>
                                        <p:cTn id="12" dur="2000" fill="hold"/>
                                        <p:tgtEl>
                                          <p:spTgt spid="38"/>
                                        </p:tgtEl>
                                        <p:attrNameLst>
                                          <p:attrName>r</p:attrName>
                                        </p:attrNameLst>
                                      </p:cBhvr>
                                    </p:animRot>
                                  </p:childTnLst>
                                </p:cTn>
                              </p:par>
                              <p:par>
                                <p:cTn id="13" presetID="8" presetClass="emph" presetSubtype="0" repeatCount="indefinite" fill="hold" grpId="0" nodeType="withEffect">
                                  <p:stCondLst>
                                    <p:cond delay="0"/>
                                  </p:stCondLst>
                                  <p:endCondLst>
                                    <p:cond evt="onNext" delay="0">
                                      <p:tgtEl>
                                        <p:sldTgt/>
                                      </p:tgtEl>
                                    </p:cond>
                                  </p:endCondLst>
                                  <p:childTnLst>
                                    <p:animRot by="21600000">
                                      <p:cBhvr>
                                        <p:cTn id="14" dur="800" fill="hold"/>
                                        <p:tgtEl>
                                          <p:spTgt spid="39"/>
                                        </p:tgtEl>
                                        <p:attrNameLst>
                                          <p:attrName>r</p:attrName>
                                        </p:attrNameLst>
                                      </p:cBhvr>
                                    </p:animRot>
                                  </p:childTnLst>
                                </p:cTn>
                              </p:par>
                              <p:par>
                                <p:cTn id="15" presetID="8" presetClass="emph" presetSubtype="0" repeatCount="indefinite" fill="hold" grpId="0" nodeType="withEffect">
                                  <p:stCondLst>
                                    <p:cond delay="0"/>
                                  </p:stCondLst>
                                  <p:childTnLst>
                                    <p:animRot by="-21600000">
                                      <p:cBhvr>
                                        <p:cTn id="16" dur="1400" fill="hold"/>
                                        <p:tgtEl>
                                          <p:spTgt spid="37"/>
                                        </p:tgtEl>
                                        <p:attrNameLst>
                                          <p:attrName>r</p:attrName>
                                        </p:attrNameLst>
                                      </p:cBhvr>
                                    </p:animRot>
                                  </p:childTnLst>
                                </p:cTn>
                              </p:par>
                            </p:childTnLst>
                          </p:cTn>
                        </p:par>
                        <p:par>
                          <p:cTn id="17" fill="hold">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wipe(left)">
                                      <p:cBhvr>
                                        <p:cTn id="20" dur="500"/>
                                        <p:tgtEl>
                                          <p:spTgt spid="33"/>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left)">
                                      <p:cBhvr>
                                        <p:cTn id="23" dur="500"/>
                                        <p:tgtEl>
                                          <p:spTgt spid="34"/>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wipe(left)">
                                      <p:cBhvr>
                                        <p:cTn id="27" dur="500"/>
                                        <p:tgtEl>
                                          <p:spTgt spid="32"/>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500"/>
                                        <p:tgtEl>
                                          <p:spTgt spid="31"/>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wipe(left)">
                                      <p:cBhvr>
                                        <p:cTn id="34" dur="500"/>
                                        <p:tgtEl>
                                          <p:spTgt spid="36"/>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left)">
                                      <p:cBhvr>
                                        <p:cTn id="3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36" grpId="0"/>
      <p:bldP spid="37" grpId="0" animBg="1"/>
      <p:bldP spid="37" grpId="1" animBg="1"/>
      <p:bldP spid="38" grpId="0" animBg="1"/>
      <p:bldP spid="38" grpId="1" animBg="1"/>
      <p:bldP spid="39" grpId="0" animBg="1"/>
      <p:bldP spid="39"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右箭头 1">
            <a:extLst>
              <a:ext uri="{FF2B5EF4-FFF2-40B4-BE49-F238E27FC236}">
                <a16:creationId xmlns="" xmlns:a16="http://schemas.microsoft.com/office/drawing/2014/main" id="{54B4BC67-4C40-4C1A-904F-FF2EF42A5066}"/>
              </a:ext>
            </a:extLst>
          </p:cNvPr>
          <p:cNvSpPr>
            <a:spLocks noChangeArrowheads="1"/>
          </p:cNvSpPr>
          <p:nvPr/>
        </p:nvSpPr>
        <p:spPr bwMode="auto">
          <a:xfrm>
            <a:off x="2162355" y="2734788"/>
            <a:ext cx="281573" cy="196012"/>
          </a:xfrm>
          <a:prstGeom prst="rightArrow">
            <a:avLst>
              <a:gd name="adj1" fmla="val 50000"/>
              <a:gd name="adj2" fmla="val 50138"/>
            </a:avLst>
          </a:prstGeom>
          <a:solidFill>
            <a:srgbClr val="008080"/>
          </a:solidFill>
          <a:ln>
            <a:noFill/>
          </a:ln>
          <a:extLst/>
        </p:spPr>
        <p:txBody>
          <a:bodyPr anchor="ctr"/>
          <a:lstStyle/>
          <a:p>
            <a:pPr>
              <a:defRPr/>
            </a:pPr>
            <a:endParaRPr lang="zh-CN" altLang="en-US" sz="1733">
              <a:solidFill>
                <a:srgbClr val="080808"/>
              </a:solidFill>
              <a:latin typeface="微软雅黑" panose="020B0503020204020204" pitchFamily="34" charset="-122"/>
              <a:ea typeface="微软雅黑" panose="020B0503020204020204" pitchFamily="34" charset="-122"/>
            </a:endParaRPr>
          </a:p>
        </p:txBody>
      </p:sp>
      <p:sp>
        <p:nvSpPr>
          <p:cNvPr id="195" name="右箭头 2">
            <a:extLst>
              <a:ext uri="{FF2B5EF4-FFF2-40B4-BE49-F238E27FC236}">
                <a16:creationId xmlns="" xmlns:a16="http://schemas.microsoft.com/office/drawing/2014/main" id="{F2EDCBB6-C104-4A2A-96FF-4EF2047523BA}"/>
              </a:ext>
            </a:extLst>
          </p:cNvPr>
          <p:cNvSpPr>
            <a:spLocks noChangeArrowheads="1"/>
          </p:cNvSpPr>
          <p:nvPr/>
        </p:nvSpPr>
        <p:spPr bwMode="auto">
          <a:xfrm>
            <a:off x="3501771" y="2734788"/>
            <a:ext cx="283129" cy="196012"/>
          </a:xfrm>
          <a:prstGeom prst="rightArrow">
            <a:avLst>
              <a:gd name="adj1" fmla="val 50000"/>
              <a:gd name="adj2" fmla="val 50415"/>
            </a:avLst>
          </a:prstGeom>
          <a:solidFill>
            <a:srgbClr val="008080"/>
          </a:solidFill>
          <a:ln>
            <a:noFill/>
          </a:ln>
          <a:extLst/>
        </p:spPr>
        <p:txBody>
          <a:bodyPr anchor="ctr"/>
          <a:lstStyle/>
          <a:p>
            <a:pPr>
              <a:defRPr/>
            </a:pPr>
            <a:endParaRPr lang="zh-CN" altLang="en-US" sz="1733">
              <a:solidFill>
                <a:srgbClr val="080808"/>
              </a:solidFill>
              <a:latin typeface="微软雅黑" panose="020B0503020204020204" pitchFamily="34" charset="-122"/>
              <a:ea typeface="微软雅黑" panose="020B0503020204020204" pitchFamily="34" charset="-122"/>
            </a:endParaRPr>
          </a:p>
        </p:txBody>
      </p:sp>
      <p:sp>
        <p:nvSpPr>
          <p:cNvPr id="196" name="右箭头 3">
            <a:extLst>
              <a:ext uri="{FF2B5EF4-FFF2-40B4-BE49-F238E27FC236}">
                <a16:creationId xmlns="" xmlns:a16="http://schemas.microsoft.com/office/drawing/2014/main" id="{2CCB2B88-C7B1-4C17-AFBD-AA29CF7DA303}"/>
              </a:ext>
            </a:extLst>
          </p:cNvPr>
          <p:cNvSpPr>
            <a:spLocks noChangeArrowheads="1"/>
          </p:cNvSpPr>
          <p:nvPr/>
        </p:nvSpPr>
        <p:spPr bwMode="auto">
          <a:xfrm>
            <a:off x="4984308" y="2734788"/>
            <a:ext cx="281573" cy="196012"/>
          </a:xfrm>
          <a:prstGeom prst="rightArrow">
            <a:avLst>
              <a:gd name="adj1" fmla="val 50000"/>
              <a:gd name="adj2" fmla="val 50138"/>
            </a:avLst>
          </a:prstGeom>
          <a:solidFill>
            <a:srgbClr val="008080"/>
          </a:solidFill>
          <a:ln>
            <a:noFill/>
          </a:ln>
          <a:extLst/>
        </p:spPr>
        <p:txBody>
          <a:bodyPr anchor="ctr"/>
          <a:lstStyle/>
          <a:p>
            <a:pPr>
              <a:defRPr/>
            </a:pPr>
            <a:endParaRPr lang="zh-CN" altLang="en-US" sz="1733">
              <a:solidFill>
                <a:srgbClr val="080808"/>
              </a:solidFill>
              <a:latin typeface="微软雅黑" panose="020B0503020204020204" pitchFamily="34" charset="-122"/>
              <a:ea typeface="微软雅黑" panose="020B0503020204020204" pitchFamily="34" charset="-122"/>
            </a:endParaRPr>
          </a:p>
        </p:txBody>
      </p:sp>
      <p:sp>
        <p:nvSpPr>
          <p:cNvPr id="197" name="右箭头 4">
            <a:extLst>
              <a:ext uri="{FF2B5EF4-FFF2-40B4-BE49-F238E27FC236}">
                <a16:creationId xmlns="" xmlns:a16="http://schemas.microsoft.com/office/drawing/2014/main" id="{77A5E2F7-3E25-4D31-ADA3-37D5A78069F8}"/>
              </a:ext>
            </a:extLst>
          </p:cNvPr>
          <p:cNvSpPr>
            <a:spLocks noChangeArrowheads="1"/>
          </p:cNvSpPr>
          <p:nvPr/>
        </p:nvSpPr>
        <p:spPr bwMode="auto">
          <a:xfrm>
            <a:off x="6465288" y="2734788"/>
            <a:ext cx="283129" cy="196012"/>
          </a:xfrm>
          <a:prstGeom prst="rightArrow">
            <a:avLst>
              <a:gd name="adj1" fmla="val 50000"/>
              <a:gd name="adj2" fmla="val 50415"/>
            </a:avLst>
          </a:prstGeom>
          <a:solidFill>
            <a:srgbClr val="008080"/>
          </a:solidFill>
          <a:ln>
            <a:noFill/>
          </a:ln>
          <a:extLst/>
        </p:spPr>
        <p:txBody>
          <a:bodyPr anchor="ctr"/>
          <a:lstStyle/>
          <a:p>
            <a:pPr>
              <a:defRPr/>
            </a:pPr>
            <a:endParaRPr lang="zh-CN" altLang="en-US" sz="1733">
              <a:solidFill>
                <a:srgbClr val="080808"/>
              </a:solidFill>
              <a:latin typeface="微软雅黑" panose="020B0503020204020204" pitchFamily="34" charset="-122"/>
              <a:ea typeface="微软雅黑" panose="020B0503020204020204" pitchFamily="34" charset="-122"/>
            </a:endParaRPr>
          </a:p>
        </p:txBody>
      </p:sp>
      <p:sp>
        <p:nvSpPr>
          <p:cNvPr id="198" name="TextBox 22">
            <a:extLst>
              <a:ext uri="{FF2B5EF4-FFF2-40B4-BE49-F238E27FC236}">
                <a16:creationId xmlns="" xmlns:a16="http://schemas.microsoft.com/office/drawing/2014/main" id="{A6BA2DE7-69B5-45C5-B3FE-0F932A67D0E5}"/>
              </a:ext>
            </a:extLst>
          </p:cNvPr>
          <p:cNvSpPr txBox="1">
            <a:spLocks noChangeArrowheads="1"/>
          </p:cNvSpPr>
          <p:nvPr/>
        </p:nvSpPr>
        <p:spPr bwMode="auto">
          <a:xfrm>
            <a:off x="687597" y="3375716"/>
            <a:ext cx="1676993" cy="333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568" b="1" dirty="0">
                <a:solidFill>
                  <a:srgbClr val="008080"/>
                </a:solidFill>
                <a:latin typeface="微软雅黑" panose="020B0503020204020204" pitchFamily="34" charset="-122"/>
                <a:ea typeface="微软雅黑" panose="020B0503020204020204" pitchFamily="34" charset="-122"/>
              </a:rPr>
              <a:t>输入文字标题</a:t>
            </a:r>
            <a:endParaRPr lang="en-US" altLang="zh-CN" sz="1568" b="1" dirty="0">
              <a:solidFill>
                <a:srgbClr val="008080"/>
              </a:solidFill>
              <a:latin typeface="微软雅黑" panose="020B0503020204020204" pitchFamily="34" charset="-122"/>
              <a:ea typeface="微软雅黑" panose="020B0503020204020204" pitchFamily="34" charset="-122"/>
            </a:endParaRPr>
          </a:p>
        </p:txBody>
      </p:sp>
      <p:sp>
        <p:nvSpPr>
          <p:cNvPr id="199" name="TextBox 23">
            <a:extLst>
              <a:ext uri="{FF2B5EF4-FFF2-40B4-BE49-F238E27FC236}">
                <a16:creationId xmlns="" xmlns:a16="http://schemas.microsoft.com/office/drawing/2014/main" id="{8272625E-F4D3-49EA-A017-A8F20491DF3D}"/>
              </a:ext>
            </a:extLst>
          </p:cNvPr>
          <p:cNvSpPr txBox="1">
            <a:spLocks noChangeArrowheads="1"/>
          </p:cNvSpPr>
          <p:nvPr/>
        </p:nvSpPr>
        <p:spPr bwMode="auto">
          <a:xfrm>
            <a:off x="54276" y="3643288"/>
            <a:ext cx="2979074" cy="363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176" dirty="0">
                <a:solidFill>
                  <a:srgbClr val="5F5F5F"/>
                </a:solidFill>
                <a:latin typeface="微软雅黑" panose="020B0503020204020204" pitchFamily="34" charset="-122"/>
                <a:ea typeface="微软雅黑" panose="020B0503020204020204" pitchFamily="34" charset="-122"/>
              </a:rPr>
              <a:t>请输入文字内容及说明</a:t>
            </a:r>
            <a:endParaRPr lang="en-US" altLang="zh-CN" sz="1176" dirty="0">
              <a:solidFill>
                <a:srgbClr val="5F5F5F"/>
              </a:solidFill>
              <a:latin typeface="微软雅黑" panose="020B0503020204020204" pitchFamily="34" charset="-122"/>
              <a:ea typeface="微软雅黑" panose="020B0503020204020204" pitchFamily="34" charset="-122"/>
            </a:endParaRPr>
          </a:p>
        </p:txBody>
      </p:sp>
      <p:sp>
        <p:nvSpPr>
          <p:cNvPr id="200" name="TextBox 24">
            <a:extLst>
              <a:ext uri="{FF2B5EF4-FFF2-40B4-BE49-F238E27FC236}">
                <a16:creationId xmlns="" xmlns:a16="http://schemas.microsoft.com/office/drawing/2014/main" id="{A26F5DDB-6CE6-4B4C-ACBD-A1815876FA6A}"/>
              </a:ext>
            </a:extLst>
          </p:cNvPr>
          <p:cNvSpPr txBox="1">
            <a:spLocks noChangeArrowheads="1"/>
          </p:cNvSpPr>
          <p:nvPr/>
        </p:nvSpPr>
        <p:spPr bwMode="auto">
          <a:xfrm>
            <a:off x="3487357" y="3375716"/>
            <a:ext cx="1676993" cy="333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568" b="1" dirty="0">
                <a:solidFill>
                  <a:srgbClr val="008080"/>
                </a:solidFill>
                <a:latin typeface="微软雅黑" panose="020B0503020204020204" pitchFamily="34" charset="-122"/>
                <a:ea typeface="微软雅黑" panose="020B0503020204020204" pitchFamily="34" charset="-122"/>
              </a:rPr>
              <a:t>输入文字标题</a:t>
            </a:r>
            <a:endParaRPr lang="en-US" altLang="zh-CN" sz="1568" b="1" dirty="0">
              <a:solidFill>
                <a:srgbClr val="008080"/>
              </a:solidFill>
              <a:latin typeface="微软雅黑" panose="020B0503020204020204" pitchFamily="34" charset="-122"/>
              <a:ea typeface="微软雅黑" panose="020B0503020204020204" pitchFamily="34" charset="-122"/>
            </a:endParaRPr>
          </a:p>
        </p:txBody>
      </p:sp>
      <p:sp>
        <p:nvSpPr>
          <p:cNvPr id="201" name="TextBox 25">
            <a:extLst>
              <a:ext uri="{FF2B5EF4-FFF2-40B4-BE49-F238E27FC236}">
                <a16:creationId xmlns="" xmlns:a16="http://schemas.microsoft.com/office/drawing/2014/main" id="{2C4310F4-B550-4EC3-B6D5-12007CAAD8EB}"/>
              </a:ext>
            </a:extLst>
          </p:cNvPr>
          <p:cNvSpPr txBox="1">
            <a:spLocks noChangeArrowheads="1"/>
          </p:cNvSpPr>
          <p:nvPr/>
        </p:nvSpPr>
        <p:spPr bwMode="auto">
          <a:xfrm>
            <a:off x="2806249" y="3643288"/>
            <a:ext cx="2979073" cy="363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176" dirty="0">
                <a:solidFill>
                  <a:srgbClr val="5F5F5F"/>
                </a:solidFill>
                <a:latin typeface="微软雅黑" panose="020B0503020204020204" pitchFamily="34" charset="-122"/>
                <a:ea typeface="微软雅黑" panose="020B0503020204020204" pitchFamily="34" charset="-122"/>
              </a:rPr>
              <a:t>请输入文字内容及说明</a:t>
            </a:r>
            <a:endParaRPr lang="en-US" altLang="zh-CN" sz="1176" dirty="0">
              <a:solidFill>
                <a:srgbClr val="5F5F5F"/>
              </a:solidFill>
              <a:latin typeface="微软雅黑" panose="020B0503020204020204" pitchFamily="34" charset="-122"/>
              <a:ea typeface="微软雅黑" panose="020B0503020204020204" pitchFamily="34" charset="-122"/>
            </a:endParaRPr>
          </a:p>
        </p:txBody>
      </p:sp>
      <p:sp>
        <p:nvSpPr>
          <p:cNvPr id="202" name="TextBox 26">
            <a:extLst>
              <a:ext uri="{FF2B5EF4-FFF2-40B4-BE49-F238E27FC236}">
                <a16:creationId xmlns="" xmlns:a16="http://schemas.microsoft.com/office/drawing/2014/main" id="{7B954778-0D33-4853-B852-9DD80A9520CF}"/>
              </a:ext>
            </a:extLst>
          </p:cNvPr>
          <p:cNvSpPr txBox="1">
            <a:spLocks noChangeArrowheads="1"/>
          </p:cNvSpPr>
          <p:nvPr/>
        </p:nvSpPr>
        <p:spPr bwMode="auto">
          <a:xfrm>
            <a:off x="6482400" y="3375716"/>
            <a:ext cx="1676993" cy="333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568" b="1" dirty="0">
                <a:solidFill>
                  <a:srgbClr val="008080"/>
                </a:solidFill>
                <a:latin typeface="微软雅黑" panose="020B0503020204020204" pitchFamily="34" charset="-122"/>
                <a:ea typeface="微软雅黑" panose="020B0503020204020204" pitchFamily="34" charset="-122"/>
              </a:rPr>
              <a:t>输入文字标题</a:t>
            </a:r>
            <a:endParaRPr lang="en-US" altLang="zh-CN" sz="1568" b="1" dirty="0">
              <a:solidFill>
                <a:srgbClr val="008080"/>
              </a:solidFill>
              <a:latin typeface="微软雅黑" panose="020B0503020204020204" pitchFamily="34" charset="-122"/>
              <a:ea typeface="微软雅黑" panose="020B0503020204020204" pitchFamily="34" charset="-122"/>
            </a:endParaRPr>
          </a:p>
        </p:txBody>
      </p:sp>
      <p:sp>
        <p:nvSpPr>
          <p:cNvPr id="203" name="TextBox 27">
            <a:extLst>
              <a:ext uri="{FF2B5EF4-FFF2-40B4-BE49-F238E27FC236}">
                <a16:creationId xmlns="" xmlns:a16="http://schemas.microsoft.com/office/drawing/2014/main" id="{96D7C7F0-D672-477D-9010-3964166E3DF8}"/>
              </a:ext>
            </a:extLst>
          </p:cNvPr>
          <p:cNvSpPr txBox="1">
            <a:spLocks noChangeArrowheads="1"/>
          </p:cNvSpPr>
          <p:nvPr/>
        </p:nvSpPr>
        <p:spPr bwMode="auto">
          <a:xfrm>
            <a:off x="5840475" y="3643288"/>
            <a:ext cx="2979073" cy="363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176" dirty="0">
                <a:solidFill>
                  <a:srgbClr val="5F5F5F"/>
                </a:solidFill>
                <a:latin typeface="微软雅黑" panose="020B0503020204020204" pitchFamily="34" charset="-122"/>
                <a:ea typeface="微软雅黑" panose="020B0503020204020204" pitchFamily="34" charset="-122"/>
              </a:rPr>
              <a:t>请输入文字内容及说明</a:t>
            </a:r>
            <a:endParaRPr lang="en-US" altLang="zh-CN" sz="1176" dirty="0">
              <a:solidFill>
                <a:srgbClr val="5F5F5F"/>
              </a:solidFill>
              <a:latin typeface="微软雅黑" panose="020B0503020204020204" pitchFamily="34" charset="-122"/>
              <a:ea typeface="微软雅黑" panose="020B0503020204020204" pitchFamily="34" charset="-122"/>
            </a:endParaRPr>
          </a:p>
        </p:txBody>
      </p:sp>
      <p:sp>
        <p:nvSpPr>
          <p:cNvPr id="204" name="TextBox 28">
            <a:extLst>
              <a:ext uri="{FF2B5EF4-FFF2-40B4-BE49-F238E27FC236}">
                <a16:creationId xmlns="" xmlns:a16="http://schemas.microsoft.com/office/drawing/2014/main" id="{817F8D1E-4F7E-4027-BECD-A0055471AA81}"/>
              </a:ext>
            </a:extLst>
          </p:cNvPr>
          <p:cNvSpPr txBox="1">
            <a:spLocks noChangeArrowheads="1"/>
          </p:cNvSpPr>
          <p:nvPr/>
        </p:nvSpPr>
        <p:spPr bwMode="auto">
          <a:xfrm>
            <a:off x="2090795" y="1907180"/>
            <a:ext cx="1676993" cy="333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568" b="1" dirty="0">
                <a:solidFill>
                  <a:srgbClr val="008080"/>
                </a:solidFill>
                <a:latin typeface="微软雅黑" panose="020B0503020204020204" pitchFamily="34" charset="-122"/>
                <a:ea typeface="微软雅黑" panose="020B0503020204020204" pitchFamily="34" charset="-122"/>
              </a:rPr>
              <a:t>输入文字标题</a:t>
            </a:r>
            <a:endParaRPr lang="en-US" altLang="zh-CN" sz="1568" b="1" dirty="0">
              <a:solidFill>
                <a:srgbClr val="008080"/>
              </a:solidFill>
              <a:latin typeface="微软雅黑" panose="020B0503020204020204" pitchFamily="34" charset="-122"/>
              <a:ea typeface="微软雅黑" panose="020B0503020204020204" pitchFamily="34" charset="-122"/>
            </a:endParaRPr>
          </a:p>
        </p:txBody>
      </p:sp>
      <p:sp>
        <p:nvSpPr>
          <p:cNvPr id="205" name="TextBox 29">
            <a:extLst>
              <a:ext uri="{FF2B5EF4-FFF2-40B4-BE49-F238E27FC236}">
                <a16:creationId xmlns="" xmlns:a16="http://schemas.microsoft.com/office/drawing/2014/main" id="{DF7F4C69-50A2-41D0-9FAC-EEB1842FE657}"/>
              </a:ext>
            </a:extLst>
          </p:cNvPr>
          <p:cNvSpPr txBox="1">
            <a:spLocks noChangeArrowheads="1"/>
          </p:cNvSpPr>
          <p:nvPr/>
        </p:nvSpPr>
        <p:spPr bwMode="auto">
          <a:xfrm>
            <a:off x="1465544" y="1532269"/>
            <a:ext cx="2979074" cy="363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176" dirty="0">
                <a:solidFill>
                  <a:srgbClr val="5F5F5F"/>
                </a:solidFill>
                <a:latin typeface="微软雅黑" panose="020B0503020204020204" pitchFamily="34" charset="-122"/>
                <a:ea typeface="微软雅黑" panose="020B0503020204020204" pitchFamily="34" charset="-122"/>
              </a:rPr>
              <a:t>请输入文字内容及说明</a:t>
            </a:r>
            <a:endParaRPr lang="en-US" altLang="zh-CN" sz="1176" dirty="0">
              <a:solidFill>
                <a:srgbClr val="5F5F5F"/>
              </a:solidFill>
              <a:latin typeface="微软雅黑" panose="020B0503020204020204" pitchFamily="34" charset="-122"/>
              <a:ea typeface="微软雅黑" panose="020B0503020204020204" pitchFamily="34" charset="-122"/>
            </a:endParaRPr>
          </a:p>
        </p:txBody>
      </p:sp>
      <p:sp>
        <p:nvSpPr>
          <p:cNvPr id="206" name="TextBox 30">
            <a:extLst>
              <a:ext uri="{FF2B5EF4-FFF2-40B4-BE49-F238E27FC236}">
                <a16:creationId xmlns="" xmlns:a16="http://schemas.microsoft.com/office/drawing/2014/main" id="{DEA92E77-56F2-415D-B280-29A852646671}"/>
              </a:ext>
            </a:extLst>
          </p:cNvPr>
          <p:cNvSpPr txBox="1">
            <a:spLocks noChangeArrowheads="1"/>
          </p:cNvSpPr>
          <p:nvPr/>
        </p:nvSpPr>
        <p:spPr bwMode="auto">
          <a:xfrm>
            <a:off x="4984308" y="1907180"/>
            <a:ext cx="1676993" cy="333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568" b="1" dirty="0">
                <a:solidFill>
                  <a:srgbClr val="008080"/>
                </a:solidFill>
                <a:latin typeface="微软雅黑" panose="020B0503020204020204" pitchFamily="34" charset="-122"/>
                <a:ea typeface="微软雅黑" panose="020B0503020204020204" pitchFamily="34" charset="-122"/>
              </a:rPr>
              <a:t>输入文字标题</a:t>
            </a:r>
            <a:endParaRPr lang="en-US" altLang="zh-CN" sz="1568" b="1" dirty="0">
              <a:solidFill>
                <a:srgbClr val="008080"/>
              </a:solidFill>
              <a:latin typeface="微软雅黑" panose="020B0503020204020204" pitchFamily="34" charset="-122"/>
              <a:ea typeface="微软雅黑" panose="020B0503020204020204" pitchFamily="34" charset="-122"/>
            </a:endParaRPr>
          </a:p>
        </p:txBody>
      </p:sp>
      <p:sp>
        <p:nvSpPr>
          <p:cNvPr id="207" name="TextBox 31">
            <a:extLst>
              <a:ext uri="{FF2B5EF4-FFF2-40B4-BE49-F238E27FC236}">
                <a16:creationId xmlns="" xmlns:a16="http://schemas.microsoft.com/office/drawing/2014/main" id="{044CD198-882C-4928-BCE4-454B670263DD}"/>
              </a:ext>
            </a:extLst>
          </p:cNvPr>
          <p:cNvSpPr txBox="1">
            <a:spLocks noChangeArrowheads="1"/>
          </p:cNvSpPr>
          <p:nvPr/>
        </p:nvSpPr>
        <p:spPr bwMode="auto">
          <a:xfrm>
            <a:off x="4288079" y="1532269"/>
            <a:ext cx="2979074" cy="363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176" dirty="0">
                <a:solidFill>
                  <a:srgbClr val="5F5F5F"/>
                </a:solidFill>
                <a:latin typeface="微软雅黑" panose="020B0503020204020204" pitchFamily="34" charset="-122"/>
                <a:ea typeface="微软雅黑" panose="020B0503020204020204" pitchFamily="34" charset="-122"/>
              </a:rPr>
              <a:t>请输入文字内容及说明</a:t>
            </a:r>
            <a:endParaRPr lang="en-US" altLang="zh-CN" sz="1176" dirty="0">
              <a:solidFill>
                <a:srgbClr val="5F5F5F"/>
              </a:solidFill>
              <a:latin typeface="微软雅黑" panose="020B0503020204020204" pitchFamily="34" charset="-122"/>
              <a:ea typeface="微软雅黑" panose="020B0503020204020204" pitchFamily="34" charset="-122"/>
            </a:endParaRPr>
          </a:p>
        </p:txBody>
      </p:sp>
      <p:sp>
        <p:nvSpPr>
          <p:cNvPr id="208" name="Oval 22">
            <a:extLst>
              <a:ext uri="{FF2B5EF4-FFF2-40B4-BE49-F238E27FC236}">
                <a16:creationId xmlns="" xmlns:a16="http://schemas.microsoft.com/office/drawing/2014/main" id="{82A71DD6-CE9D-4ADB-B85B-CEE7F39B0115}"/>
              </a:ext>
            </a:extLst>
          </p:cNvPr>
          <p:cNvSpPr>
            <a:spLocks noChangeArrowheads="1"/>
          </p:cNvSpPr>
          <p:nvPr/>
        </p:nvSpPr>
        <p:spPr bwMode="auto">
          <a:xfrm>
            <a:off x="1172960" y="2367653"/>
            <a:ext cx="847830" cy="847831"/>
          </a:xfrm>
          <a:prstGeom prst="ellipse">
            <a:avLst/>
          </a:prstGeom>
          <a:solidFill>
            <a:srgbClr val="008080"/>
          </a:solidFill>
          <a:ln>
            <a:noFill/>
          </a:ln>
          <a:effectLst/>
          <a:extLst/>
        </p:spPr>
        <p:txBody>
          <a:bodyPr wrap="none" anchor="ctr"/>
          <a:lstStyle/>
          <a:p>
            <a:pPr algn="ctr" eaLnBrk="0" hangingPunct="0"/>
            <a:r>
              <a:rPr lang="en-US" altLang="zh-CN" sz="2450" dirty="0">
                <a:solidFill>
                  <a:schemeClr val="accent2"/>
                </a:solidFill>
                <a:latin typeface="微软雅黑" panose="020B0503020204020204" pitchFamily="34" charset="-122"/>
                <a:ea typeface="微软雅黑" panose="020B0503020204020204" pitchFamily="34" charset="-122"/>
              </a:rPr>
              <a:t>1</a:t>
            </a:r>
          </a:p>
        </p:txBody>
      </p:sp>
      <p:sp>
        <p:nvSpPr>
          <p:cNvPr id="209" name="Oval 23">
            <a:extLst>
              <a:ext uri="{FF2B5EF4-FFF2-40B4-BE49-F238E27FC236}">
                <a16:creationId xmlns="" xmlns:a16="http://schemas.microsoft.com/office/drawing/2014/main" id="{51E5FF1C-1FD4-4F47-95CF-5D91F1E54838}"/>
              </a:ext>
            </a:extLst>
          </p:cNvPr>
          <p:cNvSpPr>
            <a:spLocks noChangeArrowheads="1"/>
          </p:cNvSpPr>
          <p:nvPr/>
        </p:nvSpPr>
        <p:spPr bwMode="auto">
          <a:xfrm>
            <a:off x="2513932" y="2367653"/>
            <a:ext cx="847830" cy="847831"/>
          </a:xfrm>
          <a:prstGeom prst="ellipse">
            <a:avLst/>
          </a:prstGeom>
          <a:solidFill>
            <a:srgbClr val="008080"/>
          </a:solidFill>
          <a:ln>
            <a:noFill/>
          </a:ln>
          <a:effectLst/>
          <a:extLst/>
        </p:spPr>
        <p:txBody>
          <a:bodyPr wrap="none" anchor="ctr"/>
          <a:lstStyle/>
          <a:p>
            <a:pPr algn="ctr" eaLnBrk="0" hangingPunct="0"/>
            <a:r>
              <a:rPr lang="en-US" altLang="zh-CN" sz="2450" dirty="0">
                <a:solidFill>
                  <a:schemeClr val="accent2"/>
                </a:solidFill>
                <a:latin typeface="微软雅黑" panose="020B0503020204020204" pitchFamily="34" charset="-122"/>
                <a:ea typeface="微软雅黑" panose="020B0503020204020204" pitchFamily="34" charset="-122"/>
              </a:rPr>
              <a:t>2</a:t>
            </a:r>
          </a:p>
        </p:txBody>
      </p:sp>
      <p:sp>
        <p:nvSpPr>
          <p:cNvPr id="210" name="Oval 24">
            <a:extLst>
              <a:ext uri="{FF2B5EF4-FFF2-40B4-BE49-F238E27FC236}">
                <a16:creationId xmlns="" xmlns:a16="http://schemas.microsoft.com/office/drawing/2014/main" id="{E3D8797C-2649-430B-AA35-EDA3D5931A8E}"/>
              </a:ext>
            </a:extLst>
          </p:cNvPr>
          <p:cNvSpPr>
            <a:spLocks noChangeArrowheads="1"/>
          </p:cNvSpPr>
          <p:nvPr/>
        </p:nvSpPr>
        <p:spPr bwMode="auto">
          <a:xfrm>
            <a:off x="3854904" y="2367653"/>
            <a:ext cx="847830" cy="847831"/>
          </a:xfrm>
          <a:prstGeom prst="ellipse">
            <a:avLst/>
          </a:prstGeom>
          <a:solidFill>
            <a:srgbClr val="008080"/>
          </a:solidFill>
          <a:ln>
            <a:noFill/>
          </a:ln>
          <a:effectLst/>
          <a:extLst/>
        </p:spPr>
        <p:txBody>
          <a:bodyPr wrap="none" anchor="ctr"/>
          <a:lstStyle/>
          <a:p>
            <a:pPr algn="ctr" eaLnBrk="0" hangingPunct="0"/>
            <a:r>
              <a:rPr lang="en-US" altLang="zh-CN" sz="2450" dirty="0">
                <a:solidFill>
                  <a:schemeClr val="accent2"/>
                </a:solidFill>
                <a:latin typeface="微软雅黑" panose="020B0503020204020204" pitchFamily="34" charset="-122"/>
                <a:ea typeface="微软雅黑" panose="020B0503020204020204" pitchFamily="34" charset="-122"/>
              </a:rPr>
              <a:t>3</a:t>
            </a:r>
          </a:p>
        </p:txBody>
      </p:sp>
      <p:sp>
        <p:nvSpPr>
          <p:cNvPr id="211" name="Oval 25">
            <a:extLst>
              <a:ext uri="{FF2B5EF4-FFF2-40B4-BE49-F238E27FC236}">
                <a16:creationId xmlns="" xmlns:a16="http://schemas.microsoft.com/office/drawing/2014/main" id="{9B4EB07B-5B97-4E24-A24E-E82B89A3C1CB}"/>
              </a:ext>
            </a:extLst>
          </p:cNvPr>
          <p:cNvSpPr>
            <a:spLocks noChangeArrowheads="1"/>
          </p:cNvSpPr>
          <p:nvPr/>
        </p:nvSpPr>
        <p:spPr bwMode="auto">
          <a:xfrm>
            <a:off x="5407445" y="2367653"/>
            <a:ext cx="847830" cy="847831"/>
          </a:xfrm>
          <a:prstGeom prst="ellipse">
            <a:avLst/>
          </a:prstGeom>
          <a:solidFill>
            <a:srgbClr val="008080"/>
          </a:solidFill>
          <a:ln>
            <a:noFill/>
          </a:ln>
          <a:effectLst/>
          <a:extLst/>
        </p:spPr>
        <p:txBody>
          <a:bodyPr wrap="none" anchor="ctr"/>
          <a:lstStyle/>
          <a:p>
            <a:pPr algn="ctr" eaLnBrk="0" hangingPunct="0"/>
            <a:r>
              <a:rPr lang="en-US" altLang="zh-CN" sz="2450" dirty="0">
                <a:solidFill>
                  <a:schemeClr val="accent2"/>
                </a:solidFill>
                <a:latin typeface="微软雅黑" panose="020B0503020204020204" pitchFamily="34" charset="-122"/>
                <a:ea typeface="微软雅黑" panose="020B0503020204020204" pitchFamily="34" charset="-122"/>
              </a:rPr>
              <a:t>4</a:t>
            </a:r>
          </a:p>
        </p:txBody>
      </p:sp>
      <p:sp>
        <p:nvSpPr>
          <p:cNvPr id="212" name="Oval 26">
            <a:extLst>
              <a:ext uri="{FF2B5EF4-FFF2-40B4-BE49-F238E27FC236}">
                <a16:creationId xmlns="" xmlns:a16="http://schemas.microsoft.com/office/drawing/2014/main" id="{47610C12-FBBD-4C65-B643-D3F55C44C783}"/>
              </a:ext>
            </a:extLst>
          </p:cNvPr>
          <p:cNvSpPr>
            <a:spLocks noChangeArrowheads="1"/>
          </p:cNvSpPr>
          <p:nvPr/>
        </p:nvSpPr>
        <p:spPr bwMode="auto">
          <a:xfrm>
            <a:off x="6818420" y="2367653"/>
            <a:ext cx="847831" cy="847831"/>
          </a:xfrm>
          <a:prstGeom prst="ellipse">
            <a:avLst/>
          </a:prstGeom>
          <a:solidFill>
            <a:srgbClr val="008080"/>
          </a:solidFill>
          <a:ln>
            <a:noFill/>
          </a:ln>
          <a:effectLst/>
          <a:extLst/>
        </p:spPr>
        <p:txBody>
          <a:bodyPr wrap="none" anchor="ctr"/>
          <a:lstStyle/>
          <a:p>
            <a:pPr algn="ctr" eaLnBrk="0" hangingPunct="0"/>
            <a:r>
              <a:rPr lang="en-US" altLang="zh-CN" sz="2450" dirty="0">
                <a:solidFill>
                  <a:schemeClr val="accent2"/>
                </a:solidFill>
                <a:latin typeface="微软雅黑" panose="020B0503020204020204" pitchFamily="34" charset="-122"/>
                <a:ea typeface="微软雅黑" panose="020B0503020204020204" pitchFamily="34" charset="-122"/>
              </a:rPr>
              <a:t>5</a:t>
            </a:r>
          </a:p>
        </p:txBody>
      </p:sp>
      <p:sp>
        <p:nvSpPr>
          <p:cNvPr id="213" name="标题 1">
            <a:extLst>
              <a:ext uri="{FF2B5EF4-FFF2-40B4-BE49-F238E27FC236}">
                <a16:creationId xmlns="" xmlns:a16="http://schemas.microsoft.com/office/drawing/2014/main" id="{D1C41738-B1BF-453D-8C62-25A01FB8AA6C}"/>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214" name="矩形 213">
            <a:extLst>
              <a:ext uri="{FF2B5EF4-FFF2-40B4-BE49-F238E27FC236}">
                <a16:creationId xmlns="" xmlns:a16="http://schemas.microsoft.com/office/drawing/2014/main" id="{44BD7F21-1702-42B9-87EC-2CA92A4D6FDD}"/>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15" name="矩形 214">
            <a:extLst>
              <a:ext uri="{FF2B5EF4-FFF2-40B4-BE49-F238E27FC236}">
                <a16:creationId xmlns="" xmlns:a16="http://schemas.microsoft.com/office/drawing/2014/main" id="{4FEF708E-ACBB-44B5-98A6-78AB90B531BC}"/>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iterate type="lt">
                                    <p:tmPct val="5000"/>
                                  </p:iterate>
                                  <p:childTnLst>
                                    <p:set>
                                      <p:cBhvr>
                                        <p:cTn id="6" dur="1" fill="hold">
                                          <p:stCondLst>
                                            <p:cond delay="0"/>
                                          </p:stCondLst>
                                        </p:cTn>
                                        <p:tgtEl>
                                          <p:spTgt spid="208"/>
                                        </p:tgtEl>
                                        <p:attrNameLst>
                                          <p:attrName>style.visibility</p:attrName>
                                        </p:attrNameLst>
                                      </p:cBhvr>
                                      <p:to>
                                        <p:strVal val="visible"/>
                                      </p:to>
                                    </p:set>
                                    <p:anim calcmode="lin" valueType="num">
                                      <p:cBhvr>
                                        <p:cTn id="7" dur="400" fill="hold"/>
                                        <p:tgtEl>
                                          <p:spTgt spid="208"/>
                                        </p:tgtEl>
                                        <p:attrNameLst>
                                          <p:attrName>ppt_w</p:attrName>
                                        </p:attrNameLst>
                                      </p:cBhvr>
                                      <p:tavLst>
                                        <p:tav tm="0">
                                          <p:val>
                                            <p:fltVal val="0"/>
                                          </p:val>
                                        </p:tav>
                                        <p:tav tm="100000">
                                          <p:val>
                                            <p:strVal val="#ppt_w"/>
                                          </p:val>
                                        </p:tav>
                                      </p:tavLst>
                                    </p:anim>
                                    <p:anim calcmode="lin" valueType="num">
                                      <p:cBhvr>
                                        <p:cTn id="8" dur="400" fill="hold"/>
                                        <p:tgtEl>
                                          <p:spTgt spid="208"/>
                                        </p:tgtEl>
                                        <p:attrNameLst>
                                          <p:attrName>ppt_h</p:attrName>
                                        </p:attrNameLst>
                                      </p:cBhvr>
                                      <p:tavLst>
                                        <p:tav tm="0">
                                          <p:val>
                                            <p:fltVal val="0"/>
                                          </p:val>
                                        </p:tav>
                                        <p:tav tm="100000">
                                          <p:val>
                                            <p:strVal val="#ppt_h"/>
                                          </p:val>
                                        </p:tav>
                                      </p:tavLst>
                                    </p:anim>
                                    <p:anim calcmode="lin" valueType="num">
                                      <p:cBhvr>
                                        <p:cTn id="9" dur="400" fill="hold"/>
                                        <p:tgtEl>
                                          <p:spTgt spid="208"/>
                                        </p:tgtEl>
                                        <p:attrNameLst>
                                          <p:attrName>style.rotation</p:attrName>
                                        </p:attrNameLst>
                                      </p:cBhvr>
                                      <p:tavLst>
                                        <p:tav tm="0">
                                          <p:val>
                                            <p:fltVal val="90"/>
                                          </p:val>
                                        </p:tav>
                                        <p:tav tm="100000">
                                          <p:val>
                                            <p:fltVal val="0"/>
                                          </p:val>
                                        </p:tav>
                                      </p:tavLst>
                                    </p:anim>
                                    <p:animEffect transition="in" filter="fade">
                                      <p:cBhvr>
                                        <p:cTn id="10" dur="400"/>
                                        <p:tgtEl>
                                          <p:spTgt spid="208"/>
                                        </p:tgtEl>
                                      </p:cBhvr>
                                    </p:animEffect>
                                  </p:childTnLst>
                                </p:cTn>
                              </p:par>
                            </p:childTnLst>
                          </p:cTn>
                        </p:par>
                        <p:par>
                          <p:cTn id="11" fill="hold">
                            <p:stCondLst>
                              <p:cond delay="400"/>
                            </p:stCondLst>
                            <p:childTnLst>
                              <p:par>
                                <p:cTn id="12" presetID="10" presetClass="entr" presetSubtype="0" fill="hold" grpId="0" nodeType="afterEffect">
                                  <p:stCondLst>
                                    <p:cond delay="0"/>
                                  </p:stCondLst>
                                  <p:childTnLst>
                                    <p:set>
                                      <p:cBhvr>
                                        <p:cTn id="13" dur="1" fill="hold">
                                          <p:stCondLst>
                                            <p:cond delay="0"/>
                                          </p:stCondLst>
                                        </p:cTn>
                                        <p:tgtEl>
                                          <p:spTgt spid="198"/>
                                        </p:tgtEl>
                                        <p:attrNameLst>
                                          <p:attrName>style.visibility</p:attrName>
                                        </p:attrNameLst>
                                      </p:cBhvr>
                                      <p:to>
                                        <p:strVal val="visible"/>
                                      </p:to>
                                    </p:set>
                                    <p:animEffect transition="in" filter="fade">
                                      <p:cBhvr>
                                        <p:cTn id="14" dur="400"/>
                                        <p:tgtEl>
                                          <p:spTgt spid="198"/>
                                        </p:tgtEl>
                                      </p:cBhvr>
                                    </p:animEffect>
                                  </p:childTnLst>
                                </p:cTn>
                              </p:par>
                              <p:par>
                                <p:cTn id="15" presetID="10" presetClass="entr" presetSubtype="0" fill="hold" nodeType="withEffect">
                                  <p:stCondLst>
                                    <p:cond delay="0"/>
                                  </p:stCondLst>
                                  <p:childTnLst>
                                    <p:set>
                                      <p:cBhvr>
                                        <p:cTn id="16" dur="1" fill="hold">
                                          <p:stCondLst>
                                            <p:cond delay="0"/>
                                          </p:stCondLst>
                                        </p:cTn>
                                        <p:tgtEl>
                                          <p:spTgt spid="199"/>
                                        </p:tgtEl>
                                        <p:attrNameLst>
                                          <p:attrName>style.visibility</p:attrName>
                                        </p:attrNameLst>
                                      </p:cBhvr>
                                      <p:to>
                                        <p:strVal val="visible"/>
                                      </p:to>
                                    </p:set>
                                    <p:animEffect transition="in" filter="fade">
                                      <p:cBhvr>
                                        <p:cTn id="17" dur="400"/>
                                        <p:tgtEl>
                                          <p:spTgt spid="199"/>
                                        </p:tgtEl>
                                      </p:cBhvr>
                                    </p:animEffect>
                                  </p:childTnLst>
                                </p:cTn>
                              </p:par>
                            </p:childTnLst>
                          </p:cTn>
                        </p:par>
                        <p:par>
                          <p:cTn id="18" fill="hold">
                            <p:stCondLst>
                              <p:cond delay="800"/>
                            </p:stCondLst>
                            <p:childTnLst>
                              <p:par>
                                <p:cTn id="19" presetID="22" presetClass="entr" presetSubtype="8" fill="hold" grpId="0" nodeType="afterEffect">
                                  <p:stCondLst>
                                    <p:cond delay="0"/>
                                  </p:stCondLst>
                                  <p:childTnLst>
                                    <p:set>
                                      <p:cBhvr>
                                        <p:cTn id="20" dur="1" fill="hold">
                                          <p:stCondLst>
                                            <p:cond delay="0"/>
                                          </p:stCondLst>
                                        </p:cTn>
                                        <p:tgtEl>
                                          <p:spTgt spid="194"/>
                                        </p:tgtEl>
                                        <p:attrNameLst>
                                          <p:attrName>style.visibility</p:attrName>
                                        </p:attrNameLst>
                                      </p:cBhvr>
                                      <p:to>
                                        <p:strVal val="visible"/>
                                      </p:to>
                                    </p:set>
                                    <p:animEffect transition="in" filter="wipe(left)">
                                      <p:cBhvr>
                                        <p:cTn id="21" dur="400"/>
                                        <p:tgtEl>
                                          <p:spTgt spid="194"/>
                                        </p:tgtEl>
                                      </p:cBhvr>
                                    </p:animEffect>
                                  </p:childTnLst>
                                </p:cTn>
                              </p:par>
                            </p:childTnLst>
                          </p:cTn>
                        </p:par>
                        <p:par>
                          <p:cTn id="22" fill="hold">
                            <p:stCondLst>
                              <p:cond delay="1200"/>
                            </p:stCondLst>
                            <p:childTnLst>
                              <p:par>
                                <p:cTn id="23" presetID="31" presetClass="entr" presetSubtype="0" fill="hold" grpId="0" nodeType="afterEffect">
                                  <p:stCondLst>
                                    <p:cond delay="0"/>
                                  </p:stCondLst>
                                  <p:iterate type="lt">
                                    <p:tmPct val="5000"/>
                                  </p:iterate>
                                  <p:childTnLst>
                                    <p:set>
                                      <p:cBhvr>
                                        <p:cTn id="24" dur="1" fill="hold">
                                          <p:stCondLst>
                                            <p:cond delay="0"/>
                                          </p:stCondLst>
                                        </p:cTn>
                                        <p:tgtEl>
                                          <p:spTgt spid="209"/>
                                        </p:tgtEl>
                                        <p:attrNameLst>
                                          <p:attrName>style.visibility</p:attrName>
                                        </p:attrNameLst>
                                      </p:cBhvr>
                                      <p:to>
                                        <p:strVal val="visible"/>
                                      </p:to>
                                    </p:set>
                                    <p:anim calcmode="lin" valueType="num">
                                      <p:cBhvr>
                                        <p:cTn id="25" dur="400" fill="hold"/>
                                        <p:tgtEl>
                                          <p:spTgt spid="209"/>
                                        </p:tgtEl>
                                        <p:attrNameLst>
                                          <p:attrName>ppt_w</p:attrName>
                                        </p:attrNameLst>
                                      </p:cBhvr>
                                      <p:tavLst>
                                        <p:tav tm="0">
                                          <p:val>
                                            <p:fltVal val="0"/>
                                          </p:val>
                                        </p:tav>
                                        <p:tav tm="100000">
                                          <p:val>
                                            <p:strVal val="#ppt_w"/>
                                          </p:val>
                                        </p:tav>
                                      </p:tavLst>
                                    </p:anim>
                                    <p:anim calcmode="lin" valueType="num">
                                      <p:cBhvr>
                                        <p:cTn id="26" dur="400" fill="hold"/>
                                        <p:tgtEl>
                                          <p:spTgt spid="209"/>
                                        </p:tgtEl>
                                        <p:attrNameLst>
                                          <p:attrName>ppt_h</p:attrName>
                                        </p:attrNameLst>
                                      </p:cBhvr>
                                      <p:tavLst>
                                        <p:tav tm="0">
                                          <p:val>
                                            <p:fltVal val="0"/>
                                          </p:val>
                                        </p:tav>
                                        <p:tav tm="100000">
                                          <p:val>
                                            <p:strVal val="#ppt_h"/>
                                          </p:val>
                                        </p:tav>
                                      </p:tavLst>
                                    </p:anim>
                                    <p:anim calcmode="lin" valueType="num">
                                      <p:cBhvr>
                                        <p:cTn id="27" dur="400" fill="hold"/>
                                        <p:tgtEl>
                                          <p:spTgt spid="209"/>
                                        </p:tgtEl>
                                        <p:attrNameLst>
                                          <p:attrName>style.rotation</p:attrName>
                                        </p:attrNameLst>
                                      </p:cBhvr>
                                      <p:tavLst>
                                        <p:tav tm="0">
                                          <p:val>
                                            <p:fltVal val="90"/>
                                          </p:val>
                                        </p:tav>
                                        <p:tav tm="100000">
                                          <p:val>
                                            <p:fltVal val="0"/>
                                          </p:val>
                                        </p:tav>
                                      </p:tavLst>
                                    </p:anim>
                                    <p:animEffect transition="in" filter="fade">
                                      <p:cBhvr>
                                        <p:cTn id="28" dur="400"/>
                                        <p:tgtEl>
                                          <p:spTgt spid="209"/>
                                        </p:tgtEl>
                                      </p:cBhvr>
                                    </p:animEffect>
                                  </p:childTnLst>
                                </p:cTn>
                              </p:par>
                            </p:childTnLst>
                          </p:cTn>
                        </p:par>
                        <p:par>
                          <p:cTn id="29" fill="hold">
                            <p:stCondLst>
                              <p:cond delay="1600"/>
                            </p:stCondLst>
                            <p:childTnLst>
                              <p:par>
                                <p:cTn id="30" presetID="10" presetClass="entr" presetSubtype="0" fill="hold" grpId="0" nodeType="afterEffect">
                                  <p:stCondLst>
                                    <p:cond delay="0"/>
                                  </p:stCondLst>
                                  <p:childTnLst>
                                    <p:set>
                                      <p:cBhvr>
                                        <p:cTn id="31" dur="1" fill="hold">
                                          <p:stCondLst>
                                            <p:cond delay="0"/>
                                          </p:stCondLst>
                                        </p:cTn>
                                        <p:tgtEl>
                                          <p:spTgt spid="204"/>
                                        </p:tgtEl>
                                        <p:attrNameLst>
                                          <p:attrName>style.visibility</p:attrName>
                                        </p:attrNameLst>
                                      </p:cBhvr>
                                      <p:to>
                                        <p:strVal val="visible"/>
                                      </p:to>
                                    </p:set>
                                    <p:animEffect transition="in" filter="fade">
                                      <p:cBhvr>
                                        <p:cTn id="32" dur="400"/>
                                        <p:tgtEl>
                                          <p:spTgt spid="204"/>
                                        </p:tgtEl>
                                      </p:cBhvr>
                                    </p:animEffect>
                                  </p:childTnLst>
                                </p:cTn>
                              </p:par>
                              <p:par>
                                <p:cTn id="33" presetID="10" presetClass="entr" presetSubtype="0" fill="hold" nodeType="withEffect">
                                  <p:stCondLst>
                                    <p:cond delay="0"/>
                                  </p:stCondLst>
                                  <p:childTnLst>
                                    <p:set>
                                      <p:cBhvr>
                                        <p:cTn id="34" dur="1" fill="hold">
                                          <p:stCondLst>
                                            <p:cond delay="0"/>
                                          </p:stCondLst>
                                        </p:cTn>
                                        <p:tgtEl>
                                          <p:spTgt spid="205"/>
                                        </p:tgtEl>
                                        <p:attrNameLst>
                                          <p:attrName>style.visibility</p:attrName>
                                        </p:attrNameLst>
                                      </p:cBhvr>
                                      <p:to>
                                        <p:strVal val="visible"/>
                                      </p:to>
                                    </p:set>
                                    <p:animEffect transition="in" filter="fade">
                                      <p:cBhvr>
                                        <p:cTn id="35" dur="400"/>
                                        <p:tgtEl>
                                          <p:spTgt spid="205"/>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195"/>
                                        </p:tgtEl>
                                        <p:attrNameLst>
                                          <p:attrName>style.visibility</p:attrName>
                                        </p:attrNameLst>
                                      </p:cBhvr>
                                      <p:to>
                                        <p:strVal val="visible"/>
                                      </p:to>
                                    </p:set>
                                    <p:animEffect transition="in" filter="wipe(left)">
                                      <p:cBhvr>
                                        <p:cTn id="39" dur="400"/>
                                        <p:tgtEl>
                                          <p:spTgt spid="195"/>
                                        </p:tgtEl>
                                      </p:cBhvr>
                                    </p:animEffect>
                                  </p:childTnLst>
                                </p:cTn>
                              </p:par>
                            </p:childTnLst>
                          </p:cTn>
                        </p:par>
                        <p:par>
                          <p:cTn id="40" fill="hold">
                            <p:stCondLst>
                              <p:cond delay="2400"/>
                            </p:stCondLst>
                            <p:childTnLst>
                              <p:par>
                                <p:cTn id="41" presetID="31" presetClass="entr" presetSubtype="0" fill="hold" grpId="0" nodeType="afterEffect">
                                  <p:stCondLst>
                                    <p:cond delay="0"/>
                                  </p:stCondLst>
                                  <p:iterate type="lt">
                                    <p:tmPct val="5000"/>
                                  </p:iterate>
                                  <p:childTnLst>
                                    <p:set>
                                      <p:cBhvr>
                                        <p:cTn id="42" dur="1" fill="hold">
                                          <p:stCondLst>
                                            <p:cond delay="0"/>
                                          </p:stCondLst>
                                        </p:cTn>
                                        <p:tgtEl>
                                          <p:spTgt spid="210"/>
                                        </p:tgtEl>
                                        <p:attrNameLst>
                                          <p:attrName>style.visibility</p:attrName>
                                        </p:attrNameLst>
                                      </p:cBhvr>
                                      <p:to>
                                        <p:strVal val="visible"/>
                                      </p:to>
                                    </p:set>
                                    <p:anim calcmode="lin" valueType="num">
                                      <p:cBhvr>
                                        <p:cTn id="43" dur="400" fill="hold"/>
                                        <p:tgtEl>
                                          <p:spTgt spid="210"/>
                                        </p:tgtEl>
                                        <p:attrNameLst>
                                          <p:attrName>ppt_w</p:attrName>
                                        </p:attrNameLst>
                                      </p:cBhvr>
                                      <p:tavLst>
                                        <p:tav tm="0">
                                          <p:val>
                                            <p:fltVal val="0"/>
                                          </p:val>
                                        </p:tav>
                                        <p:tav tm="100000">
                                          <p:val>
                                            <p:strVal val="#ppt_w"/>
                                          </p:val>
                                        </p:tav>
                                      </p:tavLst>
                                    </p:anim>
                                    <p:anim calcmode="lin" valueType="num">
                                      <p:cBhvr>
                                        <p:cTn id="44" dur="400" fill="hold"/>
                                        <p:tgtEl>
                                          <p:spTgt spid="210"/>
                                        </p:tgtEl>
                                        <p:attrNameLst>
                                          <p:attrName>ppt_h</p:attrName>
                                        </p:attrNameLst>
                                      </p:cBhvr>
                                      <p:tavLst>
                                        <p:tav tm="0">
                                          <p:val>
                                            <p:fltVal val="0"/>
                                          </p:val>
                                        </p:tav>
                                        <p:tav tm="100000">
                                          <p:val>
                                            <p:strVal val="#ppt_h"/>
                                          </p:val>
                                        </p:tav>
                                      </p:tavLst>
                                    </p:anim>
                                    <p:anim calcmode="lin" valueType="num">
                                      <p:cBhvr>
                                        <p:cTn id="45" dur="400" fill="hold"/>
                                        <p:tgtEl>
                                          <p:spTgt spid="210"/>
                                        </p:tgtEl>
                                        <p:attrNameLst>
                                          <p:attrName>style.rotation</p:attrName>
                                        </p:attrNameLst>
                                      </p:cBhvr>
                                      <p:tavLst>
                                        <p:tav tm="0">
                                          <p:val>
                                            <p:fltVal val="90"/>
                                          </p:val>
                                        </p:tav>
                                        <p:tav tm="100000">
                                          <p:val>
                                            <p:fltVal val="0"/>
                                          </p:val>
                                        </p:tav>
                                      </p:tavLst>
                                    </p:anim>
                                    <p:animEffect transition="in" filter="fade">
                                      <p:cBhvr>
                                        <p:cTn id="46" dur="400"/>
                                        <p:tgtEl>
                                          <p:spTgt spid="210"/>
                                        </p:tgtEl>
                                      </p:cBhvr>
                                    </p:animEffect>
                                  </p:childTnLst>
                                </p:cTn>
                              </p:par>
                            </p:childTnLst>
                          </p:cTn>
                        </p:par>
                        <p:par>
                          <p:cTn id="47" fill="hold">
                            <p:stCondLst>
                              <p:cond delay="2800"/>
                            </p:stCondLst>
                            <p:childTnLst>
                              <p:par>
                                <p:cTn id="48" presetID="10" presetClass="entr" presetSubtype="0" fill="hold" grpId="0" nodeType="afterEffect">
                                  <p:stCondLst>
                                    <p:cond delay="0"/>
                                  </p:stCondLst>
                                  <p:childTnLst>
                                    <p:set>
                                      <p:cBhvr>
                                        <p:cTn id="49" dur="1" fill="hold">
                                          <p:stCondLst>
                                            <p:cond delay="0"/>
                                          </p:stCondLst>
                                        </p:cTn>
                                        <p:tgtEl>
                                          <p:spTgt spid="200"/>
                                        </p:tgtEl>
                                        <p:attrNameLst>
                                          <p:attrName>style.visibility</p:attrName>
                                        </p:attrNameLst>
                                      </p:cBhvr>
                                      <p:to>
                                        <p:strVal val="visible"/>
                                      </p:to>
                                    </p:set>
                                    <p:animEffect transition="in" filter="fade">
                                      <p:cBhvr>
                                        <p:cTn id="50" dur="400"/>
                                        <p:tgtEl>
                                          <p:spTgt spid="200"/>
                                        </p:tgtEl>
                                      </p:cBhvr>
                                    </p:animEffect>
                                  </p:childTnLst>
                                </p:cTn>
                              </p:par>
                              <p:par>
                                <p:cTn id="51" presetID="10" presetClass="entr" presetSubtype="0" fill="hold" nodeType="withEffect">
                                  <p:stCondLst>
                                    <p:cond delay="0"/>
                                  </p:stCondLst>
                                  <p:childTnLst>
                                    <p:set>
                                      <p:cBhvr>
                                        <p:cTn id="52" dur="1" fill="hold">
                                          <p:stCondLst>
                                            <p:cond delay="0"/>
                                          </p:stCondLst>
                                        </p:cTn>
                                        <p:tgtEl>
                                          <p:spTgt spid="201"/>
                                        </p:tgtEl>
                                        <p:attrNameLst>
                                          <p:attrName>style.visibility</p:attrName>
                                        </p:attrNameLst>
                                      </p:cBhvr>
                                      <p:to>
                                        <p:strVal val="visible"/>
                                      </p:to>
                                    </p:set>
                                    <p:animEffect transition="in" filter="fade">
                                      <p:cBhvr>
                                        <p:cTn id="53" dur="400"/>
                                        <p:tgtEl>
                                          <p:spTgt spid="201"/>
                                        </p:tgtEl>
                                      </p:cBhvr>
                                    </p:animEffect>
                                  </p:childTnLst>
                                </p:cTn>
                              </p:par>
                            </p:childTnLst>
                          </p:cTn>
                        </p:par>
                        <p:par>
                          <p:cTn id="54" fill="hold">
                            <p:stCondLst>
                              <p:cond delay="3200"/>
                            </p:stCondLst>
                            <p:childTnLst>
                              <p:par>
                                <p:cTn id="55" presetID="22" presetClass="entr" presetSubtype="8" fill="hold" grpId="0" nodeType="afterEffect">
                                  <p:stCondLst>
                                    <p:cond delay="0"/>
                                  </p:stCondLst>
                                  <p:childTnLst>
                                    <p:set>
                                      <p:cBhvr>
                                        <p:cTn id="56" dur="1" fill="hold">
                                          <p:stCondLst>
                                            <p:cond delay="0"/>
                                          </p:stCondLst>
                                        </p:cTn>
                                        <p:tgtEl>
                                          <p:spTgt spid="196"/>
                                        </p:tgtEl>
                                        <p:attrNameLst>
                                          <p:attrName>style.visibility</p:attrName>
                                        </p:attrNameLst>
                                      </p:cBhvr>
                                      <p:to>
                                        <p:strVal val="visible"/>
                                      </p:to>
                                    </p:set>
                                    <p:animEffect transition="in" filter="wipe(left)">
                                      <p:cBhvr>
                                        <p:cTn id="57" dur="400"/>
                                        <p:tgtEl>
                                          <p:spTgt spid="196"/>
                                        </p:tgtEl>
                                      </p:cBhvr>
                                    </p:animEffect>
                                  </p:childTnLst>
                                </p:cTn>
                              </p:par>
                            </p:childTnLst>
                          </p:cTn>
                        </p:par>
                        <p:par>
                          <p:cTn id="58" fill="hold">
                            <p:stCondLst>
                              <p:cond delay="3600"/>
                            </p:stCondLst>
                            <p:childTnLst>
                              <p:par>
                                <p:cTn id="59" presetID="31" presetClass="entr" presetSubtype="0" fill="hold" grpId="0" nodeType="afterEffect">
                                  <p:stCondLst>
                                    <p:cond delay="0"/>
                                  </p:stCondLst>
                                  <p:iterate type="lt">
                                    <p:tmPct val="5000"/>
                                  </p:iterate>
                                  <p:childTnLst>
                                    <p:set>
                                      <p:cBhvr>
                                        <p:cTn id="60" dur="1" fill="hold">
                                          <p:stCondLst>
                                            <p:cond delay="0"/>
                                          </p:stCondLst>
                                        </p:cTn>
                                        <p:tgtEl>
                                          <p:spTgt spid="211"/>
                                        </p:tgtEl>
                                        <p:attrNameLst>
                                          <p:attrName>style.visibility</p:attrName>
                                        </p:attrNameLst>
                                      </p:cBhvr>
                                      <p:to>
                                        <p:strVal val="visible"/>
                                      </p:to>
                                    </p:set>
                                    <p:anim calcmode="lin" valueType="num">
                                      <p:cBhvr>
                                        <p:cTn id="61" dur="400" fill="hold"/>
                                        <p:tgtEl>
                                          <p:spTgt spid="211"/>
                                        </p:tgtEl>
                                        <p:attrNameLst>
                                          <p:attrName>ppt_w</p:attrName>
                                        </p:attrNameLst>
                                      </p:cBhvr>
                                      <p:tavLst>
                                        <p:tav tm="0">
                                          <p:val>
                                            <p:fltVal val="0"/>
                                          </p:val>
                                        </p:tav>
                                        <p:tav tm="100000">
                                          <p:val>
                                            <p:strVal val="#ppt_w"/>
                                          </p:val>
                                        </p:tav>
                                      </p:tavLst>
                                    </p:anim>
                                    <p:anim calcmode="lin" valueType="num">
                                      <p:cBhvr>
                                        <p:cTn id="62" dur="400" fill="hold"/>
                                        <p:tgtEl>
                                          <p:spTgt spid="211"/>
                                        </p:tgtEl>
                                        <p:attrNameLst>
                                          <p:attrName>ppt_h</p:attrName>
                                        </p:attrNameLst>
                                      </p:cBhvr>
                                      <p:tavLst>
                                        <p:tav tm="0">
                                          <p:val>
                                            <p:fltVal val="0"/>
                                          </p:val>
                                        </p:tav>
                                        <p:tav tm="100000">
                                          <p:val>
                                            <p:strVal val="#ppt_h"/>
                                          </p:val>
                                        </p:tav>
                                      </p:tavLst>
                                    </p:anim>
                                    <p:anim calcmode="lin" valueType="num">
                                      <p:cBhvr>
                                        <p:cTn id="63" dur="400" fill="hold"/>
                                        <p:tgtEl>
                                          <p:spTgt spid="211"/>
                                        </p:tgtEl>
                                        <p:attrNameLst>
                                          <p:attrName>style.rotation</p:attrName>
                                        </p:attrNameLst>
                                      </p:cBhvr>
                                      <p:tavLst>
                                        <p:tav tm="0">
                                          <p:val>
                                            <p:fltVal val="90"/>
                                          </p:val>
                                        </p:tav>
                                        <p:tav tm="100000">
                                          <p:val>
                                            <p:fltVal val="0"/>
                                          </p:val>
                                        </p:tav>
                                      </p:tavLst>
                                    </p:anim>
                                    <p:animEffect transition="in" filter="fade">
                                      <p:cBhvr>
                                        <p:cTn id="64" dur="400"/>
                                        <p:tgtEl>
                                          <p:spTgt spid="211"/>
                                        </p:tgtEl>
                                      </p:cBhvr>
                                    </p:animEffect>
                                  </p:childTnLst>
                                </p:cTn>
                              </p:par>
                            </p:childTnLst>
                          </p:cTn>
                        </p:par>
                        <p:par>
                          <p:cTn id="65" fill="hold">
                            <p:stCondLst>
                              <p:cond delay="4000"/>
                            </p:stCondLst>
                            <p:childTnLst>
                              <p:par>
                                <p:cTn id="66" presetID="10" presetClass="entr" presetSubtype="0" fill="hold" grpId="0" nodeType="afterEffect">
                                  <p:stCondLst>
                                    <p:cond delay="0"/>
                                  </p:stCondLst>
                                  <p:childTnLst>
                                    <p:set>
                                      <p:cBhvr>
                                        <p:cTn id="67" dur="1" fill="hold">
                                          <p:stCondLst>
                                            <p:cond delay="0"/>
                                          </p:stCondLst>
                                        </p:cTn>
                                        <p:tgtEl>
                                          <p:spTgt spid="207"/>
                                        </p:tgtEl>
                                        <p:attrNameLst>
                                          <p:attrName>style.visibility</p:attrName>
                                        </p:attrNameLst>
                                      </p:cBhvr>
                                      <p:to>
                                        <p:strVal val="visible"/>
                                      </p:to>
                                    </p:set>
                                    <p:animEffect transition="in" filter="fade">
                                      <p:cBhvr>
                                        <p:cTn id="68" dur="400"/>
                                        <p:tgtEl>
                                          <p:spTgt spid="20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06"/>
                                        </p:tgtEl>
                                        <p:attrNameLst>
                                          <p:attrName>style.visibility</p:attrName>
                                        </p:attrNameLst>
                                      </p:cBhvr>
                                      <p:to>
                                        <p:strVal val="visible"/>
                                      </p:to>
                                    </p:set>
                                    <p:animEffect transition="in" filter="fade">
                                      <p:cBhvr>
                                        <p:cTn id="71" dur="400"/>
                                        <p:tgtEl>
                                          <p:spTgt spid="206"/>
                                        </p:tgtEl>
                                      </p:cBhvr>
                                    </p:animEffect>
                                  </p:childTnLst>
                                </p:cTn>
                              </p:par>
                            </p:childTnLst>
                          </p:cTn>
                        </p:par>
                        <p:par>
                          <p:cTn id="72" fill="hold">
                            <p:stCondLst>
                              <p:cond delay="4400"/>
                            </p:stCondLst>
                            <p:childTnLst>
                              <p:par>
                                <p:cTn id="73" presetID="22" presetClass="entr" presetSubtype="8" fill="hold" grpId="0" nodeType="afterEffect">
                                  <p:stCondLst>
                                    <p:cond delay="0"/>
                                  </p:stCondLst>
                                  <p:childTnLst>
                                    <p:set>
                                      <p:cBhvr>
                                        <p:cTn id="74" dur="1" fill="hold">
                                          <p:stCondLst>
                                            <p:cond delay="0"/>
                                          </p:stCondLst>
                                        </p:cTn>
                                        <p:tgtEl>
                                          <p:spTgt spid="197"/>
                                        </p:tgtEl>
                                        <p:attrNameLst>
                                          <p:attrName>style.visibility</p:attrName>
                                        </p:attrNameLst>
                                      </p:cBhvr>
                                      <p:to>
                                        <p:strVal val="visible"/>
                                      </p:to>
                                    </p:set>
                                    <p:animEffect transition="in" filter="wipe(left)">
                                      <p:cBhvr>
                                        <p:cTn id="75" dur="400"/>
                                        <p:tgtEl>
                                          <p:spTgt spid="197"/>
                                        </p:tgtEl>
                                      </p:cBhvr>
                                    </p:animEffect>
                                  </p:childTnLst>
                                </p:cTn>
                              </p:par>
                            </p:childTnLst>
                          </p:cTn>
                        </p:par>
                        <p:par>
                          <p:cTn id="76" fill="hold">
                            <p:stCondLst>
                              <p:cond delay="4800"/>
                            </p:stCondLst>
                            <p:childTnLst>
                              <p:par>
                                <p:cTn id="77" presetID="31" presetClass="entr" presetSubtype="0" fill="hold" grpId="0" nodeType="afterEffect">
                                  <p:stCondLst>
                                    <p:cond delay="0"/>
                                  </p:stCondLst>
                                  <p:iterate type="lt">
                                    <p:tmPct val="5000"/>
                                  </p:iterate>
                                  <p:childTnLst>
                                    <p:set>
                                      <p:cBhvr>
                                        <p:cTn id="78" dur="1" fill="hold">
                                          <p:stCondLst>
                                            <p:cond delay="0"/>
                                          </p:stCondLst>
                                        </p:cTn>
                                        <p:tgtEl>
                                          <p:spTgt spid="212"/>
                                        </p:tgtEl>
                                        <p:attrNameLst>
                                          <p:attrName>style.visibility</p:attrName>
                                        </p:attrNameLst>
                                      </p:cBhvr>
                                      <p:to>
                                        <p:strVal val="visible"/>
                                      </p:to>
                                    </p:set>
                                    <p:anim calcmode="lin" valueType="num">
                                      <p:cBhvr>
                                        <p:cTn id="79" dur="400" fill="hold"/>
                                        <p:tgtEl>
                                          <p:spTgt spid="212"/>
                                        </p:tgtEl>
                                        <p:attrNameLst>
                                          <p:attrName>ppt_w</p:attrName>
                                        </p:attrNameLst>
                                      </p:cBhvr>
                                      <p:tavLst>
                                        <p:tav tm="0">
                                          <p:val>
                                            <p:fltVal val="0"/>
                                          </p:val>
                                        </p:tav>
                                        <p:tav tm="100000">
                                          <p:val>
                                            <p:strVal val="#ppt_w"/>
                                          </p:val>
                                        </p:tav>
                                      </p:tavLst>
                                    </p:anim>
                                    <p:anim calcmode="lin" valueType="num">
                                      <p:cBhvr>
                                        <p:cTn id="80" dur="400" fill="hold"/>
                                        <p:tgtEl>
                                          <p:spTgt spid="212"/>
                                        </p:tgtEl>
                                        <p:attrNameLst>
                                          <p:attrName>ppt_h</p:attrName>
                                        </p:attrNameLst>
                                      </p:cBhvr>
                                      <p:tavLst>
                                        <p:tav tm="0">
                                          <p:val>
                                            <p:fltVal val="0"/>
                                          </p:val>
                                        </p:tav>
                                        <p:tav tm="100000">
                                          <p:val>
                                            <p:strVal val="#ppt_h"/>
                                          </p:val>
                                        </p:tav>
                                      </p:tavLst>
                                    </p:anim>
                                    <p:anim calcmode="lin" valueType="num">
                                      <p:cBhvr>
                                        <p:cTn id="81" dur="400" fill="hold"/>
                                        <p:tgtEl>
                                          <p:spTgt spid="212"/>
                                        </p:tgtEl>
                                        <p:attrNameLst>
                                          <p:attrName>style.rotation</p:attrName>
                                        </p:attrNameLst>
                                      </p:cBhvr>
                                      <p:tavLst>
                                        <p:tav tm="0">
                                          <p:val>
                                            <p:fltVal val="90"/>
                                          </p:val>
                                        </p:tav>
                                        <p:tav tm="100000">
                                          <p:val>
                                            <p:fltVal val="0"/>
                                          </p:val>
                                        </p:tav>
                                      </p:tavLst>
                                    </p:anim>
                                    <p:animEffect transition="in" filter="fade">
                                      <p:cBhvr>
                                        <p:cTn id="82" dur="400"/>
                                        <p:tgtEl>
                                          <p:spTgt spid="212"/>
                                        </p:tgtEl>
                                      </p:cBhvr>
                                    </p:animEffect>
                                  </p:childTnLst>
                                </p:cTn>
                              </p:par>
                            </p:childTnLst>
                          </p:cTn>
                        </p:par>
                        <p:par>
                          <p:cTn id="83" fill="hold">
                            <p:stCondLst>
                              <p:cond delay="5200"/>
                            </p:stCondLst>
                            <p:childTnLst>
                              <p:par>
                                <p:cTn id="84" presetID="10" presetClass="entr" presetSubtype="0" fill="hold" grpId="0" nodeType="afterEffect">
                                  <p:stCondLst>
                                    <p:cond delay="0"/>
                                  </p:stCondLst>
                                  <p:childTnLst>
                                    <p:set>
                                      <p:cBhvr>
                                        <p:cTn id="85" dur="1" fill="hold">
                                          <p:stCondLst>
                                            <p:cond delay="0"/>
                                          </p:stCondLst>
                                        </p:cTn>
                                        <p:tgtEl>
                                          <p:spTgt spid="202"/>
                                        </p:tgtEl>
                                        <p:attrNameLst>
                                          <p:attrName>style.visibility</p:attrName>
                                        </p:attrNameLst>
                                      </p:cBhvr>
                                      <p:to>
                                        <p:strVal val="visible"/>
                                      </p:to>
                                    </p:set>
                                    <p:animEffect transition="in" filter="fade">
                                      <p:cBhvr>
                                        <p:cTn id="86" dur="400"/>
                                        <p:tgtEl>
                                          <p:spTgt spid="202"/>
                                        </p:tgtEl>
                                      </p:cBhvr>
                                    </p:animEffect>
                                  </p:childTnLst>
                                </p:cTn>
                              </p:par>
                              <p:par>
                                <p:cTn id="87" presetID="10" presetClass="entr" presetSubtype="0" fill="hold" nodeType="withEffect">
                                  <p:stCondLst>
                                    <p:cond delay="0"/>
                                  </p:stCondLst>
                                  <p:childTnLst>
                                    <p:set>
                                      <p:cBhvr>
                                        <p:cTn id="88" dur="1" fill="hold">
                                          <p:stCondLst>
                                            <p:cond delay="0"/>
                                          </p:stCondLst>
                                        </p:cTn>
                                        <p:tgtEl>
                                          <p:spTgt spid="203"/>
                                        </p:tgtEl>
                                        <p:attrNameLst>
                                          <p:attrName>style.visibility</p:attrName>
                                        </p:attrNameLst>
                                      </p:cBhvr>
                                      <p:to>
                                        <p:strVal val="visible"/>
                                      </p:to>
                                    </p:set>
                                    <p:animEffect transition="in" filter="fade">
                                      <p:cBhvr>
                                        <p:cTn id="89" dur="400"/>
                                        <p:tgtEl>
                                          <p:spTgt spid="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 grpId="0" animBg="1"/>
      <p:bldP spid="195" grpId="0" animBg="1"/>
      <p:bldP spid="196" grpId="0" animBg="1"/>
      <p:bldP spid="197" grpId="0" animBg="1"/>
      <p:bldP spid="198" grpId="0"/>
      <p:bldP spid="200" grpId="0"/>
      <p:bldP spid="202" grpId="0"/>
      <p:bldP spid="204" grpId="0"/>
      <p:bldP spid="206" grpId="0"/>
      <p:bldP spid="207" grpId="0"/>
      <p:bldP spid="208" grpId="0" animBg="1"/>
      <p:bldP spid="209" grpId="0" animBg="1"/>
      <p:bldP spid="210" grpId="0" animBg="1"/>
      <p:bldP spid="211" grpId="0" animBg="1"/>
      <p:bldP spid="2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a:extLst>
              <a:ext uri="{FF2B5EF4-FFF2-40B4-BE49-F238E27FC236}">
                <a16:creationId xmlns="" xmlns:a16="http://schemas.microsoft.com/office/drawing/2014/main" id="{99177894-F626-4AF9-B214-8B0B6DE51BBB}"/>
              </a:ext>
            </a:extLst>
          </p:cNvPr>
          <p:cNvSpPr/>
          <p:nvPr/>
        </p:nvSpPr>
        <p:spPr bwMode="auto">
          <a:xfrm>
            <a:off x="3527292" y="1049582"/>
            <a:ext cx="1946583" cy="3243216"/>
          </a:xfrm>
          <a:custGeom>
            <a:avLst/>
            <a:gdLst>
              <a:gd name="T0" fmla="*/ 1091053 w 3132"/>
              <a:gd name="T1" fmla="*/ 13894 h 5219"/>
              <a:gd name="T2" fmla="*/ 1890756 w 3132"/>
              <a:gd name="T3" fmla="*/ 896448 h 5219"/>
              <a:gd name="T4" fmla="*/ 1770468 w 3132"/>
              <a:gd name="T5" fmla="*/ 1358566 h 5219"/>
              <a:gd name="T6" fmla="*/ 1586107 w 3132"/>
              <a:gd name="T7" fmla="*/ 1684767 h 5219"/>
              <a:gd name="T8" fmla="*/ 1471864 w 3132"/>
              <a:gd name="T9" fmla="*/ 2063523 h 5219"/>
              <a:gd name="T10" fmla="*/ 1378173 w 3132"/>
              <a:gd name="T11" fmla="*/ 2293675 h 5219"/>
              <a:gd name="T12" fmla="*/ 1339487 w 3132"/>
              <a:gd name="T13" fmla="*/ 2390327 h 5219"/>
              <a:gd name="T14" fmla="*/ 1347345 w 3132"/>
              <a:gd name="T15" fmla="*/ 2459796 h 5219"/>
              <a:gd name="T16" fmla="*/ 1350367 w 3132"/>
              <a:gd name="T17" fmla="*/ 2516579 h 5219"/>
              <a:gd name="T18" fmla="*/ 1345532 w 3132"/>
              <a:gd name="T19" fmla="*/ 2569738 h 5219"/>
              <a:gd name="T20" fmla="*/ 1347950 w 3132"/>
              <a:gd name="T21" fmla="*/ 2625313 h 5219"/>
              <a:gd name="T22" fmla="*/ 1349763 w 3132"/>
              <a:gd name="T23" fmla="*/ 2679076 h 5219"/>
              <a:gd name="T24" fmla="*/ 1350367 w 3132"/>
              <a:gd name="T25" fmla="*/ 2731630 h 5219"/>
              <a:gd name="T26" fmla="*/ 1346741 w 3132"/>
              <a:gd name="T27" fmla="*/ 2790830 h 5219"/>
              <a:gd name="T28" fmla="*/ 1340092 w 3132"/>
              <a:gd name="T29" fmla="*/ 2837948 h 5219"/>
              <a:gd name="T30" fmla="*/ 1326189 w 3132"/>
              <a:gd name="T31" fmla="*/ 2911645 h 5219"/>
              <a:gd name="T32" fmla="*/ 1089240 w 3132"/>
              <a:gd name="T33" fmla="*/ 3127904 h 5219"/>
              <a:gd name="T34" fmla="*/ 803934 w 3132"/>
              <a:gd name="T35" fmla="*/ 3127904 h 5219"/>
              <a:gd name="T36" fmla="*/ 566985 w 3132"/>
              <a:gd name="T37" fmla="*/ 2911645 h 5219"/>
              <a:gd name="T38" fmla="*/ 553082 w 3132"/>
              <a:gd name="T39" fmla="*/ 2837948 h 5219"/>
              <a:gd name="T40" fmla="*/ 547038 w 3132"/>
              <a:gd name="T41" fmla="*/ 2790830 h 5219"/>
              <a:gd name="T42" fmla="*/ 542807 w 3132"/>
              <a:gd name="T43" fmla="*/ 2731630 h 5219"/>
              <a:gd name="T44" fmla="*/ 543411 w 3132"/>
              <a:gd name="T45" fmla="*/ 2679076 h 5219"/>
              <a:gd name="T46" fmla="*/ 545224 w 3132"/>
              <a:gd name="T47" fmla="*/ 2625313 h 5219"/>
              <a:gd name="T48" fmla="*/ 547642 w 3132"/>
              <a:gd name="T49" fmla="*/ 2569738 h 5219"/>
              <a:gd name="T50" fmla="*/ 542807 w 3132"/>
              <a:gd name="T51" fmla="*/ 2516579 h 5219"/>
              <a:gd name="T52" fmla="*/ 545829 w 3132"/>
              <a:gd name="T53" fmla="*/ 2459796 h 5219"/>
              <a:gd name="T54" fmla="*/ 553687 w 3132"/>
              <a:gd name="T55" fmla="*/ 2390327 h 5219"/>
              <a:gd name="T56" fmla="*/ 515001 w 3132"/>
              <a:gd name="T57" fmla="*/ 2293675 h 5219"/>
              <a:gd name="T58" fmla="*/ 421310 w 3132"/>
              <a:gd name="T59" fmla="*/ 2063523 h 5219"/>
              <a:gd name="T60" fmla="*/ 307067 w 3132"/>
              <a:gd name="T61" fmla="*/ 1684767 h 5219"/>
              <a:gd name="T62" fmla="*/ 122706 w 3132"/>
              <a:gd name="T63" fmla="*/ 1358566 h 5219"/>
              <a:gd name="T64" fmla="*/ 2418 w 3132"/>
              <a:gd name="T65" fmla="*/ 896448 h 5219"/>
              <a:gd name="T66" fmla="*/ 825695 w 3132"/>
              <a:gd name="T67" fmla="*/ 10873 h 5219"/>
              <a:gd name="T68" fmla="*/ 1091053 w 3132"/>
              <a:gd name="T69" fmla="*/ 13290 h 5219"/>
              <a:gd name="T70" fmla="*/ 1091053 w 3132"/>
              <a:gd name="T71" fmla="*/ 13894 h 52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sz="975" dirty="0"/>
          </a:p>
        </p:txBody>
      </p:sp>
      <p:sp>
        <p:nvSpPr>
          <p:cNvPr id="7" name="Freeform 6">
            <a:extLst>
              <a:ext uri="{FF2B5EF4-FFF2-40B4-BE49-F238E27FC236}">
                <a16:creationId xmlns="" xmlns:a16="http://schemas.microsoft.com/office/drawing/2014/main" id="{9F7A75B2-7DEC-43B3-9D24-FC87DB7BC1F4}"/>
              </a:ext>
            </a:extLst>
          </p:cNvPr>
          <p:cNvSpPr/>
          <p:nvPr/>
        </p:nvSpPr>
        <p:spPr bwMode="auto">
          <a:xfrm>
            <a:off x="5865788" y="1377685"/>
            <a:ext cx="1638568" cy="2730169"/>
          </a:xfrm>
          <a:custGeom>
            <a:avLst/>
            <a:gdLst>
              <a:gd name="T0" fmla="*/ 1091053 w 3132"/>
              <a:gd name="T1" fmla="*/ 13894 h 5219"/>
              <a:gd name="T2" fmla="*/ 1890756 w 3132"/>
              <a:gd name="T3" fmla="*/ 896448 h 5219"/>
              <a:gd name="T4" fmla="*/ 1770468 w 3132"/>
              <a:gd name="T5" fmla="*/ 1358566 h 5219"/>
              <a:gd name="T6" fmla="*/ 1586107 w 3132"/>
              <a:gd name="T7" fmla="*/ 1684767 h 5219"/>
              <a:gd name="T8" fmla="*/ 1471864 w 3132"/>
              <a:gd name="T9" fmla="*/ 2063523 h 5219"/>
              <a:gd name="T10" fmla="*/ 1378173 w 3132"/>
              <a:gd name="T11" fmla="*/ 2293675 h 5219"/>
              <a:gd name="T12" fmla="*/ 1339487 w 3132"/>
              <a:gd name="T13" fmla="*/ 2390327 h 5219"/>
              <a:gd name="T14" fmla="*/ 1347345 w 3132"/>
              <a:gd name="T15" fmla="*/ 2459796 h 5219"/>
              <a:gd name="T16" fmla="*/ 1350367 w 3132"/>
              <a:gd name="T17" fmla="*/ 2516579 h 5219"/>
              <a:gd name="T18" fmla="*/ 1345532 w 3132"/>
              <a:gd name="T19" fmla="*/ 2569738 h 5219"/>
              <a:gd name="T20" fmla="*/ 1347950 w 3132"/>
              <a:gd name="T21" fmla="*/ 2625313 h 5219"/>
              <a:gd name="T22" fmla="*/ 1349763 w 3132"/>
              <a:gd name="T23" fmla="*/ 2679076 h 5219"/>
              <a:gd name="T24" fmla="*/ 1350367 w 3132"/>
              <a:gd name="T25" fmla="*/ 2731630 h 5219"/>
              <a:gd name="T26" fmla="*/ 1346741 w 3132"/>
              <a:gd name="T27" fmla="*/ 2790830 h 5219"/>
              <a:gd name="T28" fmla="*/ 1340092 w 3132"/>
              <a:gd name="T29" fmla="*/ 2837948 h 5219"/>
              <a:gd name="T30" fmla="*/ 1326189 w 3132"/>
              <a:gd name="T31" fmla="*/ 2911645 h 5219"/>
              <a:gd name="T32" fmla="*/ 1089240 w 3132"/>
              <a:gd name="T33" fmla="*/ 3127904 h 5219"/>
              <a:gd name="T34" fmla="*/ 803934 w 3132"/>
              <a:gd name="T35" fmla="*/ 3127904 h 5219"/>
              <a:gd name="T36" fmla="*/ 566985 w 3132"/>
              <a:gd name="T37" fmla="*/ 2911645 h 5219"/>
              <a:gd name="T38" fmla="*/ 553082 w 3132"/>
              <a:gd name="T39" fmla="*/ 2837948 h 5219"/>
              <a:gd name="T40" fmla="*/ 547038 w 3132"/>
              <a:gd name="T41" fmla="*/ 2790830 h 5219"/>
              <a:gd name="T42" fmla="*/ 542807 w 3132"/>
              <a:gd name="T43" fmla="*/ 2731630 h 5219"/>
              <a:gd name="T44" fmla="*/ 543411 w 3132"/>
              <a:gd name="T45" fmla="*/ 2679076 h 5219"/>
              <a:gd name="T46" fmla="*/ 545224 w 3132"/>
              <a:gd name="T47" fmla="*/ 2625313 h 5219"/>
              <a:gd name="T48" fmla="*/ 547642 w 3132"/>
              <a:gd name="T49" fmla="*/ 2569738 h 5219"/>
              <a:gd name="T50" fmla="*/ 542807 w 3132"/>
              <a:gd name="T51" fmla="*/ 2516579 h 5219"/>
              <a:gd name="T52" fmla="*/ 545829 w 3132"/>
              <a:gd name="T53" fmla="*/ 2459796 h 5219"/>
              <a:gd name="T54" fmla="*/ 553687 w 3132"/>
              <a:gd name="T55" fmla="*/ 2390327 h 5219"/>
              <a:gd name="T56" fmla="*/ 515001 w 3132"/>
              <a:gd name="T57" fmla="*/ 2293675 h 5219"/>
              <a:gd name="T58" fmla="*/ 421310 w 3132"/>
              <a:gd name="T59" fmla="*/ 2063523 h 5219"/>
              <a:gd name="T60" fmla="*/ 307067 w 3132"/>
              <a:gd name="T61" fmla="*/ 1684767 h 5219"/>
              <a:gd name="T62" fmla="*/ 122706 w 3132"/>
              <a:gd name="T63" fmla="*/ 1358566 h 5219"/>
              <a:gd name="T64" fmla="*/ 2418 w 3132"/>
              <a:gd name="T65" fmla="*/ 896448 h 5219"/>
              <a:gd name="T66" fmla="*/ 825695 w 3132"/>
              <a:gd name="T67" fmla="*/ 10873 h 5219"/>
              <a:gd name="T68" fmla="*/ 1091053 w 3132"/>
              <a:gd name="T69" fmla="*/ 13290 h 5219"/>
              <a:gd name="T70" fmla="*/ 1091053 w 3132"/>
              <a:gd name="T71" fmla="*/ 13894 h 52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blipFill dpi="0" rotWithShape="1">
            <a:blip r:embed="rId4"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sz="975"/>
          </a:p>
        </p:txBody>
      </p:sp>
      <p:sp>
        <p:nvSpPr>
          <p:cNvPr id="8" name="Freeform 6">
            <a:extLst>
              <a:ext uri="{FF2B5EF4-FFF2-40B4-BE49-F238E27FC236}">
                <a16:creationId xmlns="" xmlns:a16="http://schemas.microsoft.com/office/drawing/2014/main" id="{1548C86B-509D-4184-97D5-1646D3F9A557}"/>
              </a:ext>
            </a:extLst>
          </p:cNvPr>
          <p:cNvSpPr/>
          <p:nvPr/>
        </p:nvSpPr>
        <p:spPr bwMode="auto">
          <a:xfrm>
            <a:off x="1539053" y="1422488"/>
            <a:ext cx="1638568" cy="2730169"/>
          </a:xfrm>
          <a:custGeom>
            <a:avLst/>
            <a:gdLst>
              <a:gd name="T0" fmla="*/ 1091053 w 3132"/>
              <a:gd name="T1" fmla="*/ 13894 h 5219"/>
              <a:gd name="T2" fmla="*/ 1890756 w 3132"/>
              <a:gd name="T3" fmla="*/ 896448 h 5219"/>
              <a:gd name="T4" fmla="*/ 1770468 w 3132"/>
              <a:gd name="T5" fmla="*/ 1358566 h 5219"/>
              <a:gd name="T6" fmla="*/ 1586107 w 3132"/>
              <a:gd name="T7" fmla="*/ 1684767 h 5219"/>
              <a:gd name="T8" fmla="*/ 1471864 w 3132"/>
              <a:gd name="T9" fmla="*/ 2063523 h 5219"/>
              <a:gd name="T10" fmla="*/ 1378173 w 3132"/>
              <a:gd name="T11" fmla="*/ 2293675 h 5219"/>
              <a:gd name="T12" fmla="*/ 1339487 w 3132"/>
              <a:gd name="T13" fmla="*/ 2390327 h 5219"/>
              <a:gd name="T14" fmla="*/ 1347345 w 3132"/>
              <a:gd name="T15" fmla="*/ 2459796 h 5219"/>
              <a:gd name="T16" fmla="*/ 1350367 w 3132"/>
              <a:gd name="T17" fmla="*/ 2516579 h 5219"/>
              <a:gd name="T18" fmla="*/ 1345532 w 3132"/>
              <a:gd name="T19" fmla="*/ 2569738 h 5219"/>
              <a:gd name="T20" fmla="*/ 1347950 w 3132"/>
              <a:gd name="T21" fmla="*/ 2625313 h 5219"/>
              <a:gd name="T22" fmla="*/ 1349763 w 3132"/>
              <a:gd name="T23" fmla="*/ 2679076 h 5219"/>
              <a:gd name="T24" fmla="*/ 1350367 w 3132"/>
              <a:gd name="T25" fmla="*/ 2731630 h 5219"/>
              <a:gd name="T26" fmla="*/ 1346741 w 3132"/>
              <a:gd name="T27" fmla="*/ 2790830 h 5219"/>
              <a:gd name="T28" fmla="*/ 1340092 w 3132"/>
              <a:gd name="T29" fmla="*/ 2837948 h 5219"/>
              <a:gd name="T30" fmla="*/ 1326189 w 3132"/>
              <a:gd name="T31" fmla="*/ 2911645 h 5219"/>
              <a:gd name="T32" fmla="*/ 1089240 w 3132"/>
              <a:gd name="T33" fmla="*/ 3127904 h 5219"/>
              <a:gd name="T34" fmla="*/ 803934 w 3132"/>
              <a:gd name="T35" fmla="*/ 3127904 h 5219"/>
              <a:gd name="T36" fmla="*/ 566985 w 3132"/>
              <a:gd name="T37" fmla="*/ 2911645 h 5219"/>
              <a:gd name="T38" fmla="*/ 553082 w 3132"/>
              <a:gd name="T39" fmla="*/ 2837948 h 5219"/>
              <a:gd name="T40" fmla="*/ 547038 w 3132"/>
              <a:gd name="T41" fmla="*/ 2790830 h 5219"/>
              <a:gd name="T42" fmla="*/ 542807 w 3132"/>
              <a:gd name="T43" fmla="*/ 2731630 h 5219"/>
              <a:gd name="T44" fmla="*/ 543411 w 3132"/>
              <a:gd name="T45" fmla="*/ 2679076 h 5219"/>
              <a:gd name="T46" fmla="*/ 545224 w 3132"/>
              <a:gd name="T47" fmla="*/ 2625313 h 5219"/>
              <a:gd name="T48" fmla="*/ 547642 w 3132"/>
              <a:gd name="T49" fmla="*/ 2569738 h 5219"/>
              <a:gd name="T50" fmla="*/ 542807 w 3132"/>
              <a:gd name="T51" fmla="*/ 2516579 h 5219"/>
              <a:gd name="T52" fmla="*/ 545829 w 3132"/>
              <a:gd name="T53" fmla="*/ 2459796 h 5219"/>
              <a:gd name="T54" fmla="*/ 553687 w 3132"/>
              <a:gd name="T55" fmla="*/ 2390327 h 5219"/>
              <a:gd name="T56" fmla="*/ 515001 w 3132"/>
              <a:gd name="T57" fmla="*/ 2293675 h 5219"/>
              <a:gd name="T58" fmla="*/ 421310 w 3132"/>
              <a:gd name="T59" fmla="*/ 2063523 h 5219"/>
              <a:gd name="T60" fmla="*/ 307067 w 3132"/>
              <a:gd name="T61" fmla="*/ 1684767 h 5219"/>
              <a:gd name="T62" fmla="*/ 122706 w 3132"/>
              <a:gd name="T63" fmla="*/ 1358566 h 5219"/>
              <a:gd name="T64" fmla="*/ 2418 w 3132"/>
              <a:gd name="T65" fmla="*/ 896448 h 5219"/>
              <a:gd name="T66" fmla="*/ 825695 w 3132"/>
              <a:gd name="T67" fmla="*/ 10873 h 5219"/>
              <a:gd name="T68" fmla="*/ 1091053 w 3132"/>
              <a:gd name="T69" fmla="*/ 13290 h 5219"/>
              <a:gd name="T70" fmla="*/ 1091053 w 3132"/>
              <a:gd name="T71" fmla="*/ 13894 h 52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blipFill dpi="0" rotWithShape="1">
            <a:blip r:embed="rId5"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sz="975"/>
          </a:p>
        </p:txBody>
      </p:sp>
      <p:sp>
        <p:nvSpPr>
          <p:cNvPr id="9" name="标题 1">
            <a:extLst>
              <a:ext uri="{FF2B5EF4-FFF2-40B4-BE49-F238E27FC236}">
                <a16:creationId xmlns="" xmlns:a16="http://schemas.microsoft.com/office/drawing/2014/main" id="{2BBD59F4-A65E-42F6-9B87-0E71889FECA2}"/>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10" name="矩形 9">
            <a:extLst>
              <a:ext uri="{FF2B5EF4-FFF2-40B4-BE49-F238E27FC236}">
                <a16:creationId xmlns="" xmlns:a16="http://schemas.microsoft.com/office/drawing/2014/main" id="{797D864D-31C3-4BF2-AB15-A762BF2A6B0A}"/>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1" name="矩形 10">
            <a:extLst>
              <a:ext uri="{FF2B5EF4-FFF2-40B4-BE49-F238E27FC236}">
                <a16:creationId xmlns="" xmlns:a16="http://schemas.microsoft.com/office/drawing/2014/main" id="{51A9B0DA-66C3-46F0-AC57-00A003B7D022}"/>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a:extLst>
              <a:ext uri="{FF2B5EF4-FFF2-40B4-BE49-F238E27FC236}">
                <a16:creationId xmlns="" xmlns:a16="http://schemas.microsoft.com/office/drawing/2014/main" id="{0DBAE85E-0CEE-4870-A75E-2D35AD751D9D}"/>
              </a:ext>
            </a:extLst>
          </p:cNvPr>
          <p:cNvGrpSpPr/>
          <p:nvPr/>
        </p:nvGrpSpPr>
        <p:grpSpPr>
          <a:xfrm>
            <a:off x="1141117" y="1524515"/>
            <a:ext cx="6717305" cy="1267857"/>
            <a:chOff x="1144588" y="1483717"/>
            <a:chExt cx="6854825" cy="1293813"/>
          </a:xfrm>
        </p:grpSpPr>
        <p:sp>
          <p:nvSpPr>
            <p:cNvPr id="20" name="AutoShape 5">
              <a:extLst>
                <a:ext uri="{FF2B5EF4-FFF2-40B4-BE49-F238E27FC236}">
                  <a16:creationId xmlns="" xmlns:a16="http://schemas.microsoft.com/office/drawing/2014/main" id="{DDC7ACB3-ADCD-4E02-A9C0-4F798F686385}"/>
                </a:ext>
              </a:extLst>
            </p:cNvPr>
            <p:cNvSpPr>
              <a:spLocks noChangeArrowheads="1"/>
            </p:cNvSpPr>
            <p:nvPr/>
          </p:nvSpPr>
          <p:spPr bwMode="gray">
            <a:xfrm>
              <a:off x="1144588" y="1705967"/>
              <a:ext cx="6854825" cy="1071563"/>
            </a:xfrm>
            <a:prstGeom prst="roundRect">
              <a:avLst>
                <a:gd name="adj" fmla="val 16667"/>
              </a:avLst>
            </a:prstGeom>
            <a:noFill/>
            <a:ln w="19050">
              <a:solidFill>
                <a:srgbClr val="009692"/>
              </a:solidFill>
              <a:round/>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endParaRPr lang="zh-CN" altLang="en-US" sz="1733">
                <a:latin typeface="微软雅黑" panose="020B0503020204020204" pitchFamily="34" charset="-122"/>
                <a:ea typeface="微软雅黑" panose="020B0503020204020204" pitchFamily="34" charset="-122"/>
              </a:endParaRPr>
            </a:p>
          </p:txBody>
        </p:sp>
        <p:sp>
          <p:nvSpPr>
            <p:cNvPr id="21" name="AutoShape 17">
              <a:extLst>
                <a:ext uri="{FF2B5EF4-FFF2-40B4-BE49-F238E27FC236}">
                  <a16:creationId xmlns="" xmlns:a16="http://schemas.microsoft.com/office/drawing/2014/main" id="{4BB55EFD-0C16-46AB-8B87-3C34F329C5F9}"/>
                </a:ext>
              </a:extLst>
            </p:cNvPr>
            <p:cNvSpPr>
              <a:spLocks noChangeArrowheads="1"/>
            </p:cNvSpPr>
            <p:nvPr/>
          </p:nvSpPr>
          <p:spPr bwMode="gray">
            <a:xfrm>
              <a:off x="2224088" y="1483717"/>
              <a:ext cx="4686300" cy="463550"/>
            </a:xfrm>
            <a:prstGeom prst="roundRect">
              <a:avLst>
                <a:gd name="adj" fmla="val 17509"/>
              </a:avLst>
            </a:prstGeom>
            <a:solidFill>
              <a:srgbClr val="00808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endParaRPr lang="zh-CN" altLang="en-US" sz="1733">
                <a:latin typeface="微软雅黑" panose="020B0503020204020204" pitchFamily="34" charset="-122"/>
                <a:ea typeface="微软雅黑" panose="020B0503020204020204" pitchFamily="34" charset="-122"/>
              </a:endParaRPr>
            </a:p>
          </p:txBody>
        </p:sp>
        <p:sp>
          <p:nvSpPr>
            <p:cNvPr id="22" name="Rectangle 21">
              <a:extLst>
                <a:ext uri="{FF2B5EF4-FFF2-40B4-BE49-F238E27FC236}">
                  <a16:creationId xmlns="" xmlns:a16="http://schemas.microsoft.com/office/drawing/2014/main" id="{60C125E1-ECF8-4ECF-9ED4-9B1CD6A9760B}"/>
                </a:ext>
              </a:extLst>
            </p:cNvPr>
            <p:cNvSpPr>
              <a:spLocks noChangeArrowheads="1"/>
            </p:cNvSpPr>
            <p:nvPr/>
          </p:nvSpPr>
          <p:spPr bwMode="gray">
            <a:xfrm>
              <a:off x="3198746" y="1512292"/>
              <a:ext cx="2732223"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eaLnBrk="1" hangingPunct="1">
                <a:spcBef>
                  <a:spcPct val="50000"/>
                </a:spcBef>
                <a:buClr>
                  <a:srgbClr val="1F3F5F"/>
                </a:buClr>
              </a:pPr>
              <a:r>
                <a:rPr lang="en-US" altLang="zh-CN" sz="1733" dirty="0">
                  <a:solidFill>
                    <a:schemeClr val="accent2"/>
                  </a:solidFill>
                  <a:latin typeface="微软雅黑" panose="020B0503020204020204" pitchFamily="34" charset="-122"/>
                  <a:ea typeface="微软雅黑" panose="020B0503020204020204" pitchFamily="34" charset="-122"/>
                </a:rPr>
                <a:t> Add your </a:t>
              </a:r>
              <a:r>
                <a:rPr lang="zh-CN" altLang="en-US" sz="1733" dirty="0">
                  <a:solidFill>
                    <a:schemeClr val="accent2"/>
                  </a:solidFill>
                  <a:latin typeface="微软雅黑" panose="020B0503020204020204" pitchFamily="34" charset="-122"/>
                  <a:ea typeface="微软雅黑" panose="020B0503020204020204" pitchFamily="34" charset="-122"/>
                </a:rPr>
                <a:t>在此添加标题</a:t>
              </a:r>
            </a:p>
          </p:txBody>
        </p:sp>
        <p:sp>
          <p:nvSpPr>
            <p:cNvPr id="23" name="Text Box 24">
              <a:extLst>
                <a:ext uri="{FF2B5EF4-FFF2-40B4-BE49-F238E27FC236}">
                  <a16:creationId xmlns="" xmlns:a16="http://schemas.microsoft.com/office/drawing/2014/main" id="{DA65CEEE-B7EE-4061-A59D-1BB47F3F27DA}"/>
                </a:ext>
              </a:extLst>
            </p:cNvPr>
            <p:cNvSpPr txBox="1">
              <a:spLocks noChangeArrowheads="1"/>
            </p:cNvSpPr>
            <p:nvPr/>
          </p:nvSpPr>
          <p:spPr bwMode="black">
            <a:xfrm>
              <a:off x="1450976" y="1980605"/>
              <a:ext cx="337502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spcBef>
                  <a:spcPct val="50000"/>
                </a:spcBef>
                <a:buFontTx/>
                <a:buChar char="•"/>
              </a:pPr>
              <a:r>
                <a:rPr lang="zh-CN" altLang="en-US" sz="1078" dirty="0">
                  <a:solidFill>
                    <a:srgbClr val="5F5F5F"/>
                  </a:solidFill>
                  <a:latin typeface="微软雅黑" panose="020B0503020204020204" pitchFamily="34" charset="-122"/>
                  <a:ea typeface="微软雅黑" panose="020B0503020204020204" pitchFamily="34" charset="-122"/>
                </a:rPr>
                <a:t>在此添加标题或目录索引</a:t>
              </a:r>
            </a:p>
          </p:txBody>
        </p:sp>
        <p:sp>
          <p:nvSpPr>
            <p:cNvPr id="24" name="Rectangle 25">
              <a:extLst>
                <a:ext uri="{FF2B5EF4-FFF2-40B4-BE49-F238E27FC236}">
                  <a16:creationId xmlns="" xmlns:a16="http://schemas.microsoft.com/office/drawing/2014/main" id="{31BACC4C-82FC-4D6B-8A2C-525506A793EA}"/>
                </a:ext>
              </a:extLst>
            </p:cNvPr>
            <p:cNvSpPr>
              <a:spLocks noChangeArrowheads="1"/>
            </p:cNvSpPr>
            <p:nvPr/>
          </p:nvSpPr>
          <p:spPr bwMode="auto">
            <a:xfrm>
              <a:off x="1217613" y="2304455"/>
              <a:ext cx="6734175" cy="27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nSpc>
                  <a:spcPct val="110000"/>
                </a:lnSpc>
              </a:pPr>
              <a:r>
                <a:rPr lang="zh-CN" altLang="en-US" sz="1078" dirty="0">
                  <a:solidFill>
                    <a:srgbClr val="5F5F5F"/>
                  </a:solidFill>
                  <a:latin typeface="微软雅黑" panose="020B0503020204020204" pitchFamily="34" charset="-122"/>
                  <a:ea typeface="微软雅黑" panose="020B0503020204020204" pitchFamily="34" charset="-122"/>
                </a:rPr>
                <a:t>点击此处添加公司简介的文字信息点击此处添加公司简介的文字信息</a:t>
              </a:r>
            </a:p>
          </p:txBody>
        </p:sp>
      </p:grpSp>
      <p:grpSp>
        <p:nvGrpSpPr>
          <p:cNvPr id="25" name="组合 24">
            <a:extLst>
              <a:ext uri="{FF2B5EF4-FFF2-40B4-BE49-F238E27FC236}">
                <a16:creationId xmlns="" xmlns:a16="http://schemas.microsoft.com/office/drawing/2014/main" id="{648759F5-575C-452C-90C2-738154AD48BA}"/>
              </a:ext>
            </a:extLst>
          </p:cNvPr>
          <p:cNvGrpSpPr/>
          <p:nvPr/>
        </p:nvGrpSpPr>
        <p:grpSpPr>
          <a:xfrm>
            <a:off x="1141117" y="3017941"/>
            <a:ext cx="6717305" cy="1266301"/>
            <a:chOff x="1144588" y="3007717"/>
            <a:chExt cx="6854825" cy="1292225"/>
          </a:xfrm>
        </p:grpSpPr>
        <p:sp>
          <p:nvSpPr>
            <p:cNvPr id="26" name="AutoShape 4">
              <a:extLst>
                <a:ext uri="{FF2B5EF4-FFF2-40B4-BE49-F238E27FC236}">
                  <a16:creationId xmlns="" xmlns:a16="http://schemas.microsoft.com/office/drawing/2014/main" id="{C9C6F219-5D4B-4DD5-8021-75A310245709}"/>
                </a:ext>
              </a:extLst>
            </p:cNvPr>
            <p:cNvSpPr>
              <a:spLocks noChangeArrowheads="1"/>
            </p:cNvSpPr>
            <p:nvPr/>
          </p:nvSpPr>
          <p:spPr bwMode="gray">
            <a:xfrm>
              <a:off x="1144588" y="3228380"/>
              <a:ext cx="6854825" cy="1071562"/>
            </a:xfrm>
            <a:prstGeom prst="roundRect">
              <a:avLst>
                <a:gd name="adj" fmla="val 16667"/>
              </a:avLst>
            </a:prstGeom>
            <a:noFill/>
            <a:ln w="19050">
              <a:solidFill>
                <a:srgbClr val="009692"/>
              </a:solidFill>
              <a:round/>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endParaRPr lang="zh-CN" altLang="en-US" sz="1733">
                <a:latin typeface="微软雅黑" panose="020B0503020204020204" pitchFamily="34" charset="-122"/>
                <a:ea typeface="微软雅黑" panose="020B0503020204020204" pitchFamily="34" charset="-122"/>
              </a:endParaRPr>
            </a:p>
          </p:txBody>
        </p:sp>
        <p:sp>
          <p:nvSpPr>
            <p:cNvPr id="27" name="AutoShape 7">
              <a:extLst>
                <a:ext uri="{FF2B5EF4-FFF2-40B4-BE49-F238E27FC236}">
                  <a16:creationId xmlns="" xmlns:a16="http://schemas.microsoft.com/office/drawing/2014/main" id="{81F1AF9B-C9F8-42E3-A745-483EBF09B377}"/>
                </a:ext>
              </a:extLst>
            </p:cNvPr>
            <p:cNvSpPr>
              <a:spLocks noChangeArrowheads="1"/>
            </p:cNvSpPr>
            <p:nvPr/>
          </p:nvSpPr>
          <p:spPr bwMode="gray">
            <a:xfrm>
              <a:off x="2220913" y="3007717"/>
              <a:ext cx="4686300" cy="463550"/>
            </a:xfrm>
            <a:prstGeom prst="roundRect">
              <a:avLst>
                <a:gd name="adj" fmla="val 17509"/>
              </a:avLst>
            </a:prstGeom>
            <a:solidFill>
              <a:srgbClr val="00808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endParaRPr lang="zh-CN" altLang="en-US" sz="1733">
                <a:latin typeface="微软雅黑" panose="020B0503020204020204" pitchFamily="34" charset="-122"/>
                <a:ea typeface="微软雅黑" panose="020B0503020204020204" pitchFamily="34" charset="-122"/>
              </a:endParaRPr>
            </a:p>
          </p:txBody>
        </p:sp>
        <p:sp>
          <p:nvSpPr>
            <p:cNvPr id="28" name="Rectangle 22">
              <a:extLst>
                <a:ext uri="{FF2B5EF4-FFF2-40B4-BE49-F238E27FC236}">
                  <a16:creationId xmlns="" xmlns:a16="http://schemas.microsoft.com/office/drawing/2014/main" id="{7F94C4A1-C4A2-42AC-BE2D-CD624F7D6EE6}"/>
                </a:ext>
              </a:extLst>
            </p:cNvPr>
            <p:cNvSpPr>
              <a:spLocks noChangeArrowheads="1"/>
            </p:cNvSpPr>
            <p:nvPr/>
          </p:nvSpPr>
          <p:spPr bwMode="gray">
            <a:xfrm>
              <a:off x="3198746" y="3050580"/>
              <a:ext cx="2732223"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eaLnBrk="1" hangingPunct="1">
                <a:spcBef>
                  <a:spcPct val="50000"/>
                </a:spcBef>
                <a:buClr>
                  <a:srgbClr val="1F3F5F"/>
                </a:buClr>
              </a:pPr>
              <a:r>
                <a:rPr lang="en-US" altLang="zh-CN" sz="1733" dirty="0">
                  <a:solidFill>
                    <a:schemeClr val="accent2"/>
                  </a:solidFill>
                  <a:latin typeface="微软雅黑" panose="020B0503020204020204" pitchFamily="34" charset="-122"/>
                  <a:ea typeface="微软雅黑" panose="020B0503020204020204" pitchFamily="34" charset="-122"/>
                </a:rPr>
                <a:t> Add your </a:t>
              </a:r>
              <a:r>
                <a:rPr lang="zh-CN" altLang="en-US" sz="1733" dirty="0">
                  <a:solidFill>
                    <a:schemeClr val="accent2"/>
                  </a:solidFill>
                  <a:latin typeface="微软雅黑" panose="020B0503020204020204" pitchFamily="34" charset="-122"/>
                  <a:ea typeface="微软雅黑" panose="020B0503020204020204" pitchFamily="34" charset="-122"/>
                </a:rPr>
                <a:t>在此添加标题</a:t>
              </a:r>
            </a:p>
          </p:txBody>
        </p:sp>
        <p:sp>
          <p:nvSpPr>
            <p:cNvPr id="29" name="Text Box 29">
              <a:extLst>
                <a:ext uri="{FF2B5EF4-FFF2-40B4-BE49-F238E27FC236}">
                  <a16:creationId xmlns="" xmlns:a16="http://schemas.microsoft.com/office/drawing/2014/main" id="{8C16A395-6966-4127-B962-C7BB52B1E7DA}"/>
                </a:ext>
              </a:extLst>
            </p:cNvPr>
            <p:cNvSpPr txBox="1">
              <a:spLocks noChangeArrowheads="1"/>
            </p:cNvSpPr>
            <p:nvPr/>
          </p:nvSpPr>
          <p:spPr bwMode="black">
            <a:xfrm>
              <a:off x="1450976" y="3518892"/>
              <a:ext cx="337502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spcBef>
                  <a:spcPct val="50000"/>
                </a:spcBef>
                <a:buFontTx/>
                <a:buChar char="•"/>
              </a:pPr>
              <a:r>
                <a:rPr lang="zh-CN" altLang="en-US" sz="1078" dirty="0">
                  <a:solidFill>
                    <a:srgbClr val="5F5F5F"/>
                  </a:solidFill>
                  <a:latin typeface="微软雅黑" panose="020B0503020204020204" pitchFamily="34" charset="-122"/>
                  <a:ea typeface="微软雅黑" panose="020B0503020204020204" pitchFamily="34" charset="-122"/>
                </a:rPr>
                <a:t>在此添加标题或目录索引</a:t>
              </a:r>
            </a:p>
          </p:txBody>
        </p:sp>
        <p:sp>
          <p:nvSpPr>
            <p:cNvPr id="30" name="Rectangle 30">
              <a:extLst>
                <a:ext uri="{FF2B5EF4-FFF2-40B4-BE49-F238E27FC236}">
                  <a16:creationId xmlns="" xmlns:a16="http://schemas.microsoft.com/office/drawing/2014/main" id="{A6B4FA2B-9604-4FEE-BC64-2B3E7502D227}"/>
                </a:ext>
              </a:extLst>
            </p:cNvPr>
            <p:cNvSpPr>
              <a:spLocks noChangeArrowheads="1"/>
            </p:cNvSpPr>
            <p:nvPr/>
          </p:nvSpPr>
          <p:spPr bwMode="auto">
            <a:xfrm>
              <a:off x="1217613" y="3812580"/>
              <a:ext cx="6734175" cy="281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nSpc>
                  <a:spcPct val="110000"/>
                </a:lnSpc>
              </a:pPr>
              <a:r>
                <a:rPr lang="zh-CN" altLang="en-US" sz="1078" dirty="0">
                  <a:solidFill>
                    <a:srgbClr val="5F5F5F"/>
                  </a:solidFill>
                  <a:latin typeface="微软雅黑" panose="020B0503020204020204" pitchFamily="34" charset="-122"/>
                  <a:ea typeface="微软雅黑" panose="020B0503020204020204" pitchFamily="34" charset="-122"/>
                </a:rPr>
                <a:t>点击此处添加公司简介的文字信息点击此处添加公司简介的文字信息</a:t>
              </a:r>
            </a:p>
          </p:txBody>
        </p:sp>
      </p:grpSp>
      <p:sp>
        <p:nvSpPr>
          <p:cNvPr id="31" name="标题 1">
            <a:extLst>
              <a:ext uri="{FF2B5EF4-FFF2-40B4-BE49-F238E27FC236}">
                <a16:creationId xmlns="" xmlns:a16="http://schemas.microsoft.com/office/drawing/2014/main" id="{7060A78D-CF9F-4D62-A722-74AB35353842}"/>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32" name="矩形 31">
            <a:extLst>
              <a:ext uri="{FF2B5EF4-FFF2-40B4-BE49-F238E27FC236}">
                <a16:creationId xmlns="" xmlns:a16="http://schemas.microsoft.com/office/drawing/2014/main" id="{2076FB4F-5FF3-4255-A9E8-F92DEB4F02DE}"/>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3" name="矩形 32">
            <a:extLst>
              <a:ext uri="{FF2B5EF4-FFF2-40B4-BE49-F238E27FC236}">
                <a16:creationId xmlns="" xmlns:a16="http://schemas.microsoft.com/office/drawing/2014/main" id="{B7D3D915-C13F-4DFC-9712-69BBB11C573A}"/>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组合 9">
            <a:extLst>
              <a:ext uri="{FF2B5EF4-FFF2-40B4-BE49-F238E27FC236}">
                <a16:creationId xmlns="" xmlns:a16="http://schemas.microsoft.com/office/drawing/2014/main" id="{F0A27306-D93B-4E05-B415-5D6590F5D53F}"/>
              </a:ext>
            </a:extLst>
          </p:cNvPr>
          <p:cNvGrpSpPr/>
          <p:nvPr/>
        </p:nvGrpSpPr>
        <p:grpSpPr>
          <a:xfrm>
            <a:off x="681843" y="1473646"/>
            <a:ext cx="3084890" cy="2382393"/>
            <a:chOff x="681335" y="1473190"/>
            <a:chExt cx="3085292" cy="2381657"/>
          </a:xfrm>
        </p:grpSpPr>
        <p:sp>
          <p:nvSpPr>
            <p:cNvPr id="55" name="任意多边形 6">
              <a:extLst>
                <a:ext uri="{FF2B5EF4-FFF2-40B4-BE49-F238E27FC236}">
                  <a16:creationId xmlns="" xmlns:a16="http://schemas.microsoft.com/office/drawing/2014/main" id="{47E63502-305A-4F87-A3E9-60534E715CCB}"/>
                </a:ext>
              </a:extLst>
            </p:cNvPr>
            <p:cNvSpPr>
              <a:spLocks noChangeArrowheads="1"/>
            </p:cNvSpPr>
            <p:nvPr/>
          </p:nvSpPr>
          <p:spPr bwMode="auto">
            <a:xfrm>
              <a:off x="681335" y="3324622"/>
              <a:ext cx="2306489" cy="530225"/>
            </a:xfrm>
            <a:custGeom>
              <a:avLst/>
              <a:gdLst>
                <a:gd name="T0" fmla="*/ 131542 w 1840567"/>
                <a:gd name="T1" fmla="*/ 0 h 660400"/>
                <a:gd name="T2" fmla="*/ 1474787 w 1840567"/>
                <a:gd name="T3" fmla="*/ 0 h 660400"/>
                <a:gd name="T4" fmla="*/ 1343245 w 1840567"/>
                <a:gd name="T5" fmla="*/ 530225 h 660400"/>
                <a:gd name="T6" fmla="*/ 0 w 1840567"/>
                <a:gd name="T7" fmla="*/ 530225 h 660400"/>
                <a:gd name="T8" fmla="*/ 0 60000 65536"/>
                <a:gd name="T9" fmla="*/ 0 60000 65536"/>
                <a:gd name="T10" fmla="*/ 0 60000 65536"/>
                <a:gd name="T11" fmla="*/ 0 60000 65536"/>
                <a:gd name="T12" fmla="*/ 0 w 1840567"/>
                <a:gd name="T13" fmla="*/ 0 h 660400"/>
                <a:gd name="T14" fmla="*/ 1840567 w 1840567"/>
                <a:gd name="T15" fmla="*/ 660400 h 660400"/>
              </a:gdLst>
              <a:ahLst/>
              <a:cxnLst>
                <a:cxn ang="T8">
                  <a:pos x="T0" y="T1"/>
                </a:cxn>
                <a:cxn ang="T9">
                  <a:pos x="T2" y="T3"/>
                </a:cxn>
                <a:cxn ang="T10">
                  <a:pos x="T4" y="T5"/>
                </a:cxn>
                <a:cxn ang="T11">
                  <a:pos x="T6" y="T7"/>
                </a:cxn>
              </a:cxnLst>
              <a:rect l="T12" t="T13" r="T14" b="T15"/>
              <a:pathLst>
                <a:path w="1840567" h="660400">
                  <a:moveTo>
                    <a:pt x="164167" y="0"/>
                  </a:moveTo>
                  <a:lnTo>
                    <a:pt x="1840567" y="0"/>
                  </a:lnTo>
                  <a:lnTo>
                    <a:pt x="1676400" y="660400"/>
                  </a:lnTo>
                  <a:lnTo>
                    <a:pt x="0" y="660400"/>
                  </a:lnTo>
                  <a:lnTo>
                    <a:pt x="164167" y="0"/>
                  </a:lnTo>
                  <a:close/>
                </a:path>
              </a:pathLst>
            </a:custGeom>
            <a:solidFill>
              <a:schemeClr val="accent3"/>
            </a:solidFill>
            <a:ln>
              <a:noFill/>
            </a:ln>
          </p:spPr>
          <p:txBody>
            <a:bodyPr anchor="ctr"/>
            <a:lstStyle/>
            <a:p>
              <a:pPr algn="ctr"/>
              <a:r>
                <a:rPr lang="zh-CN" altLang="en-US" b="1" dirty="0">
                  <a:solidFill>
                    <a:srgbClr val="FFFFFF"/>
                  </a:solidFill>
                  <a:latin typeface="+mn-ea"/>
                </a:rPr>
                <a:t>思想步调一致</a:t>
              </a:r>
            </a:p>
          </p:txBody>
        </p:sp>
        <p:sp>
          <p:nvSpPr>
            <p:cNvPr id="57" name="平行四边形 2">
              <a:extLst>
                <a:ext uri="{FF2B5EF4-FFF2-40B4-BE49-F238E27FC236}">
                  <a16:creationId xmlns="" xmlns:a16="http://schemas.microsoft.com/office/drawing/2014/main" id="{15BC56BD-4B26-42D5-9D6F-8B4B7B1D0C01}"/>
                </a:ext>
              </a:extLst>
            </p:cNvPr>
            <p:cNvSpPr>
              <a:spLocks noChangeArrowheads="1"/>
            </p:cNvSpPr>
            <p:nvPr/>
          </p:nvSpPr>
          <p:spPr bwMode="auto">
            <a:xfrm>
              <a:off x="910929" y="1473190"/>
              <a:ext cx="2855698" cy="1803400"/>
            </a:xfrm>
            <a:prstGeom prst="parallelogram">
              <a:avLst>
                <a:gd name="adj" fmla="val 42747"/>
              </a:avLst>
            </a:prstGeom>
            <a:solidFill>
              <a:schemeClr val="bg1">
                <a:lumMod val="65000"/>
                <a:alpha val="20000"/>
              </a:schemeClr>
            </a:solidFill>
            <a:ln>
              <a:noFill/>
            </a:ln>
          </p:spPr>
          <p:txBody>
            <a:bodyPr lIns="0" tIns="0" rIns="0" bIns="0" anchor="ctr"/>
            <a:lstStyle/>
            <a:p>
              <a:pPr algn="ctr" eaLnBrk="1" hangingPunct="1">
                <a:lnSpc>
                  <a:spcPct val="130000"/>
                </a:lnSpc>
              </a:pPr>
              <a:r>
                <a:rPr lang="zh-CN" altLang="en-US" sz="1000" dirty="0">
                  <a:solidFill>
                    <a:srgbClr val="7F7F7F"/>
                  </a:solidFill>
                  <a:latin typeface="微软雅黑" panose="020B0503020204020204" pitchFamily="34" charset="-122"/>
                  <a:ea typeface="微软雅黑" panose="020B0503020204020204" pitchFamily="34" charset="-122"/>
                </a:rPr>
                <a:t>单击此处添加段落文本</a:t>
              </a:r>
              <a:endParaRPr lang="en-US" sz="1000" dirty="0">
                <a:solidFill>
                  <a:srgbClr val="7F7F7F"/>
                </a:solidFill>
                <a:latin typeface="微软雅黑" panose="020B0503020204020204" pitchFamily="34" charset="-122"/>
                <a:ea typeface="微软雅黑" panose="020B0503020204020204" pitchFamily="34" charset="-122"/>
              </a:endParaRPr>
            </a:p>
            <a:p>
              <a:pPr algn="ctr">
                <a:lnSpc>
                  <a:spcPct val="130000"/>
                </a:lnSpc>
              </a:pPr>
              <a:r>
                <a:rPr lang="zh-CN" altLang="en-US" sz="1000" dirty="0">
                  <a:solidFill>
                    <a:srgbClr val="7F7F7F"/>
                  </a:solidFill>
                  <a:latin typeface="微软雅黑" panose="020B0503020204020204" pitchFamily="34" charset="-122"/>
                  <a:ea typeface="微软雅黑" panose="020B0503020204020204" pitchFamily="34" charset="-122"/>
                </a:rPr>
                <a:t>单击此处添加段落文本</a:t>
              </a:r>
            </a:p>
            <a:p>
              <a:pPr algn="ctr">
                <a:lnSpc>
                  <a:spcPct val="130000"/>
                </a:lnSpc>
              </a:pPr>
              <a:r>
                <a:rPr lang="zh-CN" altLang="en-US" sz="1000" dirty="0">
                  <a:solidFill>
                    <a:srgbClr val="7F7F7F"/>
                  </a:solidFill>
                  <a:latin typeface="微软雅黑" panose="020B0503020204020204" pitchFamily="34" charset="-122"/>
                  <a:ea typeface="微软雅黑" panose="020B0503020204020204" pitchFamily="34" charset="-122"/>
                </a:rPr>
                <a:t>单击此处添加段落文本</a:t>
              </a:r>
              <a:endParaRPr lang="en-US" altLang="zh-CN" sz="1000" dirty="0">
                <a:solidFill>
                  <a:srgbClr val="7F7F7F"/>
                </a:solidFill>
                <a:latin typeface="微软雅黑" panose="020B0503020204020204" pitchFamily="34" charset="-122"/>
                <a:ea typeface="微软雅黑" panose="020B0503020204020204" pitchFamily="34" charset="-122"/>
              </a:endParaRPr>
            </a:p>
            <a:p>
              <a:pPr algn="ctr">
                <a:lnSpc>
                  <a:spcPct val="130000"/>
                </a:lnSpc>
              </a:pPr>
              <a:r>
                <a:rPr lang="zh-CN" altLang="en-US" sz="1000" dirty="0">
                  <a:solidFill>
                    <a:srgbClr val="7F7F7F"/>
                  </a:solidFill>
                  <a:latin typeface="微软雅黑" panose="020B0503020204020204" pitchFamily="34" charset="-122"/>
                  <a:ea typeface="微软雅黑" panose="020B0503020204020204" pitchFamily="34" charset="-122"/>
                </a:rPr>
                <a:t>单击此处添加段落文本</a:t>
              </a:r>
            </a:p>
          </p:txBody>
        </p:sp>
      </p:grpSp>
      <p:grpSp>
        <p:nvGrpSpPr>
          <p:cNvPr id="58" name="组合 10">
            <a:extLst>
              <a:ext uri="{FF2B5EF4-FFF2-40B4-BE49-F238E27FC236}">
                <a16:creationId xmlns="" xmlns:a16="http://schemas.microsoft.com/office/drawing/2014/main" id="{476CF365-C77A-4A7C-9E43-ABE4B603EBD4}"/>
              </a:ext>
            </a:extLst>
          </p:cNvPr>
          <p:cNvGrpSpPr/>
          <p:nvPr/>
        </p:nvGrpSpPr>
        <p:grpSpPr>
          <a:xfrm>
            <a:off x="2974277" y="1481268"/>
            <a:ext cx="3103054" cy="2388049"/>
            <a:chOff x="910929" y="889278"/>
            <a:chExt cx="3103458" cy="2387312"/>
          </a:xfrm>
        </p:grpSpPr>
        <p:sp>
          <p:nvSpPr>
            <p:cNvPr id="59" name="任意多边形 6">
              <a:extLst>
                <a:ext uri="{FF2B5EF4-FFF2-40B4-BE49-F238E27FC236}">
                  <a16:creationId xmlns="" xmlns:a16="http://schemas.microsoft.com/office/drawing/2014/main" id="{F0DC9D09-F318-477C-A67C-05D6368FF29F}"/>
                </a:ext>
              </a:extLst>
            </p:cNvPr>
            <p:cNvSpPr>
              <a:spLocks noChangeArrowheads="1"/>
            </p:cNvSpPr>
            <p:nvPr/>
          </p:nvSpPr>
          <p:spPr bwMode="auto">
            <a:xfrm>
              <a:off x="1707898" y="889278"/>
              <a:ext cx="2306489" cy="530225"/>
            </a:xfrm>
            <a:custGeom>
              <a:avLst/>
              <a:gdLst>
                <a:gd name="T0" fmla="*/ 131542 w 1840567"/>
                <a:gd name="T1" fmla="*/ 0 h 660400"/>
                <a:gd name="T2" fmla="*/ 1474787 w 1840567"/>
                <a:gd name="T3" fmla="*/ 0 h 660400"/>
                <a:gd name="T4" fmla="*/ 1343245 w 1840567"/>
                <a:gd name="T5" fmla="*/ 530225 h 660400"/>
                <a:gd name="T6" fmla="*/ 0 w 1840567"/>
                <a:gd name="T7" fmla="*/ 530225 h 660400"/>
                <a:gd name="T8" fmla="*/ 0 60000 65536"/>
                <a:gd name="T9" fmla="*/ 0 60000 65536"/>
                <a:gd name="T10" fmla="*/ 0 60000 65536"/>
                <a:gd name="T11" fmla="*/ 0 60000 65536"/>
                <a:gd name="T12" fmla="*/ 0 w 1840567"/>
                <a:gd name="T13" fmla="*/ 0 h 660400"/>
                <a:gd name="T14" fmla="*/ 1840567 w 1840567"/>
                <a:gd name="T15" fmla="*/ 660400 h 660400"/>
              </a:gdLst>
              <a:ahLst/>
              <a:cxnLst>
                <a:cxn ang="T8">
                  <a:pos x="T0" y="T1"/>
                </a:cxn>
                <a:cxn ang="T9">
                  <a:pos x="T2" y="T3"/>
                </a:cxn>
                <a:cxn ang="T10">
                  <a:pos x="T4" y="T5"/>
                </a:cxn>
                <a:cxn ang="T11">
                  <a:pos x="T6" y="T7"/>
                </a:cxn>
              </a:cxnLst>
              <a:rect l="T12" t="T13" r="T14" b="T15"/>
              <a:pathLst>
                <a:path w="1840567" h="660400">
                  <a:moveTo>
                    <a:pt x="164167" y="0"/>
                  </a:moveTo>
                  <a:lnTo>
                    <a:pt x="1840567" y="0"/>
                  </a:lnTo>
                  <a:lnTo>
                    <a:pt x="1676400" y="660400"/>
                  </a:lnTo>
                  <a:lnTo>
                    <a:pt x="0" y="660400"/>
                  </a:lnTo>
                  <a:lnTo>
                    <a:pt x="164167" y="0"/>
                  </a:lnTo>
                  <a:close/>
                </a:path>
              </a:pathLst>
            </a:custGeom>
            <a:solidFill>
              <a:schemeClr val="accent1"/>
            </a:solidFill>
            <a:ln>
              <a:noFill/>
            </a:ln>
          </p:spPr>
          <p:txBody>
            <a:bodyPr anchor="ctr"/>
            <a:lstStyle/>
            <a:p>
              <a:pPr algn="ctr"/>
              <a:r>
                <a:rPr lang="zh-CN" altLang="en-US" b="1" dirty="0">
                  <a:solidFill>
                    <a:srgbClr val="FFFFFF"/>
                  </a:solidFill>
                  <a:latin typeface="+mn-ea"/>
                </a:rPr>
                <a:t>计划周密合理</a:t>
              </a:r>
            </a:p>
          </p:txBody>
        </p:sp>
        <p:sp>
          <p:nvSpPr>
            <p:cNvPr id="60" name="平行四边形 2">
              <a:extLst>
                <a:ext uri="{FF2B5EF4-FFF2-40B4-BE49-F238E27FC236}">
                  <a16:creationId xmlns="" xmlns:a16="http://schemas.microsoft.com/office/drawing/2014/main" id="{C06B36C4-C438-4C4D-A458-4C8C8BB51B96}"/>
                </a:ext>
              </a:extLst>
            </p:cNvPr>
            <p:cNvSpPr>
              <a:spLocks noChangeArrowheads="1"/>
            </p:cNvSpPr>
            <p:nvPr/>
          </p:nvSpPr>
          <p:spPr bwMode="auto">
            <a:xfrm>
              <a:off x="910929" y="1473190"/>
              <a:ext cx="2855698" cy="1803400"/>
            </a:xfrm>
            <a:prstGeom prst="parallelogram">
              <a:avLst>
                <a:gd name="adj" fmla="val 42747"/>
              </a:avLst>
            </a:prstGeom>
            <a:solidFill>
              <a:schemeClr val="bg1">
                <a:lumMod val="65000"/>
                <a:alpha val="20000"/>
              </a:schemeClr>
            </a:solidFill>
            <a:ln>
              <a:noFill/>
            </a:ln>
          </p:spPr>
          <p:txBody>
            <a:bodyPr lIns="0" tIns="0" rIns="0" bIns="0" anchor="ctr"/>
            <a:lstStyle/>
            <a:p>
              <a:pPr algn="ctr">
                <a:lnSpc>
                  <a:spcPct val="130000"/>
                </a:lnSpc>
              </a:pPr>
              <a:r>
                <a:rPr lang="zh-CN" altLang="en-US" sz="1000" dirty="0">
                  <a:solidFill>
                    <a:srgbClr val="7F7F7F"/>
                  </a:solidFill>
                  <a:latin typeface="微软雅黑" panose="020B0503020204020204" pitchFamily="34" charset="-122"/>
                  <a:ea typeface="微软雅黑" panose="020B0503020204020204" pitchFamily="34" charset="-122"/>
                </a:rPr>
                <a:t>单击此处添加段落文本</a:t>
              </a:r>
              <a:endParaRPr lang="en-US" sz="1000" dirty="0">
                <a:solidFill>
                  <a:srgbClr val="7F7F7F"/>
                </a:solidFill>
                <a:latin typeface="微软雅黑" panose="020B0503020204020204" pitchFamily="34" charset="-122"/>
                <a:ea typeface="微软雅黑" panose="020B0503020204020204" pitchFamily="34" charset="-122"/>
              </a:endParaRPr>
            </a:p>
            <a:p>
              <a:pPr algn="ctr">
                <a:lnSpc>
                  <a:spcPct val="130000"/>
                </a:lnSpc>
              </a:pPr>
              <a:r>
                <a:rPr lang="zh-CN" altLang="en-US" sz="1000" dirty="0">
                  <a:solidFill>
                    <a:srgbClr val="7F7F7F"/>
                  </a:solidFill>
                  <a:latin typeface="微软雅黑" panose="020B0503020204020204" pitchFamily="34" charset="-122"/>
                  <a:ea typeface="微软雅黑" panose="020B0503020204020204" pitchFamily="34" charset="-122"/>
                </a:rPr>
                <a:t>单击此处添加段落文本</a:t>
              </a:r>
            </a:p>
            <a:p>
              <a:pPr algn="ctr">
                <a:lnSpc>
                  <a:spcPct val="130000"/>
                </a:lnSpc>
              </a:pPr>
              <a:r>
                <a:rPr lang="zh-CN" altLang="en-US" sz="1000" dirty="0">
                  <a:solidFill>
                    <a:srgbClr val="7F7F7F"/>
                  </a:solidFill>
                  <a:latin typeface="微软雅黑" panose="020B0503020204020204" pitchFamily="34" charset="-122"/>
                  <a:ea typeface="微软雅黑" panose="020B0503020204020204" pitchFamily="34" charset="-122"/>
                </a:rPr>
                <a:t>单击此处添加段落文本</a:t>
              </a:r>
              <a:endParaRPr lang="en-US" altLang="zh-CN" sz="1000" dirty="0">
                <a:solidFill>
                  <a:srgbClr val="7F7F7F"/>
                </a:solidFill>
                <a:latin typeface="微软雅黑" panose="020B0503020204020204" pitchFamily="34" charset="-122"/>
                <a:ea typeface="微软雅黑" panose="020B0503020204020204" pitchFamily="34" charset="-122"/>
              </a:endParaRPr>
            </a:p>
            <a:p>
              <a:pPr algn="ctr">
                <a:lnSpc>
                  <a:spcPct val="130000"/>
                </a:lnSpc>
              </a:pPr>
              <a:r>
                <a:rPr lang="zh-CN" altLang="en-US" sz="1000" dirty="0">
                  <a:solidFill>
                    <a:srgbClr val="7F7F7F"/>
                  </a:solidFill>
                  <a:latin typeface="微软雅黑" panose="020B0503020204020204" pitchFamily="34" charset="-122"/>
                  <a:ea typeface="微软雅黑" panose="020B0503020204020204" pitchFamily="34" charset="-122"/>
                </a:rPr>
                <a:t>单击此处添加段落文本</a:t>
              </a:r>
            </a:p>
          </p:txBody>
        </p:sp>
      </p:grpSp>
      <p:grpSp>
        <p:nvGrpSpPr>
          <p:cNvPr id="61" name="组合 13">
            <a:extLst>
              <a:ext uri="{FF2B5EF4-FFF2-40B4-BE49-F238E27FC236}">
                <a16:creationId xmlns="" xmlns:a16="http://schemas.microsoft.com/office/drawing/2014/main" id="{4E499073-0128-4F7E-9A22-4DB8D7C8FD1A}"/>
              </a:ext>
            </a:extLst>
          </p:cNvPr>
          <p:cNvGrpSpPr/>
          <p:nvPr/>
        </p:nvGrpSpPr>
        <p:grpSpPr>
          <a:xfrm>
            <a:off x="5303038" y="1509207"/>
            <a:ext cx="3084890" cy="2382393"/>
            <a:chOff x="681335" y="1473190"/>
            <a:chExt cx="3085292" cy="2381657"/>
          </a:xfrm>
        </p:grpSpPr>
        <p:sp>
          <p:nvSpPr>
            <p:cNvPr id="62" name="任意多边形 6">
              <a:extLst>
                <a:ext uri="{FF2B5EF4-FFF2-40B4-BE49-F238E27FC236}">
                  <a16:creationId xmlns="" xmlns:a16="http://schemas.microsoft.com/office/drawing/2014/main" id="{1F1A35D1-CD7E-4276-AFD6-7A58B60261CC}"/>
                </a:ext>
              </a:extLst>
            </p:cNvPr>
            <p:cNvSpPr>
              <a:spLocks noChangeArrowheads="1"/>
            </p:cNvSpPr>
            <p:nvPr/>
          </p:nvSpPr>
          <p:spPr bwMode="auto">
            <a:xfrm>
              <a:off x="681335" y="3324622"/>
              <a:ext cx="2306489" cy="530225"/>
            </a:xfrm>
            <a:custGeom>
              <a:avLst/>
              <a:gdLst>
                <a:gd name="T0" fmla="*/ 131542 w 1840567"/>
                <a:gd name="T1" fmla="*/ 0 h 660400"/>
                <a:gd name="T2" fmla="*/ 1474787 w 1840567"/>
                <a:gd name="T3" fmla="*/ 0 h 660400"/>
                <a:gd name="T4" fmla="*/ 1343245 w 1840567"/>
                <a:gd name="T5" fmla="*/ 530225 h 660400"/>
                <a:gd name="T6" fmla="*/ 0 w 1840567"/>
                <a:gd name="T7" fmla="*/ 530225 h 660400"/>
                <a:gd name="T8" fmla="*/ 0 60000 65536"/>
                <a:gd name="T9" fmla="*/ 0 60000 65536"/>
                <a:gd name="T10" fmla="*/ 0 60000 65536"/>
                <a:gd name="T11" fmla="*/ 0 60000 65536"/>
                <a:gd name="T12" fmla="*/ 0 w 1840567"/>
                <a:gd name="T13" fmla="*/ 0 h 660400"/>
                <a:gd name="T14" fmla="*/ 1840567 w 1840567"/>
                <a:gd name="T15" fmla="*/ 660400 h 660400"/>
              </a:gdLst>
              <a:ahLst/>
              <a:cxnLst>
                <a:cxn ang="T8">
                  <a:pos x="T0" y="T1"/>
                </a:cxn>
                <a:cxn ang="T9">
                  <a:pos x="T2" y="T3"/>
                </a:cxn>
                <a:cxn ang="T10">
                  <a:pos x="T4" y="T5"/>
                </a:cxn>
                <a:cxn ang="T11">
                  <a:pos x="T6" y="T7"/>
                </a:cxn>
              </a:cxnLst>
              <a:rect l="T12" t="T13" r="T14" b="T15"/>
              <a:pathLst>
                <a:path w="1840567" h="660400">
                  <a:moveTo>
                    <a:pt x="164167" y="0"/>
                  </a:moveTo>
                  <a:lnTo>
                    <a:pt x="1840567" y="0"/>
                  </a:lnTo>
                  <a:lnTo>
                    <a:pt x="1676400" y="660400"/>
                  </a:lnTo>
                  <a:lnTo>
                    <a:pt x="0" y="660400"/>
                  </a:lnTo>
                  <a:lnTo>
                    <a:pt x="164167" y="0"/>
                  </a:lnTo>
                  <a:close/>
                </a:path>
              </a:pathLst>
            </a:custGeom>
            <a:solidFill>
              <a:schemeClr val="accent2"/>
            </a:solidFill>
            <a:ln>
              <a:noFill/>
            </a:ln>
          </p:spPr>
          <p:txBody>
            <a:bodyPr anchor="ctr"/>
            <a:lstStyle/>
            <a:p>
              <a:pPr algn="ctr"/>
              <a:r>
                <a:rPr lang="zh-CN" altLang="en-US" b="1" dirty="0">
                  <a:solidFill>
                    <a:srgbClr val="FFFFFF"/>
                  </a:solidFill>
                  <a:latin typeface="+mn-ea"/>
                </a:rPr>
                <a:t>行动快捷有效</a:t>
              </a:r>
            </a:p>
          </p:txBody>
        </p:sp>
        <p:sp>
          <p:nvSpPr>
            <p:cNvPr id="63" name="平行四边形 2">
              <a:extLst>
                <a:ext uri="{FF2B5EF4-FFF2-40B4-BE49-F238E27FC236}">
                  <a16:creationId xmlns="" xmlns:a16="http://schemas.microsoft.com/office/drawing/2014/main" id="{53F10829-2598-4ADE-8C4F-0C3D63145D65}"/>
                </a:ext>
              </a:extLst>
            </p:cNvPr>
            <p:cNvSpPr>
              <a:spLocks noChangeArrowheads="1"/>
            </p:cNvSpPr>
            <p:nvPr/>
          </p:nvSpPr>
          <p:spPr bwMode="auto">
            <a:xfrm>
              <a:off x="910929" y="1473190"/>
              <a:ext cx="2855698" cy="1803400"/>
            </a:xfrm>
            <a:prstGeom prst="parallelogram">
              <a:avLst>
                <a:gd name="adj" fmla="val 42747"/>
              </a:avLst>
            </a:prstGeom>
            <a:solidFill>
              <a:schemeClr val="bg1">
                <a:lumMod val="65000"/>
                <a:alpha val="20000"/>
              </a:schemeClr>
            </a:solidFill>
            <a:ln>
              <a:noFill/>
            </a:ln>
          </p:spPr>
          <p:txBody>
            <a:bodyPr lIns="0" tIns="0" rIns="0" bIns="0" anchor="ctr"/>
            <a:lstStyle/>
            <a:p>
              <a:pPr algn="ctr">
                <a:lnSpc>
                  <a:spcPct val="130000"/>
                </a:lnSpc>
              </a:pPr>
              <a:r>
                <a:rPr lang="zh-CN" altLang="en-US" sz="1000" dirty="0">
                  <a:solidFill>
                    <a:srgbClr val="7F7F7F"/>
                  </a:solidFill>
                  <a:latin typeface="微软雅黑" panose="020B0503020204020204" pitchFamily="34" charset="-122"/>
                  <a:ea typeface="微软雅黑" panose="020B0503020204020204" pitchFamily="34" charset="-122"/>
                </a:rPr>
                <a:t>单击此处添加段落文本</a:t>
              </a:r>
              <a:endParaRPr lang="en-US" sz="1000" dirty="0">
                <a:solidFill>
                  <a:srgbClr val="7F7F7F"/>
                </a:solidFill>
                <a:latin typeface="微软雅黑" panose="020B0503020204020204" pitchFamily="34" charset="-122"/>
                <a:ea typeface="微软雅黑" panose="020B0503020204020204" pitchFamily="34" charset="-122"/>
              </a:endParaRPr>
            </a:p>
            <a:p>
              <a:pPr algn="ctr">
                <a:lnSpc>
                  <a:spcPct val="130000"/>
                </a:lnSpc>
              </a:pPr>
              <a:r>
                <a:rPr lang="zh-CN" altLang="en-US" sz="1000" dirty="0">
                  <a:solidFill>
                    <a:srgbClr val="7F7F7F"/>
                  </a:solidFill>
                  <a:latin typeface="微软雅黑" panose="020B0503020204020204" pitchFamily="34" charset="-122"/>
                  <a:ea typeface="微软雅黑" panose="020B0503020204020204" pitchFamily="34" charset="-122"/>
                </a:rPr>
                <a:t>单击此处添加段落文本</a:t>
              </a:r>
            </a:p>
            <a:p>
              <a:pPr algn="ctr">
                <a:lnSpc>
                  <a:spcPct val="130000"/>
                </a:lnSpc>
              </a:pPr>
              <a:r>
                <a:rPr lang="zh-CN" altLang="en-US" sz="1000" dirty="0">
                  <a:solidFill>
                    <a:srgbClr val="7F7F7F"/>
                  </a:solidFill>
                  <a:latin typeface="微软雅黑" panose="020B0503020204020204" pitchFamily="34" charset="-122"/>
                  <a:ea typeface="微软雅黑" panose="020B0503020204020204" pitchFamily="34" charset="-122"/>
                </a:rPr>
                <a:t>单击此处添加段落文本</a:t>
              </a:r>
              <a:endParaRPr lang="en-US" altLang="zh-CN" sz="1000" dirty="0">
                <a:solidFill>
                  <a:srgbClr val="7F7F7F"/>
                </a:solidFill>
                <a:latin typeface="微软雅黑" panose="020B0503020204020204" pitchFamily="34" charset="-122"/>
                <a:ea typeface="微软雅黑" panose="020B0503020204020204" pitchFamily="34" charset="-122"/>
              </a:endParaRPr>
            </a:p>
            <a:p>
              <a:pPr algn="ctr">
                <a:lnSpc>
                  <a:spcPct val="130000"/>
                </a:lnSpc>
              </a:pPr>
              <a:r>
                <a:rPr lang="zh-CN" altLang="en-US" sz="1000" dirty="0">
                  <a:solidFill>
                    <a:srgbClr val="7F7F7F"/>
                  </a:solidFill>
                  <a:latin typeface="微软雅黑" panose="020B0503020204020204" pitchFamily="34" charset="-122"/>
                  <a:ea typeface="微软雅黑" panose="020B0503020204020204" pitchFamily="34" charset="-122"/>
                </a:rPr>
                <a:t>单击此处添加段落文本</a:t>
              </a:r>
            </a:p>
          </p:txBody>
        </p:sp>
      </p:grpSp>
      <p:sp>
        <p:nvSpPr>
          <p:cNvPr id="64" name="标题 1">
            <a:extLst>
              <a:ext uri="{FF2B5EF4-FFF2-40B4-BE49-F238E27FC236}">
                <a16:creationId xmlns="" xmlns:a16="http://schemas.microsoft.com/office/drawing/2014/main" id="{39AFC359-4B73-4812-BBF3-C3F3BB9A65C1}"/>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65" name="矩形 64">
            <a:extLst>
              <a:ext uri="{FF2B5EF4-FFF2-40B4-BE49-F238E27FC236}">
                <a16:creationId xmlns="" xmlns:a16="http://schemas.microsoft.com/office/drawing/2014/main" id="{6C8ACD54-0FF2-4372-B6A4-FDE438B998A8}"/>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66" name="矩形 65">
            <a:extLst>
              <a:ext uri="{FF2B5EF4-FFF2-40B4-BE49-F238E27FC236}">
                <a16:creationId xmlns="" xmlns:a16="http://schemas.microsoft.com/office/drawing/2014/main" id="{BF94786F-9D73-4A86-A0B8-99B8A7D65FB9}"/>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down)">
                                      <p:cBhvr>
                                        <p:cTn id="7" dur="500"/>
                                        <p:tgtEl>
                                          <p:spTgt spid="5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wipe(up)">
                                      <p:cBhvr>
                                        <p:cTn id="11" dur="500"/>
                                        <p:tgtEl>
                                          <p:spTgt spid="58"/>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61"/>
                                        </p:tgtEl>
                                        <p:attrNameLst>
                                          <p:attrName>style.visibility</p:attrName>
                                        </p:attrNameLst>
                                      </p:cBhvr>
                                      <p:to>
                                        <p:strVal val="visible"/>
                                      </p:to>
                                    </p:set>
                                    <p:animEffect transition="in" filter="wipe(down)">
                                      <p:cBhvr>
                                        <p:cTn id="15"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a:extLst>
              <a:ext uri="{FF2B5EF4-FFF2-40B4-BE49-F238E27FC236}">
                <a16:creationId xmlns="" xmlns:a16="http://schemas.microsoft.com/office/drawing/2014/main" id="{024F2B2E-E4FE-4F44-9B3E-84033BD14DE1}"/>
              </a:ext>
            </a:extLst>
          </p:cNvPr>
          <p:cNvSpPr/>
          <p:nvPr/>
        </p:nvSpPr>
        <p:spPr>
          <a:xfrm>
            <a:off x="1916981" y="1759052"/>
            <a:ext cx="6211813" cy="1522208"/>
          </a:xfrm>
          <a:prstGeom prst="rect">
            <a:avLst/>
          </a:prstGeom>
          <a:noFill/>
          <a:ln w="0" cap="flat" cmpd="sng" algn="ctr">
            <a:solidFill>
              <a:srgbClr val="404040"/>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nvGrpSpPr>
          <p:cNvPr id="43" name="组合 42">
            <a:extLst>
              <a:ext uri="{FF2B5EF4-FFF2-40B4-BE49-F238E27FC236}">
                <a16:creationId xmlns="" xmlns:a16="http://schemas.microsoft.com/office/drawing/2014/main" id="{A8C0E484-B160-455A-A897-5C45EE237D81}"/>
              </a:ext>
            </a:extLst>
          </p:cNvPr>
          <p:cNvGrpSpPr/>
          <p:nvPr/>
        </p:nvGrpSpPr>
        <p:grpSpPr>
          <a:xfrm>
            <a:off x="3716780" y="1986461"/>
            <a:ext cx="4000412" cy="1091903"/>
            <a:chOff x="5030642" y="2695478"/>
            <a:chExt cx="5443080" cy="1485676"/>
          </a:xfrm>
        </p:grpSpPr>
        <p:sp>
          <p:nvSpPr>
            <p:cNvPr id="44" name="文本框 43">
              <a:extLst>
                <a:ext uri="{FF2B5EF4-FFF2-40B4-BE49-F238E27FC236}">
                  <a16:creationId xmlns="" xmlns:a16="http://schemas.microsoft.com/office/drawing/2014/main" id="{0BCBAE01-DF89-45C5-B127-D89E1DFFAA2C}"/>
                </a:ext>
              </a:extLst>
            </p:cNvPr>
            <p:cNvSpPr txBox="1"/>
            <p:nvPr>
              <p:custDataLst>
                <p:tags r:id="rId1"/>
              </p:custDataLst>
            </p:nvPr>
          </p:nvSpPr>
          <p:spPr>
            <a:xfrm>
              <a:off x="5030642" y="3563030"/>
              <a:ext cx="4997279" cy="618124"/>
            </a:xfrm>
            <a:prstGeom prst="rect">
              <a:avLst/>
            </a:prstGeom>
            <a:noFill/>
          </p:spPr>
          <p:txBody>
            <a:bodyPr wrap="square">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lgn="dist">
                <a:defRPr/>
              </a:pPr>
              <a:r>
                <a:rPr lang="en-US" altLang="zh-CN" sz="2352" i="0" dirty="0">
                  <a:solidFill>
                    <a:schemeClr val="bg2">
                      <a:lumMod val="50000"/>
                    </a:schemeClr>
                  </a:solidFill>
                  <a:latin typeface="Broadway" panose="020F0502020204030204"/>
                  <a:ea typeface="微软雅黑"/>
                  <a:cs typeface="+mn-ea"/>
                  <a:sym typeface="+mn-lt"/>
                </a:rPr>
                <a:t>Add Your Title Here</a:t>
              </a:r>
              <a:endParaRPr lang="zh-CN" altLang="en-US" sz="2352" i="0" dirty="0">
                <a:solidFill>
                  <a:schemeClr val="bg2">
                    <a:lumMod val="50000"/>
                  </a:schemeClr>
                </a:solidFill>
                <a:latin typeface="Broadway" panose="020F0502020204030204"/>
                <a:ea typeface="微软雅黑"/>
                <a:cs typeface="+mn-ea"/>
                <a:sym typeface="+mn-lt"/>
              </a:endParaRPr>
            </a:p>
          </p:txBody>
        </p:sp>
        <p:sp>
          <p:nvSpPr>
            <p:cNvPr id="45" name="文本框 16">
              <a:extLst>
                <a:ext uri="{FF2B5EF4-FFF2-40B4-BE49-F238E27FC236}">
                  <a16:creationId xmlns="" xmlns:a16="http://schemas.microsoft.com/office/drawing/2014/main" id="{7069724F-FA97-4A84-B0BB-A05FFC035FEE}"/>
                </a:ext>
              </a:extLst>
            </p:cNvPr>
            <p:cNvSpPr txBox="1">
              <a:spLocks noChangeArrowheads="1"/>
            </p:cNvSpPr>
            <p:nvPr>
              <p:custDataLst>
                <p:tags r:id="rId2"/>
              </p:custDataLst>
            </p:nvPr>
          </p:nvSpPr>
          <p:spPr bwMode="auto">
            <a:xfrm>
              <a:off x="5030642" y="2695478"/>
              <a:ext cx="544308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3528" b="1" dirty="0">
                  <a:solidFill>
                    <a:srgbClr val="1D9A78"/>
                  </a:solidFill>
                  <a:latin typeface="Broadway" panose="020F0502020204030204"/>
                  <a:ea typeface="微软雅黑"/>
                  <a:cs typeface="+mn-ea"/>
                  <a:sym typeface="+mn-lt"/>
                </a:rPr>
                <a:t>点击此处添加标题</a:t>
              </a:r>
            </a:p>
          </p:txBody>
        </p:sp>
      </p:grpSp>
      <p:grpSp>
        <p:nvGrpSpPr>
          <p:cNvPr id="46" name="组合 45">
            <a:extLst>
              <a:ext uri="{FF2B5EF4-FFF2-40B4-BE49-F238E27FC236}">
                <a16:creationId xmlns="" xmlns:a16="http://schemas.microsoft.com/office/drawing/2014/main" id="{0E0E35F3-F954-4639-91E3-22FBA5B2FC0C}"/>
              </a:ext>
            </a:extLst>
          </p:cNvPr>
          <p:cNvGrpSpPr/>
          <p:nvPr/>
        </p:nvGrpSpPr>
        <p:grpSpPr>
          <a:xfrm>
            <a:off x="1282346" y="1877240"/>
            <a:ext cx="2252364" cy="1285832"/>
            <a:chOff x="-1616937" y="2369820"/>
            <a:chExt cx="3977640" cy="2270760"/>
          </a:xfrm>
        </p:grpSpPr>
        <p:sp>
          <p:nvSpPr>
            <p:cNvPr id="47" name="矩形 46">
              <a:extLst>
                <a:ext uri="{FF2B5EF4-FFF2-40B4-BE49-F238E27FC236}">
                  <a16:creationId xmlns="" xmlns:a16="http://schemas.microsoft.com/office/drawing/2014/main" id="{6EF6B323-973B-46DE-8396-05EDECAE29BC}"/>
                </a:ext>
              </a:extLst>
            </p:cNvPr>
            <p:cNvSpPr/>
            <p:nvPr/>
          </p:nvSpPr>
          <p:spPr>
            <a:xfrm>
              <a:off x="-1616937" y="2369820"/>
              <a:ext cx="3977640" cy="2270760"/>
            </a:xfrm>
            <a:prstGeom prst="rect">
              <a:avLst/>
            </a:prstGeom>
            <a:solidFill>
              <a:srgbClr val="1D9A78"/>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43" dirty="0">
                  <a:latin typeface="Broadway" panose="04040905080B02020502" pitchFamily="82" charset="0"/>
                </a:rPr>
                <a:t>04</a:t>
              </a:r>
              <a:endParaRPr lang="zh-CN" altLang="en-US" sz="10143" dirty="0">
                <a:latin typeface="Broadway" panose="04040905080B02020502" pitchFamily="82" charset="0"/>
              </a:endParaRPr>
            </a:p>
          </p:txBody>
        </p:sp>
        <p:sp>
          <p:nvSpPr>
            <p:cNvPr id="48" name="等腰三角形 47">
              <a:extLst>
                <a:ext uri="{FF2B5EF4-FFF2-40B4-BE49-F238E27FC236}">
                  <a16:creationId xmlns="" xmlns:a16="http://schemas.microsoft.com/office/drawing/2014/main" id="{31ACA288-811A-4664-9FF6-4587449ABA47}"/>
                </a:ext>
              </a:extLst>
            </p:cNvPr>
            <p:cNvSpPr/>
            <p:nvPr/>
          </p:nvSpPr>
          <p:spPr>
            <a:xfrm rot="16200000">
              <a:off x="1817549" y="3177539"/>
              <a:ext cx="583387" cy="502920"/>
            </a:xfrm>
            <a:prstGeom prst="triangle">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spTree>
    <p:extLst>
      <p:ext uri="{BB962C8B-B14F-4D97-AF65-F5344CB8AC3E}">
        <p14:creationId xmlns:p14="http://schemas.microsoft.com/office/powerpoint/2010/main" val="96598032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fill="hold"/>
                                        <p:tgtEl>
                                          <p:spTgt spid="42"/>
                                        </p:tgtEl>
                                        <p:attrNameLst>
                                          <p:attrName>ppt_x</p:attrName>
                                        </p:attrNameLst>
                                      </p:cBhvr>
                                      <p:tavLst>
                                        <p:tav tm="0">
                                          <p:val>
                                            <p:strVal val="1+#ppt_w/2"/>
                                          </p:val>
                                        </p:tav>
                                        <p:tav tm="100000">
                                          <p:val>
                                            <p:strVal val="#ppt_x"/>
                                          </p:val>
                                        </p:tav>
                                      </p:tavLst>
                                    </p:anim>
                                    <p:anim calcmode="lin" valueType="num">
                                      <p:cBhvr additive="base">
                                        <p:cTn id="12" dur="500" fill="hold"/>
                                        <p:tgtEl>
                                          <p:spTgt spid="4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left)">
                                      <p:cBhvr>
                                        <p:cTn id="1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utoShape 5">
            <a:extLst>
              <a:ext uri="{FF2B5EF4-FFF2-40B4-BE49-F238E27FC236}">
                <a16:creationId xmlns="" xmlns:a16="http://schemas.microsoft.com/office/drawing/2014/main" id="{72F7375F-4C01-4DC8-85F8-CE7474097815}"/>
              </a:ext>
            </a:extLst>
          </p:cNvPr>
          <p:cNvSpPr>
            <a:spLocks noChangeArrowheads="1"/>
          </p:cNvSpPr>
          <p:nvPr/>
        </p:nvSpPr>
        <p:spPr bwMode="auto">
          <a:xfrm rot="10800000">
            <a:off x="3458596" y="4042858"/>
            <a:ext cx="2085966" cy="876454"/>
          </a:xfrm>
          <a:prstGeom prst="roundRect">
            <a:avLst>
              <a:gd name="adj" fmla="val 6171"/>
            </a:avLst>
          </a:prstGeom>
          <a:noFill/>
          <a:ln w="9525" algn="ctr">
            <a:solidFill>
              <a:srgbClr val="009692"/>
            </a:solidFill>
            <a:round/>
            <a:headEnd/>
            <a:tailEnd/>
          </a:ln>
        </p:spPr>
        <p:txBody>
          <a:bodyPr rot="10800000" wrap="none" anchor="ctr"/>
          <a:lstStyle/>
          <a:p>
            <a:pPr algn="ctr">
              <a:lnSpc>
                <a:spcPct val="120000"/>
              </a:lnSpc>
              <a:defRPr/>
            </a:pPr>
            <a:r>
              <a:rPr lang="zh-CN" altLang="en-US" sz="980" kern="0" dirty="0">
                <a:solidFill>
                  <a:srgbClr val="5F5F5F"/>
                </a:solidFill>
                <a:latin typeface="微软雅黑" panose="020B0503020204020204" pitchFamily="34" charset="-122"/>
                <a:ea typeface="微软雅黑" panose="020B0503020204020204" pitchFamily="34" charset="-122"/>
              </a:rPr>
              <a:t>单击此处添加段落文字内容</a:t>
            </a:r>
          </a:p>
          <a:p>
            <a:pPr algn="ctr">
              <a:lnSpc>
                <a:spcPct val="120000"/>
              </a:lnSpc>
              <a:defRPr/>
            </a:pPr>
            <a:r>
              <a:rPr lang="zh-CN" altLang="en-US" sz="980" kern="0" dirty="0">
                <a:solidFill>
                  <a:srgbClr val="5F5F5F"/>
                </a:solidFill>
                <a:latin typeface="微软雅黑" panose="020B0503020204020204" pitchFamily="34" charset="-122"/>
                <a:ea typeface="微软雅黑" panose="020B0503020204020204" pitchFamily="34" charset="-122"/>
              </a:rPr>
              <a:t>单击此处添加段落文字内容</a:t>
            </a:r>
          </a:p>
        </p:txBody>
      </p:sp>
      <p:grpSp>
        <p:nvGrpSpPr>
          <p:cNvPr id="22" name="Group 28">
            <a:extLst>
              <a:ext uri="{FF2B5EF4-FFF2-40B4-BE49-F238E27FC236}">
                <a16:creationId xmlns="" xmlns:a16="http://schemas.microsoft.com/office/drawing/2014/main" id="{E0269040-417A-4B67-A8EC-66056C7DAAA0}"/>
              </a:ext>
            </a:extLst>
          </p:cNvPr>
          <p:cNvGrpSpPr>
            <a:grpSpLocks/>
          </p:cNvGrpSpPr>
          <p:nvPr/>
        </p:nvGrpSpPr>
        <p:grpSpPr bwMode="auto">
          <a:xfrm>
            <a:off x="805496" y="3851761"/>
            <a:ext cx="7317342" cy="876454"/>
            <a:chOff x="412" y="2911"/>
            <a:chExt cx="4890" cy="610"/>
          </a:xfrm>
        </p:grpSpPr>
        <p:sp>
          <p:nvSpPr>
            <p:cNvPr id="23" name="AutoShape 4">
              <a:extLst>
                <a:ext uri="{FF2B5EF4-FFF2-40B4-BE49-F238E27FC236}">
                  <a16:creationId xmlns="" xmlns:a16="http://schemas.microsoft.com/office/drawing/2014/main" id="{EB827F10-CEBA-4027-89F6-98A5DEF4F892}"/>
                </a:ext>
              </a:extLst>
            </p:cNvPr>
            <p:cNvSpPr>
              <a:spLocks noChangeArrowheads="1"/>
            </p:cNvSpPr>
            <p:nvPr/>
          </p:nvSpPr>
          <p:spPr bwMode="auto">
            <a:xfrm rot="10800000">
              <a:off x="412" y="2911"/>
              <a:ext cx="1394" cy="610"/>
            </a:xfrm>
            <a:prstGeom prst="roundRect">
              <a:avLst>
                <a:gd name="adj" fmla="val 6171"/>
              </a:avLst>
            </a:prstGeom>
            <a:noFill/>
            <a:ln w="9525" algn="ctr">
              <a:solidFill>
                <a:srgbClr val="009692"/>
              </a:solidFill>
              <a:round/>
              <a:headEnd/>
              <a:tailEnd/>
            </a:ln>
          </p:spPr>
          <p:txBody>
            <a:bodyPr rot="10800000" wrap="none" anchor="ctr"/>
            <a:lstStyle/>
            <a:p>
              <a:pPr algn="ctr">
                <a:lnSpc>
                  <a:spcPct val="120000"/>
                </a:lnSpc>
                <a:defRPr/>
              </a:pPr>
              <a:r>
                <a:rPr lang="zh-CN" altLang="en-US" sz="980" kern="0" dirty="0">
                  <a:solidFill>
                    <a:srgbClr val="5F5F5F"/>
                  </a:solidFill>
                  <a:latin typeface="微软雅黑" panose="020B0503020204020204" pitchFamily="34" charset="-122"/>
                  <a:ea typeface="微软雅黑" panose="020B0503020204020204" pitchFamily="34" charset="-122"/>
                </a:rPr>
                <a:t>单击此处添加段落文字内容</a:t>
              </a:r>
            </a:p>
            <a:p>
              <a:pPr algn="ctr">
                <a:lnSpc>
                  <a:spcPct val="120000"/>
                </a:lnSpc>
                <a:defRPr/>
              </a:pPr>
              <a:r>
                <a:rPr lang="zh-CN" altLang="en-US" sz="980" kern="0" dirty="0">
                  <a:solidFill>
                    <a:srgbClr val="5F5F5F"/>
                  </a:solidFill>
                  <a:latin typeface="微软雅黑" panose="020B0503020204020204" pitchFamily="34" charset="-122"/>
                  <a:ea typeface="微软雅黑" panose="020B0503020204020204" pitchFamily="34" charset="-122"/>
                </a:rPr>
                <a:t>单击此处添加段落文字内容</a:t>
              </a:r>
            </a:p>
          </p:txBody>
        </p:sp>
        <p:sp>
          <p:nvSpPr>
            <p:cNvPr id="24" name="AutoShape 6">
              <a:extLst>
                <a:ext uri="{FF2B5EF4-FFF2-40B4-BE49-F238E27FC236}">
                  <a16:creationId xmlns="" xmlns:a16="http://schemas.microsoft.com/office/drawing/2014/main" id="{F41E3B24-5B39-46AA-A56E-98CE7C60A768}"/>
                </a:ext>
              </a:extLst>
            </p:cNvPr>
            <p:cNvSpPr>
              <a:spLocks noChangeArrowheads="1"/>
            </p:cNvSpPr>
            <p:nvPr/>
          </p:nvSpPr>
          <p:spPr bwMode="auto">
            <a:xfrm rot="10800000">
              <a:off x="3908" y="2911"/>
              <a:ext cx="1394" cy="610"/>
            </a:xfrm>
            <a:prstGeom prst="roundRect">
              <a:avLst>
                <a:gd name="adj" fmla="val 6171"/>
              </a:avLst>
            </a:prstGeom>
            <a:noFill/>
            <a:ln w="9525" algn="ctr">
              <a:solidFill>
                <a:srgbClr val="009692"/>
              </a:solidFill>
              <a:round/>
              <a:headEnd/>
              <a:tailEnd/>
            </a:ln>
          </p:spPr>
          <p:txBody>
            <a:bodyPr rot="10800000" wrap="none" anchor="ctr"/>
            <a:lstStyle/>
            <a:p>
              <a:pPr algn="ctr">
                <a:lnSpc>
                  <a:spcPct val="120000"/>
                </a:lnSpc>
                <a:defRPr/>
              </a:pPr>
              <a:r>
                <a:rPr lang="zh-CN" altLang="en-US" sz="980" kern="0" dirty="0">
                  <a:solidFill>
                    <a:srgbClr val="5F5F5F"/>
                  </a:solidFill>
                  <a:latin typeface="微软雅黑" panose="020B0503020204020204" pitchFamily="34" charset="-122"/>
                  <a:ea typeface="微软雅黑" panose="020B0503020204020204" pitchFamily="34" charset="-122"/>
                </a:rPr>
                <a:t>单击此处添加段落文字内容</a:t>
              </a:r>
            </a:p>
            <a:p>
              <a:pPr algn="ctr">
                <a:lnSpc>
                  <a:spcPct val="120000"/>
                </a:lnSpc>
                <a:defRPr/>
              </a:pPr>
              <a:r>
                <a:rPr lang="zh-CN" altLang="en-US" sz="980" kern="0" dirty="0">
                  <a:solidFill>
                    <a:srgbClr val="5F5F5F"/>
                  </a:solidFill>
                  <a:latin typeface="微软雅黑" panose="020B0503020204020204" pitchFamily="34" charset="-122"/>
                  <a:ea typeface="微软雅黑" panose="020B0503020204020204" pitchFamily="34" charset="-122"/>
                </a:rPr>
                <a:t>单击此处添加段落文字内容</a:t>
              </a:r>
            </a:p>
          </p:txBody>
        </p:sp>
      </p:grpSp>
      <p:grpSp>
        <p:nvGrpSpPr>
          <p:cNvPr id="25" name="组合 24">
            <a:extLst>
              <a:ext uri="{FF2B5EF4-FFF2-40B4-BE49-F238E27FC236}">
                <a16:creationId xmlns="" xmlns:a16="http://schemas.microsoft.com/office/drawing/2014/main" id="{896169D3-D349-4B63-96D6-2313EAC17A47}"/>
              </a:ext>
            </a:extLst>
          </p:cNvPr>
          <p:cNvGrpSpPr/>
          <p:nvPr/>
        </p:nvGrpSpPr>
        <p:grpSpPr>
          <a:xfrm>
            <a:off x="2891462" y="1155029"/>
            <a:ext cx="3218733" cy="459779"/>
            <a:chOff x="2930767" y="627534"/>
            <a:chExt cx="3284628" cy="469192"/>
          </a:xfrm>
          <a:solidFill>
            <a:srgbClr val="008080"/>
          </a:solidFill>
          <a:effectLst/>
        </p:grpSpPr>
        <p:sp>
          <p:nvSpPr>
            <p:cNvPr id="26" name="WordArt 3">
              <a:extLst>
                <a:ext uri="{FF2B5EF4-FFF2-40B4-BE49-F238E27FC236}">
                  <a16:creationId xmlns="" xmlns:a16="http://schemas.microsoft.com/office/drawing/2014/main" id="{9BA63E4F-95D7-4B9B-A49D-D86F09905C9F}"/>
                </a:ext>
              </a:extLst>
            </p:cNvPr>
            <p:cNvSpPr>
              <a:spLocks noChangeArrowheads="1" noChangeShapeType="1" noTextEdit="1"/>
            </p:cNvSpPr>
            <p:nvPr/>
          </p:nvSpPr>
          <p:spPr bwMode="auto">
            <a:xfrm>
              <a:off x="3743144" y="683251"/>
              <a:ext cx="1661402" cy="231664"/>
            </a:xfrm>
            <a:prstGeom prst="rect">
              <a:avLst/>
            </a:prstGeom>
            <a:grpFill/>
          </p:spPr>
          <p:txBody>
            <a:bodyPr wrap="none" fromWordArt="1">
              <a:prstTxWarp prst="textPlain">
                <a:avLst>
                  <a:gd name="adj" fmla="val 50000"/>
                </a:avLst>
              </a:prstTxWarp>
            </a:bodyPr>
            <a:lstStyle/>
            <a:p>
              <a:pPr algn="ctr">
                <a:defRPr/>
              </a:pPr>
              <a:r>
                <a:rPr lang="zh-CN" altLang="en-US" sz="2352" kern="10">
                  <a:ln w="9525">
                    <a:solidFill>
                      <a:srgbClr val="FFFFFF"/>
                    </a:solidFill>
                    <a:round/>
                    <a:headEnd/>
                    <a:tailEnd/>
                  </a:ln>
                  <a:solidFill>
                    <a:schemeClr val="accent2"/>
                  </a:solidFill>
                  <a:latin typeface="微软雅黑" panose="020B0503020204020204" pitchFamily="34" charset="-122"/>
                  <a:ea typeface="微软雅黑" panose="020B0503020204020204" pitchFamily="34" charset="-122"/>
                </a:rPr>
                <a:t>双击添加标题文字</a:t>
              </a:r>
            </a:p>
          </p:txBody>
        </p:sp>
        <p:sp>
          <p:nvSpPr>
            <p:cNvPr id="27" name="AutoShape 8">
              <a:extLst>
                <a:ext uri="{FF2B5EF4-FFF2-40B4-BE49-F238E27FC236}">
                  <a16:creationId xmlns="" xmlns:a16="http://schemas.microsoft.com/office/drawing/2014/main" id="{6208383C-4957-4F26-A203-805AE66FDD27}"/>
                </a:ext>
              </a:extLst>
            </p:cNvPr>
            <p:cNvSpPr>
              <a:spLocks noChangeArrowheads="1"/>
            </p:cNvSpPr>
            <p:nvPr/>
          </p:nvSpPr>
          <p:spPr bwMode="auto">
            <a:xfrm>
              <a:off x="2930767" y="627534"/>
              <a:ext cx="3284628" cy="469192"/>
            </a:xfrm>
            <a:prstGeom prst="roundRect">
              <a:avLst>
                <a:gd name="adj" fmla="val 24375"/>
              </a:avLst>
            </a:prstGeom>
            <a:grp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defRPr/>
              </a:pPr>
              <a:r>
                <a:rPr lang="zh-CN" altLang="en-US" sz="1568" kern="0" dirty="0">
                  <a:solidFill>
                    <a:schemeClr val="accent2"/>
                  </a:solidFill>
                  <a:latin typeface="微软雅黑" panose="020B0503020204020204" pitchFamily="34" charset="-122"/>
                  <a:ea typeface="微软雅黑" panose="020B0503020204020204" pitchFamily="34" charset="-122"/>
                </a:rPr>
                <a:t>单击添加标题文字</a:t>
              </a:r>
            </a:p>
          </p:txBody>
        </p:sp>
      </p:grpSp>
      <p:sp>
        <p:nvSpPr>
          <p:cNvPr id="28" name="AutoShape 10">
            <a:extLst>
              <a:ext uri="{FF2B5EF4-FFF2-40B4-BE49-F238E27FC236}">
                <a16:creationId xmlns="" xmlns:a16="http://schemas.microsoft.com/office/drawing/2014/main" id="{1F221B20-E443-4535-BB06-0F419353550B}"/>
              </a:ext>
            </a:extLst>
          </p:cNvPr>
          <p:cNvSpPr>
            <a:spLocks noChangeArrowheads="1"/>
          </p:cNvSpPr>
          <p:nvPr/>
        </p:nvSpPr>
        <p:spPr bwMode="auto">
          <a:xfrm>
            <a:off x="3350856" y="2703750"/>
            <a:ext cx="2298454" cy="408054"/>
          </a:xfrm>
          <a:prstGeom prst="roundRect">
            <a:avLst>
              <a:gd name="adj" fmla="val 22537"/>
            </a:avLst>
          </a:prstGeom>
          <a:solidFill>
            <a:srgbClr val="008080"/>
          </a:solidFill>
          <a:ln>
            <a:noFill/>
          </a:ln>
          <a:extLst/>
        </p:spPr>
        <p:txBody>
          <a:bodyPr wrap="none" anchor="ctr"/>
          <a:lstStyle/>
          <a:p>
            <a:pPr algn="ctr">
              <a:defRPr/>
            </a:pPr>
            <a:r>
              <a:rPr lang="zh-CN" altLang="en-US" sz="1372" kern="0" dirty="0">
                <a:solidFill>
                  <a:schemeClr val="accent2"/>
                </a:solidFill>
                <a:latin typeface="微软雅黑" panose="020B0503020204020204" pitchFamily="34" charset="-122"/>
                <a:ea typeface="微软雅黑" panose="020B0503020204020204" pitchFamily="34" charset="-122"/>
              </a:rPr>
              <a:t>单击添加标题文字</a:t>
            </a:r>
          </a:p>
        </p:txBody>
      </p:sp>
      <p:grpSp>
        <p:nvGrpSpPr>
          <p:cNvPr id="29" name="Group 25">
            <a:extLst>
              <a:ext uri="{FF2B5EF4-FFF2-40B4-BE49-F238E27FC236}">
                <a16:creationId xmlns="" xmlns:a16="http://schemas.microsoft.com/office/drawing/2014/main" id="{5C272963-A0CE-4826-9B28-03AB39753959}"/>
              </a:ext>
            </a:extLst>
          </p:cNvPr>
          <p:cNvGrpSpPr>
            <a:grpSpLocks/>
          </p:cNvGrpSpPr>
          <p:nvPr/>
        </p:nvGrpSpPr>
        <p:grpSpPr bwMode="auto">
          <a:xfrm>
            <a:off x="697755" y="2358916"/>
            <a:ext cx="7541801" cy="408054"/>
            <a:chOff x="288" y="1872"/>
            <a:chExt cx="5040" cy="284"/>
          </a:xfrm>
          <a:solidFill>
            <a:srgbClr val="008080"/>
          </a:solidFill>
        </p:grpSpPr>
        <p:sp>
          <p:nvSpPr>
            <p:cNvPr id="30" name="AutoShape 12">
              <a:extLst>
                <a:ext uri="{FF2B5EF4-FFF2-40B4-BE49-F238E27FC236}">
                  <a16:creationId xmlns="" xmlns:a16="http://schemas.microsoft.com/office/drawing/2014/main" id="{0CFC663D-AA05-4423-9112-B5DDA678BF01}"/>
                </a:ext>
              </a:extLst>
            </p:cNvPr>
            <p:cNvSpPr>
              <a:spLocks noChangeArrowheads="1"/>
            </p:cNvSpPr>
            <p:nvPr/>
          </p:nvSpPr>
          <p:spPr bwMode="auto">
            <a:xfrm>
              <a:off x="288" y="1872"/>
              <a:ext cx="1536" cy="284"/>
            </a:xfrm>
            <a:prstGeom prst="roundRect">
              <a:avLst>
                <a:gd name="adj" fmla="val 22537"/>
              </a:avLst>
            </a:prstGeom>
            <a:grp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defRPr/>
              </a:pPr>
              <a:r>
                <a:rPr lang="zh-CN" altLang="en-US" sz="1372" kern="0" dirty="0">
                  <a:solidFill>
                    <a:schemeClr val="accent2"/>
                  </a:solidFill>
                  <a:latin typeface="微软雅黑" panose="020B0503020204020204" pitchFamily="34" charset="-122"/>
                  <a:ea typeface="微软雅黑" panose="020B0503020204020204" pitchFamily="34" charset="-122"/>
                </a:rPr>
                <a:t>单击添加标题文字</a:t>
              </a:r>
            </a:p>
          </p:txBody>
        </p:sp>
        <p:sp>
          <p:nvSpPr>
            <p:cNvPr id="31" name="AutoShape 14">
              <a:extLst>
                <a:ext uri="{FF2B5EF4-FFF2-40B4-BE49-F238E27FC236}">
                  <a16:creationId xmlns="" xmlns:a16="http://schemas.microsoft.com/office/drawing/2014/main" id="{080D92B5-3901-4981-98CD-B16CA9D27ACB}"/>
                </a:ext>
              </a:extLst>
            </p:cNvPr>
            <p:cNvSpPr>
              <a:spLocks noChangeArrowheads="1"/>
            </p:cNvSpPr>
            <p:nvPr/>
          </p:nvSpPr>
          <p:spPr bwMode="auto">
            <a:xfrm>
              <a:off x="3792" y="1872"/>
              <a:ext cx="1536" cy="284"/>
            </a:xfrm>
            <a:prstGeom prst="roundRect">
              <a:avLst>
                <a:gd name="adj" fmla="val 23944"/>
              </a:avLst>
            </a:prstGeom>
            <a:grp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defRPr/>
              </a:pPr>
              <a:r>
                <a:rPr lang="zh-CN" altLang="en-US" sz="1372" kern="0" dirty="0">
                  <a:solidFill>
                    <a:schemeClr val="accent2"/>
                  </a:solidFill>
                  <a:latin typeface="微软雅黑" panose="020B0503020204020204" pitchFamily="34" charset="-122"/>
                  <a:ea typeface="微软雅黑" panose="020B0503020204020204" pitchFamily="34" charset="-122"/>
                </a:rPr>
                <a:t>单击添加标题文字</a:t>
              </a:r>
            </a:p>
          </p:txBody>
        </p:sp>
      </p:grpSp>
      <p:grpSp>
        <p:nvGrpSpPr>
          <p:cNvPr id="32" name="组合 31">
            <a:extLst>
              <a:ext uri="{FF2B5EF4-FFF2-40B4-BE49-F238E27FC236}">
                <a16:creationId xmlns="" xmlns:a16="http://schemas.microsoft.com/office/drawing/2014/main" id="{8BD9E0FF-C1A6-47CE-9B55-EF5F406303C4}"/>
              </a:ext>
            </a:extLst>
          </p:cNvPr>
          <p:cNvGrpSpPr/>
          <p:nvPr/>
        </p:nvGrpSpPr>
        <p:grpSpPr>
          <a:xfrm>
            <a:off x="1885891" y="3163529"/>
            <a:ext cx="5225391" cy="808924"/>
            <a:chOff x="1904607" y="2826872"/>
            <a:chExt cx="5332367" cy="825485"/>
          </a:xfrm>
        </p:grpSpPr>
        <p:sp>
          <p:nvSpPr>
            <p:cNvPr id="33" name="Line 2">
              <a:extLst>
                <a:ext uri="{FF2B5EF4-FFF2-40B4-BE49-F238E27FC236}">
                  <a16:creationId xmlns="" xmlns:a16="http://schemas.microsoft.com/office/drawing/2014/main" id="{F121DEA3-EE6E-428D-BB9A-669434CF0959}"/>
                </a:ext>
              </a:extLst>
            </p:cNvPr>
            <p:cNvSpPr>
              <a:spLocks noChangeShapeType="1"/>
            </p:cNvSpPr>
            <p:nvPr/>
          </p:nvSpPr>
          <p:spPr bwMode="auto">
            <a:xfrm flipH="1">
              <a:off x="4570790" y="2826872"/>
              <a:ext cx="1527" cy="825485"/>
            </a:xfrm>
            <a:prstGeom prst="line">
              <a:avLst/>
            </a:prstGeom>
            <a:noFill/>
            <a:ln w="19050" cap="rnd">
              <a:solidFill>
                <a:srgbClr val="009692"/>
              </a:solidFill>
              <a:prstDash val="sysDot"/>
              <a:round/>
              <a:headEnd type="oval" w="med" len="med"/>
              <a:tailEnd type="triangle" w="med" len="med"/>
            </a:ln>
            <a:extLst>
              <a:ext uri="{909E8E84-426E-40DD-AFC4-6F175D3DCCD1}">
                <a14:hiddenFill xmlns:a14="http://schemas.microsoft.com/office/drawing/2010/main">
                  <a:noFill/>
                </a14:hiddenFill>
              </a:ext>
            </a:extLst>
          </p:spPr>
          <p:txBody>
            <a:bodyPr wrap="none" anchor="ctr"/>
            <a:lstStyle/>
            <a:p>
              <a:pPr>
                <a:defRPr/>
              </a:pPr>
              <a:endParaRPr lang="zh-CN" altLang="en-US" sz="1733" kern="0">
                <a:solidFill>
                  <a:schemeClr val="accent2"/>
                </a:solidFill>
                <a:latin typeface="微软雅黑" panose="020B0503020204020204" pitchFamily="34" charset="-122"/>
                <a:ea typeface="微软雅黑" panose="020B0503020204020204" pitchFamily="34" charset="-122"/>
              </a:endParaRPr>
            </a:p>
          </p:txBody>
        </p:sp>
        <p:grpSp>
          <p:nvGrpSpPr>
            <p:cNvPr id="34" name="Group 27">
              <a:extLst>
                <a:ext uri="{FF2B5EF4-FFF2-40B4-BE49-F238E27FC236}">
                  <a16:creationId xmlns="" xmlns:a16="http://schemas.microsoft.com/office/drawing/2014/main" id="{1D8CC50C-9809-4C4F-979D-4FFE675DA24D}"/>
                </a:ext>
              </a:extLst>
            </p:cNvPr>
            <p:cNvGrpSpPr>
              <a:grpSpLocks/>
            </p:cNvGrpSpPr>
            <p:nvPr/>
          </p:nvGrpSpPr>
          <p:grpSpPr bwMode="auto">
            <a:xfrm>
              <a:off x="1904607" y="3159705"/>
              <a:ext cx="5332367" cy="332833"/>
              <a:chOff x="1066" y="2659"/>
              <a:chExt cx="3492" cy="227"/>
            </a:xfrm>
          </p:grpSpPr>
          <p:sp>
            <p:nvSpPr>
              <p:cNvPr id="35" name="Line 15">
                <a:extLst>
                  <a:ext uri="{FF2B5EF4-FFF2-40B4-BE49-F238E27FC236}">
                    <a16:creationId xmlns="" xmlns:a16="http://schemas.microsoft.com/office/drawing/2014/main" id="{C5622311-9FB7-4528-8588-49CEA5B52B63}"/>
                  </a:ext>
                </a:extLst>
              </p:cNvPr>
              <p:cNvSpPr>
                <a:spLocks noChangeShapeType="1"/>
              </p:cNvSpPr>
              <p:nvPr/>
            </p:nvSpPr>
            <p:spPr bwMode="auto">
              <a:xfrm>
                <a:off x="1066" y="2659"/>
                <a:ext cx="3492" cy="0"/>
              </a:xfrm>
              <a:prstGeom prst="line">
                <a:avLst/>
              </a:prstGeom>
              <a:noFill/>
              <a:ln w="19050" cap="rnd">
                <a:solidFill>
                  <a:srgbClr val="009692"/>
                </a:solidFill>
                <a:prstDash val="sysDot"/>
                <a:round/>
                <a:headEnd/>
                <a:tailEnd/>
              </a:ln>
              <a:extLst>
                <a:ext uri="{909E8E84-426E-40DD-AFC4-6F175D3DCCD1}">
                  <a14:hiddenFill xmlns:a14="http://schemas.microsoft.com/office/drawing/2010/main">
                    <a:noFill/>
                  </a14:hiddenFill>
                </a:ext>
              </a:extLst>
            </p:spPr>
            <p:txBody>
              <a:bodyPr wrap="none" anchor="ctr"/>
              <a:lstStyle/>
              <a:p>
                <a:pPr>
                  <a:defRPr/>
                </a:pPr>
                <a:endParaRPr lang="zh-CN" altLang="en-US" sz="1733" kern="0">
                  <a:solidFill>
                    <a:schemeClr val="accent2"/>
                  </a:solidFill>
                  <a:latin typeface="微软雅黑" panose="020B0503020204020204" pitchFamily="34" charset="-122"/>
                  <a:ea typeface="微软雅黑" panose="020B0503020204020204" pitchFamily="34" charset="-122"/>
                </a:endParaRPr>
              </a:p>
            </p:txBody>
          </p:sp>
          <p:sp>
            <p:nvSpPr>
              <p:cNvPr id="36" name="Line 16">
                <a:extLst>
                  <a:ext uri="{FF2B5EF4-FFF2-40B4-BE49-F238E27FC236}">
                    <a16:creationId xmlns="" xmlns:a16="http://schemas.microsoft.com/office/drawing/2014/main" id="{AA29790A-D53B-4F83-A306-1EFBD0EDD377}"/>
                  </a:ext>
                </a:extLst>
              </p:cNvPr>
              <p:cNvSpPr>
                <a:spLocks noChangeShapeType="1"/>
              </p:cNvSpPr>
              <p:nvPr/>
            </p:nvSpPr>
            <p:spPr bwMode="auto">
              <a:xfrm>
                <a:off x="1066" y="2659"/>
                <a:ext cx="0" cy="227"/>
              </a:xfrm>
              <a:prstGeom prst="line">
                <a:avLst/>
              </a:prstGeom>
              <a:noFill/>
              <a:ln w="19050" cap="rnd">
                <a:solidFill>
                  <a:srgbClr val="009692"/>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pPr>
                  <a:defRPr/>
                </a:pPr>
                <a:endParaRPr lang="zh-CN" altLang="en-US" sz="1733" kern="0">
                  <a:solidFill>
                    <a:schemeClr val="accent2"/>
                  </a:solidFill>
                  <a:latin typeface="微软雅黑" panose="020B0503020204020204" pitchFamily="34" charset="-122"/>
                  <a:ea typeface="微软雅黑" panose="020B0503020204020204" pitchFamily="34" charset="-122"/>
                </a:endParaRPr>
              </a:p>
            </p:txBody>
          </p:sp>
          <p:sp>
            <p:nvSpPr>
              <p:cNvPr id="37" name="Line 17">
                <a:extLst>
                  <a:ext uri="{FF2B5EF4-FFF2-40B4-BE49-F238E27FC236}">
                    <a16:creationId xmlns="" xmlns:a16="http://schemas.microsoft.com/office/drawing/2014/main" id="{3A25BD53-E1B9-47FA-89AE-73BF49593B28}"/>
                  </a:ext>
                </a:extLst>
              </p:cNvPr>
              <p:cNvSpPr>
                <a:spLocks noChangeShapeType="1"/>
              </p:cNvSpPr>
              <p:nvPr/>
            </p:nvSpPr>
            <p:spPr bwMode="auto">
              <a:xfrm>
                <a:off x="4558" y="2659"/>
                <a:ext cx="0" cy="227"/>
              </a:xfrm>
              <a:prstGeom prst="line">
                <a:avLst/>
              </a:prstGeom>
              <a:noFill/>
              <a:ln w="19050" cap="rnd">
                <a:solidFill>
                  <a:srgbClr val="009692"/>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pPr>
                  <a:defRPr/>
                </a:pPr>
                <a:endParaRPr lang="zh-CN" altLang="en-US" sz="1733" kern="0">
                  <a:solidFill>
                    <a:schemeClr val="accent2"/>
                  </a:solidFill>
                  <a:latin typeface="微软雅黑" panose="020B0503020204020204" pitchFamily="34" charset="-122"/>
                  <a:ea typeface="微软雅黑" panose="020B0503020204020204" pitchFamily="34" charset="-122"/>
                </a:endParaRPr>
              </a:p>
            </p:txBody>
          </p:sp>
        </p:grpSp>
      </p:grpSp>
      <p:grpSp>
        <p:nvGrpSpPr>
          <p:cNvPr id="38" name="组合 37">
            <a:extLst>
              <a:ext uri="{FF2B5EF4-FFF2-40B4-BE49-F238E27FC236}">
                <a16:creationId xmlns="" xmlns:a16="http://schemas.microsoft.com/office/drawing/2014/main" id="{F548D7C7-0495-4DA3-A78F-4FD1A5B406EB}"/>
              </a:ext>
            </a:extLst>
          </p:cNvPr>
          <p:cNvGrpSpPr/>
          <p:nvPr/>
        </p:nvGrpSpPr>
        <p:grpSpPr>
          <a:xfrm>
            <a:off x="1885891" y="1713948"/>
            <a:ext cx="5225391" cy="938077"/>
            <a:chOff x="1904607" y="1347614"/>
            <a:chExt cx="5332367" cy="957282"/>
          </a:xfrm>
        </p:grpSpPr>
        <p:sp>
          <p:nvSpPr>
            <p:cNvPr id="39" name="Line 18">
              <a:extLst>
                <a:ext uri="{FF2B5EF4-FFF2-40B4-BE49-F238E27FC236}">
                  <a16:creationId xmlns="" xmlns:a16="http://schemas.microsoft.com/office/drawing/2014/main" id="{71321335-C4AC-4BA7-B238-DDFBA41E2CD1}"/>
                </a:ext>
              </a:extLst>
            </p:cNvPr>
            <p:cNvSpPr>
              <a:spLocks noChangeShapeType="1"/>
            </p:cNvSpPr>
            <p:nvPr/>
          </p:nvSpPr>
          <p:spPr bwMode="auto">
            <a:xfrm>
              <a:off x="4570790" y="1347614"/>
              <a:ext cx="1528" cy="957282"/>
            </a:xfrm>
            <a:prstGeom prst="line">
              <a:avLst/>
            </a:prstGeom>
            <a:noFill/>
            <a:ln w="19050" cap="rnd">
              <a:solidFill>
                <a:srgbClr val="009692"/>
              </a:solidFill>
              <a:prstDash val="sysDot"/>
              <a:round/>
              <a:headEnd type="oval" w="med" len="med"/>
              <a:tailEnd type="triangle" w="med" len="med"/>
            </a:ln>
            <a:extLst>
              <a:ext uri="{909E8E84-426E-40DD-AFC4-6F175D3DCCD1}">
                <a14:hiddenFill xmlns:a14="http://schemas.microsoft.com/office/drawing/2010/main">
                  <a:noFill/>
                </a14:hiddenFill>
              </a:ext>
            </a:extLst>
          </p:spPr>
          <p:txBody>
            <a:bodyPr wrap="none" anchor="ctr"/>
            <a:lstStyle/>
            <a:p>
              <a:pPr>
                <a:defRPr/>
              </a:pPr>
              <a:endParaRPr lang="zh-CN" altLang="en-US" sz="1733" kern="0">
                <a:solidFill>
                  <a:schemeClr val="accent2"/>
                </a:solidFill>
                <a:latin typeface="微软雅黑" panose="020B0503020204020204" pitchFamily="34" charset="-122"/>
                <a:ea typeface="微软雅黑" panose="020B0503020204020204" pitchFamily="34" charset="-122"/>
              </a:endParaRPr>
            </a:p>
          </p:txBody>
        </p:sp>
        <p:grpSp>
          <p:nvGrpSpPr>
            <p:cNvPr id="44" name="Group 26">
              <a:extLst>
                <a:ext uri="{FF2B5EF4-FFF2-40B4-BE49-F238E27FC236}">
                  <a16:creationId xmlns="" xmlns:a16="http://schemas.microsoft.com/office/drawing/2014/main" id="{5687D3EE-A69E-4CDB-AD93-383749E676BD}"/>
                </a:ext>
              </a:extLst>
            </p:cNvPr>
            <p:cNvGrpSpPr>
              <a:grpSpLocks/>
            </p:cNvGrpSpPr>
            <p:nvPr/>
          </p:nvGrpSpPr>
          <p:grpSpPr bwMode="auto">
            <a:xfrm>
              <a:off x="1904607" y="1488208"/>
              <a:ext cx="5332367" cy="473591"/>
              <a:chOff x="1156" y="1519"/>
              <a:chExt cx="3492" cy="323"/>
            </a:xfrm>
          </p:grpSpPr>
          <p:sp>
            <p:nvSpPr>
              <p:cNvPr id="45" name="Line 19">
                <a:extLst>
                  <a:ext uri="{FF2B5EF4-FFF2-40B4-BE49-F238E27FC236}">
                    <a16:creationId xmlns="" xmlns:a16="http://schemas.microsoft.com/office/drawing/2014/main" id="{E352F947-F2B9-490C-9A92-69E0F63A176C}"/>
                  </a:ext>
                </a:extLst>
              </p:cNvPr>
              <p:cNvSpPr>
                <a:spLocks noChangeShapeType="1"/>
              </p:cNvSpPr>
              <p:nvPr/>
            </p:nvSpPr>
            <p:spPr bwMode="auto">
              <a:xfrm>
                <a:off x="1156" y="1519"/>
                <a:ext cx="3492" cy="0"/>
              </a:xfrm>
              <a:prstGeom prst="line">
                <a:avLst/>
              </a:prstGeom>
              <a:noFill/>
              <a:ln w="19050" cap="rnd">
                <a:solidFill>
                  <a:srgbClr val="009692"/>
                </a:solidFill>
                <a:prstDash val="sysDot"/>
                <a:round/>
                <a:headEnd/>
                <a:tailEnd/>
              </a:ln>
              <a:extLst>
                <a:ext uri="{909E8E84-426E-40DD-AFC4-6F175D3DCCD1}">
                  <a14:hiddenFill xmlns:a14="http://schemas.microsoft.com/office/drawing/2010/main">
                    <a:noFill/>
                  </a14:hiddenFill>
                </a:ext>
              </a:extLst>
            </p:spPr>
            <p:txBody>
              <a:bodyPr wrap="none" anchor="ctr"/>
              <a:lstStyle/>
              <a:p>
                <a:pPr>
                  <a:defRPr/>
                </a:pPr>
                <a:endParaRPr lang="zh-CN" altLang="en-US" sz="1733" kern="0">
                  <a:solidFill>
                    <a:schemeClr val="accent2"/>
                  </a:solidFill>
                  <a:latin typeface="微软雅黑" panose="020B0503020204020204" pitchFamily="34" charset="-122"/>
                  <a:ea typeface="微软雅黑" panose="020B0503020204020204" pitchFamily="34" charset="-122"/>
                </a:endParaRPr>
              </a:p>
            </p:txBody>
          </p:sp>
          <p:grpSp>
            <p:nvGrpSpPr>
              <p:cNvPr id="46" name="Group 20">
                <a:extLst>
                  <a:ext uri="{FF2B5EF4-FFF2-40B4-BE49-F238E27FC236}">
                    <a16:creationId xmlns="" xmlns:a16="http://schemas.microsoft.com/office/drawing/2014/main" id="{0A320C85-F432-4B51-B6EA-ECE985528659}"/>
                  </a:ext>
                </a:extLst>
              </p:cNvPr>
              <p:cNvGrpSpPr>
                <a:grpSpLocks/>
              </p:cNvGrpSpPr>
              <p:nvPr/>
            </p:nvGrpSpPr>
            <p:grpSpPr bwMode="auto">
              <a:xfrm>
                <a:off x="1156" y="1519"/>
                <a:ext cx="3492" cy="323"/>
                <a:chOff x="1066" y="1519"/>
                <a:chExt cx="3492" cy="227"/>
              </a:xfrm>
            </p:grpSpPr>
            <p:sp>
              <p:nvSpPr>
                <p:cNvPr id="47" name="Line 21">
                  <a:extLst>
                    <a:ext uri="{FF2B5EF4-FFF2-40B4-BE49-F238E27FC236}">
                      <a16:creationId xmlns="" xmlns:a16="http://schemas.microsoft.com/office/drawing/2014/main" id="{A01D7047-7373-43A8-8B63-71773E43F1D5}"/>
                    </a:ext>
                  </a:extLst>
                </p:cNvPr>
                <p:cNvSpPr>
                  <a:spLocks noChangeShapeType="1"/>
                </p:cNvSpPr>
                <p:nvPr/>
              </p:nvSpPr>
              <p:spPr bwMode="auto">
                <a:xfrm>
                  <a:off x="1066" y="1519"/>
                  <a:ext cx="0" cy="227"/>
                </a:xfrm>
                <a:prstGeom prst="line">
                  <a:avLst/>
                </a:prstGeom>
                <a:noFill/>
                <a:ln w="19050" cap="rnd">
                  <a:solidFill>
                    <a:srgbClr val="009692"/>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pPr>
                    <a:defRPr/>
                  </a:pPr>
                  <a:endParaRPr lang="zh-CN" altLang="en-US" sz="1733" kern="0">
                    <a:solidFill>
                      <a:schemeClr val="accent2"/>
                    </a:solidFill>
                    <a:latin typeface="微软雅黑" panose="020B0503020204020204" pitchFamily="34" charset="-122"/>
                    <a:ea typeface="微软雅黑" panose="020B0503020204020204" pitchFamily="34" charset="-122"/>
                  </a:endParaRPr>
                </a:p>
              </p:txBody>
            </p:sp>
            <p:sp>
              <p:nvSpPr>
                <p:cNvPr id="48" name="Line 22">
                  <a:extLst>
                    <a:ext uri="{FF2B5EF4-FFF2-40B4-BE49-F238E27FC236}">
                      <a16:creationId xmlns="" xmlns:a16="http://schemas.microsoft.com/office/drawing/2014/main" id="{5368E721-0F33-4902-8CFD-A1D9CA2A7473}"/>
                    </a:ext>
                  </a:extLst>
                </p:cNvPr>
                <p:cNvSpPr>
                  <a:spLocks noChangeShapeType="1"/>
                </p:cNvSpPr>
                <p:nvPr/>
              </p:nvSpPr>
              <p:spPr bwMode="auto">
                <a:xfrm>
                  <a:off x="4558" y="1519"/>
                  <a:ext cx="0" cy="227"/>
                </a:xfrm>
                <a:prstGeom prst="line">
                  <a:avLst/>
                </a:prstGeom>
                <a:noFill/>
                <a:ln w="19050" cap="rnd">
                  <a:solidFill>
                    <a:srgbClr val="009692"/>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pPr>
                    <a:defRPr/>
                  </a:pPr>
                  <a:endParaRPr lang="zh-CN" altLang="en-US" sz="1733" kern="0">
                    <a:solidFill>
                      <a:schemeClr val="accent2"/>
                    </a:solidFill>
                    <a:latin typeface="微软雅黑" panose="020B0503020204020204" pitchFamily="34" charset="-122"/>
                    <a:ea typeface="微软雅黑" panose="020B0503020204020204" pitchFamily="34" charset="-122"/>
                  </a:endParaRPr>
                </a:p>
              </p:txBody>
            </p:sp>
          </p:grpSp>
        </p:grpSp>
      </p:grpSp>
      <p:sp>
        <p:nvSpPr>
          <p:cNvPr id="49" name="标题 1">
            <a:extLst>
              <a:ext uri="{FF2B5EF4-FFF2-40B4-BE49-F238E27FC236}">
                <a16:creationId xmlns="" xmlns:a16="http://schemas.microsoft.com/office/drawing/2014/main" id="{105F5582-A9CE-4591-818B-368D93CA8D67}"/>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50" name="矩形 49">
            <a:extLst>
              <a:ext uri="{FF2B5EF4-FFF2-40B4-BE49-F238E27FC236}">
                <a16:creationId xmlns="" xmlns:a16="http://schemas.microsoft.com/office/drawing/2014/main" id="{5413617A-7F56-471F-B91E-15FD993C403F}"/>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51" name="矩形 50">
            <a:extLst>
              <a:ext uri="{FF2B5EF4-FFF2-40B4-BE49-F238E27FC236}">
                <a16:creationId xmlns="" xmlns:a16="http://schemas.microsoft.com/office/drawing/2014/main" id="{68178A14-802A-4C68-95D1-C9D11020DF14}"/>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750"/>
                                        <p:tgtEl>
                                          <p:spTgt spid="38"/>
                                        </p:tgtEl>
                                      </p:cBhvr>
                                    </p:animEffect>
                                  </p:childTnLst>
                                </p:cTn>
                              </p:par>
                            </p:childTnLst>
                          </p:cTn>
                        </p:par>
                        <p:par>
                          <p:cTn id="12" fill="hold">
                            <p:stCondLst>
                              <p:cond delay="1250"/>
                            </p:stCondLst>
                            <p:childTnLst>
                              <p:par>
                                <p:cTn id="13" presetID="10" presetClass="entr" presetSubtype="0"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childTnLst>
                          </p:cTn>
                        </p:par>
                        <p:par>
                          <p:cTn id="21" fill="hold">
                            <p:stCondLst>
                              <p:cond delay="500"/>
                            </p:stCondLst>
                            <p:childTnLst>
                              <p:par>
                                <p:cTn id="22" presetID="22" presetClass="entr" presetSubtype="1" fill="hold" nodeType="after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wipe(up)">
                                      <p:cBhvr>
                                        <p:cTn id="24" dur="750"/>
                                        <p:tgtEl>
                                          <p:spTgt spid="32"/>
                                        </p:tgtEl>
                                      </p:cBhvr>
                                    </p:animEffect>
                                  </p:childTnLst>
                                </p:cTn>
                              </p:par>
                            </p:childTnLst>
                          </p:cTn>
                        </p:par>
                        <p:par>
                          <p:cTn id="25" fill="hold">
                            <p:stCondLst>
                              <p:cond delay="1250"/>
                            </p:stCondLst>
                            <p:childTnLst>
                              <p:par>
                                <p:cTn id="26" presetID="10" presetClass="entr" presetSubtype="0"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9" name="直接连接符 38">
            <a:extLst>
              <a:ext uri="{FF2B5EF4-FFF2-40B4-BE49-F238E27FC236}">
                <a16:creationId xmlns="" xmlns:a16="http://schemas.microsoft.com/office/drawing/2014/main" id="{A34300CA-2592-402E-9255-CA0A02A77F9E}"/>
              </a:ext>
            </a:extLst>
          </p:cNvPr>
          <p:cNvCxnSpPr>
            <a:stCxn id="49" idx="6"/>
            <a:endCxn id="51" idx="2"/>
          </p:cNvCxnSpPr>
          <p:nvPr/>
        </p:nvCxnSpPr>
        <p:spPr>
          <a:xfrm>
            <a:off x="1609369" y="2391789"/>
            <a:ext cx="5645461" cy="75003"/>
          </a:xfrm>
          <a:prstGeom prst="line">
            <a:avLst/>
          </a:prstGeom>
          <a:noFill/>
          <a:ln w="38100" cap="flat" cmpd="sng" algn="ctr">
            <a:solidFill>
              <a:srgbClr val="009692"/>
            </a:solidFill>
            <a:prstDash val="solid"/>
          </a:ln>
          <a:effectLst/>
        </p:spPr>
      </p:cxnSp>
      <p:sp>
        <p:nvSpPr>
          <p:cNvPr id="49" name="椭圆 48">
            <a:extLst>
              <a:ext uri="{FF2B5EF4-FFF2-40B4-BE49-F238E27FC236}">
                <a16:creationId xmlns="" xmlns:a16="http://schemas.microsoft.com/office/drawing/2014/main" id="{3DC5B807-6297-437E-BE67-66DA0C8DDA55}"/>
              </a:ext>
            </a:extLst>
          </p:cNvPr>
          <p:cNvSpPr/>
          <p:nvPr/>
        </p:nvSpPr>
        <p:spPr>
          <a:xfrm>
            <a:off x="693089" y="1932871"/>
            <a:ext cx="916280" cy="917835"/>
          </a:xfrm>
          <a:prstGeom prst="ellipse">
            <a:avLst/>
          </a:prstGeom>
          <a:solidFill>
            <a:srgbClr val="008080"/>
          </a:solidFill>
          <a:ln w="3175" cap="flat" cmpd="sng" algn="ctr">
            <a:solidFill>
              <a:srgbClr val="D7D7D7"/>
            </a:solidFill>
            <a:prstDash val="solid"/>
          </a:ln>
          <a:effectLst/>
        </p:spPr>
        <p:txBody>
          <a:bodyPr anchor="ctr"/>
          <a:lstStyle/>
          <a:p>
            <a:pPr algn="ctr" defTabSz="896021">
              <a:lnSpc>
                <a:spcPct val="120000"/>
              </a:lnSpc>
              <a:defRPr/>
            </a:pPr>
            <a:r>
              <a:rPr lang="en-US" altLang="zh-CN" sz="3528" b="1" kern="0" dirty="0">
                <a:solidFill>
                  <a:schemeClr val="accent2"/>
                </a:solidFill>
                <a:latin typeface="微软雅黑" pitchFamily="34" charset="-122"/>
                <a:ea typeface="微软雅黑" pitchFamily="34" charset="-122"/>
              </a:rPr>
              <a:t>A</a:t>
            </a:r>
            <a:endParaRPr lang="zh-CN" altLang="en-US" sz="3528" b="1" kern="0" dirty="0">
              <a:solidFill>
                <a:schemeClr val="accent2"/>
              </a:solidFill>
              <a:latin typeface="微软雅黑" pitchFamily="34" charset="-122"/>
              <a:ea typeface="微软雅黑" pitchFamily="34" charset="-122"/>
            </a:endParaRPr>
          </a:p>
        </p:txBody>
      </p:sp>
      <p:sp>
        <p:nvSpPr>
          <p:cNvPr id="50" name="椭圆 49">
            <a:extLst>
              <a:ext uri="{FF2B5EF4-FFF2-40B4-BE49-F238E27FC236}">
                <a16:creationId xmlns="" xmlns:a16="http://schemas.microsoft.com/office/drawing/2014/main" id="{16AF80D7-4809-430B-9F14-08E0F80BA21E}"/>
              </a:ext>
            </a:extLst>
          </p:cNvPr>
          <p:cNvSpPr/>
          <p:nvPr/>
        </p:nvSpPr>
        <p:spPr>
          <a:xfrm>
            <a:off x="3515042" y="1760526"/>
            <a:ext cx="1270968" cy="1270967"/>
          </a:xfrm>
          <a:prstGeom prst="ellipse">
            <a:avLst/>
          </a:prstGeom>
          <a:solidFill>
            <a:srgbClr val="008080"/>
          </a:solidFill>
          <a:ln w="3175" cap="flat" cmpd="sng" algn="ctr">
            <a:solidFill>
              <a:srgbClr val="D7D7D7"/>
            </a:solidFill>
            <a:prstDash val="solid"/>
          </a:ln>
          <a:effectLst/>
        </p:spPr>
        <p:txBody>
          <a:bodyPr anchor="ctr"/>
          <a:lstStyle/>
          <a:p>
            <a:pPr algn="ctr" defTabSz="896021">
              <a:lnSpc>
                <a:spcPct val="120000"/>
              </a:lnSpc>
              <a:defRPr/>
            </a:pPr>
            <a:r>
              <a:rPr lang="en-US" altLang="zh-CN" sz="3528" b="1" kern="0" dirty="0">
                <a:solidFill>
                  <a:schemeClr val="accent2"/>
                </a:solidFill>
                <a:latin typeface="微软雅黑" pitchFamily="34" charset="-122"/>
                <a:ea typeface="微软雅黑" pitchFamily="34" charset="-122"/>
              </a:rPr>
              <a:t>B</a:t>
            </a:r>
            <a:endParaRPr lang="zh-CN" altLang="en-US" sz="3528" b="1" kern="0" dirty="0">
              <a:solidFill>
                <a:schemeClr val="accent2"/>
              </a:solidFill>
              <a:latin typeface="微软雅黑" pitchFamily="34" charset="-122"/>
              <a:ea typeface="微软雅黑" pitchFamily="34" charset="-122"/>
            </a:endParaRPr>
          </a:p>
        </p:txBody>
      </p:sp>
      <p:sp>
        <p:nvSpPr>
          <p:cNvPr id="51" name="椭圆 50">
            <a:extLst>
              <a:ext uri="{FF2B5EF4-FFF2-40B4-BE49-F238E27FC236}">
                <a16:creationId xmlns="" xmlns:a16="http://schemas.microsoft.com/office/drawing/2014/main" id="{4A26A545-E2E8-42A6-BDE7-209209BA18A0}"/>
              </a:ext>
            </a:extLst>
          </p:cNvPr>
          <p:cNvSpPr/>
          <p:nvPr/>
        </p:nvSpPr>
        <p:spPr>
          <a:xfrm>
            <a:off x="7254829" y="2043654"/>
            <a:ext cx="847831" cy="846275"/>
          </a:xfrm>
          <a:prstGeom prst="ellipse">
            <a:avLst/>
          </a:prstGeom>
          <a:solidFill>
            <a:srgbClr val="008080"/>
          </a:solidFill>
          <a:ln w="3175" cap="flat" cmpd="sng" algn="ctr">
            <a:solidFill>
              <a:srgbClr val="D7D7D7"/>
            </a:solidFill>
            <a:prstDash val="solid"/>
          </a:ln>
          <a:effectLst/>
        </p:spPr>
        <p:txBody>
          <a:bodyPr anchor="ctr"/>
          <a:lstStyle/>
          <a:p>
            <a:pPr defTabSz="896021">
              <a:lnSpc>
                <a:spcPct val="120000"/>
              </a:lnSpc>
              <a:defRPr/>
            </a:pPr>
            <a:endParaRPr lang="zh-CN" altLang="en-US" sz="1176" kern="0" dirty="0">
              <a:solidFill>
                <a:srgbClr val="F9F9F9"/>
              </a:solidFill>
              <a:latin typeface="微软雅黑" panose="020B0503020204020204" pitchFamily="34" charset="-122"/>
              <a:ea typeface="微软雅黑" panose="020B0503020204020204" pitchFamily="34" charset="-122"/>
            </a:endParaRPr>
          </a:p>
        </p:txBody>
      </p:sp>
      <p:sp>
        <p:nvSpPr>
          <p:cNvPr id="52" name="椭圆 51">
            <a:extLst>
              <a:ext uri="{FF2B5EF4-FFF2-40B4-BE49-F238E27FC236}">
                <a16:creationId xmlns="" xmlns:a16="http://schemas.microsoft.com/office/drawing/2014/main" id="{E4765F88-6953-48A8-9455-83B7C2DE11A7}"/>
              </a:ext>
            </a:extLst>
          </p:cNvPr>
          <p:cNvSpPr/>
          <p:nvPr/>
        </p:nvSpPr>
        <p:spPr>
          <a:xfrm>
            <a:off x="2880336" y="1368947"/>
            <a:ext cx="846275" cy="846275"/>
          </a:xfrm>
          <a:prstGeom prst="ellipse">
            <a:avLst/>
          </a:prstGeom>
          <a:solidFill>
            <a:srgbClr val="008080"/>
          </a:solidFill>
          <a:ln w="3175" cap="flat" cmpd="sng" algn="ctr">
            <a:solidFill>
              <a:srgbClr val="D7D7D7"/>
            </a:solidFill>
            <a:prstDash val="solid"/>
          </a:ln>
          <a:effectLst/>
        </p:spPr>
        <p:txBody>
          <a:bodyPr anchor="ctr"/>
          <a:lstStyle/>
          <a:p>
            <a:pPr defTabSz="896021">
              <a:lnSpc>
                <a:spcPct val="120000"/>
              </a:lnSpc>
              <a:defRPr/>
            </a:pPr>
            <a:endParaRPr lang="zh-CN" altLang="en-US" sz="1176" kern="0" dirty="0">
              <a:solidFill>
                <a:srgbClr val="F9F9F9"/>
              </a:solidFill>
              <a:latin typeface="微软雅黑" panose="020B0503020204020204" pitchFamily="34" charset="-122"/>
              <a:ea typeface="微软雅黑" panose="020B0503020204020204" pitchFamily="34" charset="-122"/>
            </a:endParaRPr>
          </a:p>
        </p:txBody>
      </p:sp>
      <p:sp>
        <p:nvSpPr>
          <p:cNvPr id="53" name="TextBox 19">
            <a:extLst>
              <a:ext uri="{FF2B5EF4-FFF2-40B4-BE49-F238E27FC236}">
                <a16:creationId xmlns="" xmlns:a16="http://schemas.microsoft.com/office/drawing/2014/main" id="{2BE54C02-F3B3-4D46-86A5-7C3B315880F7}"/>
              </a:ext>
            </a:extLst>
          </p:cNvPr>
          <p:cNvSpPr txBox="1">
            <a:spLocks noChangeArrowheads="1"/>
          </p:cNvSpPr>
          <p:nvPr/>
        </p:nvSpPr>
        <p:spPr bwMode="auto">
          <a:xfrm>
            <a:off x="833900" y="1641731"/>
            <a:ext cx="1693567" cy="345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896021" eaLnBrk="1" hangingPunct="1">
              <a:lnSpc>
                <a:spcPct val="120000"/>
              </a:lnSpc>
              <a:defRPr/>
            </a:pPr>
            <a:r>
              <a:rPr lang="zh-CN" altLang="en-US" sz="1372" b="1" kern="0" dirty="0">
                <a:solidFill>
                  <a:srgbClr val="009692"/>
                </a:solidFill>
                <a:latin typeface="微软雅黑" panose="020B0503020204020204" pitchFamily="34" charset="-122"/>
                <a:ea typeface="微软雅黑" panose="020B0503020204020204" pitchFamily="34" charset="-122"/>
              </a:rPr>
              <a:t>单击此处添加标题</a:t>
            </a:r>
          </a:p>
        </p:txBody>
      </p:sp>
      <p:sp>
        <p:nvSpPr>
          <p:cNvPr id="54" name="椭圆 53">
            <a:extLst>
              <a:ext uri="{FF2B5EF4-FFF2-40B4-BE49-F238E27FC236}">
                <a16:creationId xmlns="" xmlns:a16="http://schemas.microsoft.com/office/drawing/2014/main" id="{A68A0AAC-F3A0-416B-98E1-2C86C61B4993}"/>
              </a:ext>
            </a:extLst>
          </p:cNvPr>
          <p:cNvSpPr/>
          <p:nvPr/>
        </p:nvSpPr>
        <p:spPr>
          <a:xfrm>
            <a:off x="2668767" y="2414345"/>
            <a:ext cx="846275" cy="847831"/>
          </a:xfrm>
          <a:prstGeom prst="ellipse">
            <a:avLst/>
          </a:prstGeom>
          <a:solidFill>
            <a:srgbClr val="008080"/>
          </a:solidFill>
          <a:ln w="3175" cap="flat" cmpd="sng" algn="ctr">
            <a:solidFill>
              <a:srgbClr val="D7D7D7"/>
            </a:solidFill>
            <a:prstDash val="solid"/>
          </a:ln>
          <a:effectLst/>
        </p:spPr>
        <p:txBody>
          <a:bodyPr anchor="ctr"/>
          <a:lstStyle/>
          <a:p>
            <a:pPr defTabSz="896021">
              <a:lnSpc>
                <a:spcPct val="120000"/>
              </a:lnSpc>
              <a:defRPr/>
            </a:pPr>
            <a:endParaRPr lang="zh-CN" altLang="en-US" sz="1176" kern="0" dirty="0">
              <a:solidFill>
                <a:srgbClr val="F9F9F9"/>
              </a:solidFill>
              <a:latin typeface="微软雅黑" panose="020B0503020204020204" pitchFamily="34" charset="-122"/>
              <a:ea typeface="微软雅黑" panose="020B0503020204020204" pitchFamily="34" charset="-122"/>
            </a:endParaRPr>
          </a:p>
        </p:txBody>
      </p:sp>
      <p:sp>
        <p:nvSpPr>
          <p:cNvPr id="55" name="椭圆 54">
            <a:extLst>
              <a:ext uri="{FF2B5EF4-FFF2-40B4-BE49-F238E27FC236}">
                <a16:creationId xmlns="" xmlns:a16="http://schemas.microsoft.com/office/drawing/2014/main" id="{049AEAF9-C023-4BB6-9CE8-FE4A1B538DCA}"/>
              </a:ext>
            </a:extLst>
          </p:cNvPr>
          <p:cNvSpPr/>
          <p:nvPr/>
        </p:nvSpPr>
        <p:spPr>
          <a:xfrm>
            <a:off x="4457767" y="2501016"/>
            <a:ext cx="847831" cy="847830"/>
          </a:xfrm>
          <a:prstGeom prst="ellipse">
            <a:avLst/>
          </a:prstGeom>
          <a:solidFill>
            <a:srgbClr val="008080"/>
          </a:solidFill>
          <a:ln w="3175" cap="flat" cmpd="sng" algn="ctr">
            <a:solidFill>
              <a:srgbClr val="D7D7D7"/>
            </a:solidFill>
            <a:prstDash val="solid"/>
          </a:ln>
          <a:effectLst/>
        </p:spPr>
        <p:txBody>
          <a:bodyPr anchor="ctr"/>
          <a:lstStyle/>
          <a:p>
            <a:pPr defTabSz="896021">
              <a:lnSpc>
                <a:spcPct val="120000"/>
              </a:lnSpc>
              <a:defRPr/>
            </a:pPr>
            <a:endParaRPr lang="zh-CN" altLang="en-US" sz="1176" kern="0" dirty="0">
              <a:solidFill>
                <a:srgbClr val="009692"/>
              </a:solidFill>
              <a:latin typeface="微软雅黑" panose="020B0503020204020204" pitchFamily="34" charset="-122"/>
              <a:ea typeface="微软雅黑" panose="020B0503020204020204" pitchFamily="34" charset="-122"/>
            </a:endParaRPr>
          </a:p>
        </p:txBody>
      </p:sp>
      <p:sp>
        <p:nvSpPr>
          <p:cNvPr id="56" name="椭圆 55">
            <a:extLst>
              <a:ext uri="{FF2B5EF4-FFF2-40B4-BE49-F238E27FC236}">
                <a16:creationId xmlns="" xmlns:a16="http://schemas.microsoft.com/office/drawing/2014/main" id="{119B82C4-8917-4308-8201-26A67BF19CEB}"/>
              </a:ext>
            </a:extLst>
          </p:cNvPr>
          <p:cNvSpPr/>
          <p:nvPr/>
        </p:nvSpPr>
        <p:spPr>
          <a:xfrm>
            <a:off x="5773849" y="1801750"/>
            <a:ext cx="1186963" cy="1188518"/>
          </a:xfrm>
          <a:prstGeom prst="ellipse">
            <a:avLst/>
          </a:prstGeom>
          <a:solidFill>
            <a:srgbClr val="008080"/>
          </a:solidFill>
          <a:ln w="3175" cap="flat" cmpd="sng" algn="ctr">
            <a:solidFill>
              <a:srgbClr val="D7D7D7"/>
            </a:solidFill>
            <a:prstDash val="solid"/>
          </a:ln>
          <a:effectLst/>
        </p:spPr>
        <p:txBody>
          <a:bodyPr anchor="ctr"/>
          <a:lstStyle/>
          <a:p>
            <a:pPr algn="ctr" defTabSz="896021">
              <a:lnSpc>
                <a:spcPct val="120000"/>
              </a:lnSpc>
              <a:defRPr/>
            </a:pPr>
            <a:r>
              <a:rPr lang="en-US" altLang="zh-CN" sz="3528" b="1" kern="0" dirty="0">
                <a:solidFill>
                  <a:srgbClr val="F8F8F8"/>
                </a:solidFill>
                <a:latin typeface="微软雅黑" pitchFamily="34" charset="-122"/>
                <a:ea typeface="微软雅黑" pitchFamily="34" charset="-122"/>
              </a:rPr>
              <a:t>C</a:t>
            </a:r>
            <a:endParaRPr lang="zh-CN" altLang="en-US" sz="3528" b="1" kern="0" dirty="0">
              <a:solidFill>
                <a:srgbClr val="F8F8F8"/>
              </a:solidFill>
              <a:latin typeface="微软雅黑" pitchFamily="34" charset="-122"/>
              <a:ea typeface="微软雅黑" pitchFamily="34" charset="-122"/>
            </a:endParaRPr>
          </a:p>
        </p:txBody>
      </p:sp>
      <p:grpSp>
        <p:nvGrpSpPr>
          <p:cNvPr id="57" name="组合 56">
            <a:extLst>
              <a:ext uri="{FF2B5EF4-FFF2-40B4-BE49-F238E27FC236}">
                <a16:creationId xmlns="" xmlns:a16="http://schemas.microsoft.com/office/drawing/2014/main" id="{09F1EB28-D62E-4DE1-9AD4-75A95B845297}"/>
              </a:ext>
            </a:extLst>
          </p:cNvPr>
          <p:cNvGrpSpPr/>
          <p:nvPr/>
        </p:nvGrpSpPr>
        <p:grpSpPr>
          <a:xfrm>
            <a:off x="2383844" y="1802900"/>
            <a:ext cx="3983486" cy="2497584"/>
            <a:chOff x="2412757" y="1512082"/>
            <a:chExt cx="4065038" cy="2548716"/>
          </a:xfrm>
        </p:grpSpPr>
        <p:cxnSp>
          <p:nvCxnSpPr>
            <p:cNvPr id="58" name="直接连接符 57">
              <a:extLst>
                <a:ext uri="{FF2B5EF4-FFF2-40B4-BE49-F238E27FC236}">
                  <a16:creationId xmlns="" xmlns:a16="http://schemas.microsoft.com/office/drawing/2014/main" id="{6011B37D-BBDE-450F-B708-ACA3C5A216EB}"/>
                </a:ext>
              </a:extLst>
            </p:cNvPr>
            <p:cNvCxnSpPr/>
            <p:nvPr/>
          </p:nvCxnSpPr>
          <p:spPr>
            <a:xfrm flipH="1">
              <a:off x="2412757" y="1512082"/>
              <a:ext cx="431800" cy="0"/>
            </a:xfrm>
            <a:prstGeom prst="line">
              <a:avLst/>
            </a:prstGeom>
            <a:noFill/>
            <a:ln w="9525" cap="flat" cmpd="sng" algn="ctr">
              <a:solidFill>
                <a:srgbClr val="009692"/>
              </a:solidFill>
              <a:prstDash val="solid"/>
            </a:ln>
            <a:effectLst/>
          </p:spPr>
        </p:cxnSp>
        <p:cxnSp>
          <p:nvCxnSpPr>
            <p:cNvPr id="59" name="直接连接符 58">
              <a:extLst>
                <a:ext uri="{FF2B5EF4-FFF2-40B4-BE49-F238E27FC236}">
                  <a16:creationId xmlns="" xmlns:a16="http://schemas.microsoft.com/office/drawing/2014/main" id="{D8456026-420D-46E1-B00A-364A253C2E5B}"/>
                </a:ext>
              </a:extLst>
            </p:cNvPr>
            <p:cNvCxnSpPr>
              <a:stCxn id="54" idx="4"/>
            </p:cNvCxnSpPr>
            <p:nvPr/>
          </p:nvCxnSpPr>
          <p:spPr>
            <a:xfrm>
              <a:off x="3135313" y="3328961"/>
              <a:ext cx="0" cy="731837"/>
            </a:xfrm>
            <a:prstGeom prst="line">
              <a:avLst/>
            </a:prstGeom>
            <a:noFill/>
            <a:ln w="9525" cap="flat" cmpd="sng" algn="ctr">
              <a:solidFill>
                <a:srgbClr val="009692"/>
              </a:solidFill>
              <a:prstDash val="solid"/>
            </a:ln>
            <a:effectLst/>
          </p:spPr>
        </p:cxnSp>
        <p:cxnSp>
          <p:nvCxnSpPr>
            <p:cNvPr id="60" name="直接连接符 59">
              <a:extLst>
                <a:ext uri="{FF2B5EF4-FFF2-40B4-BE49-F238E27FC236}">
                  <a16:creationId xmlns="" xmlns:a16="http://schemas.microsoft.com/office/drawing/2014/main" id="{4241B26D-7C43-4959-8C45-7B10B487143E}"/>
                </a:ext>
              </a:extLst>
            </p:cNvPr>
            <p:cNvCxnSpPr/>
            <p:nvPr/>
          </p:nvCxnSpPr>
          <p:spPr>
            <a:xfrm>
              <a:off x="4962526" y="3089677"/>
              <a:ext cx="0" cy="863600"/>
            </a:xfrm>
            <a:prstGeom prst="line">
              <a:avLst/>
            </a:prstGeom>
            <a:noFill/>
            <a:ln w="9525" cap="flat" cmpd="sng" algn="ctr">
              <a:solidFill>
                <a:srgbClr val="009692"/>
              </a:solidFill>
              <a:prstDash val="solid"/>
            </a:ln>
            <a:effectLst/>
          </p:spPr>
        </p:cxnSp>
        <p:cxnSp>
          <p:nvCxnSpPr>
            <p:cNvPr id="61" name="直接连接符 60">
              <a:extLst>
                <a:ext uri="{FF2B5EF4-FFF2-40B4-BE49-F238E27FC236}">
                  <a16:creationId xmlns="" xmlns:a16="http://schemas.microsoft.com/office/drawing/2014/main" id="{5E0A5071-FB6B-4FB0-A177-BEFE3A9F1EEB}"/>
                </a:ext>
              </a:extLst>
            </p:cNvPr>
            <p:cNvCxnSpPr>
              <a:stCxn id="56" idx="4"/>
            </p:cNvCxnSpPr>
            <p:nvPr/>
          </p:nvCxnSpPr>
          <p:spPr>
            <a:xfrm flipH="1">
              <a:off x="6477001" y="3051486"/>
              <a:ext cx="794" cy="508794"/>
            </a:xfrm>
            <a:prstGeom prst="line">
              <a:avLst/>
            </a:prstGeom>
            <a:noFill/>
            <a:ln w="9525" cap="flat" cmpd="sng" algn="ctr">
              <a:solidFill>
                <a:srgbClr val="009692"/>
              </a:solidFill>
              <a:prstDash val="solid"/>
            </a:ln>
            <a:effectLst/>
          </p:spPr>
        </p:cxnSp>
      </p:grpSp>
      <p:grpSp>
        <p:nvGrpSpPr>
          <p:cNvPr id="62" name="组合 61">
            <a:extLst>
              <a:ext uri="{FF2B5EF4-FFF2-40B4-BE49-F238E27FC236}">
                <a16:creationId xmlns="" xmlns:a16="http://schemas.microsoft.com/office/drawing/2014/main" id="{8F7F0291-772C-4EDB-8396-ACF80D3304EB}"/>
              </a:ext>
            </a:extLst>
          </p:cNvPr>
          <p:cNvGrpSpPr/>
          <p:nvPr/>
        </p:nvGrpSpPr>
        <p:grpSpPr>
          <a:xfrm>
            <a:off x="3088456" y="3701273"/>
            <a:ext cx="1693567" cy="915743"/>
            <a:chOff x="3131794" y="3449320"/>
            <a:chExt cx="1728238" cy="934490"/>
          </a:xfrm>
        </p:grpSpPr>
        <p:sp>
          <p:nvSpPr>
            <p:cNvPr id="63" name="TextBox 19">
              <a:extLst>
                <a:ext uri="{FF2B5EF4-FFF2-40B4-BE49-F238E27FC236}">
                  <a16:creationId xmlns="" xmlns:a16="http://schemas.microsoft.com/office/drawing/2014/main" id="{708066D6-D33F-497E-AF27-9371D55F1B2D}"/>
                </a:ext>
              </a:extLst>
            </p:cNvPr>
            <p:cNvSpPr txBox="1">
              <a:spLocks noChangeArrowheads="1"/>
            </p:cNvSpPr>
            <p:nvPr/>
          </p:nvSpPr>
          <p:spPr bwMode="auto">
            <a:xfrm>
              <a:off x="3131794" y="3449320"/>
              <a:ext cx="1728238"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896021" eaLnBrk="1" hangingPunct="1">
                <a:lnSpc>
                  <a:spcPct val="120000"/>
                </a:lnSpc>
                <a:defRPr/>
              </a:pPr>
              <a:r>
                <a:rPr lang="zh-CN" altLang="en-US" sz="1372" b="1" kern="0" dirty="0">
                  <a:solidFill>
                    <a:srgbClr val="009692"/>
                  </a:solidFill>
                  <a:latin typeface="微软雅黑" panose="020B0503020204020204" pitchFamily="34" charset="-122"/>
                  <a:ea typeface="微软雅黑" panose="020B0503020204020204" pitchFamily="34" charset="-122"/>
                </a:rPr>
                <a:t>单击此处添加标题</a:t>
              </a:r>
            </a:p>
          </p:txBody>
        </p:sp>
        <p:sp>
          <p:nvSpPr>
            <p:cNvPr id="64" name="TextBox 12">
              <a:extLst>
                <a:ext uri="{FF2B5EF4-FFF2-40B4-BE49-F238E27FC236}">
                  <a16:creationId xmlns="" xmlns:a16="http://schemas.microsoft.com/office/drawing/2014/main" id="{681638A7-EE48-431E-8542-9864A88071FF}"/>
                </a:ext>
              </a:extLst>
            </p:cNvPr>
            <p:cNvSpPr txBox="1"/>
            <p:nvPr/>
          </p:nvSpPr>
          <p:spPr>
            <a:xfrm>
              <a:off x="3207668" y="3829812"/>
              <a:ext cx="1543963" cy="553998"/>
            </a:xfrm>
            <a:prstGeom prst="rect">
              <a:avLst/>
            </a:prstGeom>
            <a:noFill/>
          </p:spPr>
          <p:txBody>
            <a:bodyPr wrap="square" rtlCol="0">
              <a:spAutoFit/>
            </a:bodyPr>
            <a:lstStyle/>
            <a:p>
              <a:pPr defTabSz="896021">
                <a:defRPr/>
              </a:pPr>
              <a:r>
                <a:rPr lang="en-US" altLang="zh-CN" sz="980" kern="0" dirty="0">
                  <a:solidFill>
                    <a:srgbClr val="5F5F5F"/>
                  </a:solidFill>
                  <a:latin typeface="微软雅黑" panose="020B0503020204020204" pitchFamily="34" charset="-122"/>
                  <a:ea typeface="微软雅黑" panose="020B0503020204020204" pitchFamily="34" charset="-122"/>
                </a:rPr>
                <a:t>· </a:t>
              </a:r>
              <a:r>
                <a:rPr lang="zh-CN" altLang="en-US" sz="980" kern="0" dirty="0">
                  <a:solidFill>
                    <a:srgbClr val="5F5F5F"/>
                  </a:solidFill>
                  <a:latin typeface="微软雅黑" panose="020B0503020204020204" pitchFamily="34" charset="-122"/>
                  <a:ea typeface="微软雅黑" panose="020B0503020204020204" pitchFamily="34" charset="-122"/>
                </a:rPr>
                <a:t>在此添加文字介绍</a:t>
              </a:r>
              <a:endParaRPr lang="en-US" altLang="zh-CN" sz="980" kern="0" dirty="0">
                <a:solidFill>
                  <a:srgbClr val="5F5F5F"/>
                </a:solidFill>
                <a:latin typeface="微软雅黑" panose="020B0503020204020204" pitchFamily="34" charset="-122"/>
                <a:ea typeface="微软雅黑" panose="020B0503020204020204" pitchFamily="34" charset="-122"/>
              </a:endParaRPr>
            </a:p>
            <a:p>
              <a:pPr defTabSz="896021">
                <a:defRPr/>
              </a:pPr>
              <a:r>
                <a:rPr lang="en-US" altLang="zh-CN" sz="980" kern="0" dirty="0">
                  <a:solidFill>
                    <a:srgbClr val="5F5F5F"/>
                  </a:solidFill>
                  <a:latin typeface="微软雅黑" panose="020B0503020204020204" pitchFamily="34" charset="-122"/>
                  <a:ea typeface="微软雅黑" panose="020B0503020204020204" pitchFamily="34" charset="-122"/>
                </a:rPr>
                <a:t>· </a:t>
              </a:r>
              <a:r>
                <a:rPr lang="zh-CN" altLang="en-US" sz="980" kern="0" dirty="0">
                  <a:solidFill>
                    <a:srgbClr val="5F5F5F"/>
                  </a:solidFill>
                  <a:latin typeface="微软雅黑" panose="020B0503020204020204" pitchFamily="34" charset="-122"/>
                  <a:ea typeface="微软雅黑" panose="020B0503020204020204" pitchFamily="34" charset="-122"/>
                </a:rPr>
                <a:t>在此添加文字介绍</a:t>
              </a:r>
              <a:endParaRPr lang="en-US" altLang="zh-CN" sz="980" kern="0" dirty="0">
                <a:solidFill>
                  <a:srgbClr val="5F5F5F"/>
                </a:solidFill>
                <a:latin typeface="微软雅黑" panose="020B0503020204020204" pitchFamily="34" charset="-122"/>
                <a:ea typeface="微软雅黑" panose="020B0503020204020204" pitchFamily="34" charset="-122"/>
              </a:endParaRPr>
            </a:p>
            <a:p>
              <a:pPr defTabSz="896021">
                <a:defRPr/>
              </a:pPr>
              <a:r>
                <a:rPr lang="en-US" altLang="zh-CN" sz="980" kern="0" dirty="0">
                  <a:solidFill>
                    <a:srgbClr val="5F5F5F"/>
                  </a:solidFill>
                  <a:latin typeface="微软雅黑" panose="020B0503020204020204" pitchFamily="34" charset="-122"/>
                  <a:ea typeface="微软雅黑" panose="020B0503020204020204" pitchFamily="34" charset="-122"/>
                </a:rPr>
                <a:t>· </a:t>
              </a:r>
              <a:r>
                <a:rPr lang="zh-CN" altLang="en-US" sz="980" kern="0" dirty="0">
                  <a:solidFill>
                    <a:srgbClr val="5F5F5F"/>
                  </a:solidFill>
                  <a:latin typeface="微软雅黑" panose="020B0503020204020204" pitchFamily="34" charset="-122"/>
                  <a:ea typeface="微软雅黑" panose="020B0503020204020204" pitchFamily="34" charset="-122"/>
                </a:rPr>
                <a:t>在此添加文字介绍</a:t>
              </a:r>
              <a:endParaRPr lang="en-US" altLang="zh-CN" sz="980" kern="0" dirty="0">
                <a:solidFill>
                  <a:srgbClr val="5F5F5F"/>
                </a:solidFill>
                <a:latin typeface="微软雅黑" panose="020B0503020204020204" pitchFamily="34" charset="-122"/>
                <a:ea typeface="微软雅黑" panose="020B0503020204020204" pitchFamily="34" charset="-122"/>
              </a:endParaRPr>
            </a:p>
          </p:txBody>
        </p:sp>
      </p:grpSp>
      <p:grpSp>
        <p:nvGrpSpPr>
          <p:cNvPr id="65" name="组合 64">
            <a:extLst>
              <a:ext uri="{FF2B5EF4-FFF2-40B4-BE49-F238E27FC236}">
                <a16:creationId xmlns="" xmlns:a16="http://schemas.microsoft.com/office/drawing/2014/main" id="{EB31389F-862C-4A58-82B8-89BDA39D9DC2}"/>
              </a:ext>
            </a:extLst>
          </p:cNvPr>
          <p:cNvGrpSpPr/>
          <p:nvPr/>
        </p:nvGrpSpPr>
        <p:grpSpPr>
          <a:xfrm>
            <a:off x="4856014" y="3912964"/>
            <a:ext cx="1693567" cy="865221"/>
            <a:chOff x="4935538" y="3665344"/>
            <a:chExt cx="1728238" cy="882934"/>
          </a:xfrm>
        </p:grpSpPr>
        <p:sp>
          <p:nvSpPr>
            <p:cNvPr id="66" name="TextBox 20">
              <a:extLst>
                <a:ext uri="{FF2B5EF4-FFF2-40B4-BE49-F238E27FC236}">
                  <a16:creationId xmlns="" xmlns:a16="http://schemas.microsoft.com/office/drawing/2014/main" id="{8E850C8D-B0C8-4CBE-A7EB-54E5B3449ECB}"/>
                </a:ext>
              </a:extLst>
            </p:cNvPr>
            <p:cNvSpPr txBox="1">
              <a:spLocks noChangeArrowheads="1"/>
            </p:cNvSpPr>
            <p:nvPr/>
          </p:nvSpPr>
          <p:spPr bwMode="auto">
            <a:xfrm>
              <a:off x="4935538" y="3665344"/>
              <a:ext cx="1728238" cy="352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896021" eaLnBrk="1" hangingPunct="1">
                <a:lnSpc>
                  <a:spcPct val="120000"/>
                </a:lnSpc>
                <a:defRPr/>
              </a:pPr>
              <a:r>
                <a:rPr lang="zh-CN" altLang="en-US" sz="1372" b="1" kern="0" dirty="0">
                  <a:solidFill>
                    <a:srgbClr val="009692"/>
                  </a:solidFill>
                  <a:latin typeface="微软雅黑" panose="020B0503020204020204" pitchFamily="34" charset="-122"/>
                  <a:ea typeface="微软雅黑" panose="020B0503020204020204" pitchFamily="34" charset="-122"/>
                </a:rPr>
                <a:t>单击此处添加标题</a:t>
              </a:r>
            </a:p>
          </p:txBody>
        </p:sp>
        <p:sp>
          <p:nvSpPr>
            <p:cNvPr id="67" name="TextBox 13">
              <a:extLst>
                <a:ext uri="{FF2B5EF4-FFF2-40B4-BE49-F238E27FC236}">
                  <a16:creationId xmlns="" xmlns:a16="http://schemas.microsoft.com/office/drawing/2014/main" id="{4CD2F77F-B206-428E-B46A-3BF20AF1225D}"/>
                </a:ext>
              </a:extLst>
            </p:cNvPr>
            <p:cNvSpPr txBox="1"/>
            <p:nvPr/>
          </p:nvSpPr>
          <p:spPr>
            <a:xfrm>
              <a:off x="5015038" y="3994280"/>
              <a:ext cx="1543963" cy="553998"/>
            </a:xfrm>
            <a:prstGeom prst="rect">
              <a:avLst/>
            </a:prstGeom>
            <a:noFill/>
          </p:spPr>
          <p:txBody>
            <a:bodyPr wrap="square" rtlCol="0">
              <a:spAutoFit/>
            </a:bodyPr>
            <a:lstStyle/>
            <a:p>
              <a:pPr defTabSz="896021">
                <a:defRPr/>
              </a:pPr>
              <a:r>
                <a:rPr lang="en-US" altLang="zh-CN" sz="980" kern="0" dirty="0">
                  <a:solidFill>
                    <a:srgbClr val="5F5F5F"/>
                  </a:solidFill>
                  <a:latin typeface="微软雅黑" panose="020B0503020204020204" pitchFamily="34" charset="-122"/>
                  <a:ea typeface="微软雅黑" panose="020B0503020204020204" pitchFamily="34" charset="-122"/>
                </a:rPr>
                <a:t>· </a:t>
              </a:r>
              <a:r>
                <a:rPr lang="zh-CN" altLang="en-US" sz="980" kern="0" dirty="0">
                  <a:solidFill>
                    <a:srgbClr val="5F5F5F"/>
                  </a:solidFill>
                  <a:latin typeface="微软雅黑" panose="020B0503020204020204" pitchFamily="34" charset="-122"/>
                  <a:ea typeface="微软雅黑" panose="020B0503020204020204" pitchFamily="34" charset="-122"/>
                </a:rPr>
                <a:t>在此添加文字介绍</a:t>
              </a:r>
              <a:endParaRPr lang="en-US" altLang="zh-CN" sz="980" kern="0" dirty="0">
                <a:solidFill>
                  <a:srgbClr val="5F5F5F"/>
                </a:solidFill>
                <a:latin typeface="微软雅黑" panose="020B0503020204020204" pitchFamily="34" charset="-122"/>
                <a:ea typeface="微软雅黑" panose="020B0503020204020204" pitchFamily="34" charset="-122"/>
              </a:endParaRPr>
            </a:p>
            <a:p>
              <a:pPr defTabSz="896021">
                <a:defRPr/>
              </a:pPr>
              <a:r>
                <a:rPr lang="en-US" altLang="zh-CN" sz="980" kern="0" dirty="0">
                  <a:solidFill>
                    <a:srgbClr val="5F5F5F"/>
                  </a:solidFill>
                  <a:latin typeface="微软雅黑" panose="020B0503020204020204" pitchFamily="34" charset="-122"/>
                  <a:ea typeface="微软雅黑" panose="020B0503020204020204" pitchFamily="34" charset="-122"/>
                </a:rPr>
                <a:t>· </a:t>
              </a:r>
              <a:r>
                <a:rPr lang="zh-CN" altLang="en-US" sz="980" kern="0" dirty="0">
                  <a:solidFill>
                    <a:srgbClr val="5F5F5F"/>
                  </a:solidFill>
                  <a:latin typeface="微软雅黑" panose="020B0503020204020204" pitchFamily="34" charset="-122"/>
                  <a:ea typeface="微软雅黑" panose="020B0503020204020204" pitchFamily="34" charset="-122"/>
                </a:rPr>
                <a:t>在此添加文字介绍</a:t>
              </a:r>
              <a:endParaRPr lang="en-US" altLang="zh-CN" sz="980" kern="0" dirty="0">
                <a:solidFill>
                  <a:srgbClr val="5F5F5F"/>
                </a:solidFill>
                <a:latin typeface="微软雅黑" panose="020B0503020204020204" pitchFamily="34" charset="-122"/>
                <a:ea typeface="微软雅黑" panose="020B0503020204020204" pitchFamily="34" charset="-122"/>
              </a:endParaRPr>
            </a:p>
            <a:p>
              <a:pPr defTabSz="896021">
                <a:defRPr/>
              </a:pPr>
              <a:r>
                <a:rPr lang="en-US" altLang="zh-CN" sz="980" kern="0" dirty="0">
                  <a:solidFill>
                    <a:srgbClr val="5F5F5F"/>
                  </a:solidFill>
                  <a:latin typeface="微软雅黑" panose="020B0503020204020204" pitchFamily="34" charset="-122"/>
                  <a:ea typeface="微软雅黑" panose="020B0503020204020204" pitchFamily="34" charset="-122"/>
                </a:rPr>
                <a:t>· </a:t>
              </a:r>
              <a:r>
                <a:rPr lang="zh-CN" altLang="en-US" sz="980" kern="0" dirty="0">
                  <a:solidFill>
                    <a:srgbClr val="5F5F5F"/>
                  </a:solidFill>
                  <a:latin typeface="微软雅黑" panose="020B0503020204020204" pitchFamily="34" charset="-122"/>
                  <a:ea typeface="微软雅黑" panose="020B0503020204020204" pitchFamily="34" charset="-122"/>
                </a:rPr>
                <a:t>在此添加文字介绍</a:t>
              </a:r>
              <a:endParaRPr lang="en-US" altLang="zh-CN" sz="980" kern="0" dirty="0">
                <a:solidFill>
                  <a:srgbClr val="5F5F5F"/>
                </a:solidFill>
                <a:latin typeface="微软雅黑" panose="020B0503020204020204" pitchFamily="34" charset="-122"/>
                <a:ea typeface="微软雅黑" panose="020B0503020204020204" pitchFamily="34" charset="-122"/>
              </a:endParaRPr>
            </a:p>
          </p:txBody>
        </p:sp>
      </p:grpSp>
      <p:grpSp>
        <p:nvGrpSpPr>
          <p:cNvPr id="68" name="组合 67">
            <a:extLst>
              <a:ext uri="{FF2B5EF4-FFF2-40B4-BE49-F238E27FC236}">
                <a16:creationId xmlns="" xmlns:a16="http://schemas.microsoft.com/office/drawing/2014/main" id="{24E17F97-3D7B-44F7-9B44-C2B4F992284E}"/>
              </a:ext>
            </a:extLst>
          </p:cNvPr>
          <p:cNvGrpSpPr/>
          <p:nvPr/>
        </p:nvGrpSpPr>
        <p:grpSpPr>
          <a:xfrm>
            <a:off x="6337845" y="3207330"/>
            <a:ext cx="1693567" cy="950051"/>
            <a:chOff x="6447706" y="2945264"/>
            <a:chExt cx="1728238" cy="969501"/>
          </a:xfrm>
        </p:grpSpPr>
        <p:sp>
          <p:nvSpPr>
            <p:cNvPr id="69" name="TextBox 19">
              <a:extLst>
                <a:ext uri="{FF2B5EF4-FFF2-40B4-BE49-F238E27FC236}">
                  <a16:creationId xmlns="" xmlns:a16="http://schemas.microsoft.com/office/drawing/2014/main" id="{2380B7B4-A64F-497E-9600-5165C930DF54}"/>
                </a:ext>
              </a:extLst>
            </p:cNvPr>
            <p:cNvSpPr txBox="1">
              <a:spLocks noChangeArrowheads="1"/>
            </p:cNvSpPr>
            <p:nvPr/>
          </p:nvSpPr>
          <p:spPr bwMode="auto">
            <a:xfrm>
              <a:off x="6447706" y="2945264"/>
              <a:ext cx="1728238" cy="352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896021" eaLnBrk="1" hangingPunct="1">
                <a:lnSpc>
                  <a:spcPct val="120000"/>
                </a:lnSpc>
                <a:defRPr/>
              </a:pPr>
              <a:r>
                <a:rPr lang="zh-CN" altLang="en-US" sz="1372" b="1" kern="0" dirty="0">
                  <a:solidFill>
                    <a:srgbClr val="009692"/>
                  </a:solidFill>
                  <a:latin typeface="微软雅黑" panose="020B0503020204020204" pitchFamily="34" charset="-122"/>
                  <a:ea typeface="微软雅黑" panose="020B0503020204020204" pitchFamily="34" charset="-122"/>
                </a:rPr>
                <a:t>单击此处添加标题</a:t>
              </a:r>
            </a:p>
          </p:txBody>
        </p:sp>
        <p:sp>
          <p:nvSpPr>
            <p:cNvPr id="70" name="TextBox 14">
              <a:extLst>
                <a:ext uri="{FF2B5EF4-FFF2-40B4-BE49-F238E27FC236}">
                  <a16:creationId xmlns="" xmlns:a16="http://schemas.microsoft.com/office/drawing/2014/main" id="{78EA3B14-FBEF-4419-A95D-FE1C128B187E}"/>
                </a:ext>
              </a:extLst>
            </p:cNvPr>
            <p:cNvSpPr txBox="1"/>
            <p:nvPr/>
          </p:nvSpPr>
          <p:spPr>
            <a:xfrm>
              <a:off x="6544806" y="3360767"/>
              <a:ext cx="1543963" cy="553998"/>
            </a:xfrm>
            <a:prstGeom prst="rect">
              <a:avLst/>
            </a:prstGeom>
            <a:noFill/>
          </p:spPr>
          <p:txBody>
            <a:bodyPr wrap="square" rtlCol="0">
              <a:spAutoFit/>
            </a:bodyPr>
            <a:lstStyle/>
            <a:p>
              <a:pPr defTabSz="896021">
                <a:defRPr/>
              </a:pPr>
              <a:r>
                <a:rPr lang="en-US" altLang="zh-CN" sz="980" kern="0" dirty="0">
                  <a:solidFill>
                    <a:srgbClr val="5F5F5F"/>
                  </a:solidFill>
                  <a:latin typeface="微软雅黑" panose="020B0503020204020204" pitchFamily="34" charset="-122"/>
                  <a:ea typeface="微软雅黑" panose="020B0503020204020204" pitchFamily="34" charset="-122"/>
                </a:rPr>
                <a:t>· </a:t>
              </a:r>
              <a:r>
                <a:rPr lang="zh-CN" altLang="en-US" sz="980" kern="0" dirty="0">
                  <a:solidFill>
                    <a:srgbClr val="5F5F5F"/>
                  </a:solidFill>
                  <a:latin typeface="微软雅黑" panose="020B0503020204020204" pitchFamily="34" charset="-122"/>
                  <a:ea typeface="微软雅黑" panose="020B0503020204020204" pitchFamily="34" charset="-122"/>
                </a:rPr>
                <a:t>在此添加文字介绍</a:t>
              </a:r>
              <a:endParaRPr lang="en-US" altLang="zh-CN" sz="980" kern="0" dirty="0">
                <a:solidFill>
                  <a:srgbClr val="5F5F5F"/>
                </a:solidFill>
                <a:latin typeface="微软雅黑" panose="020B0503020204020204" pitchFamily="34" charset="-122"/>
                <a:ea typeface="微软雅黑" panose="020B0503020204020204" pitchFamily="34" charset="-122"/>
              </a:endParaRPr>
            </a:p>
            <a:p>
              <a:pPr defTabSz="896021">
                <a:defRPr/>
              </a:pPr>
              <a:r>
                <a:rPr lang="en-US" altLang="zh-CN" sz="980" kern="0" dirty="0">
                  <a:solidFill>
                    <a:srgbClr val="5F5F5F"/>
                  </a:solidFill>
                  <a:latin typeface="微软雅黑" panose="020B0503020204020204" pitchFamily="34" charset="-122"/>
                  <a:ea typeface="微软雅黑" panose="020B0503020204020204" pitchFamily="34" charset="-122"/>
                </a:rPr>
                <a:t>· </a:t>
              </a:r>
              <a:r>
                <a:rPr lang="zh-CN" altLang="en-US" sz="980" kern="0" dirty="0">
                  <a:solidFill>
                    <a:srgbClr val="5F5F5F"/>
                  </a:solidFill>
                  <a:latin typeface="微软雅黑" panose="020B0503020204020204" pitchFamily="34" charset="-122"/>
                  <a:ea typeface="微软雅黑" panose="020B0503020204020204" pitchFamily="34" charset="-122"/>
                </a:rPr>
                <a:t>在此添加文字介绍</a:t>
              </a:r>
              <a:endParaRPr lang="en-US" altLang="zh-CN" sz="980" kern="0" dirty="0">
                <a:solidFill>
                  <a:srgbClr val="5F5F5F"/>
                </a:solidFill>
                <a:latin typeface="微软雅黑" panose="020B0503020204020204" pitchFamily="34" charset="-122"/>
                <a:ea typeface="微软雅黑" panose="020B0503020204020204" pitchFamily="34" charset="-122"/>
              </a:endParaRPr>
            </a:p>
            <a:p>
              <a:pPr defTabSz="896021">
                <a:defRPr/>
              </a:pPr>
              <a:r>
                <a:rPr lang="en-US" altLang="zh-CN" sz="980" kern="0" dirty="0">
                  <a:solidFill>
                    <a:srgbClr val="5F5F5F"/>
                  </a:solidFill>
                  <a:latin typeface="微软雅黑" panose="020B0503020204020204" pitchFamily="34" charset="-122"/>
                  <a:ea typeface="微软雅黑" panose="020B0503020204020204" pitchFamily="34" charset="-122"/>
                </a:rPr>
                <a:t>· </a:t>
              </a:r>
              <a:r>
                <a:rPr lang="zh-CN" altLang="en-US" sz="980" kern="0" dirty="0">
                  <a:solidFill>
                    <a:srgbClr val="5F5F5F"/>
                  </a:solidFill>
                  <a:latin typeface="微软雅黑" panose="020B0503020204020204" pitchFamily="34" charset="-122"/>
                  <a:ea typeface="微软雅黑" panose="020B0503020204020204" pitchFamily="34" charset="-122"/>
                </a:rPr>
                <a:t>在此添加文字介绍</a:t>
              </a:r>
              <a:endParaRPr lang="en-US" altLang="zh-CN" sz="980" kern="0" dirty="0">
                <a:solidFill>
                  <a:srgbClr val="5F5F5F"/>
                </a:solidFill>
                <a:latin typeface="微软雅黑" panose="020B0503020204020204" pitchFamily="34" charset="-122"/>
                <a:ea typeface="微软雅黑" panose="020B0503020204020204" pitchFamily="34" charset="-122"/>
              </a:endParaRPr>
            </a:p>
          </p:txBody>
        </p:sp>
      </p:grpSp>
      <p:sp>
        <p:nvSpPr>
          <p:cNvPr id="71" name="标题 1">
            <a:extLst>
              <a:ext uri="{FF2B5EF4-FFF2-40B4-BE49-F238E27FC236}">
                <a16:creationId xmlns="" xmlns:a16="http://schemas.microsoft.com/office/drawing/2014/main" id="{D2E8624F-A8E8-4647-A2F0-49BAF2A2D8D8}"/>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72" name="矩形 71">
            <a:extLst>
              <a:ext uri="{FF2B5EF4-FFF2-40B4-BE49-F238E27FC236}">
                <a16:creationId xmlns="" xmlns:a16="http://schemas.microsoft.com/office/drawing/2014/main" id="{54BE069D-9872-48C9-B5B5-33BF46A7335B}"/>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73" name="矩形 72">
            <a:extLst>
              <a:ext uri="{FF2B5EF4-FFF2-40B4-BE49-F238E27FC236}">
                <a16:creationId xmlns="" xmlns:a16="http://schemas.microsoft.com/office/drawing/2014/main" id="{5ED403C9-5B59-486A-814A-99FE9C64CD85}"/>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5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circle(in)">
                                      <p:cBhvr>
                                        <p:cTn id="12" dur="2000"/>
                                        <p:tgtEl>
                                          <p:spTgt spid="49"/>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circle(in)">
                                      <p:cBhvr>
                                        <p:cTn id="15" dur="2000"/>
                                        <p:tgtEl>
                                          <p:spTgt spid="52"/>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50"/>
                                        </p:tgtEl>
                                        <p:attrNameLst>
                                          <p:attrName>style.visibility</p:attrName>
                                        </p:attrNameLst>
                                      </p:cBhvr>
                                      <p:to>
                                        <p:strVal val="visible"/>
                                      </p:to>
                                    </p:set>
                                    <p:animEffect transition="in" filter="circle(in)">
                                      <p:cBhvr>
                                        <p:cTn id="18" dur="2000"/>
                                        <p:tgtEl>
                                          <p:spTgt spid="50"/>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circle(in)">
                                      <p:cBhvr>
                                        <p:cTn id="21" dur="2000"/>
                                        <p:tgtEl>
                                          <p:spTgt spid="54"/>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circle(in)">
                                      <p:cBhvr>
                                        <p:cTn id="24" dur="2000"/>
                                        <p:tgtEl>
                                          <p:spTgt spid="55"/>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circle(in)">
                                      <p:cBhvr>
                                        <p:cTn id="27" dur="2000"/>
                                        <p:tgtEl>
                                          <p:spTgt spid="56"/>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51"/>
                                        </p:tgtEl>
                                        <p:attrNameLst>
                                          <p:attrName>style.visibility</p:attrName>
                                        </p:attrNameLst>
                                      </p:cBhvr>
                                      <p:to>
                                        <p:strVal val="visible"/>
                                      </p:to>
                                    </p:set>
                                    <p:animEffect transition="in" filter="circle(in)">
                                      <p:cBhvr>
                                        <p:cTn id="30" dur="2000"/>
                                        <p:tgtEl>
                                          <p:spTgt spid="51"/>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7"/>
                                        </p:tgtEl>
                                        <p:attrNameLst>
                                          <p:attrName>style.visibility</p:attrName>
                                        </p:attrNameLst>
                                      </p:cBhvr>
                                      <p:to>
                                        <p:strVal val="visible"/>
                                      </p:to>
                                    </p:set>
                                    <p:anim calcmode="lin" valueType="num">
                                      <p:cBhvr additive="base">
                                        <p:cTn id="35" dur="500" fill="hold"/>
                                        <p:tgtEl>
                                          <p:spTgt spid="57"/>
                                        </p:tgtEl>
                                        <p:attrNameLst>
                                          <p:attrName>ppt_x</p:attrName>
                                        </p:attrNameLst>
                                      </p:cBhvr>
                                      <p:tavLst>
                                        <p:tav tm="0">
                                          <p:val>
                                            <p:strVal val="#ppt_x"/>
                                          </p:val>
                                        </p:tav>
                                        <p:tav tm="100000">
                                          <p:val>
                                            <p:strVal val="#ppt_x"/>
                                          </p:val>
                                        </p:tav>
                                      </p:tavLst>
                                    </p:anim>
                                    <p:anim calcmode="lin" valueType="num">
                                      <p:cBhvr additive="base">
                                        <p:cTn id="36"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53"/>
                                        </p:tgtEl>
                                        <p:attrNameLst>
                                          <p:attrName>style.visibility</p:attrName>
                                        </p:attrNameLst>
                                      </p:cBhvr>
                                      <p:to>
                                        <p:strVal val="visible"/>
                                      </p:to>
                                    </p:set>
                                    <p:anim calcmode="lin" valueType="num">
                                      <p:cBhvr additive="base">
                                        <p:cTn id="41" dur="500" fill="hold"/>
                                        <p:tgtEl>
                                          <p:spTgt spid="53"/>
                                        </p:tgtEl>
                                        <p:attrNameLst>
                                          <p:attrName>ppt_x</p:attrName>
                                        </p:attrNameLst>
                                      </p:cBhvr>
                                      <p:tavLst>
                                        <p:tav tm="0">
                                          <p:val>
                                            <p:strVal val="0-#ppt_w/2"/>
                                          </p:val>
                                        </p:tav>
                                        <p:tav tm="100000">
                                          <p:val>
                                            <p:strVal val="#ppt_x"/>
                                          </p:val>
                                        </p:tav>
                                      </p:tavLst>
                                    </p:anim>
                                    <p:anim calcmode="lin" valueType="num">
                                      <p:cBhvr additive="base">
                                        <p:cTn id="42" dur="500" fill="hold"/>
                                        <p:tgtEl>
                                          <p:spTgt spid="53"/>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additive="base">
                                        <p:cTn id="47" dur="500" fill="hold"/>
                                        <p:tgtEl>
                                          <p:spTgt spid="62"/>
                                        </p:tgtEl>
                                        <p:attrNameLst>
                                          <p:attrName>ppt_x</p:attrName>
                                        </p:attrNameLst>
                                      </p:cBhvr>
                                      <p:tavLst>
                                        <p:tav tm="0">
                                          <p:val>
                                            <p:strVal val="#ppt_x"/>
                                          </p:val>
                                        </p:tav>
                                        <p:tav tm="100000">
                                          <p:val>
                                            <p:strVal val="#ppt_x"/>
                                          </p:val>
                                        </p:tav>
                                      </p:tavLst>
                                    </p:anim>
                                    <p:anim calcmode="lin" valueType="num">
                                      <p:cBhvr additive="base">
                                        <p:cTn id="48"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65"/>
                                        </p:tgtEl>
                                        <p:attrNameLst>
                                          <p:attrName>style.visibility</p:attrName>
                                        </p:attrNameLst>
                                      </p:cBhvr>
                                      <p:to>
                                        <p:strVal val="visible"/>
                                      </p:to>
                                    </p:set>
                                    <p:anim calcmode="lin" valueType="num">
                                      <p:cBhvr additive="base">
                                        <p:cTn id="53" dur="500" fill="hold"/>
                                        <p:tgtEl>
                                          <p:spTgt spid="65"/>
                                        </p:tgtEl>
                                        <p:attrNameLst>
                                          <p:attrName>ppt_x</p:attrName>
                                        </p:attrNameLst>
                                      </p:cBhvr>
                                      <p:tavLst>
                                        <p:tav tm="0">
                                          <p:val>
                                            <p:strVal val="#ppt_x"/>
                                          </p:val>
                                        </p:tav>
                                        <p:tav tm="100000">
                                          <p:val>
                                            <p:strVal val="#ppt_x"/>
                                          </p:val>
                                        </p:tav>
                                      </p:tavLst>
                                    </p:anim>
                                    <p:anim calcmode="lin" valueType="num">
                                      <p:cBhvr additive="base">
                                        <p:cTn id="54" dur="500" fill="hold"/>
                                        <p:tgtEl>
                                          <p:spTgt spid="65"/>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additive="base">
                                        <p:cTn id="59" dur="500" fill="hold"/>
                                        <p:tgtEl>
                                          <p:spTgt spid="68"/>
                                        </p:tgtEl>
                                        <p:attrNameLst>
                                          <p:attrName>ppt_x</p:attrName>
                                        </p:attrNameLst>
                                      </p:cBhvr>
                                      <p:tavLst>
                                        <p:tav tm="0">
                                          <p:val>
                                            <p:strVal val="#ppt_x"/>
                                          </p:val>
                                        </p:tav>
                                        <p:tav tm="100000">
                                          <p:val>
                                            <p:strVal val="#ppt_x"/>
                                          </p:val>
                                        </p:tav>
                                      </p:tavLst>
                                    </p:anim>
                                    <p:anim calcmode="lin" valueType="num">
                                      <p:cBhvr additive="base">
                                        <p:cTn id="60"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p:bldP spid="54" grpId="0" animBg="1"/>
      <p:bldP spid="55" grpId="0" animBg="1"/>
      <p:bldP spid="5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2635B884-04DA-4099-A113-DB19EB49F971}"/>
              </a:ext>
            </a:extLst>
          </p:cNvPr>
          <p:cNvGrpSpPr/>
          <p:nvPr/>
        </p:nvGrpSpPr>
        <p:grpSpPr>
          <a:xfrm>
            <a:off x="4852636" y="1038373"/>
            <a:ext cx="2694391" cy="987839"/>
            <a:chOff x="4952359" y="915566"/>
            <a:chExt cx="2749552" cy="1008062"/>
          </a:xfrm>
        </p:grpSpPr>
        <p:sp>
          <p:nvSpPr>
            <p:cNvPr id="7" name="Oval 2">
              <a:extLst>
                <a:ext uri="{FF2B5EF4-FFF2-40B4-BE49-F238E27FC236}">
                  <a16:creationId xmlns="" xmlns:a16="http://schemas.microsoft.com/office/drawing/2014/main" id="{00A05495-B26C-4785-AF50-A981F15A815A}"/>
                </a:ext>
              </a:extLst>
            </p:cNvPr>
            <p:cNvSpPr>
              <a:spLocks noChangeAspect="1" noChangeArrowheads="1"/>
            </p:cNvSpPr>
            <p:nvPr/>
          </p:nvSpPr>
          <p:spPr bwMode="auto">
            <a:xfrm>
              <a:off x="4983199" y="915566"/>
              <a:ext cx="1004214" cy="1008062"/>
            </a:xfrm>
            <a:prstGeom prst="ellipse">
              <a:avLst/>
            </a:prstGeom>
            <a:solidFill>
              <a:srgbClr val="008080"/>
            </a:solidFill>
            <a:ln w="25400" cap="flat" cmpd="sng" algn="ctr">
              <a:noFill/>
              <a:prstDash val="solid"/>
            </a:ln>
            <a:effectLst/>
            <a:scene3d>
              <a:camera prst="orthographicFront">
                <a:rot lat="0" lon="0" rev="0"/>
              </a:camera>
              <a:lightRig rig="balanced" dir="t">
                <a:rot lat="0" lon="0" rev="8700000"/>
              </a:lightRig>
            </a:scene3d>
            <a:sp3d/>
          </p:spPr>
          <p:txBody>
            <a:bodyPr anchor="ctr">
              <a:sp3d/>
            </a:bodyPr>
            <a:lstStyle/>
            <a:p>
              <a:pPr algn="ctr" defTabSz="896021" eaLnBrk="0" fontAlgn="ctr" hangingPunct="0">
                <a:buClr>
                  <a:srgbClr val="FF0000"/>
                </a:buClr>
                <a:buSzPct val="70000"/>
                <a:buFont typeface="Wingdings" pitchFamily="2" charset="2"/>
                <a:buChar char="u"/>
                <a:defRPr/>
              </a:pPr>
              <a:endParaRPr lang="fr-FR" altLang="zh-CN" sz="1568" b="1" kern="0" dirty="0">
                <a:solidFill>
                  <a:srgbClr val="FFFFFF"/>
                </a:solidFill>
                <a:latin typeface="微软雅黑" pitchFamily="34" charset="-122"/>
                <a:ea typeface="微软雅黑" pitchFamily="34" charset="-122"/>
              </a:endParaRPr>
            </a:p>
          </p:txBody>
        </p:sp>
        <p:sp>
          <p:nvSpPr>
            <p:cNvPr id="8" name="TextBox 147">
              <a:extLst>
                <a:ext uri="{FF2B5EF4-FFF2-40B4-BE49-F238E27FC236}">
                  <a16:creationId xmlns="" xmlns:a16="http://schemas.microsoft.com/office/drawing/2014/main" id="{8B583750-FF58-4694-BDE7-8E29B357D321}"/>
                </a:ext>
              </a:extLst>
            </p:cNvPr>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894465" eaLnBrk="0" fontAlgn="ctr" hangingPunct="0">
                <a:buClr>
                  <a:srgbClr val="FF0000"/>
                </a:buClr>
                <a:buSzPct val="70000"/>
              </a:pPr>
              <a:r>
                <a:rPr lang="zh-CN" altLang="en-US" sz="1372" dirty="0">
                  <a:solidFill>
                    <a:schemeClr val="accent2"/>
                  </a:solidFill>
                  <a:latin typeface="微软雅黑" pitchFamily="34" charset="-122"/>
                  <a:ea typeface="微软雅黑" pitchFamily="34" charset="-122"/>
                </a:rPr>
                <a:t>添加文本</a:t>
              </a:r>
            </a:p>
          </p:txBody>
        </p:sp>
        <p:sp>
          <p:nvSpPr>
            <p:cNvPr id="9" name="矩形 87">
              <a:extLst>
                <a:ext uri="{FF2B5EF4-FFF2-40B4-BE49-F238E27FC236}">
                  <a16:creationId xmlns="" xmlns:a16="http://schemas.microsoft.com/office/drawing/2014/main" id="{D1FB3544-07BF-47BB-8AE4-2B8EDDE8E5CB}"/>
                </a:ext>
              </a:extLst>
            </p:cNvPr>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882" dirty="0">
                  <a:solidFill>
                    <a:srgbClr val="5F5F5F"/>
                  </a:solidFill>
                  <a:latin typeface="微软雅黑" pitchFamily="34" charset="-122"/>
                  <a:ea typeface="微软雅黑" pitchFamily="34" charset="-122"/>
                </a:rPr>
                <a:t>点击添加文本</a:t>
              </a:r>
              <a:endParaRPr lang="en-US" altLang="zh-CN" sz="882" dirty="0">
                <a:solidFill>
                  <a:srgbClr val="5F5F5F"/>
                </a:solidFill>
                <a:latin typeface="微软雅黑" pitchFamily="34" charset="-122"/>
                <a:ea typeface="微软雅黑" pitchFamily="34" charset="-122"/>
              </a:endParaRPr>
            </a:p>
          </p:txBody>
        </p:sp>
        <p:sp>
          <p:nvSpPr>
            <p:cNvPr id="10" name="矩形 87">
              <a:extLst>
                <a:ext uri="{FF2B5EF4-FFF2-40B4-BE49-F238E27FC236}">
                  <a16:creationId xmlns="" xmlns:a16="http://schemas.microsoft.com/office/drawing/2014/main" id="{98BA4D35-EA64-46E8-847E-A3AB12E6915E}"/>
                </a:ext>
              </a:extLst>
            </p:cNvPr>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882" dirty="0">
                  <a:solidFill>
                    <a:srgbClr val="5F5F5F"/>
                  </a:solidFill>
                  <a:latin typeface="微软雅黑" pitchFamily="34" charset="-122"/>
                  <a:ea typeface="微软雅黑" pitchFamily="34" charset="-122"/>
                </a:rPr>
                <a:t>点击添加文本</a:t>
              </a:r>
              <a:endParaRPr lang="en-US" altLang="zh-CN" sz="882" dirty="0">
                <a:solidFill>
                  <a:srgbClr val="5F5F5F"/>
                </a:solidFill>
                <a:latin typeface="微软雅黑" pitchFamily="34" charset="-122"/>
                <a:ea typeface="微软雅黑" pitchFamily="34" charset="-122"/>
              </a:endParaRPr>
            </a:p>
          </p:txBody>
        </p:sp>
        <p:sp>
          <p:nvSpPr>
            <p:cNvPr id="11" name="矩形 87">
              <a:extLst>
                <a:ext uri="{FF2B5EF4-FFF2-40B4-BE49-F238E27FC236}">
                  <a16:creationId xmlns="" xmlns:a16="http://schemas.microsoft.com/office/drawing/2014/main" id="{B8D2A690-F620-4A8B-B8C4-76619C3D1F4D}"/>
                </a:ext>
              </a:extLst>
            </p:cNvPr>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882" dirty="0">
                  <a:solidFill>
                    <a:srgbClr val="5F5F5F"/>
                  </a:solidFill>
                  <a:latin typeface="微软雅黑" pitchFamily="34" charset="-122"/>
                  <a:ea typeface="微软雅黑" pitchFamily="34" charset="-122"/>
                </a:rPr>
                <a:t>点击添加文本</a:t>
              </a:r>
              <a:endParaRPr lang="en-US" altLang="zh-CN" sz="882" dirty="0">
                <a:solidFill>
                  <a:srgbClr val="5F5F5F"/>
                </a:solidFill>
                <a:latin typeface="微软雅黑" pitchFamily="34" charset="-122"/>
                <a:ea typeface="微软雅黑" pitchFamily="34" charset="-122"/>
              </a:endParaRPr>
            </a:p>
          </p:txBody>
        </p:sp>
      </p:grpSp>
      <p:sp>
        <p:nvSpPr>
          <p:cNvPr id="16" name="矩形 14">
            <a:extLst>
              <a:ext uri="{FF2B5EF4-FFF2-40B4-BE49-F238E27FC236}">
                <a16:creationId xmlns="" xmlns:a16="http://schemas.microsoft.com/office/drawing/2014/main" id="{20AF5263-BE55-482C-82FA-FBE309DAA0BD}"/>
              </a:ext>
            </a:extLst>
          </p:cNvPr>
          <p:cNvSpPr>
            <a:spLocks noChangeArrowheads="1"/>
          </p:cNvSpPr>
          <p:nvPr/>
        </p:nvSpPr>
        <p:spPr bwMode="auto">
          <a:xfrm>
            <a:off x="3422980" y="2628036"/>
            <a:ext cx="1247633" cy="512723"/>
          </a:xfrm>
          <a:prstGeom prst="rect">
            <a:avLst/>
          </a:prstGeom>
          <a:noFill/>
          <a:ln w="9525">
            <a:noFill/>
            <a:miter lim="800000"/>
            <a:headEnd/>
            <a:tailEnd/>
          </a:ln>
          <a:effectLst/>
        </p:spPr>
        <p:txBody>
          <a:bodyPr>
            <a:spAutoFit/>
          </a:bodyPr>
          <a:lstStyle/>
          <a:p>
            <a:pPr algn="ctr"/>
            <a:r>
              <a:rPr kumimoji="1" lang="zh-CN" altLang="en-US" sz="1372" dirty="0">
                <a:solidFill>
                  <a:srgbClr val="008080"/>
                </a:solidFill>
                <a:latin typeface="微软雅黑" pitchFamily="34" charset="-122"/>
                <a:ea typeface="微软雅黑" pitchFamily="34" charset="-122"/>
              </a:rPr>
              <a:t>点击添</a:t>
            </a:r>
            <a:endParaRPr kumimoji="1" lang="en-US" altLang="zh-CN" sz="1372" dirty="0">
              <a:solidFill>
                <a:srgbClr val="008080"/>
              </a:solidFill>
              <a:latin typeface="微软雅黑" pitchFamily="34" charset="-122"/>
              <a:ea typeface="微软雅黑" pitchFamily="34" charset="-122"/>
            </a:endParaRPr>
          </a:p>
          <a:p>
            <a:pPr algn="ctr"/>
            <a:r>
              <a:rPr kumimoji="1" lang="zh-CN" altLang="en-US" sz="1372" dirty="0">
                <a:solidFill>
                  <a:srgbClr val="008080"/>
                </a:solidFill>
                <a:latin typeface="微软雅黑" pitchFamily="34" charset="-122"/>
                <a:ea typeface="微软雅黑" pitchFamily="34" charset="-122"/>
              </a:rPr>
              <a:t>加文本</a:t>
            </a:r>
          </a:p>
        </p:txBody>
      </p:sp>
      <p:grpSp>
        <p:nvGrpSpPr>
          <p:cNvPr id="17" name="组合 26">
            <a:extLst>
              <a:ext uri="{FF2B5EF4-FFF2-40B4-BE49-F238E27FC236}">
                <a16:creationId xmlns="" xmlns:a16="http://schemas.microsoft.com/office/drawing/2014/main" id="{2AA310D9-1A35-4A9D-94B9-E85EA81B302B}"/>
              </a:ext>
            </a:extLst>
          </p:cNvPr>
          <p:cNvGrpSpPr>
            <a:grpSpLocks noChangeAspect="1"/>
          </p:cNvGrpSpPr>
          <p:nvPr/>
        </p:nvGrpSpPr>
        <p:grpSpPr bwMode="auto">
          <a:xfrm>
            <a:off x="2749394" y="2438462"/>
            <a:ext cx="941860" cy="878943"/>
            <a:chOff x="1321939" y="2463785"/>
            <a:chExt cx="451439" cy="2705673"/>
          </a:xfrm>
          <a:effectLst/>
        </p:grpSpPr>
        <p:sp>
          <p:nvSpPr>
            <p:cNvPr id="18" name="圆角矩形 9">
              <a:extLst>
                <a:ext uri="{FF2B5EF4-FFF2-40B4-BE49-F238E27FC236}">
                  <a16:creationId xmlns="" xmlns:a16="http://schemas.microsoft.com/office/drawing/2014/main" id="{D8F6F405-71FD-4082-A656-5DAF9B671ECB}"/>
                </a:ext>
              </a:extLst>
            </p:cNvPr>
            <p:cNvSpPr/>
            <p:nvPr/>
          </p:nvSpPr>
          <p:spPr>
            <a:xfrm>
              <a:off x="1321939" y="2463785"/>
              <a:ext cx="415318" cy="2705673"/>
            </a:xfrm>
            <a:prstGeom prst="roundRect">
              <a:avLst>
                <a:gd name="adj" fmla="val 10568"/>
              </a:avLst>
            </a:prstGeom>
            <a:solidFill>
              <a:srgbClr val="008080"/>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dirty="0">
                <a:solidFill>
                  <a:schemeClr val="accent2"/>
                </a:solidFill>
                <a:latin typeface="微软雅黑" pitchFamily="34" charset="-122"/>
                <a:ea typeface="微软雅黑" pitchFamily="34" charset="-122"/>
              </a:endParaRPr>
            </a:p>
          </p:txBody>
        </p:sp>
        <p:sp>
          <p:nvSpPr>
            <p:cNvPr id="19" name="矩形 14">
              <a:extLst>
                <a:ext uri="{FF2B5EF4-FFF2-40B4-BE49-F238E27FC236}">
                  <a16:creationId xmlns="" xmlns:a16="http://schemas.microsoft.com/office/drawing/2014/main" id="{0D9CBD8D-81A0-46DB-8E96-D13D6F414B41}"/>
                </a:ext>
              </a:extLst>
            </p:cNvPr>
            <p:cNvSpPr>
              <a:spLocks noChangeArrowheads="1"/>
            </p:cNvSpPr>
            <p:nvPr/>
          </p:nvSpPr>
          <p:spPr bwMode="auto">
            <a:xfrm>
              <a:off x="1373491"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733" dirty="0">
                  <a:solidFill>
                    <a:schemeClr val="accent2"/>
                  </a:solidFill>
                  <a:latin typeface="微软雅黑" pitchFamily="34" charset="-122"/>
                  <a:ea typeface="微软雅黑" pitchFamily="34" charset="-122"/>
                </a:rPr>
                <a:t>添加</a:t>
              </a:r>
              <a:endParaRPr lang="en-US" altLang="zh-CN" sz="1733" dirty="0">
                <a:solidFill>
                  <a:schemeClr val="accent2"/>
                </a:solidFill>
                <a:latin typeface="微软雅黑" pitchFamily="34" charset="-122"/>
                <a:ea typeface="微软雅黑" pitchFamily="34" charset="-122"/>
              </a:endParaRPr>
            </a:p>
            <a:p>
              <a:r>
                <a:rPr lang="zh-CN" altLang="en-US" sz="1733" dirty="0">
                  <a:solidFill>
                    <a:schemeClr val="accent2"/>
                  </a:solidFill>
                  <a:latin typeface="微软雅黑" pitchFamily="34" charset="-122"/>
                  <a:ea typeface="微软雅黑" pitchFamily="34" charset="-122"/>
                </a:rPr>
                <a:t>标题</a:t>
              </a:r>
            </a:p>
          </p:txBody>
        </p:sp>
      </p:grpSp>
      <p:sp>
        <p:nvSpPr>
          <p:cNvPr id="20" name="AutoShape 593">
            <a:extLst>
              <a:ext uri="{FF2B5EF4-FFF2-40B4-BE49-F238E27FC236}">
                <a16:creationId xmlns="" xmlns:a16="http://schemas.microsoft.com/office/drawing/2014/main" id="{8CAE82F2-9F9A-41BE-BABC-81BC1229B77B}"/>
              </a:ext>
            </a:extLst>
          </p:cNvPr>
          <p:cNvSpPr>
            <a:spLocks noChangeArrowheads="1"/>
          </p:cNvSpPr>
          <p:nvPr/>
        </p:nvSpPr>
        <p:spPr bwMode="auto">
          <a:xfrm rot="10800000" flipH="1" flipV="1">
            <a:off x="2250888" y="2726614"/>
            <a:ext cx="388056" cy="352778"/>
          </a:xfrm>
          <a:prstGeom prst="chevron">
            <a:avLst/>
          </a:prstGeom>
          <a:solidFill>
            <a:srgbClr val="008080"/>
          </a:solidFill>
          <a:ln w="25400" cap="flat" cmpd="sng" algn="ctr">
            <a:noFill/>
            <a:prstDash val="solid"/>
          </a:ln>
          <a:effectLst/>
          <a:scene3d>
            <a:camera prst="orthographicFront"/>
            <a:lightRig rig="flat" dir="t"/>
          </a:scene3d>
          <a:sp3d extrusionH="304800">
            <a:bevelB w="0" h="0"/>
            <a:contourClr>
              <a:srgbClr val="FFE593"/>
            </a:contourClr>
          </a:sp3d>
        </p:spPr>
        <p:txBody>
          <a:bodyPr anchor="ctr">
            <a:sp3d/>
          </a:bodyPr>
          <a:lstStyle/>
          <a:p>
            <a:pPr algn="ctr" defTabSz="896021" eaLnBrk="0" fontAlgn="ctr" hangingPunct="0">
              <a:buClr>
                <a:srgbClr val="FF0000"/>
              </a:buClr>
              <a:buSzPct val="70000"/>
              <a:buFont typeface="Wingdings" pitchFamily="2" charset="2"/>
              <a:buChar char="u"/>
              <a:defRPr/>
            </a:pPr>
            <a:endParaRPr lang="zh-CN" altLang="en-US" sz="1568" b="1" kern="0" dirty="0">
              <a:solidFill>
                <a:schemeClr val="accent2"/>
              </a:solidFill>
              <a:latin typeface="微软雅黑" pitchFamily="34" charset="-122"/>
              <a:ea typeface="微软雅黑" pitchFamily="34" charset="-122"/>
            </a:endParaRPr>
          </a:p>
        </p:txBody>
      </p:sp>
      <p:grpSp>
        <p:nvGrpSpPr>
          <p:cNvPr id="21" name="组合 26">
            <a:extLst>
              <a:ext uri="{FF2B5EF4-FFF2-40B4-BE49-F238E27FC236}">
                <a16:creationId xmlns="" xmlns:a16="http://schemas.microsoft.com/office/drawing/2014/main" id="{5BAB871E-7EE8-43F0-BA79-0DF69674D676}"/>
              </a:ext>
            </a:extLst>
          </p:cNvPr>
          <p:cNvGrpSpPr>
            <a:grpSpLocks noChangeAspect="1"/>
          </p:cNvGrpSpPr>
          <p:nvPr/>
        </p:nvGrpSpPr>
        <p:grpSpPr bwMode="auto">
          <a:xfrm>
            <a:off x="1324416" y="2438462"/>
            <a:ext cx="955567" cy="878943"/>
            <a:chOff x="1317289" y="2463785"/>
            <a:chExt cx="458010" cy="2705673"/>
          </a:xfrm>
          <a:effectLst/>
        </p:grpSpPr>
        <p:sp>
          <p:nvSpPr>
            <p:cNvPr id="22" name="圆角矩形 13">
              <a:extLst>
                <a:ext uri="{FF2B5EF4-FFF2-40B4-BE49-F238E27FC236}">
                  <a16:creationId xmlns="" xmlns:a16="http://schemas.microsoft.com/office/drawing/2014/main" id="{2A871084-00DA-4462-B9F0-27D47328D0CA}"/>
                </a:ext>
              </a:extLst>
            </p:cNvPr>
            <p:cNvSpPr/>
            <p:nvPr/>
          </p:nvSpPr>
          <p:spPr>
            <a:xfrm>
              <a:off x="1317289" y="2463785"/>
              <a:ext cx="415318" cy="2705673"/>
            </a:xfrm>
            <a:prstGeom prst="roundRect">
              <a:avLst>
                <a:gd name="adj" fmla="val 10568"/>
              </a:avLst>
            </a:prstGeom>
            <a:solidFill>
              <a:srgbClr val="008080"/>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733" dirty="0">
                <a:solidFill>
                  <a:schemeClr val="accent2"/>
                </a:solidFill>
                <a:latin typeface="微软雅黑" pitchFamily="34" charset="-122"/>
                <a:ea typeface="微软雅黑" pitchFamily="34" charset="-122"/>
              </a:endParaRPr>
            </a:p>
          </p:txBody>
        </p:sp>
        <p:sp>
          <p:nvSpPr>
            <p:cNvPr id="23" name="矩形 22">
              <a:extLst>
                <a:ext uri="{FF2B5EF4-FFF2-40B4-BE49-F238E27FC236}">
                  <a16:creationId xmlns="" xmlns:a16="http://schemas.microsoft.com/office/drawing/2014/main" id="{926D91CA-587A-452B-A461-7DB8C18235C9}"/>
                </a:ext>
              </a:extLst>
            </p:cNvPr>
            <p:cNvSpPr>
              <a:spLocks noChangeArrowheads="1"/>
            </p:cNvSpPr>
            <p:nvPr/>
          </p:nvSpPr>
          <p:spPr bwMode="auto">
            <a:xfrm>
              <a:off x="1375412"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733" dirty="0">
                  <a:solidFill>
                    <a:schemeClr val="accent2"/>
                  </a:solidFill>
                  <a:latin typeface="微软雅黑" pitchFamily="34" charset="-122"/>
                  <a:ea typeface="微软雅黑" pitchFamily="34" charset="-122"/>
                </a:rPr>
                <a:t>添加</a:t>
              </a:r>
              <a:endParaRPr lang="en-US" altLang="zh-CN" sz="1733" dirty="0">
                <a:solidFill>
                  <a:schemeClr val="accent2"/>
                </a:solidFill>
                <a:latin typeface="微软雅黑" pitchFamily="34" charset="-122"/>
                <a:ea typeface="微软雅黑" pitchFamily="34" charset="-122"/>
              </a:endParaRPr>
            </a:p>
            <a:p>
              <a:r>
                <a:rPr lang="zh-CN" altLang="en-US" sz="1733" dirty="0">
                  <a:solidFill>
                    <a:schemeClr val="accent2"/>
                  </a:solidFill>
                  <a:latin typeface="微软雅黑" pitchFamily="34" charset="-122"/>
                  <a:ea typeface="微软雅黑" pitchFamily="34" charset="-122"/>
                </a:rPr>
                <a:t>标题</a:t>
              </a:r>
            </a:p>
          </p:txBody>
        </p:sp>
      </p:grpSp>
      <p:grpSp>
        <p:nvGrpSpPr>
          <p:cNvPr id="24" name="组合 23">
            <a:extLst>
              <a:ext uri="{FF2B5EF4-FFF2-40B4-BE49-F238E27FC236}">
                <a16:creationId xmlns="" xmlns:a16="http://schemas.microsoft.com/office/drawing/2014/main" id="{57D12C20-8066-4CE7-BA0A-85DC31AB521E}"/>
              </a:ext>
            </a:extLst>
          </p:cNvPr>
          <p:cNvGrpSpPr/>
          <p:nvPr/>
        </p:nvGrpSpPr>
        <p:grpSpPr>
          <a:xfrm>
            <a:off x="4852636" y="2458646"/>
            <a:ext cx="2694391" cy="987839"/>
            <a:chOff x="4952359" y="915566"/>
            <a:chExt cx="2749552" cy="1008062"/>
          </a:xfrm>
        </p:grpSpPr>
        <p:sp>
          <p:nvSpPr>
            <p:cNvPr id="25" name="Oval 2">
              <a:extLst>
                <a:ext uri="{FF2B5EF4-FFF2-40B4-BE49-F238E27FC236}">
                  <a16:creationId xmlns="" xmlns:a16="http://schemas.microsoft.com/office/drawing/2014/main" id="{748513B3-21BA-4C4C-B27B-1371182BE4C3}"/>
                </a:ext>
              </a:extLst>
            </p:cNvPr>
            <p:cNvSpPr>
              <a:spLocks noChangeAspect="1" noChangeArrowheads="1"/>
            </p:cNvSpPr>
            <p:nvPr/>
          </p:nvSpPr>
          <p:spPr bwMode="auto">
            <a:xfrm>
              <a:off x="4983199" y="915566"/>
              <a:ext cx="1004214" cy="1008062"/>
            </a:xfrm>
            <a:prstGeom prst="ellipse">
              <a:avLst/>
            </a:prstGeom>
            <a:solidFill>
              <a:srgbClr val="008080"/>
            </a:solidFill>
            <a:ln w="25400" cap="flat" cmpd="sng" algn="ctr">
              <a:noFill/>
              <a:prstDash val="solid"/>
            </a:ln>
            <a:effectLst/>
            <a:scene3d>
              <a:camera prst="orthographicFront">
                <a:rot lat="0" lon="0" rev="0"/>
              </a:camera>
              <a:lightRig rig="balanced" dir="t">
                <a:rot lat="0" lon="0" rev="8700000"/>
              </a:lightRig>
            </a:scene3d>
            <a:sp3d/>
          </p:spPr>
          <p:txBody>
            <a:bodyPr anchor="ctr">
              <a:sp3d/>
            </a:bodyPr>
            <a:lstStyle/>
            <a:p>
              <a:pPr algn="ctr" defTabSz="896021" eaLnBrk="0" fontAlgn="ctr" hangingPunct="0">
                <a:buClr>
                  <a:srgbClr val="FF0000"/>
                </a:buClr>
                <a:buSzPct val="70000"/>
                <a:buFont typeface="Wingdings" pitchFamily="2" charset="2"/>
                <a:buChar char="u"/>
                <a:defRPr/>
              </a:pPr>
              <a:endParaRPr lang="fr-FR" altLang="zh-CN" sz="1568" b="1" kern="0" dirty="0">
                <a:solidFill>
                  <a:srgbClr val="FFFFFF"/>
                </a:solidFill>
                <a:latin typeface="微软雅黑" pitchFamily="34" charset="-122"/>
                <a:ea typeface="微软雅黑" pitchFamily="34" charset="-122"/>
              </a:endParaRPr>
            </a:p>
          </p:txBody>
        </p:sp>
        <p:sp>
          <p:nvSpPr>
            <p:cNvPr id="26" name="TextBox 147">
              <a:extLst>
                <a:ext uri="{FF2B5EF4-FFF2-40B4-BE49-F238E27FC236}">
                  <a16:creationId xmlns="" xmlns:a16="http://schemas.microsoft.com/office/drawing/2014/main" id="{C66288C0-070F-4ABC-9574-D05C5E6BE3F9}"/>
                </a:ext>
              </a:extLst>
            </p:cNvPr>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894465" eaLnBrk="0" fontAlgn="ctr" hangingPunct="0">
                <a:buClr>
                  <a:srgbClr val="FF0000"/>
                </a:buClr>
                <a:buSzPct val="70000"/>
              </a:pPr>
              <a:r>
                <a:rPr lang="zh-CN" altLang="en-US" sz="1372" dirty="0">
                  <a:solidFill>
                    <a:schemeClr val="accent2"/>
                  </a:solidFill>
                  <a:latin typeface="微软雅黑" pitchFamily="34" charset="-122"/>
                  <a:ea typeface="微软雅黑" pitchFamily="34" charset="-122"/>
                </a:rPr>
                <a:t>添加文本</a:t>
              </a:r>
            </a:p>
          </p:txBody>
        </p:sp>
        <p:sp>
          <p:nvSpPr>
            <p:cNvPr id="27" name="矩形 87">
              <a:extLst>
                <a:ext uri="{FF2B5EF4-FFF2-40B4-BE49-F238E27FC236}">
                  <a16:creationId xmlns="" xmlns:a16="http://schemas.microsoft.com/office/drawing/2014/main" id="{A21161DF-2736-4B76-94A4-A1D32C5CF6F3}"/>
                </a:ext>
              </a:extLst>
            </p:cNvPr>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882" dirty="0">
                  <a:solidFill>
                    <a:srgbClr val="5F5F5F"/>
                  </a:solidFill>
                  <a:latin typeface="微软雅黑" pitchFamily="34" charset="-122"/>
                  <a:ea typeface="微软雅黑" pitchFamily="34" charset="-122"/>
                </a:rPr>
                <a:t>点击添加文本</a:t>
              </a:r>
              <a:endParaRPr lang="en-US" altLang="zh-CN" sz="882" dirty="0">
                <a:solidFill>
                  <a:srgbClr val="5F5F5F"/>
                </a:solidFill>
                <a:latin typeface="微软雅黑" pitchFamily="34" charset="-122"/>
                <a:ea typeface="微软雅黑" pitchFamily="34" charset="-122"/>
              </a:endParaRPr>
            </a:p>
          </p:txBody>
        </p:sp>
        <p:sp>
          <p:nvSpPr>
            <p:cNvPr id="28" name="矩形 87">
              <a:extLst>
                <a:ext uri="{FF2B5EF4-FFF2-40B4-BE49-F238E27FC236}">
                  <a16:creationId xmlns="" xmlns:a16="http://schemas.microsoft.com/office/drawing/2014/main" id="{D91E361E-676E-428E-B14E-042E3FCE150D}"/>
                </a:ext>
              </a:extLst>
            </p:cNvPr>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882" dirty="0">
                  <a:solidFill>
                    <a:srgbClr val="5F5F5F"/>
                  </a:solidFill>
                  <a:latin typeface="微软雅黑" pitchFamily="34" charset="-122"/>
                  <a:ea typeface="微软雅黑" pitchFamily="34" charset="-122"/>
                </a:rPr>
                <a:t>点击添加文本</a:t>
              </a:r>
              <a:endParaRPr lang="en-US" altLang="zh-CN" sz="882" dirty="0">
                <a:solidFill>
                  <a:srgbClr val="5F5F5F"/>
                </a:solidFill>
                <a:latin typeface="微软雅黑" pitchFamily="34" charset="-122"/>
                <a:ea typeface="微软雅黑" pitchFamily="34" charset="-122"/>
              </a:endParaRPr>
            </a:p>
          </p:txBody>
        </p:sp>
        <p:sp>
          <p:nvSpPr>
            <p:cNvPr id="29" name="矩形 87">
              <a:extLst>
                <a:ext uri="{FF2B5EF4-FFF2-40B4-BE49-F238E27FC236}">
                  <a16:creationId xmlns="" xmlns:a16="http://schemas.microsoft.com/office/drawing/2014/main" id="{C10F1737-4490-4F95-83A4-32AC76280C9A}"/>
                </a:ext>
              </a:extLst>
            </p:cNvPr>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882" dirty="0">
                  <a:solidFill>
                    <a:srgbClr val="5F5F5F"/>
                  </a:solidFill>
                  <a:latin typeface="微软雅黑" pitchFamily="34" charset="-122"/>
                  <a:ea typeface="微软雅黑" pitchFamily="34" charset="-122"/>
                </a:rPr>
                <a:t>点击添加文本</a:t>
              </a:r>
              <a:endParaRPr lang="en-US" altLang="zh-CN" sz="882" dirty="0">
                <a:solidFill>
                  <a:srgbClr val="5F5F5F"/>
                </a:solidFill>
                <a:latin typeface="微软雅黑" pitchFamily="34" charset="-122"/>
                <a:ea typeface="微软雅黑" pitchFamily="34" charset="-122"/>
              </a:endParaRPr>
            </a:p>
          </p:txBody>
        </p:sp>
      </p:grpSp>
      <p:grpSp>
        <p:nvGrpSpPr>
          <p:cNvPr id="30" name="组合 29">
            <a:extLst>
              <a:ext uri="{FF2B5EF4-FFF2-40B4-BE49-F238E27FC236}">
                <a16:creationId xmlns="" xmlns:a16="http://schemas.microsoft.com/office/drawing/2014/main" id="{76AC2BFA-AB73-4CC8-8618-2D5F6B4FCEAF}"/>
              </a:ext>
            </a:extLst>
          </p:cNvPr>
          <p:cNvGrpSpPr/>
          <p:nvPr/>
        </p:nvGrpSpPr>
        <p:grpSpPr>
          <a:xfrm>
            <a:off x="4852636" y="3790346"/>
            <a:ext cx="2694391" cy="987839"/>
            <a:chOff x="4952359" y="915566"/>
            <a:chExt cx="2749552" cy="1008062"/>
          </a:xfrm>
        </p:grpSpPr>
        <p:sp>
          <p:nvSpPr>
            <p:cNvPr id="31" name="Oval 2">
              <a:extLst>
                <a:ext uri="{FF2B5EF4-FFF2-40B4-BE49-F238E27FC236}">
                  <a16:creationId xmlns="" xmlns:a16="http://schemas.microsoft.com/office/drawing/2014/main" id="{DF13E435-F9C6-4D2D-A3E5-43C85FB3D77A}"/>
                </a:ext>
              </a:extLst>
            </p:cNvPr>
            <p:cNvSpPr>
              <a:spLocks noChangeAspect="1" noChangeArrowheads="1"/>
            </p:cNvSpPr>
            <p:nvPr/>
          </p:nvSpPr>
          <p:spPr bwMode="auto">
            <a:xfrm>
              <a:off x="4983199" y="915566"/>
              <a:ext cx="1004214" cy="1008062"/>
            </a:xfrm>
            <a:prstGeom prst="ellipse">
              <a:avLst/>
            </a:prstGeom>
            <a:solidFill>
              <a:srgbClr val="008080"/>
            </a:solidFill>
            <a:ln w="25400" cap="flat" cmpd="sng" algn="ctr">
              <a:noFill/>
              <a:prstDash val="solid"/>
            </a:ln>
            <a:effectLst/>
            <a:scene3d>
              <a:camera prst="orthographicFront">
                <a:rot lat="0" lon="0" rev="0"/>
              </a:camera>
              <a:lightRig rig="balanced" dir="t">
                <a:rot lat="0" lon="0" rev="8700000"/>
              </a:lightRig>
            </a:scene3d>
            <a:sp3d/>
          </p:spPr>
          <p:txBody>
            <a:bodyPr anchor="ctr">
              <a:sp3d/>
            </a:bodyPr>
            <a:lstStyle/>
            <a:p>
              <a:pPr algn="ctr" defTabSz="896021" eaLnBrk="0" fontAlgn="ctr" hangingPunct="0">
                <a:buClr>
                  <a:srgbClr val="FF0000"/>
                </a:buClr>
                <a:buSzPct val="70000"/>
                <a:buFont typeface="Wingdings" pitchFamily="2" charset="2"/>
                <a:buChar char="u"/>
                <a:defRPr/>
              </a:pPr>
              <a:endParaRPr lang="fr-FR" altLang="zh-CN" sz="1568" b="1" kern="0" dirty="0">
                <a:solidFill>
                  <a:srgbClr val="FFFFFF"/>
                </a:solidFill>
                <a:latin typeface="微软雅黑" pitchFamily="34" charset="-122"/>
                <a:ea typeface="微软雅黑" pitchFamily="34" charset="-122"/>
              </a:endParaRPr>
            </a:p>
          </p:txBody>
        </p:sp>
        <p:sp>
          <p:nvSpPr>
            <p:cNvPr id="32" name="TextBox 147">
              <a:extLst>
                <a:ext uri="{FF2B5EF4-FFF2-40B4-BE49-F238E27FC236}">
                  <a16:creationId xmlns="" xmlns:a16="http://schemas.microsoft.com/office/drawing/2014/main" id="{D12C6665-98CD-46BE-85EF-B15E4CC07E2E}"/>
                </a:ext>
              </a:extLst>
            </p:cNvPr>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894465" eaLnBrk="0" fontAlgn="ctr" hangingPunct="0">
                <a:buClr>
                  <a:srgbClr val="FF0000"/>
                </a:buClr>
                <a:buSzPct val="70000"/>
              </a:pPr>
              <a:r>
                <a:rPr lang="zh-CN" altLang="en-US" sz="1372" dirty="0">
                  <a:solidFill>
                    <a:schemeClr val="accent2"/>
                  </a:solidFill>
                  <a:latin typeface="微软雅黑" pitchFamily="34" charset="-122"/>
                  <a:ea typeface="微软雅黑" pitchFamily="34" charset="-122"/>
                </a:rPr>
                <a:t>添加文本</a:t>
              </a:r>
            </a:p>
          </p:txBody>
        </p:sp>
        <p:sp>
          <p:nvSpPr>
            <p:cNvPr id="33" name="矩形 32">
              <a:extLst>
                <a:ext uri="{FF2B5EF4-FFF2-40B4-BE49-F238E27FC236}">
                  <a16:creationId xmlns="" xmlns:a16="http://schemas.microsoft.com/office/drawing/2014/main" id="{6DF6F2AD-C9B9-499F-B4D7-CC455268D3F7}"/>
                </a:ext>
              </a:extLst>
            </p:cNvPr>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882" dirty="0">
                  <a:solidFill>
                    <a:srgbClr val="5F5F5F"/>
                  </a:solidFill>
                  <a:latin typeface="微软雅黑" pitchFamily="34" charset="-122"/>
                  <a:ea typeface="微软雅黑" pitchFamily="34" charset="-122"/>
                </a:rPr>
                <a:t>点击添加文本</a:t>
              </a:r>
              <a:endParaRPr lang="en-US" altLang="zh-CN" sz="882" dirty="0">
                <a:solidFill>
                  <a:srgbClr val="5F5F5F"/>
                </a:solidFill>
                <a:latin typeface="微软雅黑" pitchFamily="34" charset="-122"/>
                <a:ea typeface="微软雅黑" pitchFamily="34" charset="-122"/>
              </a:endParaRPr>
            </a:p>
          </p:txBody>
        </p:sp>
        <p:sp>
          <p:nvSpPr>
            <p:cNvPr id="34" name="矩形 87">
              <a:extLst>
                <a:ext uri="{FF2B5EF4-FFF2-40B4-BE49-F238E27FC236}">
                  <a16:creationId xmlns="" xmlns:a16="http://schemas.microsoft.com/office/drawing/2014/main" id="{746AA9D9-330D-4B89-9CA6-E5EF549F8CBF}"/>
                </a:ext>
              </a:extLst>
            </p:cNvPr>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882" dirty="0">
                  <a:solidFill>
                    <a:srgbClr val="5F5F5F"/>
                  </a:solidFill>
                  <a:latin typeface="微软雅黑" pitchFamily="34" charset="-122"/>
                  <a:ea typeface="微软雅黑" pitchFamily="34" charset="-122"/>
                </a:rPr>
                <a:t>点击添加文本</a:t>
              </a:r>
              <a:endParaRPr lang="en-US" altLang="zh-CN" sz="882" dirty="0">
                <a:solidFill>
                  <a:srgbClr val="5F5F5F"/>
                </a:solidFill>
                <a:latin typeface="微软雅黑" pitchFamily="34" charset="-122"/>
                <a:ea typeface="微软雅黑" pitchFamily="34" charset="-122"/>
              </a:endParaRPr>
            </a:p>
          </p:txBody>
        </p:sp>
        <p:sp>
          <p:nvSpPr>
            <p:cNvPr id="35" name="矩形 87">
              <a:extLst>
                <a:ext uri="{FF2B5EF4-FFF2-40B4-BE49-F238E27FC236}">
                  <a16:creationId xmlns="" xmlns:a16="http://schemas.microsoft.com/office/drawing/2014/main" id="{F7662F54-566E-4829-B19A-26D39041C643}"/>
                </a:ext>
              </a:extLst>
            </p:cNvPr>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882" dirty="0">
                  <a:solidFill>
                    <a:srgbClr val="5F5F5F"/>
                  </a:solidFill>
                  <a:latin typeface="微软雅黑" pitchFamily="34" charset="-122"/>
                  <a:ea typeface="微软雅黑" pitchFamily="34" charset="-122"/>
                </a:rPr>
                <a:t>点击添加文本</a:t>
              </a:r>
              <a:endParaRPr lang="en-US" altLang="zh-CN" sz="882" dirty="0">
                <a:solidFill>
                  <a:srgbClr val="5F5F5F"/>
                </a:solidFill>
                <a:latin typeface="微软雅黑" pitchFamily="34" charset="-122"/>
                <a:ea typeface="微软雅黑" pitchFamily="34" charset="-122"/>
              </a:endParaRPr>
            </a:p>
          </p:txBody>
        </p:sp>
      </p:grpSp>
      <p:sp>
        <p:nvSpPr>
          <p:cNvPr id="36" name="标题 1">
            <a:extLst>
              <a:ext uri="{FF2B5EF4-FFF2-40B4-BE49-F238E27FC236}">
                <a16:creationId xmlns="" xmlns:a16="http://schemas.microsoft.com/office/drawing/2014/main" id="{A5FBFB74-C0D9-4B8B-8E32-125A48F39ED6}"/>
              </a:ext>
            </a:extLst>
          </p:cNvPr>
          <p:cNvSpPr txBox="1">
            <a:spLocks/>
          </p:cNvSpPr>
          <p:nvPr/>
        </p:nvSpPr>
        <p:spPr>
          <a:xfrm>
            <a:off x="1044000" y="338956"/>
            <a:ext cx="2088000" cy="432000"/>
          </a:xfrm>
          <a:prstGeom prst="rect">
            <a:avLst/>
          </a:prstGeom>
        </p:spPr>
        <p:txBody>
          <a:bodyPr/>
          <a:lstStyle>
            <a:lvl1pPr algn="l" defTabSz="685617" rtl="0" eaLnBrk="1" latinLnBrk="0" hangingPunct="1">
              <a:lnSpc>
                <a:spcPct val="90000"/>
              </a:lnSpc>
              <a:spcBef>
                <a:spcPct val="0"/>
              </a:spcBef>
              <a:buNone/>
              <a:defRPr sz="3299" kern="1200">
                <a:solidFill>
                  <a:schemeClr val="tx1"/>
                </a:solidFill>
                <a:latin typeface="+mj-lt"/>
                <a:ea typeface="+mj-ea"/>
                <a:cs typeface="+mj-cs"/>
              </a:defRPr>
            </a:lvl1pPr>
          </a:lstStyle>
          <a:p>
            <a:r>
              <a:rPr lang="zh-CN" altLang="en-US" sz="2400" dirty="0">
                <a:solidFill>
                  <a:srgbClr val="009692"/>
                </a:solidFill>
                <a:latin typeface="方正兰亭准黑_GBK" panose="02000000000000000000" pitchFamily="2" charset="-122"/>
                <a:ea typeface="方正兰亭准黑_GBK" panose="02000000000000000000" pitchFamily="2" charset="-122"/>
              </a:rPr>
              <a:t>点击添加标题</a:t>
            </a:r>
          </a:p>
        </p:txBody>
      </p:sp>
      <p:sp>
        <p:nvSpPr>
          <p:cNvPr id="37" name="矩形 36">
            <a:extLst>
              <a:ext uri="{FF2B5EF4-FFF2-40B4-BE49-F238E27FC236}">
                <a16:creationId xmlns="" xmlns:a16="http://schemas.microsoft.com/office/drawing/2014/main" id="{0C5E9BCC-E45E-4AA1-BCD0-0633BF3E8B1D}"/>
              </a:ext>
            </a:extLst>
          </p:cNvPr>
          <p:cNvSpPr/>
          <p:nvPr/>
        </p:nvSpPr>
        <p:spPr>
          <a:xfrm>
            <a:off x="403338" y="357465"/>
            <a:ext cx="618718" cy="440683"/>
          </a:xfrm>
          <a:prstGeom prst="rect">
            <a:avLst/>
          </a:prstGeom>
          <a:no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8" name="矩形 37">
            <a:extLst>
              <a:ext uri="{FF2B5EF4-FFF2-40B4-BE49-F238E27FC236}">
                <a16:creationId xmlns="" xmlns:a16="http://schemas.microsoft.com/office/drawing/2014/main" id="{1FB732DB-1240-47C3-8989-20F152F8F46E}"/>
              </a:ext>
            </a:extLst>
          </p:cNvPr>
          <p:cNvSpPr/>
          <p:nvPr/>
        </p:nvSpPr>
        <p:spPr>
          <a:xfrm>
            <a:off x="360000" y="303551"/>
            <a:ext cx="618718" cy="440683"/>
          </a:xfrm>
          <a:prstGeom prst="rect">
            <a:avLst/>
          </a:prstGeom>
          <a:solidFill>
            <a:srgbClr val="1D9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0-#ppt_w/2"/>
                                          </p:val>
                                        </p:tav>
                                        <p:tav tm="100000">
                                          <p:val>
                                            <p:strVal val="#ppt_x"/>
                                          </p:val>
                                        </p:tav>
                                      </p:tavLst>
                                    </p:anim>
                                    <p:anim calcmode="lin" valueType="num">
                                      <p:cBhvr additive="base">
                                        <p:cTn id="13" dur="500" fill="hold"/>
                                        <p:tgtEl>
                                          <p:spTgt spid="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0-#ppt_w/2"/>
                                          </p:val>
                                        </p:tav>
                                        <p:tav tm="100000">
                                          <p:val>
                                            <p:strVal val="#ppt_x"/>
                                          </p:val>
                                        </p:tav>
                                      </p:tavLst>
                                    </p:anim>
                                    <p:anim calcmode="lin" valueType="num">
                                      <p:cBhvr additive="base">
                                        <p:cTn id="23" dur="500" fill="hold"/>
                                        <p:tgtEl>
                                          <p:spTgt spid="16"/>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1+#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500" fill="hold"/>
                                        <p:tgtEl>
                                          <p:spTgt spid="24"/>
                                        </p:tgtEl>
                                        <p:attrNameLst>
                                          <p:attrName>ppt_x</p:attrName>
                                        </p:attrNameLst>
                                      </p:cBhvr>
                                      <p:tavLst>
                                        <p:tav tm="0">
                                          <p:val>
                                            <p:strVal val="1+#ppt_w/2"/>
                                          </p:val>
                                        </p:tav>
                                        <p:tav tm="100000">
                                          <p:val>
                                            <p:strVal val="#ppt_x"/>
                                          </p:val>
                                        </p:tav>
                                      </p:tavLst>
                                    </p:anim>
                                    <p:anim calcmode="lin" valueType="num">
                                      <p:cBhvr additive="base">
                                        <p:cTn id="33" dur="500" fill="hold"/>
                                        <p:tgtEl>
                                          <p:spTgt spid="24"/>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1+#ppt_w/2"/>
                                          </p:val>
                                        </p:tav>
                                        <p:tav tm="100000">
                                          <p:val>
                                            <p:strVal val="#ppt_x"/>
                                          </p:val>
                                        </p:tav>
                                      </p:tavLst>
                                    </p:anim>
                                    <p:anim calcmode="lin" valueType="num">
                                      <p:cBhvr additive="base">
                                        <p:cTn id="38"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bwMode="auto">
          <a:xfrm>
            <a:off x="0" y="-7938"/>
            <a:ext cx="2556000" cy="5159376"/>
          </a:xfrm>
          <a:custGeom>
            <a:avLst/>
            <a:gdLst>
              <a:gd name="T0" fmla="*/ 0 w 1624"/>
              <a:gd name="T1" fmla="*/ 0 h 3250"/>
              <a:gd name="T2" fmla="*/ 1624 w 1624"/>
              <a:gd name="T3" fmla="*/ 1625 h 3250"/>
              <a:gd name="T4" fmla="*/ 0 w 1624"/>
              <a:gd name="T5" fmla="*/ 3250 h 3250"/>
              <a:gd name="T6" fmla="*/ 0 w 1624"/>
              <a:gd name="T7" fmla="*/ 0 h 3250"/>
            </a:gdLst>
            <a:ahLst/>
            <a:cxnLst>
              <a:cxn ang="0">
                <a:pos x="T0" y="T1"/>
              </a:cxn>
              <a:cxn ang="0">
                <a:pos x="T2" y="T3"/>
              </a:cxn>
              <a:cxn ang="0">
                <a:pos x="T4" y="T5"/>
              </a:cxn>
              <a:cxn ang="0">
                <a:pos x="T6" y="T7"/>
              </a:cxn>
            </a:cxnLst>
            <a:rect l="0" t="0" r="r" b="b"/>
            <a:pathLst>
              <a:path w="1624" h="3250">
                <a:moveTo>
                  <a:pt x="0" y="0"/>
                </a:moveTo>
                <a:lnTo>
                  <a:pt x="1624" y="1625"/>
                </a:lnTo>
                <a:lnTo>
                  <a:pt x="0" y="3250"/>
                </a:lnTo>
                <a:lnTo>
                  <a:pt x="0"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w="12700" cap="flat">
            <a:noFill/>
            <a:prstDash val="solid"/>
            <a:miter lim="800000"/>
          </a:ln>
        </p:spPr>
        <p:txBody>
          <a:bodyPr vert="horz" wrap="square" lIns="91440" tIns="45720" rIns="91440" bIns="45720" numCol="1" anchor="t" anchorCtr="0" compatLnSpc="1"/>
          <a:lstStyle/>
          <a:p>
            <a:endParaRPr lang="zh-CN" altLang="en-US"/>
          </a:p>
        </p:txBody>
      </p:sp>
      <p:sp>
        <p:nvSpPr>
          <p:cNvPr id="7" name="Freeform 7"/>
          <p:cNvSpPr/>
          <p:nvPr/>
        </p:nvSpPr>
        <p:spPr bwMode="auto">
          <a:xfrm>
            <a:off x="0" y="2133600"/>
            <a:ext cx="438938" cy="876300"/>
          </a:xfrm>
          <a:custGeom>
            <a:avLst/>
            <a:gdLst>
              <a:gd name="T0" fmla="*/ 0 w 557"/>
              <a:gd name="T1" fmla="*/ 0 h 1112"/>
              <a:gd name="T2" fmla="*/ 557 w 557"/>
              <a:gd name="T3" fmla="*/ 557 h 1112"/>
              <a:gd name="T4" fmla="*/ 0 w 557"/>
              <a:gd name="T5" fmla="*/ 1112 h 1112"/>
              <a:gd name="T6" fmla="*/ 0 w 557"/>
              <a:gd name="T7" fmla="*/ 0 h 1112"/>
            </a:gdLst>
            <a:ahLst/>
            <a:cxnLst>
              <a:cxn ang="0">
                <a:pos x="T0" y="T1"/>
              </a:cxn>
              <a:cxn ang="0">
                <a:pos x="T2" y="T3"/>
              </a:cxn>
              <a:cxn ang="0">
                <a:pos x="T4" y="T5"/>
              </a:cxn>
              <a:cxn ang="0">
                <a:pos x="T6" y="T7"/>
              </a:cxn>
            </a:cxnLst>
            <a:rect l="0" t="0" r="r" b="b"/>
            <a:pathLst>
              <a:path w="557" h="1112">
                <a:moveTo>
                  <a:pt x="0" y="0"/>
                </a:moveTo>
                <a:lnTo>
                  <a:pt x="557" y="557"/>
                </a:lnTo>
                <a:lnTo>
                  <a:pt x="0" y="1112"/>
                </a:lnTo>
                <a:lnTo>
                  <a:pt x="0" y="0"/>
                </a:ln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p>
        </p:txBody>
      </p:sp>
      <p:sp>
        <p:nvSpPr>
          <p:cNvPr id="8" name="Freeform 8"/>
          <p:cNvSpPr/>
          <p:nvPr/>
        </p:nvSpPr>
        <p:spPr bwMode="auto">
          <a:xfrm>
            <a:off x="1965761" y="1562844"/>
            <a:ext cx="580472" cy="1158916"/>
          </a:xfrm>
          <a:custGeom>
            <a:avLst/>
            <a:gdLst>
              <a:gd name="T0" fmla="*/ 0 w 286"/>
              <a:gd name="T1" fmla="*/ 0 h 571"/>
              <a:gd name="T2" fmla="*/ 286 w 286"/>
              <a:gd name="T3" fmla="*/ 287 h 571"/>
              <a:gd name="T4" fmla="*/ 0 w 286"/>
              <a:gd name="T5" fmla="*/ 571 h 571"/>
              <a:gd name="T6" fmla="*/ 0 w 286"/>
              <a:gd name="T7" fmla="*/ 0 h 571"/>
            </a:gdLst>
            <a:ahLst/>
            <a:cxnLst>
              <a:cxn ang="0">
                <a:pos x="T0" y="T1"/>
              </a:cxn>
              <a:cxn ang="0">
                <a:pos x="T2" y="T3"/>
              </a:cxn>
              <a:cxn ang="0">
                <a:pos x="T4" y="T5"/>
              </a:cxn>
              <a:cxn ang="0">
                <a:pos x="T6" y="T7"/>
              </a:cxn>
            </a:cxnLst>
            <a:rect l="0" t="0" r="r" b="b"/>
            <a:pathLst>
              <a:path w="286" h="571">
                <a:moveTo>
                  <a:pt x="0" y="0"/>
                </a:moveTo>
                <a:lnTo>
                  <a:pt x="286" y="287"/>
                </a:lnTo>
                <a:lnTo>
                  <a:pt x="0" y="571"/>
                </a:lnTo>
                <a:lnTo>
                  <a:pt x="0" y="0"/>
                </a:lnTo>
                <a:close/>
              </a:path>
            </a:pathLst>
          </a:custGeom>
          <a:noFill/>
          <a:ln w="6350" cap="flat">
            <a:solidFill>
              <a:schemeClr val="tx1">
                <a:lumMod val="75000"/>
                <a:lumOff val="2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 name="Freeform 9"/>
          <p:cNvSpPr/>
          <p:nvPr/>
        </p:nvSpPr>
        <p:spPr bwMode="auto">
          <a:xfrm>
            <a:off x="2222130" y="2089955"/>
            <a:ext cx="471804" cy="945307"/>
          </a:xfrm>
          <a:custGeom>
            <a:avLst/>
            <a:gdLst>
              <a:gd name="T0" fmla="*/ 0 w 278"/>
              <a:gd name="T1" fmla="*/ 0 h 557"/>
              <a:gd name="T2" fmla="*/ 278 w 278"/>
              <a:gd name="T3" fmla="*/ 278 h 557"/>
              <a:gd name="T4" fmla="*/ 0 w 278"/>
              <a:gd name="T5" fmla="*/ 557 h 557"/>
              <a:gd name="T6" fmla="*/ 0 w 278"/>
              <a:gd name="T7" fmla="*/ 0 h 557"/>
            </a:gdLst>
            <a:ahLst/>
            <a:cxnLst>
              <a:cxn ang="0">
                <a:pos x="T0" y="T1"/>
              </a:cxn>
              <a:cxn ang="0">
                <a:pos x="T2" y="T3"/>
              </a:cxn>
              <a:cxn ang="0">
                <a:pos x="T4" y="T5"/>
              </a:cxn>
              <a:cxn ang="0">
                <a:pos x="T6" y="T7"/>
              </a:cxn>
            </a:cxnLst>
            <a:rect l="0" t="0" r="r" b="b"/>
            <a:pathLst>
              <a:path w="278" h="557">
                <a:moveTo>
                  <a:pt x="0" y="0"/>
                </a:moveTo>
                <a:lnTo>
                  <a:pt x="278" y="278"/>
                </a:lnTo>
                <a:lnTo>
                  <a:pt x="0" y="557"/>
                </a:lnTo>
                <a:lnTo>
                  <a:pt x="0"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6" name="Rectangle 18"/>
          <p:cNvSpPr>
            <a:spLocks noChangeArrowheads="1"/>
          </p:cNvSpPr>
          <p:nvPr/>
        </p:nvSpPr>
        <p:spPr bwMode="auto">
          <a:xfrm>
            <a:off x="3491880" y="2054602"/>
            <a:ext cx="276998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zh-CN" altLang="en-US" sz="3600" dirty="0">
                <a:solidFill>
                  <a:schemeClr val="tx1">
                    <a:lumMod val="75000"/>
                    <a:lumOff val="25000"/>
                  </a:schemeClr>
                </a:solidFill>
                <a:latin typeface="Impact" pitchFamily="34" charset="0"/>
                <a:ea typeface="微软雅黑" pitchFamily="34" charset="-122"/>
                <a:cs typeface="宋体" pitchFamily="2" charset="-122"/>
              </a:rPr>
              <a:t>谢谢您的观看</a:t>
            </a:r>
            <a:endParaRPr lang="en-US" altLang="zh-CN" sz="3600" dirty="0">
              <a:solidFill>
                <a:schemeClr val="tx1">
                  <a:lumMod val="75000"/>
                  <a:lumOff val="25000"/>
                </a:schemeClr>
              </a:solidFill>
              <a:latin typeface="Impact" pitchFamily="34" charset="0"/>
              <a:ea typeface="微软雅黑" pitchFamily="34" charset="-122"/>
              <a:cs typeface="宋体" pitchFamily="2" charset="-122"/>
            </a:endParaRPr>
          </a:p>
        </p:txBody>
      </p:sp>
      <p:sp>
        <p:nvSpPr>
          <p:cNvPr id="18" name="Rectangle 20"/>
          <p:cNvSpPr>
            <a:spLocks noChangeArrowheads="1"/>
          </p:cNvSpPr>
          <p:nvPr/>
        </p:nvSpPr>
        <p:spPr bwMode="auto">
          <a:xfrm>
            <a:off x="3491474" y="2636413"/>
            <a:ext cx="403285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Line 21"/>
          <p:cNvSpPr>
            <a:spLocks noChangeShapeType="1"/>
          </p:cNvSpPr>
          <p:nvPr/>
        </p:nvSpPr>
        <p:spPr bwMode="auto">
          <a:xfrm>
            <a:off x="3491474" y="3081713"/>
            <a:ext cx="2952734" cy="0"/>
          </a:xfrm>
          <a:prstGeom prst="line">
            <a:avLst/>
          </a:prstGeom>
          <a:noFill/>
          <a:ln w="6350">
            <a:solidFill>
              <a:schemeClr val="tx1">
                <a:lumMod val="75000"/>
                <a:lumOff val="25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ln>
                <a:solidFill>
                  <a:schemeClr val="tx1">
                    <a:lumMod val="75000"/>
                    <a:lumOff val="25000"/>
                  </a:schemeClr>
                </a:solidFill>
              </a:ln>
              <a:solidFill>
                <a:srgbClr val="000000"/>
              </a:solidFill>
              <a:latin typeface="Arial" pitchFamily="34" charset="0"/>
            </a:endParaRPr>
          </a:p>
        </p:txBody>
      </p:sp>
      <p:sp>
        <p:nvSpPr>
          <p:cNvPr id="10" name="Rectangle 20"/>
          <p:cNvSpPr>
            <a:spLocks noChangeArrowheads="1"/>
          </p:cNvSpPr>
          <p:nvPr/>
        </p:nvSpPr>
        <p:spPr bwMode="auto">
          <a:xfrm>
            <a:off x="3491474" y="3165532"/>
            <a:ext cx="2952734"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buFont typeface="Arial" pitchFamily="34" charset="0"/>
              <a:buNone/>
            </a:pPr>
            <a:r>
              <a:rPr lang="zh-CN" altLang="en-US" sz="1000" dirty="0">
                <a:solidFill>
                  <a:schemeClr val="accent1"/>
                </a:solidFill>
                <a:latin typeface="微软雅黑" pitchFamily="34" charset="-122"/>
                <a:ea typeface="微软雅黑" pitchFamily="34" charset="-122"/>
                <a:cs typeface="Arial" pitchFamily="34" charset="0"/>
              </a:rPr>
              <a:t>●</a:t>
            </a:r>
            <a:r>
              <a:rPr lang="zh-CN" altLang="en-US" sz="1000" dirty="0">
                <a:solidFill>
                  <a:srgbClr val="53585E"/>
                </a:solidFill>
                <a:latin typeface="微软雅黑" pitchFamily="34" charset="-122"/>
                <a:ea typeface="微软雅黑" pitchFamily="34" charset="-122"/>
                <a:cs typeface="Arial" pitchFamily="34" charset="0"/>
              </a:rPr>
              <a:t>企业推介 </a:t>
            </a:r>
            <a:r>
              <a:rPr lang="zh-CN" altLang="en-US" sz="1000" dirty="0">
                <a:solidFill>
                  <a:schemeClr val="accent1"/>
                </a:solidFill>
                <a:latin typeface="微软雅黑" pitchFamily="34" charset="-122"/>
                <a:ea typeface="微软雅黑" pitchFamily="34" charset="-122"/>
                <a:cs typeface="Arial" pitchFamily="34" charset="0"/>
              </a:rPr>
              <a:t> ●</a:t>
            </a:r>
            <a:r>
              <a:rPr lang="zh-CN" altLang="en-US" sz="1000" dirty="0">
                <a:solidFill>
                  <a:srgbClr val="53585E"/>
                </a:solidFill>
                <a:latin typeface="微软雅黑" pitchFamily="34" charset="-122"/>
                <a:ea typeface="微软雅黑" pitchFamily="34" charset="-122"/>
                <a:cs typeface="Arial" pitchFamily="34" charset="0"/>
              </a:rPr>
              <a:t>项目展示  </a:t>
            </a:r>
            <a:r>
              <a:rPr lang="zh-CN" altLang="en-US" sz="1000" dirty="0">
                <a:solidFill>
                  <a:schemeClr val="accent1"/>
                </a:solidFill>
                <a:latin typeface="微软雅黑" pitchFamily="34" charset="-122"/>
                <a:ea typeface="微软雅黑" pitchFamily="34" charset="-122"/>
                <a:cs typeface="Arial" pitchFamily="34" charset="0"/>
              </a:rPr>
              <a:t>●</a:t>
            </a:r>
            <a:r>
              <a:rPr lang="zh-CN" altLang="en-US" sz="1000" dirty="0">
                <a:solidFill>
                  <a:srgbClr val="53585E"/>
                </a:solidFill>
                <a:latin typeface="微软雅黑" pitchFamily="34" charset="-122"/>
                <a:ea typeface="微软雅黑" pitchFamily="34" charset="-122"/>
                <a:cs typeface="Arial" pitchFamily="34" charset="0"/>
              </a:rPr>
              <a:t>计划总结 </a:t>
            </a:r>
            <a:r>
              <a:rPr lang="zh-CN" altLang="en-US" sz="1000" dirty="0">
                <a:solidFill>
                  <a:schemeClr val="accent1"/>
                </a:solidFill>
                <a:latin typeface="微软雅黑" pitchFamily="34" charset="-122"/>
                <a:ea typeface="微软雅黑" pitchFamily="34" charset="-122"/>
                <a:cs typeface="Arial" pitchFamily="34" charset="0"/>
              </a:rPr>
              <a:t> ●</a:t>
            </a:r>
            <a:r>
              <a:rPr lang="zh-CN" altLang="en-US" sz="1000" dirty="0">
                <a:solidFill>
                  <a:srgbClr val="53585E"/>
                </a:solidFill>
                <a:latin typeface="微软雅黑" pitchFamily="34" charset="-122"/>
                <a:ea typeface="微软雅黑" pitchFamily="34" charset="-122"/>
                <a:cs typeface="Arial" pitchFamily="34" charset="0"/>
              </a:rPr>
              <a:t>商业融资 </a:t>
            </a:r>
          </a:p>
        </p:txBody>
      </p:sp>
      <p:sp>
        <p:nvSpPr>
          <p:cNvPr id="11" name="菱形 10"/>
          <p:cNvSpPr/>
          <p:nvPr/>
        </p:nvSpPr>
        <p:spPr>
          <a:xfrm>
            <a:off x="684000" y="-453044"/>
            <a:ext cx="2034712" cy="2034712"/>
          </a:xfrm>
          <a:prstGeom prst="diamond">
            <a:avLst/>
          </a:prstGeom>
          <a:blipFill dpi="0" rotWithShape="1">
            <a:blip r:embed="rId4" cstate="print">
              <a:extLst>
                <a:ext uri="{28A0092B-C50C-407E-A947-70E740481C1C}">
                  <a14:useLocalDpi xmlns:a14="http://schemas.microsoft.com/office/drawing/2010/main" val="0"/>
                </a:ext>
              </a:extLst>
            </a:blip>
            <a:srcRect/>
            <a:stretch>
              <a:fillRect/>
            </a:stretch>
          </a:blip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 name="菱形 11"/>
          <p:cNvSpPr/>
          <p:nvPr/>
        </p:nvSpPr>
        <p:spPr>
          <a:xfrm>
            <a:off x="180000" y="3927269"/>
            <a:ext cx="2429288" cy="2429288"/>
          </a:xfrm>
          <a:prstGeom prst="diamond">
            <a:avLst/>
          </a:prstGeom>
          <a:solidFill>
            <a:srgbClr val="8BC145"/>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 name="菱形 14"/>
          <p:cNvSpPr/>
          <p:nvPr/>
        </p:nvSpPr>
        <p:spPr>
          <a:xfrm>
            <a:off x="-396000" y="-1533044"/>
            <a:ext cx="2034712" cy="2034712"/>
          </a:xfrm>
          <a:prstGeom prst="diamond">
            <a:avLst/>
          </a:prstGeom>
          <a:solidFill>
            <a:schemeClr val="tx1">
              <a:lumMod val="75000"/>
              <a:lumOff val="25000"/>
            </a:schemeClr>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7" name="Rectangle 18"/>
          <p:cNvSpPr>
            <a:spLocks noChangeArrowheads="1"/>
          </p:cNvSpPr>
          <p:nvPr/>
        </p:nvSpPr>
        <p:spPr bwMode="auto">
          <a:xfrm>
            <a:off x="3491880" y="1490836"/>
            <a:ext cx="189898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3600" dirty="0">
                <a:solidFill>
                  <a:schemeClr val="accent1"/>
                </a:solidFill>
                <a:latin typeface="Impact" pitchFamily="34" charset="0"/>
                <a:ea typeface="微软雅黑" pitchFamily="34" charset="-122"/>
                <a:cs typeface="宋体" pitchFamily="2" charset="-122"/>
              </a:rPr>
              <a:t>YOURLOGO</a:t>
            </a:r>
          </a:p>
        </p:txBody>
      </p:sp>
    </p:spTree>
    <p:extLst>
      <p:ext uri="{BB962C8B-B14F-4D97-AF65-F5344CB8AC3E}">
        <p14:creationId xmlns:p14="http://schemas.microsoft.com/office/powerpoint/2010/main" val="24030578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35" presetClass="emph" presetSubtype="0" repeatCount="3000" fill="hold" grpId="1" nodeType="withEffect">
                                      <p:stCondLst>
                                        <p:cond delay="500"/>
                                      </p:stCondLst>
                                      <p:childTnLst>
                                        <p:anim calcmode="discrete" valueType="str">
                                          <p:cBhvr>
                                            <p:cTn id="14" dur="100" fill="hold"/>
                                            <p:tgtEl>
                                              <p:spTgt spid="7"/>
                                            </p:tgtEl>
                                            <p:attrNameLst>
                                              <p:attrName>style.visibility</p:attrName>
                                            </p:attrNameLst>
                                          </p:cBhvr>
                                          <p:tavLst>
                                            <p:tav tm="0">
                                              <p:val>
                                                <p:strVal val="hidden"/>
                                              </p:val>
                                            </p:tav>
                                            <p:tav tm="50000">
                                              <p:val>
                                                <p:strVal val="visible"/>
                                              </p:val>
                                            </p:tav>
                                          </p:tavLst>
                                        </p:anim>
                                      </p:childTnLst>
                                    </p:cTn>
                                  </p:par>
                                  <p:par>
                                    <p:cTn id="15" presetID="2" presetClass="entr" presetSubtype="8" fill="hold" grpId="0" nodeType="withEffect">
                                      <p:stCondLst>
                                        <p:cond delay="20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35" presetClass="emph" presetSubtype="0" repeatCount="3000" fill="hold" grpId="1" nodeType="withEffect">
                                      <p:stCondLst>
                                        <p:cond delay="600"/>
                                      </p:stCondLst>
                                      <p:childTnLst>
                                        <p:anim calcmode="discrete" valueType="str">
                                          <p:cBhvr>
                                            <p:cTn id="20" dur="100" fill="hold"/>
                                            <p:tgtEl>
                                              <p:spTgt spid="8"/>
                                            </p:tgtEl>
                                            <p:attrNameLst>
                                              <p:attrName>style.visibility</p:attrName>
                                            </p:attrNameLst>
                                          </p:cBhvr>
                                          <p:tavLst>
                                            <p:tav tm="0">
                                              <p:val>
                                                <p:strVal val="hidden"/>
                                              </p:val>
                                            </p:tav>
                                            <p:tav tm="50000">
                                              <p:val>
                                                <p:strVal val="visible"/>
                                              </p:val>
                                            </p:tav>
                                          </p:tavLst>
                                        </p:anim>
                                      </p:childTnLst>
                                    </p:cTn>
                                  </p:par>
                                  <p:par>
                                    <p:cTn id="21" presetID="2" presetClass="entr" presetSubtype="8" fill="hold" grpId="0" nodeType="withEffect">
                                      <p:stCondLst>
                                        <p:cond delay="30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35" presetClass="emph" presetSubtype="0" repeatCount="3000" fill="hold" grpId="1" nodeType="withEffect">
                                      <p:stCondLst>
                                        <p:cond delay="700"/>
                                      </p:stCondLst>
                                      <p:childTnLst>
                                        <p:anim calcmode="discrete" valueType="str">
                                          <p:cBhvr>
                                            <p:cTn id="26" dur="100" fill="hold"/>
                                            <p:tgtEl>
                                              <p:spTgt spid="9"/>
                                            </p:tgtEl>
                                            <p:attrNameLst>
                                              <p:attrName>style.visibility</p:attrName>
                                            </p:attrNameLst>
                                          </p:cBhvr>
                                          <p:tavLst>
                                            <p:tav tm="0">
                                              <p:val>
                                                <p:strVal val="hidden"/>
                                              </p:val>
                                            </p:tav>
                                            <p:tav tm="50000">
                                              <p:val>
                                                <p:strVal val="visible"/>
                                              </p:val>
                                            </p:tav>
                                          </p:tavLst>
                                        </p:anim>
                                      </p:childTnLst>
                                    </p:cTn>
                                  </p:par>
                                  <p:par>
                                    <p:cTn id="27" presetID="2" presetClass="entr" presetSubtype="8" fill="hold" grpId="0" nodeType="withEffect">
                                      <p:stCondLst>
                                        <p:cond delay="70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0-#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par>
                                    <p:cTn id="31" presetID="35" presetClass="emph" presetSubtype="0" repeatCount="3000" fill="hold" grpId="1" nodeType="withEffect">
                                      <p:stCondLst>
                                        <p:cond delay="1100"/>
                                      </p:stCondLst>
                                      <p:childTnLst>
                                        <p:anim calcmode="discrete" valueType="str">
                                          <p:cBhvr>
                                            <p:cTn id="32" dur="100" fill="hold"/>
                                            <p:tgtEl>
                                              <p:spTgt spid="15"/>
                                            </p:tgtEl>
                                            <p:attrNameLst>
                                              <p:attrName>style.visibility</p:attrName>
                                            </p:attrNameLst>
                                          </p:cBhvr>
                                          <p:tavLst>
                                            <p:tav tm="0">
                                              <p:val>
                                                <p:strVal val="hidden"/>
                                              </p:val>
                                            </p:tav>
                                            <p:tav tm="50000">
                                              <p:val>
                                                <p:strVal val="visible"/>
                                              </p:val>
                                            </p:tav>
                                          </p:tavLst>
                                        </p:anim>
                                      </p:childTnLst>
                                    </p:cTn>
                                  </p:par>
                                  <p:par>
                                    <p:cTn id="33" presetID="2" presetClass="entr" presetSubtype="8" fill="hold" grpId="0" nodeType="withEffect">
                                      <p:stCondLst>
                                        <p:cond delay="110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0-#ppt_w/2"/>
                                              </p:val>
                                            </p:tav>
                                            <p:tav tm="100000">
                                              <p:val>
                                                <p:strVal val="#ppt_x"/>
                                              </p:val>
                                            </p:tav>
                                          </p:tavLst>
                                        </p:anim>
                                        <p:anim calcmode="lin" valueType="num">
                                          <p:cBhvr additive="base">
                                            <p:cTn id="36" dur="5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14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par>
                                    <p:cTn id="41" presetID="56" presetClass="entr" presetSubtype="0" fill="hold" grpId="0" nodeType="withEffect">
                                      <p:stCondLst>
                                        <p:cond delay="1400"/>
                                      </p:stCondLst>
                                      <p:iterate type="lt">
                                        <p:tmPct val="6667"/>
                                      </p:iterate>
                                      <p:childTnLst>
                                        <p:set>
                                          <p:cBhvr>
                                            <p:cTn id="42" dur="1" fill="hold">
                                              <p:stCondLst>
                                                <p:cond delay="0"/>
                                              </p:stCondLst>
                                            </p:cTn>
                                            <p:tgtEl>
                                              <p:spTgt spid="16"/>
                                            </p:tgtEl>
                                            <p:attrNameLst>
                                              <p:attrName>style.visibility</p:attrName>
                                            </p:attrNameLst>
                                          </p:cBhvr>
                                          <p:to>
                                            <p:strVal val="visible"/>
                                          </p:to>
                                        </p:set>
                                        <p:anim by="(-#ppt_w*2)" calcmode="lin" valueType="num">
                                          <p:cBhvr rctx="PPT">
                                            <p:cTn id="43" dur="375" autoRev="1" fill="hold">
                                              <p:stCondLst>
                                                <p:cond delay="0"/>
                                              </p:stCondLst>
                                            </p:cTn>
                                            <p:tgtEl>
                                              <p:spTgt spid="16"/>
                                            </p:tgtEl>
                                            <p:attrNameLst>
                                              <p:attrName>ppt_w</p:attrName>
                                            </p:attrNameLst>
                                          </p:cBhvr>
                                        </p:anim>
                                        <p:anim by="(#ppt_w*0.50)" calcmode="lin" valueType="num">
                                          <p:cBhvr>
                                            <p:cTn id="44" dur="375" decel="50000" autoRev="1" fill="hold">
                                              <p:stCondLst>
                                                <p:cond delay="0"/>
                                              </p:stCondLst>
                                            </p:cTn>
                                            <p:tgtEl>
                                              <p:spTgt spid="16"/>
                                            </p:tgtEl>
                                            <p:attrNameLst>
                                              <p:attrName>ppt_x</p:attrName>
                                            </p:attrNameLst>
                                          </p:cBhvr>
                                        </p:anim>
                                        <p:anim from="(-#ppt_h/2)" to="(#ppt_y)" calcmode="lin" valueType="num">
                                          <p:cBhvr>
                                            <p:cTn id="45" dur="750" fill="hold">
                                              <p:stCondLst>
                                                <p:cond delay="0"/>
                                              </p:stCondLst>
                                            </p:cTn>
                                            <p:tgtEl>
                                              <p:spTgt spid="16"/>
                                            </p:tgtEl>
                                            <p:attrNameLst>
                                              <p:attrName>ppt_y</p:attrName>
                                            </p:attrNameLst>
                                          </p:cBhvr>
                                        </p:anim>
                                        <p:animRot by="21600000">
                                          <p:cBhvr>
                                            <p:cTn id="46" dur="750" fill="hold">
                                              <p:stCondLst>
                                                <p:cond delay="0"/>
                                              </p:stCondLst>
                                            </p:cTn>
                                            <p:tgtEl>
                                              <p:spTgt spid="16"/>
                                            </p:tgtEl>
                                            <p:attrNameLst>
                                              <p:attrName>r</p:attrName>
                                            </p:attrNameLst>
                                          </p:cBhvr>
                                        </p:animRot>
                                      </p:childTnLst>
                                    </p:cTn>
                                  </p:par>
                                  <p:par>
                                    <p:cTn id="47" presetID="42" presetClass="entr" presetSubtype="0" fill="hold" grpId="0" nodeType="withEffect">
                                      <p:stCondLst>
                                        <p:cond delay="220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750"/>
                                            <p:tgtEl>
                                              <p:spTgt spid="18"/>
                                            </p:tgtEl>
                                          </p:cBhvr>
                                        </p:animEffect>
                                        <p:anim calcmode="lin" valueType="num">
                                          <p:cBhvr>
                                            <p:cTn id="50" dur="750" fill="hold"/>
                                            <p:tgtEl>
                                              <p:spTgt spid="18"/>
                                            </p:tgtEl>
                                            <p:attrNameLst>
                                              <p:attrName>ppt_x</p:attrName>
                                            </p:attrNameLst>
                                          </p:cBhvr>
                                          <p:tavLst>
                                            <p:tav tm="0">
                                              <p:val>
                                                <p:strVal val="#ppt_x"/>
                                              </p:val>
                                            </p:tav>
                                            <p:tav tm="100000">
                                              <p:val>
                                                <p:strVal val="#ppt_x"/>
                                              </p:val>
                                            </p:tav>
                                          </p:tavLst>
                                        </p:anim>
                                        <p:anim calcmode="lin" valueType="num">
                                          <p:cBhvr>
                                            <p:cTn id="51" dur="750" fill="hold"/>
                                            <p:tgtEl>
                                              <p:spTgt spid="18"/>
                                            </p:tgtEl>
                                            <p:attrNameLst>
                                              <p:attrName>ppt_y</p:attrName>
                                            </p:attrNameLst>
                                          </p:cBhvr>
                                          <p:tavLst>
                                            <p:tav tm="0">
                                              <p:val>
                                                <p:strVal val="#ppt_y+.1"/>
                                              </p:val>
                                            </p:tav>
                                            <p:tav tm="100000">
                                              <p:val>
                                                <p:strVal val="#ppt_y"/>
                                              </p:val>
                                            </p:tav>
                                          </p:tavLst>
                                        </p:anim>
                                      </p:childTnLst>
                                    </p:cTn>
                                  </p:par>
                                  <p:par>
                                    <p:cTn id="52" presetID="22" presetClass="entr" presetSubtype="8" fill="hold" grpId="0" nodeType="withEffect">
                                      <p:stCondLst>
                                        <p:cond delay="3000"/>
                                      </p:stCondLst>
                                      <p:childTnLst>
                                        <p:set>
                                          <p:cBhvr>
                                            <p:cTn id="53" dur="1" fill="hold">
                                              <p:stCondLst>
                                                <p:cond delay="0"/>
                                              </p:stCondLst>
                                            </p:cTn>
                                            <p:tgtEl>
                                              <p:spTgt spid="19"/>
                                            </p:tgtEl>
                                            <p:attrNameLst>
                                              <p:attrName>style.visibility</p:attrName>
                                            </p:attrNameLst>
                                          </p:cBhvr>
                                          <p:to>
                                            <p:strVal val="visible"/>
                                          </p:to>
                                        </p:set>
                                        <p:animEffect transition="in" filter="wipe(left)">
                                          <p:cBhvr>
                                            <p:cTn id="54" dur="500"/>
                                            <p:tgtEl>
                                              <p:spTgt spid="19"/>
                                            </p:tgtEl>
                                          </p:cBhvr>
                                        </p:animEffect>
                                      </p:childTnLst>
                                    </p:cTn>
                                  </p:par>
                                  <p:par>
                                    <p:cTn id="55" presetID="2" presetClass="entr" presetSubtype="4" fill="hold" grpId="0" nodeType="withEffect" p14:presetBounceEnd="60000">
                                      <p:stCondLst>
                                        <p:cond delay="3500"/>
                                      </p:stCondLst>
                                      <p:childTnLst>
                                        <p:set>
                                          <p:cBhvr>
                                            <p:cTn id="56" dur="1" fill="hold">
                                              <p:stCondLst>
                                                <p:cond delay="0"/>
                                              </p:stCondLst>
                                            </p:cTn>
                                            <p:tgtEl>
                                              <p:spTgt spid="10"/>
                                            </p:tgtEl>
                                            <p:attrNameLst>
                                              <p:attrName>style.visibility</p:attrName>
                                            </p:attrNameLst>
                                          </p:cBhvr>
                                          <p:to>
                                            <p:strVal val="visible"/>
                                          </p:to>
                                        </p:set>
                                        <p:anim calcmode="lin" valueType="num" p14:bounceEnd="60000">
                                          <p:cBhvr additive="base">
                                            <p:cTn id="57" dur="500" fill="hold"/>
                                            <p:tgtEl>
                                              <p:spTgt spid="10"/>
                                            </p:tgtEl>
                                            <p:attrNameLst>
                                              <p:attrName>ppt_x</p:attrName>
                                            </p:attrNameLst>
                                          </p:cBhvr>
                                          <p:tavLst>
                                            <p:tav tm="0">
                                              <p:val>
                                                <p:strVal val="#ppt_x"/>
                                              </p:val>
                                            </p:tav>
                                            <p:tav tm="100000">
                                              <p:val>
                                                <p:strVal val="#ppt_x"/>
                                              </p:val>
                                            </p:tav>
                                          </p:tavLst>
                                        </p:anim>
                                        <p:anim calcmode="lin" valueType="num" p14:bounceEnd="60000">
                                          <p:cBhvr additive="base">
                                            <p:cTn id="58" dur="500" fill="hold"/>
                                            <p:tgtEl>
                                              <p:spTgt spid="10"/>
                                            </p:tgtEl>
                                            <p:attrNameLst>
                                              <p:attrName>ppt_y</p:attrName>
                                            </p:attrNameLst>
                                          </p:cBhvr>
                                          <p:tavLst>
                                            <p:tav tm="0">
                                              <p:val>
                                                <p:strVal val="1+#ppt_h/2"/>
                                              </p:val>
                                            </p:tav>
                                            <p:tav tm="100000">
                                              <p:val>
                                                <p:strVal val="#ppt_y"/>
                                              </p:val>
                                            </p:tav>
                                          </p:tavLst>
                                        </p:anim>
                                      </p:childTnLst>
                                    </p:cTn>
                                  </p:par>
                                  <p:par>
                                    <p:cTn id="59" presetID="56" presetClass="entr" presetSubtype="0" fill="hold" grpId="0" nodeType="withEffect">
                                      <p:stCondLst>
                                        <p:cond delay="1400"/>
                                      </p:stCondLst>
                                      <p:iterate type="lt">
                                        <p:tmPct val="6667"/>
                                      </p:iterate>
                                      <p:childTnLst>
                                        <p:set>
                                          <p:cBhvr>
                                            <p:cTn id="60" dur="1" fill="hold">
                                              <p:stCondLst>
                                                <p:cond delay="0"/>
                                              </p:stCondLst>
                                            </p:cTn>
                                            <p:tgtEl>
                                              <p:spTgt spid="17"/>
                                            </p:tgtEl>
                                            <p:attrNameLst>
                                              <p:attrName>style.visibility</p:attrName>
                                            </p:attrNameLst>
                                          </p:cBhvr>
                                          <p:to>
                                            <p:strVal val="visible"/>
                                          </p:to>
                                        </p:set>
                                        <p:anim by="(-#ppt_w*2)" calcmode="lin" valueType="num">
                                          <p:cBhvr rctx="PPT">
                                            <p:cTn id="61" dur="375" autoRev="1" fill="hold">
                                              <p:stCondLst>
                                                <p:cond delay="0"/>
                                              </p:stCondLst>
                                            </p:cTn>
                                            <p:tgtEl>
                                              <p:spTgt spid="17"/>
                                            </p:tgtEl>
                                            <p:attrNameLst>
                                              <p:attrName>ppt_w</p:attrName>
                                            </p:attrNameLst>
                                          </p:cBhvr>
                                        </p:anim>
                                        <p:anim by="(#ppt_w*0.50)" calcmode="lin" valueType="num">
                                          <p:cBhvr>
                                            <p:cTn id="62" dur="375" decel="50000" autoRev="1" fill="hold">
                                              <p:stCondLst>
                                                <p:cond delay="0"/>
                                              </p:stCondLst>
                                            </p:cTn>
                                            <p:tgtEl>
                                              <p:spTgt spid="17"/>
                                            </p:tgtEl>
                                            <p:attrNameLst>
                                              <p:attrName>ppt_x</p:attrName>
                                            </p:attrNameLst>
                                          </p:cBhvr>
                                        </p:anim>
                                        <p:anim from="(-#ppt_h/2)" to="(#ppt_y)" calcmode="lin" valueType="num">
                                          <p:cBhvr>
                                            <p:cTn id="63" dur="750" fill="hold">
                                              <p:stCondLst>
                                                <p:cond delay="0"/>
                                              </p:stCondLst>
                                            </p:cTn>
                                            <p:tgtEl>
                                              <p:spTgt spid="17"/>
                                            </p:tgtEl>
                                            <p:attrNameLst>
                                              <p:attrName>ppt_y</p:attrName>
                                            </p:attrNameLst>
                                          </p:cBhvr>
                                        </p:anim>
                                        <p:animRot by="21600000">
                                          <p:cBhvr>
                                            <p:cTn id="64" dur="750" fill="hold">
                                              <p:stCondLst>
                                                <p:cond delay="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7" grpId="1" animBg="1"/>
          <p:bldP spid="8" grpId="0" animBg="1"/>
          <p:bldP spid="8" grpId="1" animBg="1"/>
          <p:bldP spid="9" grpId="0" animBg="1"/>
          <p:bldP spid="9" grpId="1" animBg="1"/>
          <p:bldP spid="16" grpId="0"/>
          <p:bldP spid="18" grpId="0"/>
          <p:bldP spid="19" grpId="0" animBg="1"/>
          <p:bldP spid="10" grpId="0"/>
          <p:bldP spid="11" grpId="0" animBg="1"/>
          <p:bldP spid="12" grpId="0" animBg="1"/>
          <p:bldP spid="15" grpId="0" animBg="1"/>
          <p:bldP spid="15" grpId="1" animBg="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35" presetClass="emph" presetSubtype="0" repeatCount="3000" fill="hold" grpId="1" nodeType="withEffect">
                                      <p:stCondLst>
                                        <p:cond delay="500"/>
                                      </p:stCondLst>
                                      <p:childTnLst>
                                        <p:anim calcmode="discrete" valueType="str">
                                          <p:cBhvr>
                                            <p:cTn id="14" dur="100" fill="hold"/>
                                            <p:tgtEl>
                                              <p:spTgt spid="7"/>
                                            </p:tgtEl>
                                            <p:attrNameLst>
                                              <p:attrName>style.visibility</p:attrName>
                                            </p:attrNameLst>
                                          </p:cBhvr>
                                          <p:tavLst>
                                            <p:tav tm="0">
                                              <p:val>
                                                <p:strVal val="hidden"/>
                                              </p:val>
                                            </p:tav>
                                            <p:tav tm="50000">
                                              <p:val>
                                                <p:strVal val="visible"/>
                                              </p:val>
                                            </p:tav>
                                          </p:tavLst>
                                        </p:anim>
                                      </p:childTnLst>
                                    </p:cTn>
                                  </p:par>
                                  <p:par>
                                    <p:cTn id="15" presetID="2" presetClass="entr" presetSubtype="8" fill="hold" grpId="0" nodeType="withEffect">
                                      <p:stCondLst>
                                        <p:cond delay="20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35" presetClass="emph" presetSubtype="0" repeatCount="3000" fill="hold" grpId="1" nodeType="withEffect">
                                      <p:stCondLst>
                                        <p:cond delay="600"/>
                                      </p:stCondLst>
                                      <p:childTnLst>
                                        <p:anim calcmode="discrete" valueType="str">
                                          <p:cBhvr>
                                            <p:cTn id="20" dur="100" fill="hold"/>
                                            <p:tgtEl>
                                              <p:spTgt spid="8"/>
                                            </p:tgtEl>
                                            <p:attrNameLst>
                                              <p:attrName>style.visibility</p:attrName>
                                            </p:attrNameLst>
                                          </p:cBhvr>
                                          <p:tavLst>
                                            <p:tav tm="0">
                                              <p:val>
                                                <p:strVal val="hidden"/>
                                              </p:val>
                                            </p:tav>
                                            <p:tav tm="50000">
                                              <p:val>
                                                <p:strVal val="visible"/>
                                              </p:val>
                                            </p:tav>
                                          </p:tavLst>
                                        </p:anim>
                                      </p:childTnLst>
                                    </p:cTn>
                                  </p:par>
                                  <p:par>
                                    <p:cTn id="21" presetID="2" presetClass="entr" presetSubtype="8" fill="hold" grpId="0" nodeType="withEffect">
                                      <p:stCondLst>
                                        <p:cond delay="30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35" presetClass="emph" presetSubtype="0" repeatCount="3000" fill="hold" grpId="1" nodeType="withEffect">
                                      <p:stCondLst>
                                        <p:cond delay="700"/>
                                      </p:stCondLst>
                                      <p:childTnLst>
                                        <p:anim calcmode="discrete" valueType="str">
                                          <p:cBhvr>
                                            <p:cTn id="26" dur="100" fill="hold"/>
                                            <p:tgtEl>
                                              <p:spTgt spid="9"/>
                                            </p:tgtEl>
                                            <p:attrNameLst>
                                              <p:attrName>style.visibility</p:attrName>
                                            </p:attrNameLst>
                                          </p:cBhvr>
                                          <p:tavLst>
                                            <p:tav tm="0">
                                              <p:val>
                                                <p:strVal val="hidden"/>
                                              </p:val>
                                            </p:tav>
                                            <p:tav tm="50000">
                                              <p:val>
                                                <p:strVal val="visible"/>
                                              </p:val>
                                            </p:tav>
                                          </p:tavLst>
                                        </p:anim>
                                      </p:childTnLst>
                                    </p:cTn>
                                  </p:par>
                                  <p:par>
                                    <p:cTn id="27" presetID="2" presetClass="entr" presetSubtype="8" fill="hold" grpId="0" nodeType="withEffect">
                                      <p:stCondLst>
                                        <p:cond delay="70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0-#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par>
                                    <p:cTn id="31" presetID="35" presetClass="emph" presetSubtype="0" repeatCount="3000" fill="hold" grpId="1" nodeType="withEffect">
                                      <p:stCondLst>
                                        <p:cond delay="1100"/>
                                      </p:stCondLst>
                                      <p:childTnLst>
                                        <p:anim calcmode="discrete" valueType="str">
                                          <p:cBhvr>
                                            <p:cTn id="32" dur="100" fill="hold"/>
                                            <p:tgtEl>
                                              <p:spTgt spid="15"/>
                                            </p:tgtEl>
                                            <p:attrNameLst>
                                              <p:attrName>style.visibility</p:attrName>
                                            </p:attrNameLst>
                                          </p:cBhvr>
                                          <p:tavLst>
                                            <p:tav tm="0">
                                              <p:val>
                                                <p:strVal val="hidden"/>
                                              </p:val>
                                            </p:tav>
                                            <p:tav tm="50000">
                                              <p:val>
                                                <p:strVal val="visible"/>
                                              </p:val>
                                            </p:tav>
                                          </p:tavLst>
                                        </p:anim>
                                      </p:childTnLst>
                                    </p:cTn>
                                  </p:par>
                                  <p:par>
                                    <p:cTn id="33" presetID="2" presetClass="entr" presetSubtype="8" fill="hold" grpId="0" nodeType="withEffect">
                                      <p:stCondLst>
                                        <p:cond delay="110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0-#ppt_w/2"/>
                                              </p:val>
                                            </p:tav>
                                            <p:tav tm="100000">
                                              <p:val>
                                                <p:strVal val="#ppt_x"/>
                                              </p:val>
                                            </p:tav>
                                          </p:tavLst>
                                        </p:anim>
                                        <p:anim calcmode="lin" valueType="num">
                                          <p:cBhvr additive="base">
                                            <p:cTn id="36" dur="5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14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par>
                                    <p:cTn id="41" presetID="56" presetClass="entr" presetSubtype="0" fill="hold" grpId="0" nodeType="withEffect">
                                      <p:stCondLst>
                                        <p:cond delay="1400"/>
                                      </p:stCondLst>
                                      <p:iterate type="lt">
                                        <p:tmPct val="6667"/>
                                      </p:iterate>
                                      <p:childTnLst>
                                        <p:set>
                                          <p:cBhvr>
                                            <p:cTn id="42" dur="1" fill="hold">
                                              <p:stCondLst>
                                                <p:cond delay="0"/>
                                              </p:stCondLst>
                                            </p:cTn>
                                            <p:tgtEl>
                                              <p:spTgt spid="16"/>
                                            </p:tgtEl>
                                            <p:attrNameLst>
                                              <p:attrName>style.visibility</p:attrName>
                                            </p:attrNameLst>
                                          </p:cBhvr>
                                          <p:to>
                                            <p:strVal val="visible"/>
                                          </p:to>
                                        </p:set>
                                        <p:anim by="(-#ppt_w*2)" calcmode="lin" valueType="num">
                                          <p:cBhvr rctx="PPT">
                                            <p:cTn id="43" dur="375" autoRev="1" fill="hold">
                                              <p:stCondLst>
                                                <p:cond delay="0"/>
                                              </p:stCondLst>
                                            </p:cTn>
                                            <p:tgtEl>
                                              <p:spTgt spid="16"/>
                                            </p:tgtEl>
                                            <p:attrNameLst>
                                              <p:attrName>ppt_w</p:attrName>
                                            </p:attrNameLst>
                                          </p:cBhvr>
                                        </p:anim>
                                        <p:anim by="(#ppt_w*0.50)" calcmode="lin" valueType="num">
                                          <p:cBhvr>
                                            <p:cTn id="44" dur="375" decel="50000" autoRev="1" fill="hold">
                                              <p:stCondLst>
                                                <p:cond delay="0"/>
                                              </p:stCondLst>
                                            </p:cTn>
                                            <p:tgtEl>
                                              <p:spTgt spid="16"/>
                                            </p:tgtEl>
                                            <p:attrNameLst>
                                              <p:attrName>ppt_x</p:attrName>
                                            </p:attrNameLst>
                                          </p:cBhvr>
                                        </p:anim>
                                        <p:anim from="(-#ppt_h/2)" to="(#ppt_y)" calcmode="lin" valueType="num">
                                          <p:cBhvr>
                                            <p:cTn id="45" dur="750" fill="hold">
                                              <p:stCondLst>
                                                <p:cond delay="0"/>
                                              </p:stCondLst>
                                            </p:cTn>
                                            <p:tgtEl>
                                              <p:spTgt spid="16"/>
                                            </p:tgtEl>
                                            <p:attrNameLst>
                                              <p:attrName>ppt_y</p:attrName>
                                            </p:attrNameLst>
                                          </p:cBhvr>
                                        </p:anim>
                                        <p:animRot by="21600000">
                                          <p:cBhvr>
                                            <p:cTn id="46" dur="750" fill="hold">
                                              <p:stCondLst>
                                                <p:cond delay="0"/>
                                              </p:stCondLst>
                                            </p:cTn>
                                            <p:tgtEl>
                                              <p:spTgt spid="16"/>
                                            </p:tgtEl>
                                            <p:attrNameLst>
                                              <p:attrName>r</p:attrName>
                                            </p:attrNameLst>
                                          </p:cBhvr>
                                        </p:animRot>
                                      </p:childTnLst>
                                    </p:cTn>
                                  </p:par>
                                  <p:par>
                                    <p:cTn id="47" presetID="42" presetClass="entr" presetSubtype="0" fill="hold" grpId="0" nodeType="withEffect">
                                      <p:stCondLst>
                                        <p:cond delay="220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750"/>
                                            <p:tgtEl>
                                              <p:spTgt spid="18"/>
                                            </p:tgtEl>
                                          </p:cBhvr>
                                        </p:animEffect>
                                        <p:anim calcmode="lin" valueType="num">
                                          <p:cBhvr>
                                            <p:cTn id="50" dur="750" fill="hold"/>
                                            <p:tgtEl>
                                              <p:spTgt spid="18"/>
                                            </p:tgtEl>
                                            <p:attrNameLst>
                                              <p:attrName>ppt_x</p:attrName>
                                            </p:attrNameLst>
                                          </p:cBhvr>
                                          <p:tavLst>
                                            <p:tav tm="0">
                                              <p:val>
                                                <p:strVal val="#ppt_x"/>
                                              </p:val>
                                            </p:tav>
                                            <p:tav tm="100000">
                                              <p:val>
                                                <p:strVal val="#ppt_x"/>
                                              </p:val>
                                            </p:tav>
                                          </p:tavLst>
                                        </p:anim>
                                        <p:anim calcmode="lin" valueType="num">
                                          <p:cBhvr>
                                            <p:cTn id="51" dur="750" fill="hold"/>
                                            <p:tgtEl>
                                              <p:spTgt spid="18"/>
                                            </p:tgtEl>
                                            <p:attrNameLst>
                                              <p:attrName>ppt_y</p:attrName>
                                            </p:attrNameLst>
                                          </p:cBhvr>
                                          <p:tavLst>
                                            <p:tav tm="0">
                                              <p:val>
                                                <p:strVal val="#ppt_y+.1"/>
                                              </p:val>
                                            </p:tav>
                                            <p:tav tm="100000">
                                              <p:val>
                                                <p:strVal val="#ppt_y"/>
                                              </p:val>
                                            </p:tav>
                                          </p:tavLst>
                                        </p:anim>
                                      </p:childTnLst>
                                    </p:cTn>
                                  </p:par>
                                  <p:par>
                                    <p:cTn id="52" presetID="22" presetClass="entr" presetSubtype="8" fill="hold" grpId="0" nodeType="withEffect">
                                      <p:stCondLst>
                                        <p:cond delay="3000"/>
                                      </p:stCondLst>
                                      <p:childTnLst>
                                        <p:set>
                                          <p:cBhvr>
                                            <p:cTn id="53" dur="1" fill="hold">
                                              <p:stCondLst>
                                                <p:cond delay="0"/>
                                              </p:stCondLst>
                                            </p:cTn>
                                            <p:tgtEl>
                                              <p:spTgt spid="19"/>
                                            </p:tgtEl>
                                            <p:attrNameLst>
                                              <p:attrName>style.visibility</p:attrName>
                                            </p:attrNameLst>
                                          </p:cBhvr>
                                          <p:to>
                                            <p:strVal val="visible"/>
                                          </p:to>
                                        </p:set>
                                        <p:animEffect transition="in" filter="wipe(left)">
                                          <p:cBhvr>
                                            <p:cTn id="54" dur="500"/>
                                            <p:tgtEl>
                                              <p:spTgt spid="19"/>
                                            </p:tgtEl>
                                          </p:cBhvr>
                                        </p:animEffect>
                                      </p:childTnLst>
                                    </p:cTn>
                                  </p:par>
                                  <p:par>
                                    <p:cTn id="55" presetID="2" presetClass="entr" presetSubtype="4" fill="hold" grpId="0" nodeType="withEffect">
                                      <p:stCondLst>
                                        <p:cond delay="350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 fill="hold"/>
                                            <p:tgtEl>
                                              <p:spTgt spid="10"/>
                                            </p:tgtEl>
                                            <p:attrNameLst>
                                              <p:attrName>ppt_x</p:attrName>
                                            </p:attrNameLst>
                                          </p:cBhvr>
                                          <p:tavLst>
                                            <p:tav tm="0">
                                              <p:val>
                                                <p:strVal val="#ppt_x"/>
                                              </p:val>
                                            </p:tav>
                                            <p:tav tm="100000">
                                              <p:val>
                                                <p:strVal val="#ppt_x"/>
                                              </p:val>
                                            </p:tav>
                                          </p:tavLst>
                                        </p:anim>
                                        <p:anim calcmode="lin" valueType="num">
                                          <p:cBhvr additive="base">
                                            <p:cTn id="58" dur="500" fill="hold"/>
                                            <p:tgtEl>
                                              <p:spTgt spid="10"/>
                                            </p:tgtEl>
                                            <p:attrNameLst>
                                              <p:attrName>ppt_y</p:attrName>
                                            </p:attrNameLst>
                                          </p:cBhvr>
                                          <p:tavLst>
                                            <p:tav tm="0">
                                              <p:val>
                                                <p:strVal val="1+#ppt_h/2"/>
                                              </p:val>
                                            </p:tav>
                                            <p:tav tm="100000">
                                              <p:val>
                                                <p:strVal val="#ppt_y"/>
                                              </p:val>
                                            </p:tav>
                                          </p:tavLst>
                                        </p:anim>
                                      </p:childTnLst>
                                    </p:cTn>
                                  </p:par>
                                  <p:par>
                                    <p:cTn id="59" presetID="56" presetClass="entr" presetSubtype="0" fill="hold" grpId="0" nodeType="withEffect">
                                      <p:stCondLst>
                                        <p:cond delay="1400"/>
                                      </p:stCondLst>
                                      <p:iterate type="lt">
                                        <p:tmPct val="6667"/>
                                      </p:iterate>
                                      <p:childTnLst>
                                        <p:set>
                                          <p:cBhvr>
                                            <p:cTn id="60" dur="1" fill="hold">
                                              <p:stCondLst>
                                                <p:cond delay="0"/>
                                              </p:stCondLst>
                                            </p:cTn>
                                            <p:tgtEl>
                                              <p:spTgt spid="17"/>
                                            </p:tgtEl>
                                            <p:attrNameLst>
                                              <p:attrName>style.visibility</p:attrName>
                                            </p:attrNameLst>
                                          </p:cBhvr>
                                          <p:to>
                                            <p:strVal val="visible"/>
                                          </p:to>
                                        </p:set>
                                        <p:anim by="(-#ppt_w*2)" calcmode="lin" valueType="num">
                                          <p:cBhvr rctx="PPT">
                                            <p:cTn id="61" dur="375" autoRev="1" fill="hold">
                                              <p:stCondLst>
                                                <p:cond delay="0"/>
                                              </p:stCondLst>
                                            </p:cTn>
                                            <p:tgtEl>
                                              <p:spTgt spid="17"/>
                                            </p:tgtEl>
                                            <p:attrNameLst>
                                              <p:attrName>ppt_w</p:attrName>
                                            </p:attrNameLst>
                                          </p:cBhvr>
                                        </p:anim>
                                        <p:anim by="(#ppt_w*0.50)" calcmode="lin" valueType="num">
                                          <p:cBhvr>
                                            <p:cTn id="62" dur="375" decel="50000" autoRev="1" fill="hold">
                                              <p:stCondLst>
                                                <p:cond delay="0"/>
                                              </p:stCondLst>
                                            </p:cTn>
                                            <p:tgtEl>
                                              <p:spTgt spid="17"/>
                                            </p:tgtEl>
                                            <p:attrNameLst>
                                              <p:attrName>ppt_x</p:attrName>
                                            </p:attrNameLst>
                                          </p:cBhvr>
                                        </p:anim>
                                        <p:anim from="(-#ppt_h/2)" to="(#ppt_y)" calcmode="lin" valueType="num">
                                          <p:cBhvr>
                                            <p:cTn id="63" dur="750" fill="hold">
                                              <p:stCondLst>
                                                <p:cond delay="0"/>
                                              </p:stCondLst>
                                            </p:cTn>
                                            <p:tgtEl>
                                              <p:spTgt spid="17"/>
                                            </p:tgtEl>
                                            <p:attrNameLst>
                                              <p:attrName>ppt_y</p:attrName>
                                            </p:attrNameLst>
                                          </p:cBhvr>
                                        </p:anim>
                                        <p:animRot by="21600000">
                                          <p:cBhvr>
                                            <p:cTn id="64" dur="750" fill="hold">
                                              <p:stCondLst>
                                                <p:cond delay="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7" grpId="1" animBg="1"/>
          <p:bldP spid="8" grpId="0" animBg="1"/>
          <p:bldP spid="8" grpId="1" animBg="1"/>
          <p:bldP spid="9" grpId="0" animBg="1"/>
          <p:bldP spid="9" grpId="1" animBg="1"/>
          <p:bldP spid="16" grpId="0"/>
          <p:bldP spid="18" grpId="0"/>
          <p:bldP spid="19" grpId="0" animBg="1"/>
          <p:bldP spid="10" grpId="0"/>
          <p:bldP spid="11" grpId="0" animBg="1"/>
          <p:bldP spid="12" grpId="0" animBg="1"/>
          <p:bldP spid="15" grpId="0" animBg="1"/>
          <p:bldP spid="15" grpId="1" animBg="1"/>
          <p:bldP spid="17"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57bc11ebd4b96.pptx"/>
  <p:tag name="ISPRING_RESOURCE_PATHS_HASH_PRESENTER" val="40156dcde69c6bd7c93c0867c3ea4212e517e"/>
</p:tagLst>
</file>

<file path=ppt/tags/tag2.xml><?xml version="1.0" encoding="utf-8"?>
<p:tagLst xmlns:a="http://schemas.openxmlformats.org/drawingml/2006/main" xmlns:r="http://schemas.openxmlformats.org/officeDocument/2006/relationships" xmlns:p="http://schemas.openxmlformats.org/presentationml/2006/main">
  <p:tag name="MH" val="20170312105711"/>
  <p:tag name="MH_LIBRARY" val="GRAPHIC"/>
  <p:tag name="MH_ORDER" val="TextBox 17"/>
</p:tagLst>
</file>

<file path=ppt/tags/tag3.xml><?xml version="1.0" encoding="utf-8"?>
<p:tagLst xmlns:a="http://schemas.openxmlformats.org/drawingml/2006/main" xmlns:r="http://schemas.openxmlformats.org/officeDocument/2006/relationships" xmlns:p="http://schemas.openxmlformats.org/presentationml/2006/main">
  <p:tag name="MH" val="20170312105711"/>
  <p:tag name="MH_LIBRARY" val="GRAPHIC"/>
  <p:tag name="MH_ORDER" val="文本框 16"/>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MH" val="20170312105711"/>
  <p:tag name="MH_LIBRARY" val="GRAPHIC"/>
  <p:tag name="MH_ORDER" val="TextBox 17"/>
</p:tagLst>
</file>

<file path=ppt/tags/tag10.xml><?xml version="1.0" encoding="utf-8"?>
<p:tagLst xmlns:a="http://schemas.openxmlformats.org/drawingml/2006/main" xmlns:r="http://schemas.openxmlformats.org/officeDocument/2006/relationships" xmlns:p="http://schemas.openxmlformats.org/presentationml/2006/main">
  <p:tag name="MH" val="20170312105711"/>
  <p:tag name="MH_LIBRARY" val="GRAPHIC"/>
  <p:tag name="MH_ORDER" val="文本框 16"/>
</p:tagLst>
</file>

<file path=ppt/tags/tag11.xml><?xml version="1.0" encoding="utf-8"?>
<p:tagLst xmlns:a="http://schemas.openxmlformats.org/drawingml/2006/main" xmlns:r="http://schemas.openxmlformats.org/officeDocument/2006/relationships" xmlns:p="http://schemas.openxmlformats.org/presentationml/2006/main">
  <p:tag name="MH" val="20170312105711"/>
  <p:tag name="MH_LIBRARY" val="GRAPHIC"/>
  <p:tag name="MH_ORDER" val="TextBox 17"/>
</p:tagLst>
</file>

<file path=ppt/tags/tag12.xml><?xml version="1.0" encoding="utf-8"?>
<p:tagLst xmlns:a="http://schemas.openxmlformats.org/drawingml/2006/main" xmlns:r="http://schemas.openxmlformats.org/officeDocument/2006/relationships" xmlns:p="http://schemas.openxmlformats.org/presentationml/2006/main">
  <p:tag name="MH" val="20170312105711"/>
  <p:tag name="MH_LIBRARY" val="GRAPHIC"/>
  <p:tag name="MH_ORDER" val="文本框 16"/>
</p:tagLst>
</file>

<file path=ppt/tags/tag13.xml><?xml version="1.0" encoding="utf-8"?>
<p:tagLst xmlns:a="http://schemas.openxmlformats.org/drawingml/2006/main" xmlns:r="http://schemas.openxmlformats.org/officeDocument/2006/relationships" xmlns:p="http://schemas.openxmlformats.org/presentationml/2006/main">
  <p:tag name="MH" val="20170312105711"/>
  <p:tag name="MH_LIBRARY" val="GRAPHIC"/>
  <p:tag name="MH_ORDER" val="TextBox 17"/>
</p:tagLst>
</file>

<file path=ppt/tags/tag14.xml><?xml version="1.0" encoding="utf-8"?>
<p:tagLst xmlns:a="http://schemas.openxmlformats.org/drawingml/2006/main" xmlns:r="http://schemas.openxmlformats.org/officeDocument/2006/relationships" xmlns:p="http://schemas.openxmlformats.org/presentationml/2006/main">
  <p:tag name="MH" val="20170312105711"/>
  <p:tag name="MH_LIBRARY" val="GRAPHIC"/>
  <p:tag name="MH_ORDER" val="文本框 16"/>
</p:tagLst>
</file>

<file path=ppt/theme/theme1.xml><?xml version="1.0" encoding="utf-8"?>
<a:theme xmlns:a="http://schemas.openxmlformats.org/drawingml/2006/main" name="Office Theme">
  <a:themeElements>
    <a:clrScheme name="Office 主题">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AE6F2518-B084-4896-AF52-66CC2144AA26}"/>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1303</Words>
  <Application>Microsoft Office PowerPoint</Application>
  <PresentationFormat>自定义</PresentationFormat>
  <Paragraphs>255</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57bc11ebd4b96.pptx</dc:title>
  <dc:creator/>
  <cp:lastModifiedBy/>
  <cp:revision>1</cp:revision>
  <dcterms:created xsi:type="dcterms:W3CDTF">2017-08-12T14:17:04Z</dcterms:created>
  <dcterms:modified xsi:type="dcterms:W3CDTF">2018-05-11T02:21:29Z</dcterms:modified>
</cp:coreProperties>
</file>