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8"/>
  </p:notesMasterIdLst>
  <p:sldIdLst>
    <p:sldId id="256" r:id="rId4"/>
    <p:sldId id="258" r:id="rId5"/>
    <p:sldId id="257" r:id="rId6"/>
    <p:sldId id="273" r:id="rId7"/>
    <p:sldId id="275" r:id="rId9"/>
    <p:sldId id="272" r:id="rId10"/>
    <p:sldId id="280" r:id="rId11"/>
    <p:sldId id="281" r:id="rId12"/>
    <p:sldId id="259" r:id="rId13"/>
    <p:sldId id="266" r:id="rId14"/>
    <p:sldId id="267" r:id="rId15"/>
    <p:sldId id="268" r:id="rId16"/>
    <p:sldId id="269" r:id="rId17"/>
    <p:sldId id="270" r:id="rId18"/>
    <p:sldId id="260" r:id="rId19"/>
    <p:sldId id="262" r:id="rId20"/>
    <p:sldId id="263" r:id="rId21"/>
    <p:sldId id="264" r:id="rId22"/>
    <p:sldId id="265" r:id="rId23"/>
    <p:sldId id="271" r:id="rId24"/>
    <p:sldId id="261" r:id="rId25"/>
    <p:sldId id="274" r:id="rId26"/>
    <p:sldId id="276" r:id="rId27"/>
    <p:sldId id="277" r:id="rId28"/>
    <p:sldId id="278" r:id="rId29"/>
    <p:sldId id="279" r:id="rId30"/>
    <p:sldId id="282" r:id="rId31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4750"/>
    <a:srgbClr val="46545F"/>
    <a:srgbClr val="36444F"/>
    <a:srgbClr val="768998"/>
    <a:srgbClr val="B4BCBF"/>
    <a:srgbClr val="959B99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-59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4C6B7F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4C6B7F"/>
              </a:solidFill>
              <a:ln>
                <a:solidFill>
                  <a:srgbClr val="317FB7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/>
          <a:lstStyle/>
          <a:p>
            <a:pPr>
              <a:defRPr lang="zh-CN" sz="2000" b="1" i="0" u="none" strike="noStrike" kern="1200" baseline="0">
                <a:solidFill>
                  <a:srgbClr val="052E6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c:rich>
      </c:tx>
      <c:layout>
        <c:manualLayout>
          <c:xMode val="edge"/>
          <c:yMode val="edge"/>
          <c:x val="0.333429001715859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0740426388409946"/>
          <c:y val="0.191798703197045"/>
          <c:w val="0.74471397117492"/>
          <c:h val="0.6379979082676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B87D6"/>
            </a:solidFill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3381120"/>
        <c:axId val="173818240"/>
      </c:barChart>
      <c:catAx>
        <c:axId val="1733811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173818240"/>
        <c:crosses val="autoZero"/>
        <c:auto val="1"/>
        <c:lblAlgn val="ctr"/>
        <c:lblOffset val="100"/>
        <c:noMultiLvlLbl val="0"/>
      </c:catAx>
      <c:valAx>
        <c:axId val="173818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73381120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CD84C-A6D3-4E38-874D-043327CCD3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917F4-2ADB-4251-84EA-393A7A02A19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/>
          <a:srcRect b="82189"/>
          <a:stretch>
            <a:fillRect/>
          </a:stretch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3143"/>
            <a:ext cx="9144000" cy="4310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449943" y="217714"/>
            <a:ext cx="2749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9" Type="http://schemas.openxmlformats.org/officeDocument/2006/relationships/slideLayout" Target="../slideLayouts/slideLayout1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25.xml"/><Relationship Id="rId6" Type="http://schemas.openxmlformats.org/officeDocument/2006/relationships/image" Target="../media/image1.jpeg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23.xml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32.xml"/><Relationship Id="rId6" Type="http://schemas.openxmlformats.org/officeDocument/2006/relationships/image" Target="../media/image1.jpeg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3.xml"/><Relationship Id="rId1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38.xml"/><Relationship Id="rId6" Type="http://schemas.openxmlformats.org/officeDocument/2006/relationships/image" Target="../media/image1.jpeg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44.xml"/><Relationship Id="rId6" Type="http://schemas.openxmlformats.org/officeDocument/2006/relationships/image" Target="../media/image1.jpeg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15" name="任意多边形 14"/>
          <p:cNvSpPr/>
          <p:nvPr>
            <p:custDataLst>
              <p:tags r:id="rId2"/>
            </p:custDataLst>
          </p:nvPr>
        </p:nvSpPr>
        <p:spPr>
          <a:xfrm>
            <a:off x="7439297" y="1308625"/>
            <a:ext cx="1704703" cy="71067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A47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17" name="任意多边形 16"/>
          <p:cNvSpPr/>
          <p:nvPr>
            <p:custDataLst>
              <p:tags r:id="rId3"/>
            </p:custDataLst>
          </p:nvPr>
        </p:nvSpPr>
        <p:spPr>
          <a:xfrm>
            <a:off x="2927000" y="357871"/>
            <a:ext cx="1216376" cy="43232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9475" y="571500"/>
            <a:ext cx="4857658" cy="1038225"/>
          </a:xfrm>
          <a:prstGeom prst="rect">
            <a:avLst/>
          </a:prstGeom>
          <a:solidFill>
            <a:srgbClr val="7689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481160" y="648311"/>
            <a:ext cx="4774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FFFFFF"/>
                </a:solidFill>
                <a:latin typeface="+mj-ea"/>
                <a:ea typeface="+mj-ea"/>
              </a:rPr>
              <a:t>奥迪汽车服务动态</a:t>
            </a:r>
            <a:r>
              <a:rPr lang="en-US" altLang="zh-CN" sz="3600" b="1" dirty="0" smtClean="0">
                <a:solidFill>
                  <a:srgbClr val="FFFFFF"/>
                </a:solidFill>
                <a:latin typeface="+mj-ea"/>
                <a:ea typeface="+mj-ea"/>
              </a:rPr>
              <a:t>PPT</a:t>
            </a:r>
            <a:endParaRPr lang="zh-CN" altLang="en-US" sz="3600" b="1" dirty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66985" y="1265339"/>
            <a:ext cx="146050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汇报人</a:t>
            </a:r>
            <a:r>
              <a:rPr lang="zh-CN" altLang="en-US" dirty="0" smtClean="0">
                <a:solidFill>
                  <a:schemeClr val="bg1"/>
                </a:solidFill>
              </a:rPr>
              <a:t>：  </a:t>
            </a:r>
            <a:r>
              <a:rPr lang="zh-CN" altLang="en-US" dirty="0">
                <a:solidFill>
                  <a:schemeClr val="bg1"/>
                </a:solidFill>
              </a:rPr>
              <a:t>导师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5" grpId="0" animBg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271827" y="0"/>
            <a:ext cx="4857658" cy="5133976"/>
          </a:xfrm>
          <a:prstGeom prst="rect">
            <a:avLst/>
          </a:prstGeom>
          <a:solidFill>
            <a:srgbClr val="76899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11"/>
          <p:cNvSpPr/>
          <p:nvPr>
            <p:custDataLst>
              <p:tags r:id="rId2"/>
            </p:custDataLst>
          </p:nvPr>
        </p:nvSpPr>
        <p:spPr>
          <a:xfrm>
            <a:off x="4271827" y="1201057"/>
            <a:ext cx="276225" cy="67866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9" name="圆角矩形 11"/>
          <p:cNvSpPr/>
          <p:nvPr>
            <p:custDataLst>
              <p:tags r:id="rId3"/>
            </p:custDataLst>
          </p:nvPr>
        </p:nvSpPr>
        <p:spPr>
          <a:xfrm>
            <a:off x="4271827" y="1911861"/>
            <a:ext cx="276225" cy="67865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0" name="圆角矩形 11"/>
          <p:cNvSpPr/>
          <p:nvPr>
            <p:custDataLst>
              <p:tags r:id="rId4"/>
            </p:custDataLst>
          </p:nvPr>
        </p:nvSpPr>
        <p:spPr>
          <a:xfrm>
            <a:off x="4271827" y="2622663"/>
            <a:ext cx="276225" cy="67866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1" name="圆角矩形 11"/>
          <p:cNvSpPr/>
          <p:nvPr>
            <p:custDataLst>
              <p:tags r:id="rId5"/>
            </p:custDataLst>
          </p:nvPr>
        </p:nvSpPr>
        <p:spPr>
          <a:xfrm>
            <a:off x="4271827" y="3333467"/>
            <a:ext cx="276225" cy="67865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2" name="矩形 8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271827" y="0"/>
            <a:ext cx="173162" cy="5143499"/>
          </a:xfrm>
          <a:prstGeom prst="rect">
            <a:avLst/>
          </a:prstGeom>
          <a:gradFill rotWithShape="0">
            <a:gsLst>
              <a:gs pos="0">
                <a:srgbClr val="A7A7A7"/>
              </a:gs>
              <a:gs pos="53999">
                <a:srgbClr val="DBDBDB"/>
              </a:gs>
              <a:gs pos="100000">
                <a:srgbClr val="ABABA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endParaRPr lang="zh-CN" altLang="en-US" sz="105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圆角矩形 4"/>
          <p:cNvSpPr/>
          <p:nvPr>
            <p:custDataLst>
              <p:tags r:id="rId7"/>
            </p:custDataLst>
          </p:nvPr>
        </p:nvSpPr>
        <p:spPr>
          <a:xfrm>
            <a:off x="4271827" y="1235586"/>
            <a:ext cx="757238" cy="421481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 dirty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4" name="椭圆 13"/>
          <p:cNvSpPr/>
          <p:nvPr>
            <p:custDataLst>
              <p:tags r:id="rId8"/>
            </p:custDataLst>
          </p:nvPr>
        </p:nvSpPr>
        <p:spPr>
          <a:xfrm>
            <a:off x="4652066" y="1294942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01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16" name="圆角矩形 4"/>
          <p:cNvSpPr/>
          <p:nvPr>
            <p:custDataLst>
              <p:tags r:id="rId9"/>
            </p:custDataLst>
          </p:nvPr>
        </p:nvSpPr>
        <p:spPr>
          <a:xfrm>
            <a:off x="4271827" y="1947580"/>
            <a:ext cx="757238" cy="420290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8" name="椭圆 17"/>
          <p:cNvSpPr/>
          <p:nvPr>
            <p:custDataLst>
              <p:tags r:id="rId10"/>
            </p:custDataLst>
          </p:nvPr>
        </p:nvSpPr>
        <p:spPr>
          <a:xfrm>
            <a:off x="4652066" y="2005780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02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19" name="圆角矩形 4"/>
          <p:cNvSpPr/>
          <p:nvPr>
            <p:custDataLst>
              <p:tags r:id="rId11"/>
            </p:custDataLst>
          </p:nvPr>
        </p:nvSpPr>
        <p:spPr>
          <a:xfrm>
            <a:off x="4271827" y="2658382"/>
            <a:ext cx="757238" cy="420291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0" name="椭圆 19"/>
          <p:cNvSpPr/>
          <p:nvPr>
            <p:custDataLst>
              <p:tags r:id="rId12"/>
            </p:custDataLst>
          </p:nvPr>
        </p:nvSpPr>
        <p:spPr>
          <a:xfrm>
            <a:off x="4652066" y="2716618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03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21" name="圆角矩形 4"/>
          <p:cNvSpPr/>
          <p:nvPr>
            <p:custDataLst>
              <p:tags r:id="rId13"/>
            </p:custDataLst>
          </p:nvPr>
        </p:nvSpPr>
        <p:spPr>
          <a:xfrm>
            <a:off x="4271827" y="3369186"/>
            <a:ext cx="757238" cy="420290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5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2" name="椭圆 21"/>
          <p:cNvSpPr/>
          <p:nvPr>
            <p:custDataLst>
              <p:tags r:id="rId14"/>
            </p:custDataLst>
          </p:nvPr>
        </p:nvSpPr>
        <p:spPr>
          <a:xfrm>
            <a:off x="4652066" y="3427456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23" name="TextBox 33"/>
          <p:cNvSpPr txBox="1"/>
          <p:nvPr>
            <p:custDataLst>
              <p:tags r:id="rId15"/>
            </p:custDataLst>
          </p:nvPr>
        </p:nvSpPr>
        <p:spPr>
          <a:xfrm>
            <a:off x="5108836" y="1155814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800" b="1" kern="0" dirty="0" smtClean="0">
                <a:solidFill>
                  <a:schemeClr val="bg1"/>
                </a:solidFill>
                <a:cs typeface="Arial" panose="020B0604020202020204" pitchFamily="34" charset="0"/>
              </a:rPr>
              <a:t>单击添加文字标题</a:t>
            </a:r>
            <a:endParaRPr lang="en-US" altLang="zh-CN" sz="1800" b="1" kern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33"/>
          <p:cNvSpPr txBox="1"/>
          <p:nvPr>
            <p:custDataLst>
              <p:tags r:id="rId16"/>
            </p:custDataLst>
          </p:nvPr>
        </p:nvSpPr>
        <p:spPr>
          <a:xfrm>
            <a:off x="5108836" y="1866617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>
                <a:solidFill>
                  <a:prstClr val="white"/>
                </a:solidFill>
                <a:cs typeface="Arial" panose="020B0604020202020204" pitchFamily="34" charset="0"/>
              </a:rPr>
              <a:t>单击添加文字标题</a:t>
            </a:r>
            <a:endParaRPr lang="en-US" altLang="zh-CN" sz="1800" b="1" kern="0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25" name="TextBox 33"/>
          <p:cNvSpPr txBox="1"/>
          <p:nvPr>
            <p:custDataLst>
              <p:tags r:id="rId17"/>
            </p:custDataLst>
          </p:nvPr>
        </p:nvSpPr>
        <p:spPr>
          <a:xfrm>
            <a:off x="5108836" y="2577420"/>
            <a:ext cx="2347516" cy="611981"/>
          </a:xfrm>
          <a:prstGeom prst="rect">
            <a:avLst/>
          </a:prstGeom>
          <a:noFill/>
        </p:spPr>
        <p:txBody>
          <a:bodyPr anchor="ctr">
            <a:normAutofit fontScale="55000" lnSpcReduction="20000"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 smtClean="0">
                <a:solidFill>
                  <a:prstClr val="white"/>
                </a:solidFill>
                <a:cs typeface="Arial" panose="020B0604020202020204" pitchFamily="34" charset="0"/>
              </a:rPr>
              <a:t>亮亮图文旗舰店</a:t>
            </a:r>
            <a:r>
              <a:rPr lang="en-US" altLang="zh-CN" sz="1800" b="1" kern="0" dirty="0" smtClean="0">
                <a:solidFill>
                  <a:prstClr val="white"/>
                </a:solidFill>
                <a:cs typeface="Arial" panose="020B0604020202020204" pitchFamily="34" charset="0"/>
              </a:rPr>
              <a:t>https://liangliangtuwen.tmall.com/</a:t>
            </a:r>
            <a:endParaRPr lang="en-US" altLang="zh-CN" sz="1800" b="1" kern="0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26" name="TextBox 33"/>
          <p:cNvSpPr txBox="1"/>
          <p:nvPr>
            <p:custDataLst>
              <p:tags r:id="rId18"/>
            </p:custDataLst>
          </p:nvPr>
        </p:nvSpPr>
        <p:spPr>
          <a:xfrm>
            <a:off x="5108836" y="3288224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>
                <a:solidFill>
                  <a:prstClr val="white"/>
                </a:solidFill>
                <a:cs typeface="Arial" panose="020B0604020202020204" pitchFamily="34" charset="0"/>
              </a:rPr>
              <a:t>单击添加文字标题</a:t>
            </a:r>
            <a:endParaRPr lang="en-US" altLang="zh-CN" sz="1800" b="1" kern="0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14" name="文本占位符 6"/>
          <p:cNvSpPr txBox="1"/>
          <p:nvPr>
            <p:custDataLst>
              <p:tags r:id="rId4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/>
          <p:nvPr>
            <p:custDataLst>
              <p:tags r:id="rId5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1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4C6B7F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7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565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C6B7F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0">
    <p:pull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文字点击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/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34272" rIns="0" bIns="34272" anchor="ctr"/>
          <a:lstStyle/>
          <a:p>
            <a:pPr marL="0" marR="0" lvl="0" indent="0" algn="ctr" defTabSz="685165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34272" rIns="0" bIns="34272" anchor="ctr"/>
          <a:lstStyle/>
          <a:p>
            <a:pPr marL="0" marR="0" lvl="0" indent="0" algn="ctr" defTabSz="685165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9EA8AC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34272" rIns="0" bIns="34272" anchor="ctr"/>
          <a:lstStyle/>
          <a:p>
            <a:pPr marL="0" marR="0" lvl="0" indent="0" algn="ctr" defTabSz="685165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647176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34272" rIns="0" bIns="34272" anchor="ctr"/>
          <a:lstStyle/>
          <a:p>
            <a:pPr marL="0" marR="0" lvl="0" indent="0" algn="ctr" defTabSz="685165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rgbClr val="9E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/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/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/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C6B7F"/>
          </a:solidFill>
          <a:ln w="63500">
            <a:solidFill>
              <a:schemeClr val="bg1"/>
            </a:solidFill>
            <a:rou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14" name="文本占位符 6"/>
          <p:cNvSpPr txBox="1"/>
          <p:nvPr>
            <p:custDataLst>
              <p:tags r:id="rId4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/>
          <p:nvPr>
            <p:custDataLst>
              <p:tags r:id="rId5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2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点击添加标题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点击添加标题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1" cstate="print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rPr>
              <a:t>点击录入内容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 Unicode MS" pitchFamily="34" charset="-122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/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  <a:endPara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  <a:endPara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  <a:endPara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  <a:endPara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此处添加说明文字添加说明文字添加说明文字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此处添加说明文字添加说明文字添加说明文字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此处添加说明文字添加说明文字添加说明文字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此处添加说明文字添加说明文字添加说明文字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2031325"/>
            <a:chOff x="2816092" y="1148748"/>
            <a:chExt cx="7162269" cy="2031325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2031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algn="just">
                <a:lnSpc>
                  <a:spcPct val="150000"/>
                </a:lnSpc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</a:t>
              </a:r>
              <a:r>
                <a:rPr lang="zh-CN" alt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，亮亮图文旗舰店</a:t>
              </a:r>
              <a:r>
                <a:rPr lang="en-US" altLang="zh-CN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https://liangliangtuwen.tmall.com/</a:t>
              </a:r>
              <a:endPara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01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02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03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04</a:t>
                </a:r>
                <a:endPara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14" name="文本占位符 6"/>
          <p:cNvSpPr txBox="1"/>
          <p:nvPr>
            <p:custDataLst>
              <p:tags r:id="rId4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/>
          <p:nvPr>
            <p:custDataLst>
              <p:tags r:id="rId5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3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C6B7F"/>
          </a:solidFill>
          <a:ln w="9525">
            <a:noFill/>
            <a:rou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/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31B6FD">
              <a:lumMod val="75000"/>
            </a:srgbClr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0" name="Freeform 24"/>
          <p:cNvSpPr/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054487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4" name="Freeform 25"/>
          <p:cNvSpPr/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31B6FD">
              <a:lumMod val="75000"/>
            </a:srgbClr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输入您的文字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rPr>
              <a:t>此处添加文本标题</a:t>
            </a:r>
            <a:endParaRPr kumimoji="0" lang="zh-CN" altLang="en-US" sz="2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" name="组合 11"/>
          <p:cNvGrpSpPr/>
          <p:nvPr/>
        </p:nvGrpSpPr>
        <p:grpSpPr>
          <a:xfrm>
            <a:off x="1799138" y="12857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C6B7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2653213" y="2393725"/>
            <a:ext cx="3702050" cy="889000"/>
            <a:chOff x="4152923" y="3317891"/>
            <a:chExt cx="3702050" cy="1066800"/>
          </a:xfrm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3508877" y="3501693"/>
            <a:ext cx="3702050" cy="889000"/>
            <a:chOff x="4156098" y="4648216"/>
            <a:chExt cx="3702050" cy="1066800"/>
          </a:xfrm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934077" y="1420696"/>
            <a:ext cx="3425825" cy="6832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2784977" y="2545849"/>
            <a:ext cx="3425825" cy="6832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3637466" y="3676314"/>
            <a:ext cx="3425825" cy="6832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/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添加内容</a:t>
            </a:r>
            <a:endParaRPr kumimoji="0" lang="zh-CN" altLang="en-US" sz="17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添加内容</a:t>
            </a:r>
            <a:endParaRPr kumimoji="0" lang="zh-CN" altLang="en-US" sz="17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添加内容</a:t>
            </a:r>
            <a:endParaRPr kumimoji="0" lang="zh-CN" altLang="en-US" sz="17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添加内容</a:t>
            </a:r>
            <a:endParaRPr kumimoji="0" lang="zh-CN" altLang="en-US" sz="17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添加标题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60"/>
                </a:spcBef>
                <a:spcAft>
                  <a:spcPts val="460"/>
                </a:spcAft>
                <a:buClrTx/>
                <a:buSzTx/>
                <a:buFontTx/>
                <a:buNone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lIns="0" tIns="31754" rIns="0" bIns="31754" anchor="ctr"/>
            <a:lstStyle/>
            <a:p>
              <a:pPr marL="139700" marR="0" lvl="0" indent="-139700" algn="l" defTabSz="914400" rtl="0" eaLnBrk="1" fontAlgn="auto" latinLnBrk="0" hangingPunct="1">
                <a:lnSpc>
                  <a:spcPct val="120000"/>
                </a:lnSpc>
                <a:spcBef>
                  <a:spcPts val="460"/>
                </a:spcBef>
                <a:spcAft>
                  <a:spcPts val="46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 panose="020F0502020204030204"/>
              <a:ea typeface="幼圆"/>
            </a:endParaRPr>
          </a:p>
        </p:txBody>
      </p:sp>
      <p:sp>
        <p:nvSpPr>
          <p:cNvPr id="14" name="文本占位符 6"/>
          <p:cNvSpPr txBox="1"/>
          <p:nvPr>
            <p:custDataLst>
              <p:tags r:id="rId4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/>
          <p:nvPr>
            <p:custDataLst>
              <p:tags r:id="rId5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4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/>
          <a:srcRect b="82189"/>
          <a:stretch>
            <a:fillRect/>
          </a:stretch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C6B7F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C6B7F"/>
          </a:solidFill>
        </p:grpSpPr>
        <p:sp>
          <p:nvSpPr>
            <p:cNvPr id="8" name="Freeform 215"/>
            <p:cNvSpPr/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" name="Freeform 9"/>
            <p:cNvSpPr/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Freeform 16"/>
            <p:cNvSpPr/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Freeform 26"/>
            <p:cNvSpPr/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9" name="Freeform 29"/>
            <p:cNvSpPr/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2" name="Freeform 32"/>
            <p:cNvSpPr/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Freeform 33"/>
            <p:cNvSpPr/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</a:ln>
            <a:effec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Freeform 34"/>
            <p:cNvSpPr/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5" name="Freeform 35"/>
            <p:cNvSpPr/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Freeform 36"/>
            <p:cNvSpPr/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7" name="Freeform 37"/>
            <p:cNvSpPr/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8" name="Freeform 38"/>
            <p:cNvSpPr/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Freeform 39"/>
            <p:cNvSpPr/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0" name="Freeform 40"/>
            <p:cNvSpPr/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1" name="Freeform 41"/>
            <p:cNvSpPr/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2" name="Freeform 42"/>
            <p:cNvSpPr/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054487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/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47176"/>
          </a:solidFill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/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47176"/>
          </a:solidFill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82%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73%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56%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32%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rgbClr val="9EA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/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6"/>
              <p:cNvSpPr/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Freeform 7"/>
            <p:cNvSpPr/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9EA8AC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  <a:endPara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/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6"/>
              <p:cNvSpPr/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Freeform 7"/>
            <p:cNvSpPr/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647176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  <a:endPara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/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Freeform 6"/>
              <p:cNvSpPr/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Freeform 7"/>
            <p:cNvSpPr/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C6B7F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  <a:endPara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/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Freeform 6"/>
              <p:cNvSpPr/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" name="Freeform 7"/>
            <p:cNvSpPr/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647176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  <a:endPara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您的内容打在这里，或者通过您的内容打在这里，或者您的内容打在这里，或者您的内容打在这里，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华文黑体" pitchFamily="2" charset="-122"/>
                </a:rPr>
                <a:t>添加标题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华文黑体" pitchFamily="2" charset="-122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15" name="任意多边形 14"/>
          <p:cNvSpPr/>
          <p:nvPr>
            <p:custDataLst>
              <p:tags r:id="rId2"/>
            </p:custDataLst>
          </p:nvPr>
        </p:nvSpPr>
        <p:spPr>
          <a:xfrm>
            <a:off x="7439297" y="1308625"/>
            <a:ext cx="1704703" cy="71067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A47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幼圆"/>
              <a:cs typeface="+mn-cs"/>
            </a:endParaRPr>
          </a:p>
        </p:txBody>
      </p:sp>
      <p:sp>
        <p:nvSpPr>
          <p:cNvPr id="17" name="任意多边形 16"/>
          <p:cNvSpPr/>
          <p:nvPr>
            <p:custDataLst>
              <p:tags r:id="rId3"/>
            </p:custDataLst>
          </p:nvPr>
        </p:nvSpPr>
        <p:spPr>
          <a:xfrm>
            <a:off x="2927000" y="357871"/>
            <a:ext cx="1216376" cy="43232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幼圆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9475" y="571500"/>
            <a:ext cx="4857658" cy="1038225"/>
          </a:xfrm>
          <a:prstGeom prst="rect">
            <a:avLst/>
          </a:prstGeom>
          <a:solidFill>
            <a:srgbClr val="7689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81160" y="648311"/>
            <a:ext cx="4774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感谢观看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THANK YOU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66985" y="1265339"/>
            <a:ext cx="146050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微软雅黑" panose="020B0503020204020204" pitchFamily="34" charset="-122"/>
                <a:cs typeface="+mn-cs"/>
              </a:rPr>
              <a:t>汇报人</a:t>
            </a: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微软雅黑" panose="020B0503020204020204" pitchFamily="34" charset="-122"/>
                <a:cs typeface="+mn-cs"/>
              </a:rPr>
              <a:t>：  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微软雅黑" panose="020B0503020204020204" pitchFamily="34" charset="-122"/>
                <a:cs typeface="+mn-cs"/>
              </a:rPr>
              <a:t>导</a:t>
            </a:r>
            <a:r>
              <a: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微软雅黑" panose="020B0503020204020204" pitchFamily="34" charset="-122"/>
                <a:cs typeface="+mn-cs"/>
              </a:rPr>
              <a:t>师</a:t>
            </a:r>
            <a:r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微软雅黑" panose="020B0503020204020204" pitchFamily="34" charset="-122"/>
                <a:cs typeface="+mn-cs"/>
              </a:rPr>
              <a:t>：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74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5" grpId="0" animBg="1"/>
      <p:bldP spid="6" grpId="0"/>
      <p:bldP spid="7" grpId="0"/>
    </p:bldLst>
  </p:timing>
</p:sld>
</file>

<file path=ppt/tags/tag1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2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3.xml><?xml version="1.0" encoding="utf-8"?>
<p:tagLst xmlns:p="http://schemas.openxmlformats.org/presentationml/2006/main">
  <p:tag name="MH" val="20170120114600"/>
  <p:tag name="MH_LIBRARY" val="GRAPHIC"/>
  <p:tag name="MH_ORDER" val="圆角矩形 11"/>
</p:tagLst>
</file>

<file path=ppt/tags/tag4.xml><?xml version="1.0" encoding="utf-8"?>
<p:tagLst xmlns:p="http://schemas.openxmlformats.org/presentationml/2006/main">
  <p:tag name="MH" val="20170120114600"/>
  <p:tag name="MH_LIBRARY" val="GRAPHIC"/>
  <p:tag name="MH_ORDER" val="圆角矩形 11"/>
</p:tagLst>
</file>

<file path=ppt/tags/tag5.xml><?xml version="1.0" encoding="utf-8"?>
<p:tagLst xmlns:p="http://schemas.openxmlformats.org/presentationml/2006/main">
  <p:tag name="MH" val="20170120114600"/>
  <p:tag name="MH_LIBRARY" val="GRAPHIC"/>
  <p:tag name="MH_ORDER" val="圆角矩形 11"/>
</p:tagLst>
</file>

<file path=ppt/tags/tag6.xml><?xml version="1.0" encoding="utf-8"?>
<p:tagLst xmlns:p="http://schemas.openxmlformats.org/presentationml/2006/main">
  <p:tag name="MH" val="20170120114600"/>
  <p:tag name="MH_LIBRARY" val="GRAPHIC"/>
  <p:tag name="MH_ORDER" val="圆角矩形 11"/>
</p:tagLst>
</file>

<file path=ppt/tags/tag7.xml><?xml version="1.0" encoding="utf-8"?>
<p:tagLst xmlns:p="http://schemas.openxmlformats.org/presentationml/2006/main">
  <p:tag name="MH" val="20170120114600"/>
  <p:tag name="MH_LIBRARY" val="GRAPHIC"/>
  <p:tag name="MH_ORDER" val="矩形 8"/>
</p:tagLst>
</file>

<file path=ppt/tags/tag8.xml><?xml version="1.0" encoding="utf-8"?>
<p:tagLst xmlns:p="http://schemas.openxmlformats.org/presentationml/2006/main">
  <p:tag name="MH" val="20170120114600"/>
  <p:tag name="MH_LIBRARY" val="GRAPHIC"/>
  <p:tag name="MH_ORDER" val="圆角矩形 4"/>
</p:tagLst>
</file>

<file path=ppt/tags/tag9.xml><?xml version="1.0" encoding="utf-8"?>
<p:tagLst xmlns:p="http://schemas.openxmlformats.org/presentationml/2006/main">
  <p:tag name="MH" val="20170120114600"/>
  <p:tag name="MH_LIBRARY" val="GRAPHIC"/>
  <p:tag name="MH_ORDER" val="Oval 6"/>
</p:tagLst>
</file>

<file path=ppt/tags/tag10.xml><?xml version="1.0" encoding="utf-8"?>
<p:tagLst xmlns:p="http://schemas.openxmlformats.org/presentationml/2006/main">
  <p:tag name="MH" val="20170120114600"/>
  <p:tag name="MH_LIBRARY" val="GRAPHIC"/>
  <p:tag name="MH_ORDER" val="圆角矩形 4"/>
</p:tagLst>
</file>

<file path=ppt/tags/tag11.xml><?xml version="1.0" encoding="utf-8"?>
<p:tagLst xmlns:p="http://schemas.openxmlformats.org/presentationml/2006/main">
  <p:tag name="MH" val="20170120114600"/>
  <p:tag name="MH_LIBRARY" val="GRAPHIC"/>
  <p:tag name="MH_ORDER" val="Oval 85"/>
</p:tagLst>
</file>

<file path=ppt/tags/tag12.xml><?xml version="1.0" encoding="utf-8"?>
<p:tagLst xmlns:p="http://schemas.openxmlformats.org/presentationml/2006/main">
  <p:tag name="MH" val="20170120114600"/>
  <p:tag name="MH_LIBRARY" val="GRAPHIC"/>
  <p:tag name="MH_ORDER" val="圆角矩形 4"/>
</p:tagLst>
</file>

<file path=ppt/tags/tag13.xml><?xml version="1.0" encoding="utf-8"?>
<p:tagLst xmlns:p="http://schemas.openxmlformats.org/presentationml/2006/main">
  <p:tag name="MH" val="20170120114600"/>
  <p:tag name="MH_LIBRARY" val="GRAPHIC"/>
  <p:tag name="MH_ORDER" val="Oval 89"/>
</p:tagLst>
</file>

<file path=ppt/tags/tag14.xml><?xml version="1.0" encoding="utf-8"?>
<p:tagLst xmlns:p="http://schemas.openxmlformats.org/presentationml/2006/main">
  <p:tag name="MH" val="20170120114600"/>
  <p:tag name="MH_LIBRARY" val="GRAPHIC"/>
  <p:tag name="MH_ORDER" val="圆角矩形 4"/>
</p:tagLst>
</file>

<file path=ppt/tags/tag15.xml><?xml version="1.0" encoding="utf-8"?>
<p:tagLst xmlns:p="http://schemas.openxmlformats.org/presentationml/2006/main">
  <p:tag name="MH" val="20170120114600"/>
  <p:tag name="MH_LIBRARY" val="GRAPHIC"/>
  <p:tag name="MH_ORDER" val="Oval 93"/>
</p:tagLst>
</file>

<file path=ppt/tags/tag16.xml><?xml version="1.0" encoding="utf-8"?>
<p:tagLst xmlns:p="http://schemas.openxmlformats.org/presentationml/2006/main">
  <p:tag name="MH" val="20170120114600"/>
  <p:tag name="MH_LIBRARY" val="GRAPHIC"/>
  <p:tag name="MH_ORDER" val="TextBox 33"/>
</p:tagLst>
</file>

<file path=ppt/tags/tag17.xml><?xml version="1.0" encoding="utf-8"?>
<p:tagLst xmlns:p="http://schemas.openxmlformats.org/presentationml/2006/main">
  <p:tag name="MH" val="20170120114600"/>
  <p:tag name="MH_LIBRARY" val="GRAPHIC"/>
  <p:tag name="MH_ORDER" val="TextBox 33"/>
</p:tagLst>
</file>

<file path=ppt/tags/tag18.xml><?xml version="1.0" encoding="utf-8"?>
<p:tagLst xmlns:p="http://schemas.openxmlformats.org/presentationml/2006/main">
  <p:tag name="MH" val="20170120114600"/>
  <p:tag name="MH_LIBRARY" val="GRAPHIC"/>
  <p:tag name="MH_ORDER" val="TextBox 33"/>
</p:tagLst>
</file>

<file path=ppt/tags/tag19.xml><?xml version="1.0" encoding="utf-8"?>
<p:tagLst xmlns:p="http://schemas.openxmlformats.org/presentationml/2006/main">
  <p:tag name="MH" val="20170120114600"/>
  <p:tag name="MH_LIBRARY" val="GRAPHIC"/>
  <p:tag name="MH_ORDER" val="TextBox 33"/>
</p:tagLst>
</file>

<file path=ppt/tags/tag20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21.xml><?xml version="1.0" encoding="utf-8"?>
<p:tagLst xmlns:p="http://schemas.openxmlformats.org/presentationml/2006/main">
  <p:tag name="MH" val="20170120113733"/>
  <p:tag name="MH_LIBRARY" val="GRAPHIC"/>
  <p:tag name="MH_ORDER" val="Rectangle 7"/>
</p:tagLst>
</file>

<file path=ppt/tags/tag22.xml><?xml version="1.0" encoding="utf-8"?>
<p:tagLst xmlns:p="http://schemas.openxmlformats.org/presentationml/2006/main">
  <p:tag name="MH" val="20170120113733"/>
  <p:tag name="MH_LIBRARY" val="GRAPHIC"/>
  <p:tag name="MH_ORDER" val="Freeform 8"/>
</p:tagLst>
</file>

<file path=ppt/tags/tag23.xml><?xml version="1.0" encoding="utf-8"?>
<p:tagLst xmlns:p="http://schemas.openxmlformats.org/presentationml/2006/main">
  <p:tag name="MH" val="20170120113733"/>
  <p:tag name="MH_LIBRARY" val="GRAPHIC"/>
  <p:tag name="MH_ORDER" val="文本占位符 6"/>
</p:tagLst>
</file>

<file path=ppt/tags/tag24.xml><?xml version="1.0" encoding="utf-8"?>
<p:tagLst xmlns:p="http://schemas.openxmlformats.org/presentationml/2006/main">
  <p:tag name="MH" val="20170120113733"/>
  <p:tag name="MH_LIBRARY" val="GRAPHIC"/>
  <p:tag name="MH_ORDER" val="文本占位符 4"/>
</p:tagLst>
</file>

<file path=ppt/tags/tag25.xml><?xml version="1.0" encoding="utf-8"?>
<p:tagLst xmlns:p="http://schemas.openxmlformats.org/presentationml/2006/main">
  <p:tag name="MH" val="20170120113733"/>
  <p:tag name="MH_LIBRARY" val="GRAPHIC"/>
</p:tagLst>
</file>

<file path=ppt/tags/tag26.xml><?xml version="1.0" encoding="utf-8"?>
<p:tagLst xmlns:p="http://schemas.openxmlformats.org/presentationml/2006/main">
  <p:tag name="SELECTED" val="True"/>
</p:tagLst>
</file>

<file path=ppt/tags/tag27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28.xml><?xml version="1.0" encoding="utf-8"?>
<p:tagLst xmlns:p="http://schemas.openxmlformats.org/presentationml/2006/main">
  <p:tag name="MH" val="20170120113733"/>
  <p:tag name="MH_LIBRARY" val="GRAPHIC"/>
  <p:tag name="MH_ORDER" val="Rectangle 7"/>
</p:tagLst>
</file>

<file path=ppt/tags/tag29.xml><?xml version="1.0" encoding="utf-8"?>
<p:tagLst xmlns:p="http://schemas.openxmlformats.org/presentationml/2006/main">
  <p:tag name="MH" val="20170120113733"/>
  <p:tag name="MH_LIBRARY" val="GRAPHIC"/>
  <p:tag name="MH_ORDER" val="Freeform 8"/>
</p:tagLst>
</file>

<file path=ppt/tags/tag30.xml><?xml version="1.0" encoding="utf-8"?>
<p:tagLst xmlns:p="http://schemas.openxmlformats.org/presentationml/2006/main">
  <p:tag name="MH" val="20170120113733"/>
  <p:tag name="MH_LIBRARY" val="GRAPHIC"/>
  <p:tag name="MH_ORDER" val="文本占位符 6"/>
</p:tagLst>
</file>

<file path=ppt/tags/tag31.xml><?xml version="1.0" encoding="utf-8"?>
<p:tagLst xmlns:p="http://schemas.openxmlformats.org/presentationml/2006/main">
  <p:tag name="MH" val="20170120113733"/>
  <p:tag name="MH_LIBRARY" val="GRAPHIC"/>
  <p:tag name="MH_ORDER" val="文本占位符 4"/>
</p:tagLst>
</file>

<file path=ppt/tags/tag32.xml><?xml version="1.0" encoding="utf-8"?>
<p:tagLst xmlns:p="http://schemas.openxmlformats.org/presentationml/2006/main">
  <p:tag name="MH" val="20170120113733"/>
  <p:tag name="MH_LIBRARY" val="GRAPHIC"/>
</p:tagLst>
</file>

<file path=ppt/tags/tag33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34.xml><?xml version="1.0" encoding="utf-8"?>
<p:tagLst xmlns:p="http://schemas.openxmlformats.org/presentationml/2006/main">
  <p:tag name="MH" val="20170120113733"/>
  <p:tag name="MH_LIBRARY" val="GRAPHIC"/>
  <p:tag name="MH_ORDER" val="Rectangle 7"/>
</p:tagLst>
</file>

<file path=ppt/tags/tag35.xml><?xml version="1.0" encoding="utf-8"?>
<p:tagLst xmlns:p="http://schemas.openxmlformats.org/presentationml/2006/main">
  <p:tag name="MH" val="20170120113733"/>
  <p:tag name="MH_LIBRARY" val="GRAPHIC"/>
  <p:tag name="MH_ORDER" val="Freeform 8"/>
</p:tagLst>
</file>

<file path=ppt/tags/tag36.xml><?xml version="1.0" encoding="utf-8"?>
<p:tagLst xmlns:p="http://schemas.openxmlformats.org/presentationml/2006/main">
  <p:tag name="MH" val="20170120113733"/>
  <p:tag name="MH_LIBRARY" val="GRAPHIC"/>
  <p:tag name="MH_ORDER" val="文本占位符 6"/>
</p:tagLst>
</file>

<file path=ppt/tags/tag37.xml><?xml version="1.0" encoding="utf-8"?>
<p:tagLst xmlns:p="http://schemas.openxmlformats.org/presentationml/2006/main">
  <p:tag name="MH" val="20170120113733"/>
  <p:tag name="MH_LIBRARY" val="GRAPHIC"/>
  <p:tag name="MH_ORDER" val="文本占位符 4"/>
</p:tagLst>
</file>

<file path=ppt/tags/tag38.xml><?xml version="1.0" encoding="utf-8"?>
<p:tagLst xmlns:p="http://schemas.openxmlformats.org/presentationml/2006/main">
  <p:tag name="MH" val="20170120113733"/>
  <p:tag name="MH_LIBRARY" val="GRAPHIC"/>
</p:tagLst>
</file>

<file path=ppt/tags/tag39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40.xml><?xml version="1.0" encoding="utf-8"?>
<p:tagLst xmlns:p="http://schemas.openxmlformats.org/presentationml/2006/main">
  <p:tag name="MH" val="20170120113733"/>
  <p:tag name="MH_LIBRARY" val="GRAPHIC"/>
  <p:tag name="MH_ORDER" val="Rectangle 7"/>
</p:tagLst>
</file>

<file path=ppt/tags/tag41.xml><?xml version="1.0" encoding="utf-8"?>
<p:tagLst xmlns:p="http://schemas.openxmlformats.org/presentationml/2006/main">
  <p:tag name="MH" val="20170120113733"/>
  <p:tag name="MH_LIBRARY" val="GRAPHIC"/>
  <p:tag name="MH_ORDER" val="Freeform 8"/>
</p:tagLst>
</file>

<file path=ppt/tags/tag42.xml><?xml version="1.0" encoding="utf-8"?>
<p:tagLst xmlns:p="http://schemas.openxmlformats.org/presentationml/2006/main">
  <p:tag name="MH" val="20170120113733"/>
  <p:tag name="MH_LIBRARY" val="GRAPHIC"/>
  <p:tag name="MH_ORDER" val="文本占位符 6"/>
</p:tagLst>
</file>

<file path=ppt/tags/tag43.xml><?xml version="1.0" encoding="utf-8"?>
<p:tagLst xmlns:p="http://schemas.openxmlformats.org/presentationml/2006/main">
  <p:tag name="MH" val="20170120113733"/>
  <p:tag name="MH_LIBRARY" val="GRAPHIC"/>
  <p:tag name="MH_ORDER" val="文本占位符 4"/>
</p:tagLst>
</file>

<file path=ppt/tags/tag44.xml><?xml version="1.0" encoding="utf-8"?>
<p:tagLst xmlns:p="http://schemas.openxmlformats.org/presentationml/2006/main">
  <p:tag name="MH" val="20170120113733"/>
  <p:tag name="MH_LIBRARY" val="GRAPHIC"/>
</p:tagLst>
</file>

<file path=ppt/tags/tag45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ags/tag46.xml><?xml version="1.0" encoding="utf-8"?>
<p:tagLst xmlns:p="http://schemas.openxmlformats.org/presentationml/2006/main">
  <p:tag name="MH" val="20170120113733"/>
  <p:tag name="MH_LIBRARY" val="GRAPHIC"/>
  <p:tag name="MH_ORDER" val="Freeform 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2885</Words>
  <Application>WPS 演示</Application>
  <PresentationFormat>全屏显示(16:9)</PresentationFormat>
  <Paragraphs>453</Paragraphs>
  <Slides>27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56" baseType="lpstr">
      <vt:lpstr>Arial</vt:lpstr>
      <vt:lpstr>宋体</vt:lpstr>
      <vt:lpstr>Wingdings</vt:lpstr>
      <vt:lpstr>等线</vt:lpstr>
      <vt:lpstr>等线</vt:lpstr>
      <vt:lpstr>微软雅黑</vt:lpstr>
      <vt:lpstr>Calibri</vt:lpstr>
      <vt:lpstr>幼圆</vt:lpstr>
      <vt:lpstr>幼圆</vt:lpstr>
      <vt:lpstr>Segoe UI</vt:lpstr>
      <vt:lpstr>华文中宋</vt:lpstr>
      <vt:lpstr>Baskerville Old Face</vt:lpstr>
      <vt:lpstr>方正兰亭细黑_GBK</vt:lpstr>
      <vt:lpstr>华文黑体</vt:lpstr>
      <vt:lpstr>Arial Unicode MS</vt:lpstr>
      <vt:lpstr>Calibri</vt:lpstr>
      <vt:lpstr>Arial Unicode MS</vt:lpstr>
      <vt:lpstr>等线 Light</vt:lpstr>
      <vt:lpstr>Segoe Print</vt:lpstr>
      <vt:lpstr>方正姚体</vt:lpstr>
      <vt:lpstr>Arial Narrow</vt:lpstr>
      <vt:lpstr>Impact</vt:lpstr>
      <vt:lpstr>Nexa Light</vt:lpstr>
      <vt:lpstr>方正正大黑简体</vt:lpstr>
      <vt:lpstr>等线 Light</vt:lpstr>
      <vt:lpstr>黑体</vt:lpstr>
      <vt:lpstr>Vrinda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12</cp:revision>
  <dcterms:created xsi:type="dcterms:W3CDTF">2016-12-25T02:27:00Z</dcterms:created>
  <dcterms:modified xsi:type="dcterms:W3CDTF">2017-09-19T03:35:39Z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