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tags/tag11.xml" ContentType="application/vnd.openxmlformats-officedocument.presentationml.tags+xml"/>
  <Override PartName="/ppt/notesSlides/notesSlide6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tags/tag15.xml" ContentType="application/vnd.openxmlformats-officedocument.presentationml.tags+xml"/>
  <Override PartName="/ppt/notesSlides/notesSlide10.xml" ContentType="application/vnd.openxmlformats-officedocument.presentationml.notesSlide+xml"/>
  <Override PartName="/ppt/tags/tag16.xml" ContentType="application/vnd.openxmlformats-officedocument.presentationml.tags+xml"/>
  <Override PartName="/ppt/notesSlides/notesSlide11.xml" ContentType="application/vnd.openxmlformats-officedocument.presentationml.notesSlide+xml"/>
  <Override PartName="/ppt/tags/tag17.xml" ContentType="application/vnd.openxmlformats-officedocument.presentationml.tags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tags/tag19.xml" ContentType="application/vnd.openxmlformats-officedocument.presentationml.tags+xml"/>
  <Override PartName="/ppt/notesSlides/notesSlide14.xml" ContentType="application/vnd.openxmlformats-officedocument.presentationml.notesSlide+xml"/>
  <Override PartName="/ppt/tags/tag20.xml" ContentType="application/vnd.openxmlformats-officedocument.presentationml.tags+xml"/>
  <Override PartName="/ppt/notesSlides/notesSlide15.xml" ContentType="application/vnd.openxmlformats-officedocument.presentationml.notesSlide+xml"/>
  <Override PartName="/ppt/tags/tag21.xml" ContentType="application/vnd.openxmlformats-officedocument.presentationml.tags+xml"/>
  <Override PartName="/ppt/notesSlides/notesSlide16.xml" ContentType="application/vnd.openxmlformats-officedocument.presentationml.notesSlide+xml"/>
  <Override PartName="/ppt/tags/tag22.xml" ContentType="application/vnd.openxmlformats-officedocument.presentationml.tags+xml"/>
  <Override PartName="/ppt/notesSlides/notesSlide17.xml" ContentType="application/vnd.openxmlformats-officedocument.presentationml.notesSlide+xml"/>
  <Override PartName="/ppt/tags/tag23.xml" ContentType="application/vnd.openxmlformats-officedocument.presentationml.tags+xml"/>
  <Override PartName="/ppt/notesSlides/notesSlide18.xml" ContentType="application/vnd.openxmlformats-officedocument.presentationml.notesSlide+xml"/>
  <Override PartName="/ppt/tags/tag24.xml" ContentType="application/vnd.openxmlformats-officedocument.presentationml.tags+xml"/>
  <Override PartName="/ppt/notesSlides/notesSlide19.xml" ContentType="application/vnd.openxmlformats-officedocument.presentationml.notesSlide+xml"/>
  <Override PartName="/ppt/tags/tag25.xml" ContentType="application/vnd.openxmlformats-officedocument.presentationml.tags+xml"/>
  <Override PartName="/ppt/notesSlides/notesSlide20.xml" ContentType="application/vnd.openxmlformats-officedocument.presentationml.notesSlide+xml"/>
  <Override PartName="/ppt/tags/tag26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9" r:id="rId4"/>
    <p:sldId id="264" r:id="rId5"/>
    <p:sldId id="269" r:id="rId6"/>
    <p:sldId id="270" r:id="rId7"/>
    <p:sldId id="271" r:id="rId8"/>
    <p:sldId id="260" r:id="rId9"/>
    <p:sldId id="272" r:id="rId10"/>
    <p:sldId id="273" r:id="rId11"/>
    <p:sldId id="274" r:id="rId12"/>
    <p:sldId id="275" r:id="rId13"/>
    <p:sldId id="261" r:id="rId14"/>
    <p:sldId id="276" r:id="rId15"/>
    <p:sldId id="277" r:id="rId16"/>
    <p:sldId id="278" r:id="rId17"/>
    <p:sldId id="279" r:id="rId18"/>
    <p:sldId id="262" r:id="rId19"/>
    <p:sldId id="280" r:id="rId20"/>
    <p:sldId id="281" r:id="rId21"/>
    <p:sldId id="282" r:id="rId22"/>
    <p:sldId id="263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4A1F"/>
    <a:srgbClr val="F05A28"/>
    <a:srgbClr val="000000"/>
    <a:srgbClr val="6F9628"/>
    <a:srgbClr val="79992A"/>
    <a:srgbClr val="F9CB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4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0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00430F-0F1E-477B-895B-45B827872FAC}" type="datetimeFigureOut">
              <a:rPr lang="zh-CN" altLang="en-US" smtClean="0"/>
              <a:pPr/>
              <a:t>2018/5/2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E05C34-EAE2-4CEA-A0A1-41E298CEB7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866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0860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68065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9672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721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395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724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070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276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739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2919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4531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2075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0056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2187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20848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04287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237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74214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2370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4442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9731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6819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321A76B-5BD1-46D7-B191-0438473A54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48CEE600-D3D7-4149-8982-6B0DAEED88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4B8C63E-E6FE-4443-AA85-BAEFCAE22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D67A8EB-42A8-4B8F-9EFC-6351A7019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B8F4962-8E29-4445-BBDC-325CC9ABA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4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1F2558F-8F9E-4FC7-B0FC-63E0DDC4E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8E5732A-2203-4DB2-ABD1-0E824460B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5C469CD-0F04-45BF-9684-32BD4E469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03CD9B8-E1F1-4008-8F0C-15276FCFE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2A24F76-1E19-43B1-9AE5-716951696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40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D77698C-BEA3-45EA-81A3-52011D9DE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7676D43-A1A7-4F84-9A5A-28A636FB5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05A64DC-3664-45F3-AD83-9EEDEE52C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B899035-73F7-47A5-897C-0FE5C1404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BC9BB85-B62F-4242-AB6A-E5DEFBC01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88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1053490-E7A0-4E4A-8101-E48A50B84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7EDE804E-8A75-4C8A-87F2-01EEE21B7B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9529FA1E-2F2C-4559-A2CC-6A4A8A7D7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BE03741E-0F7E-4239-8575-033FB93CA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2018/5/2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3BD875F-5AD7-4156-A505-41C5354A6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7E9C902-38CD-484A-AAFE-FAA899A48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53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6B90C01-23D9-4842-9140-4951C0E89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B08229AA-EC9C-48E6-A9C0-03B92D21D1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DC8D386-820B-422C-9F56-98EA37E70E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5B040A75-E0C5-4F71-ACB6-CE18D375A0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00F8951A-D066-4843-A484-2897CFC051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04D2585D-6B81-484C-B667-68E7A6666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2018/5/2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E7B8EE8-A21D-47F3-A580-DAFF59A2C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C1EA47CB-44C8-4FE7-9E89-4E385EBF6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242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3D189EC-6B6E-4D60-97CF-A187F294F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EC16222C-FFE1-4ADB-8C2F-6E0C6E895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2018/5/2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2370634D-6CC4-4629-92F5-287AEEE6E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58C3405E-A751-450F-9C88-787AB3893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740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CB233B45-1BCE-4058-9676-AF315CA39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2018/5/2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A6B19542-A891-448F-BDF0-CEB90382E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77A33899-BBBB-4227-B30E-706521BB5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08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69C53DE-06C7-44B1-8999-B10E1E664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3A5BEB4C-A8AB-413B-A7CF-F62C93AD7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FCB843A6-9598-497B-932B-68B9E19D48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990F6863-A4F5-4763-9F80-89FF6FBA1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2018/5/2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7F5F38ED-1A96-45A6-85C7-87E1D6952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5DF41F61-7098-4325-A567-86AD05C91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95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D64109A-99AA-44F5-B508-205D68B59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7C04F081-D47D-45F7-A7B7-2B3B6FB29E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E753631C-0C26-467C-9E53-03B9F6AB4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36E34AE-092A-47CC-8B3A-B83616256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2018/5/2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20C76329-171E-45C3-93FE-FA208B3B0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E158E1CB-3A99-4C8E-871E-EB02A3F7F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08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3ACEA95-77ED-4911-8638-284C14A56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CBA76B14-C4BC-465F-A133-D2C2EAA81F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95DE5E7-212A-462F-863F-B0436503C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E834298-4DFC-471A-AC9E-30B85995E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62B8309-2795-4A42-9480-5DC0ECF97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98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B4A1F6CF-FA35-471E-83BC-0F7D3D3F15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BFB30D1-16F6-4380-850B-27487E8386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DAFC1E1-0667-49C5-877E-5FB604813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D1C5475-5BF5-4D5D-B018-5AEBB9CA2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0CC3B65-AACE-47CD-B944-6FE2C6EE8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612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CB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B06FDC86-99C9-45B5-BDD3-7E2AF3007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1A4303C-BA17-4DCC-B8A9-4280FDDA42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228BAB1-EAB2-482C-A2AA-B8EE4B6656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ECA24-274C-4CC0-AA17-C6DC51EED606}" type="datetimeFigureOut">
              <a:rPr lang="zh-CN" altLang="en-US" smtClean="0"/>
              <a:pPr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56813FE-EAE5-469D-941A-F458E46960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2A8AAF6-2FF0-46C3-B284-234C4D7F28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885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129F4B3D-D519-4E76-8FDE-5074ADFC76E7}"/>
              </a:ext>
            </a:extLst>
          </p:cNvPr>
          <p:cNvGrpSpPr/>
          <p:nvPr/>
        </p:nvGrpSpPr>
        <p:grpSpPr>
          <a:xfrm>
            <a:off x="301451" y="-733041"/>
            <a:ext cx="4524455" cy="7363110"/>
            <a:chOff x="438150" y="-3174"/>
            <a:chExt cx="3221037" cy="5241924"/>
          </a:xfrm>
        </p:grpSpPr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xmlns="" id="{62FAF16F-5CF4-4B7E-9CF2-C593A6323C6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200" y="500063"/>
              <a:ext cx="2017712" cy="4738687"/>
            </a:xfrm>
            <a:custGeom>
              <a:avLst/>
              <a:gdLst>
                <a:gd name="T0" fmla="*/ 49 w 409"/>
                <a:gd name="T1" fmla="*/ 959 h 959"/>
                <a:gd name="T2" fmla="*/ 0 w 409"/>
                <a:gd name="T3" fmla="*/ 959 h 959"/>
                <a:gd name="T4" fmla="*/ 365 w 409"/>
                <a:gd name="T5" fmla="*/ 0 h 959"/>
                <a:gd name="T6" fmla="*/ 409 w 409"/>
                <a:gd name="T7" fmla="*/ 0 h 959"/>
                <a:gd name="T8" fmla="*/ 49 w 409"/>
                <a:gd name="T9" fmla="*/ 959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9" h="959">
                  <a:moveTo>
                    <a:pt x="49" y="959"/>
                  </a:moveTo>
                  <a:cubicBezTo>
                    <a:pt x="0" y="959"/>
                    <a:pt x="0" y="959"/>
                    <a:pt x="0" y="959"/>
                  </a:cubicBezTo>
                  <a:cubicBezTo>
                    <a:pt x="3" y="954"/>
                    <a:pt x="307" y="484"/>
                    <a:pt x="365" y="0"/>
                  </a:cubicBezTo>
                  <a:cubicBezTo>
                    <a:pt x="409" y="0"/>
                    <a:pt x="409" y="0"/>
                    <a:pt x="409" y="0"/>
                  </a:cubicBezTo>
                  <a:cubicBezTo>
                    <a:pt x="349" y="493"/>
                    <a:pt x="52" y="954"/>
                    <a:pt x="49" y="959"/>
                  </a:cubicBezTo>
                </a:path>
              </a:pathLst>
            </a:custGeom>
            <a:solidFill>
              <a:srgbClr val="6F96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xmlns="" id="{ED868F5C-F393-4F75-990B-599C481E4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5125" y="539750"/>
              <a:ext cx="754062" cy="400050"/>
            </a:xfrm>
            <a:custGeom>
              <a:avLst/>
              <a:gdLst>
                <a:gd name="T0" fmla="*/ 153 w 153"/>
                <a:gd name="T1" fmla="*/ 30 h 81"/>
                <a:gd name="T2" fmla="*/ 82 w 153"/>
                <a:gd name="T3" fmla="*/ 75 h 81"/>
                <a:gd name="T4" fmla="*/ 0 w 153"/>
                <a:gd name="T5" fmla="*/ 51 h 81"/>
                <a:gd name="T6" fmla="*/ 72 w 153"/>
                <a:gd name="T7" fmla="*/ 6 h 81"/>
                <a:gd name="T8" fmla="*/ 153 w 153"/>
                <a:gd name="T9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81">
                  <a:moveTo>
                    <a:pt x="153" y="30"/>
                  </a:moveTo>
                  <a:cubicBezTo>
                    <a:pt x="153" y="30"/>
                    <a:pt x="124" y="69"/>
                    <a:pt x="82" y="75"/>
                  </a:cubicBezTo>
                  <a:cubicBezTo>
                    <a:pt x="39" y="81"/>
                    <a:pt x="0" y="51"/>
                    <a:pt x="0" y="51"/>
                  </a:cubicBezTo>
                  <a:cubicBezTo>
                    <a:pt x="0" y="51"/>
                    <a:pt x="30" y="12"/>
                    <a:pt x="72" y="6"/>
                  </a:cubicBezTo>
                  <a:cubicBezTo>
                    <a:pt x="114" y="0"/>
                    <a:pt x="153" y="30"/>
                    <a:pt x="153" y="30"/>
                  </a:cubicBezTo>
                  <a:close/>
                </a:path>
              </a:pathLst>
            </a:custGeom>
            <a:solidFill>
              <a:srgbClr val="AFC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xmlns="" id="{C6402D49-78A3-4703-8590-534E31187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150" y="2209800"/>
              <a:ext cx="508000" cy="661987"/>
            </a:xfrm>
            <a:custGeom>
              <a:avLst/>
              <a:gdLst>
                <a:gd name="T0" fmla="*/ 91 w 103"/>
                <a:gd name="T1" fmla="*/ 134 h 134"/>
                <a:gd name="T2" fmla="*/ 22 w 103"/>
                <a:gd name="T3" fmla="*/ 85 h 134"/>
                <a:gd name="T4" fmla="*/ 13 w 103"/>
                <a:gd name="T5" fmla="*/ 0 h 134"/>
                <a:gd name="T6" fmla="*/ 82 w 103"/>
                <a:gd name="T7" fmla="*/ 50 h 134"/>
                <a:gd name="T8" fmla="*/ 91 w 103"/>
                <a:gd name="T9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34">
                  <a:moveTo>
                    <a:pt x="91" y="134"/>
                  </a:moveTo>
                  <a:cubicBezTo>
                    <a:pt x="91" y="134"/>
                    <a:pt x="43" y="121"/>
                    <a:pt x="22" y="85"/>
                  </a:cubicBezTo>
                  <a:cubicBezTo>
                    <a:pt x="0" y="48"/>
                    <a:pt x="13" y="0"/>
                    <a:pt x="13" y="0"/>
                  </a:cubicBezTo>
                  <a:cubicBezTo>
                    <a:pt x="13" y="0"/>
                    <a:pt x="61" y="13"/>
                    <a:pt x="82" y="50"/>
                  </a:cubicBezTo>
                  <a:cubicBezTo>
                    <a:pt x="103" y="86"/>
                    <a:pt x="91" y="134"/>
                    <a:pt x="91" y="134"/>
                  </a:cubicBezTo>
                  <a:close/>
                </a:path>
              </a:pathLst>
            </a:custGeom>
            <a:solidFill>
              <a:srgbClr val="AFC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13">
              <a:extLst>
                <a:ext uri="{FF2B5EF4-FFF2-40B4-BE49-F238E27FC236}">
                  <a16:creationId xmlns:a16="http://schemas.microsoft.com/office/drawing/2014/main" xmlns="" id="{C54922E4-A225-4B85-A50F-094E2CE727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31913" y="4146550"/>
              <a:ext cx="300037" cy="173037"/>
            </a:xfrm>
            <a:prstGeom prst="line">
              <a:avLst/>
            </a:prstGeom>
            <a:noFill/>
            <a:ln w="217488" cap="rnd">
              <a:solidFill>
                <a:srgbClr val="AFC825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Line 14">
              <a:extLst>
                <a:ext uri="{FF2B5EF4-FFF2-40B4-BE49-F238E27FC236}">
                  <a16:creationId xmlns:a16="http://schemas.microsoft.com/office/drawing/2014/main" xmlns="" id="{E322F870-F015-4CAD-B5AA-FDE010A7BB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84450" y="712788"/>
              <a:ext cx="344487" cy="25400"/>
            </a:xfrm>
            <a:prstGeom prst="line">
              <a:avLst/>
            </a:prstGeom>
            <a:noFill/>
            <a:ln w="217488" cap="rnd">
              <a:solidFill>
                <a:srgbClr val="AFC825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xmlns="" id="{62D16646-5379-47B9-BE02-CEEED1D0A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925" y="-3174"/>
              <a:ext cx="1084262" cy="5087937"/>
            </a:xfrm>
            <a:custGeom>
              <a:avLst/>
              <a:gdLst>
                <a:gd name="T0" fmla="*/ 47 w 220"/>
                <a:gd name="T1" fmla="*/ 1018 h 1030"/>
                <a:gd name="T2" fmla="*/ 0 w 220"/>
                <a:gd name="T3" fmla="*/ 1030 h 1030"/>
                <a:gd name="T4" fmla="*/ 112 w 220"/>
                <a:gd name="T5" fmla="*/ 11 h 1030"/>
                <a:gd name="T6" fmla="*/ 153 w 220"/>
                <a:gd name="T7" fmla="*/ 0 h 1030"/>
                <a:gd name="T8" fmla="*/ 47 w 220"/>
                <a:gd name="T9" fmla="*/ 1018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0" h="1030">
                  <a:moveTo>
                    <a:pt x="47" y="1018"/>
                  </a:moveTo>
                  <a:cubicBezTo>
                    <a:pt x="0" y="1030"/>
                    <a:pt x="0" y="1030"/>
                    <a:pt x="0" y="1030"/>
                  </a:cubicBezTo>
                  <a:cubicBezTo>
                    <a:pt x="2" y="1024"/>
                    <a:pt x="177" y="494"/>
                    <a:pt x="112" y="11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220" y="492"/>
                    <a:pt x="49" y="1012"/>
                    <a:pt x="47" y="1018"/>
                  </a:cubicBezTo>
                  <a:close/>
                </a:path>
              </a:pathLst>
            </a:custGeom>
            <a:solidFill>
              <a:srgbClr val="6F96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xmlns="" id="{84C55512-A11A-4512-94F7-32B832A00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213" y="658813"/>
              <a:ext cx="508000" cy="336550"/>
            </a:xfrm>
            <a:custGeom>
              <a:avLst/>
              <a:gdLst>
                <a:gd name="T0" fmla="*/ 103 w 103"/>
                <a:gd name="T1" fmla="*/ 53 h 68"/>
                <a:gd name="T2" fmla="*/ 43 w 103"/>
                <a:gd name="T3" fmla="*/ 57 h 68"/>
                <a:gd name="T4" fmla="*/ 0 w 103"/>
                <a:gd name="T5" fmla="*/ 15 h 68"/>
                <a:gd name="T6" fmla="*/ 60 w 103"/>
                <a:gd name="T7" fmla="*/ 11 h 68"/>
                <a:gd name="T8" fmla="*/ 103 w 103"/>
                <a:gd name="T9" fmla="*/ 53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8">
                  <a:moveTo>
                    <a:pt x="103" y="53"/>
                  </a:moveTo>
                  <a:cubicBezTo>
                    <a:pt x="103" y="53"/>
                    <a:pt x="71" y="68"/>
                    <a:pt x="43" y="57"/>
                  </a:cubicBezTo>
                  <a:cubicBezTo>
                    <a:pt x="14" y="47"/>
                    <a:pt x="0" y="15"/>
                    <a:pt x="0" y="15"/>
                  </a:cubicBezTo>
                  <a:cubicBezTo>
                    <a:pt x="0" y="15"/>
                    <a:pt x="32" y="0"/>
                    <a:pt x="60" y="11"/>
                  </a:cubicBezTo>
                  <a:cubicBezTo>
                    <a:pt x="88" y="21"/>
                    <a:pt x="103" y="53"/>
                    <a:pt x="103" y="53"/>
                  </a:cubicBezTo>
                  <a:close/>
                </a:path>
              </a:pathLst>
            </a:custGeom>
            <a:solidFill>
              <a:srgbClr val="AFC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xmlns="" id="{FC175FE5-644F-42C3-9471-909D472AA9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500" y="984250"/>
              <a:ext cx="449262" cy="479425"/>
            </a:xfrm>
            <a:custGeom>
              <a:avLst/>
              <a:gdLst>
                <a:gd name="T0" fmla="*/ 88 w 91"/>
                <a:gd name="T1" fmla="*/ 0 h 97"/>
                <a:gd name="T2" fmla="*/ 67 w 91"/>
                <a:gd name="T3" fmla="*/ 68 h 97"/>
                <a:gd name="T4" fmla="*/ 3 w 91"/>
                <a:gd name="T5" fmla="*/ 97 h 97"/>
                <a:gd name="T6" fmla="*/ 24 w 91"/>
                <a:gd name="T7" fmla="*/ 29 h 97"/>
                <a:gd name="T8" fmla="*/ 88 w 91"/>
                <a:gd name="T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7">
                  <a:moveTo>
                    <a:pt x="88" y="0"/>
                  </a:moveTo>
                  <a:cubicBezTo>
                    <a:pt x="88" y="0"/>
                    <a:pt x="91" y="41"/>
                    <a:pt x="67" y="68"/>
                  </a:cubicBezTo>
                  <a:cubicBezTo>
                    <a:pt x="44" y="94"/>
                    <a:pt x="3" y="97"/>
                    <a:pt x="3" y="97"/>
                  </a:cubicBezTo>
                  <a:cubicBezTo>
                    <a:pt x="3" y="97"/>
                    <a:pt x="0" y="56"/>
                    <a:pt x="24" y="29"/>
                  </a:cubicBezTo>
                  <a:cubicBezTo>
                    <a:pt x="47" y="2"/>
                    <a:pt x="88" y="0"/>
                    <a:pt x="88" y="0"/>
                  </a:cubicBezTo>
                  <a:close/>
                </a:path>
              </a:pathLst>
            </a:custGeom>
            <a:solidFill>
              <a:srgbClr val="AFC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Line 18">
              <a:extLst>
                <a:ext uri="{FF2B5EF4-FFF2-40B4-BE49-F238E27FC236}">
                  <a16:creationId xmlns:a16="http://schemas.microsoft.com/office/drawing/2014/main" xmlns="" id="{80E8CF78-9020-4ECE-AD71-103006B23F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90613" y="925513"/>
              <a:ext cx="339725" cy="30162"/>
            </a:xfrm>
            <a:prstGeom prst="line">
              <a:avLst/>
            </a:prstGeom>
            <a:noFill/>
            <a:ln w="217488" cap="rnd">
              <a:solidFill>
                <a:srgbClr val="AFC825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Line 19">
              <a:extLst>
                <a:ext uri="{FF2B5EF4-FFF2-40B4-BE49-F238E27FC236}">
                  <a16:creationId xmlns:a16="http://schemas.microsoft.com/office/drawing/2014/main" xmlns="" id="{21045687-AA77-426B-95CA-3F188ACC6C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7575" y="2817813"/>
              <a:ext cx="344487" cy="4762"/>
            </a:xfrm>
            <a:prstGeom prst="line">
              <a:avLst/>
            </a:prstGeom>
            <a:noFill/>
            <a:ln w="217488" cap="rnd">
              <a:solidFill>
                <a:srgbClr val="AFC825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xmlns="" id="{36AA2426-AA6B-42D5-A433-6AD94C408D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68363" y="3148013"/>
              <a:ext cx="541337" cy="850900"/>
            </a:xfrm>
            <a:custGeom>
              <a:avLst/>
              <a:gdLst>
                <a:gd name="T0" fmla="*/ 84 w 110"/>
                <a:gd name="T1" fmla="*/ 172 h 172"/>
                <a:gd name="T2" fmla="*/ 16 w 110"/>
                <a:gd name="T3" fmla="*/ 99 h 172"/>
                <a:gd name="T4" fmla="*/ 26 w 110"/>
                <a:gd name="T5" fmla="*/ 0 h 172"/>
                <a:gd name="T6" fmla="*/ 94 w 110"/>
                <a:gd name="T7" fmla="*/ 73 h 172"/>
                <a:gd name="T8" fmla="*/ 84 w 110"/>
                <a:gd name="T9" fmla="*/ 17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72">
                  <a:moveTo>
                    <a:pt x="84" y="172"/>
                  </a:moveTo>
                  <a:cubicBezTo>
                    <a:pt x="84" y="172"/>
                    <a:pt x="32" y="147"/>
                    <a:pt x="16" y="99"/>
                  </a:cubicBezTo>
                  <a:cubicBezTo>
                    <a:pt x="0" y="52"/>
                    <a:pt x="26" y="0"/>
                    <a:pt x="26" y="0"/>
                  </a:cubicBezTo>
                  <a:cubicBezTo>
                    <a:pt x="26" y="0"/>
                    <a:pt x="78" y="26"/>
                    <a:pt x="94" y="73"/>
                  </a:cubicBezTo>
                  <a:cubicBezTo>
                    <a:pt x="110" y="121"/>
                    <a:pt x="84" y="172"/>
                    <a:pt x="84" y="172"/>
                  </a:cubicBezTo>
                  <a:close/>
                </a:path>
              </a:pathLst>
            </a:custGeom>
            <a:solidFill>
              <a:srgbClr val="AFC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xmlns="" id="{A18276F7-5D34-405B-9806-E92F8A6AAA9D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613" y="3875088"/>
              <a:ext cx="749300" cy="409575"/>
            </a:xfrm>
            <a:custGeom>
              <a:avLst/>
              <a:gdLst>
                <a:gd name="T0" fmla="*/ 152 w 152"/>
                <a:gd name="T1" fmla="*/ 55 h 83"/>
                <a:gd name="T2" fmla="*/ 70 w 152"/>
                <a:gd name="T3" fmla="*/ 76 h 83"/>
                <a:gd name="T4" fmla="*/ 0 w 152"/>
                <a:gd name="T5" fmla="*/ 28 h 83"/>
                <a:gd name="T6" fmla="*/ 82 w 152"/>
                <a:gd name="T7" fmla="*/ 7 h 83"/>
                <a:gd name="T8" fmla="*/ 152 w 152"/>
                <a:gd name="T9" fmla="*/ 5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83">
                  <a:moveTo>
                    <a:pt x="152" y="55"/>
                  </a:moveTo>
                  <a:cubicBezTo>
                    <a:pt x="152" y="55"/>
                    <a:pt x="112" y="83"/>
                    <a:pt x="70" y="76"/>
                  </a:cubicBezTo>
                  <a:cubicBezTo>
                    <a:pt x="28" y="69"/>
                    <a:pt x="0" y="28"/>
                    <a:pt x="0" y="28"/>
                  </a:cubicBezTo>
                  <a:cubicBezTo>
                    <a:pt x="0" y="28"/>
                    <a:pt x="40" y="0"/>
                    <a:pt x="82" y="7"/>
                  </a:cubicBezTo>
                  <a:cubicBezTo>
                    <a:pt x="124" y="15"/>
                    <a:pt x="152" y="55"/>
                    <a:pt x="152" y="55"/>
                  </a:cubicBezTo>
                  <a:close/>
                </a:path>
              </a:pathLst>
            </a:custGeom>
            <a:solidFill>
              <a:srgbClr val="AFC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Freeform 22">
            <a:extLst>
              <a:ext uri="{FF2B5EF4-FFF2-40B4-BE49-F238E27FC236}">
                <a16:creationId xmlns:a16="http://schemas.microsoft.com/office/drawing/2014/main" xmlns="" id="{0C38032D-5F16-4DF7-815A-0E536F962AAA}"/>
              </a:ext>
            </a:extLst>
          </p:cNvPr>
          <p:cNvSpPr>
            <a:spLocks/>
          </p:cNvSpPr>
          <p:nvPr/>
        </p:nvSpPr>
        <p:spPr bwMode="auto">
          <a:xfrm>
            <a:off x="10021606" y="5300686"/>
            <a:ext cx="1558925" cy="1463675"/>
          </a:xfrm>
          <a:custGeom>
            <a:avLst/>
            <a:gdLst>
              <a:gd name="T0" fmla="*/ 58 w 316"/>
              <a:gd name="T1" fmla="*/ 27 h 296"/>
              <a:gd name="T2" fmla="*/ 49 w 316"/>
              <a:gd name="T3" fmla="*/ 46 h 296"/>
              <a:gd name="T4" fmla="*/ 42 w 316"/>
              <a:gd name="T5" fmla="*/ 61 h 296"/>
              <a:gd name="T6" fmla="*/ 35 w 316"/>
              <a:gd name="T7" fmla="*/ 84 h 296"/>
              <a:gd name="T8" fmla="*/ 66 w 316"/>
              <a:gd name="T9" fmla="*/ 98 h 296"/>
              <a:gd name="T10" fmla="*/ 91 w 316"/>
              <a:gd name="T11" fmla="*/ 104 h 296"/>
              <a:gd name="T12" fmla="*/ 29 w 316"/>
              <a:gd name="T13" fmla="*/ 94 h 296"/>
              <a:gd name="T14" fmla="*/ 20 w 316"/>
              <a:gd name="T15" fmla="*/ 87 h 296"/>
              <a:gd name="T16" fmla="*/ 2 w 316"/>
              <a:gd name="T17" fmla="*/ 161 h 296"/>
              <a:gd name="T18" fmla="*/ 0 w 316"/>
              <a:gd name="T19" fmla="*/ 169 h 296"/>
              <a:gd name="T20" fmla="*/ 11 w 316"/>
              <a:gd name="T21" fmla="*/ 175 h 296"/>
              <a:gd name="T22" fmla="*/ 34 w 316"/>
              <a:gd name="T23" fmla="*/ 179 h 296"/>
              <a:gd name="T24" fmla="*/ 80 w 316"/>
              <a:gd name="T25" fmla="*/ 172 h 296"/>
              <a:gd name="T26" fmla="*/ 101 w 316"/>
              <a:gd name="T27" fmla="*/ 165 h 296"/>
              <a:gd name="T28" fmla="*/ 102 w 316"/>
              <a:gd name="T29" fmla="*/ 181 h 296"/>
              <a:gd name="T30" fmla="*/ 6 w 316"/>
              <a:gd name="T31" fmla="*/ 180 h 296"/>
              <a:gd name="T32" fmla="*/ 40 w 316"/>
              <a:gd name="T33" fmla="*/ 241 h 296"/>
              <a:gd name="T34" fmla="*/ 107 w 316"/>
              <a:gd name="T35" fmla="*/ 242 h 296"/>
              <a:gd name="T36" fmla="*/ 125 w 316"/>
              <a:gd name="T37" fmla="*/ 232 h 296"/>
              <a:gd name="T38" fmla="*/ 155 w 316"/>
              <a:gd name="T39" fmla="*/ 209 h 296"/>
              <a:gd name="T40" fmla="*/ 153 w 316"/>
              <a:gd name="T41" fmla="*/ 223 h 296"/>
              <a:gd name="T42" fmla="*/ 146 w 316"/>
              <a:gd name="T43" fmla="*/ 238 h 296"/>
              <a:gd name="T44" fmla="*/ 103 w 316"/>
              <a:gd name="T45" fmla="*/ 260 h 296"/>
              <a:gd name="T46" fmla="*/ 72 w 316"/>
              <a:gd name="T47" fmla="*/ 268 h 296"/>
              <a:gd name="T48" fmla="*/ 82 w 316"/>
              <a:gd name="T49" fmla="*/ 280 h 296"/>
              <a:gd name="T50" fmla="*/ 119 w 316"/>
              <a:gd name="T51" fmla="*/ 293 h 296"/>
              <a:gd name="T52" fmla="*/ 161 w 316"/>
              <a:gd name="T53" fmla="*/ 291 h 296"/>
              <a:gd name="T54" fmla="*/ 182 w 316"/>
              <a:gd name="T55" fmla="*/ 281 h 296"/>
              <a:gd name="T56" fmla="*/ 206 w 316"/>
              <a:gd name="T57" fmla="*/ 244 h 296"/>
              <a:gd name="T58" fmla="*/ 208 w 316"/>
              <a:gd name="T59" fmla="*/ 217 h 296"/>
              <a:gd name="T60" fmla="*/ 289 w 316"/>
              <a:gd name="T61" fmla="*/ 194 h 296"/>
              <a:gd name="T62" fmla="*/ 304 w 316"/>
              <a:gd name="T63" fmla="*/ 98 h 296"/>
              <a:gd name="T64" fmla="*/ 273 w 316"/>
              <a:gd name="T65" fmla="*/ 145 h 296"/>
              <a:gd name="T66" fmla="*/ 221 w 316"/>
              <a:gd name="T67" fmla="*/ 163 h 296"/>
              <a:gd name="T68" fmla="*/ 220 w 316"/>
              <a:gd name="T69" fmla="*/ 147 h 296"/>
              <a:gd name="T70" fmla="*/ 267 w 316"/>
              <a:gd name="T71" fmla="*/ 120 h 296"/>
              <a:gd name="T72" fmla="*/ 265 w 316"/>
              <a:gd name="T73" fmla="*/ 36 h 296"/>
              <a:gd name="T74" fmla="*/ 231 w 316"/>
              <a:gd name="T75" fmla="*/ 13 h 296"/>
              <a:gd name="T76" fmla="*/ 206 w 316"/>
              <a:gd name="T77" fmla="*/ 103 h 296"/>
              <a:gd name="T78" fmla="*/ 189 w 316"/>
              <a:gd name="T79" fmla="*/ 107 h 296"/>
              <a:gd name="T80" fmla="*/ 189 w 316"/>
              <a:gd name="T81" fmla="*/ 96 h 296"/>
              <a:gd name="T82" fmla="*/ 197 w 316"/>
              <a:gd name="T83" fmla="*/ 76 h 296"/>
              <a:gd name="T84" fmla="*/ 221 w 316"/>
              <a:gd name="T85" fmla="*/ 42 h 296"/>
              <a:gd name="T86" fmla="*/ 223 w 316"/>
              <a:gd name="T87" fmla="*/ 20 h 296"/>
              <a:gd name="T88" fmla="*/ 188 w 316"/>
              <a:gd name="T89" fmla="*/ 0 h 296"/>
              <a:gd name="T90" fmla="*/ 153 w 316"/>
              <a:gd name="T91" fmla="*/ 2 h 296"/>
              <a:gd name="T92" fmla="*/ 136 w 316"/>
              <a:gd name="T93" fmla="*/ 11 h 296"/>
              <a:gd name="T94" fmla="*/ 136 w 316"/>
              <a:gd name="T95" fmla="*/ 26 h 296"/>
              <a:gd name="T96" fmla="*/ 139 w 316"/>
              <a:gd name="T97" fmla="*/ 53 h 296"/>
              <a:gd name="T98" fmla="*/ 139 w 316"/>
              <a:gd name="T99" fmla="*/ 65 h 296"/>
              <a:gd name="T100" fmla="*/ 137 w 316"/>
              <a:gd name="T101" fmla="*/ 75 h 296"/>
              <a:gd name="T102" fmla="*/ 133 w 316"/>
              <a:gd name="T103" fmla="*/ 62 h 296"/>
              <a:gd name="T104" fmla="*/ 132 w 316"/>
              <a:gd name="T105" fmla="*/ 34 h 296"/>
              <a:gd name="T106" fmla="*/ 129 w 316"/>
              <a:gd name="T107" fmla="*/ 12 h 296"/>
              <a:gd name="T108" fmla="*/ 107 w 316"/>
              <a:gd name="T109" fmla="*/ 14 h 296"/>
              <a:gd name="T110" fmla="*/ 67 w 316"/>
              <a:gd name="T111" fmla="*/ 23 h 296"/>
              <a:gd name="T112" fmla="*/ 58 w 316"/>
              <a:gd name="T113" fmla="*/ 27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6" h="296">
                <a:moveTo>
                  <a:pt x="58" y="27"/>
                </a:moveTo>
                <a:cubicBezTo>
                  <a:pt x="53" y="31"/>
                  <a:pt x="52" y="38"/>
                  <a:pt x="49" y="46"/>
                </a:cubicBezTo>
                <a:cubicBezTo>
                  <a:pt x="47" y="51"/>
                  <a:pt x="45" y="56"/>
                  <a:pt x="42" y="61"/>
                </a:cubicBezTo>
                <a:cubicBezTo>
                  <a:pt x="37" y="67"/>
                  <a:pt x="23" y="78"/>
                  <a:pt x="35" y="84"/>
                </a:cubicBezTo>
                <a:cubicBezTo>
                  <a:pt x="45" y="90"/>
                  <a:pt x="55" y="94"/>
                  <a:pt x="66" y="98"/>
                </a:cubicBezTo>
                <a:cubicBezTo>
                  <a:pt x="74" y="100"/>
                  <a:pt x="83" y="101"/>
                  <a:pt x="91" y="104"/>
                </a:cubicBezTo>
                <a:cubicBezTo>
                  <a:pt x="70" y="112"/>
                  <a:pt x="48" y="105"/>
                  <a:pt x="29" y="94"/>
                </a:cubicBezTo>
                <a:cubicBezTo>
                  <a:pt x="26" y="92"/>
                  <a:pt x="22" y="91"/>
                  <a:pt x="20" y="87"/>
                </a:cubicBezTo>
                <a:cubicBezTo>
                  <a:pt x="10" y="110"/>
                  <a:pt x="6" y="137"/>
                  <a:pt x="2" y="161"/>
                </a:cubicBezTo>
                <a:cubicBezTo>
                  <a:pt x="1" y="164"/>
                  <a:pt x="1" y="167"/>
                  <a:pt x="0" y="169"/>
                </a:cubicBezTo>
                <a:cubicBezTo>
                  <a:pt x="0" y="171"/>
                  <a:pt x="10" y="174"/>
                  <a:pt x="11" y="175"/>
                </a:cubicBezTo>
                <a:cubicBezTo>
                  <a:pt x="18" y="178"/>
                  <a:pt x="26" y="179"/>
                  <a:pt x="34" y="179"/>
                </a:cubicBezTo>
                <a:cubicBezTo>
                  <a:pt x="49" y="180"/>
                  <a:pt x="65" y="177"/>
                  <a:pt x="80" y="172"/>
                </a:cubicBezTo>
                <a:cubicBezTo>
                  <a:pt x="87" y="170"/>
                  <a:pt x="94" y="168"/>
                  <a:pt x="101" y="165"/>
                </a:cubicBezTo>
                <a:cubicBezTo>
                  <a:pt x="113" y="161"/>
                  <a:pt x="108" y="177"/>
                  <a:pt x="102" y="181"/>
                </a:cubicBezTo>
                <a:cubicBezTo>
                  <a:pt x="94" y="185"/>
                  <a:pt x="37" y="203"/>
                  <a:pt x="6" y="180"/>
                </a:cubicBezTo>
                <a:cubicBezTo>
                  <a:pt x="11" y="216"/>
                  <a:pt x="24" y="226"/>
                  <a:pt x="40" y="241"/>
                </a:cubicBezTo>
                <a:cubicBezTo>
                  <a:pt x="60" y="259"/>
                  <a:pt x="86" y="253"/>
                  <a:pt x="107" y="242"/>
                </a:cubicBezTo>
                <a:cubicBezTo>
                  <a:pt x="113" y="239"/>
                  <a:pt x="119" y="235"/>
                  <a:pt x="125" y="232"/>
                </a:cubicBezTo>
                <a:cubicBezTo>
                  <a:pt x="135" y="225"/>
                  <a:pt x="145" y="217"/>
                  <a:pt x="155" y="209"/>
                </a:cubicBezTo>
                <a:cubicBezTo>
                  <a:pt x="153" y="210"/>
                  <a:pt x="153" y="220"/>
                  <a:pt x="153" y="223"/>
                </a:cubicBezTo>
                <a:cubicBezTo>
                  <a:pt x="151" y="228"/>
                  <a:pt x="149" y="233"/>
                  <a:pt x="146" y="238"/>
                </a:cubicBezTo>
                <a:cubicBezTo>
                  <a:pt x="137" y="253"/>
                  <a:pt x="118" y="255"/>
                  <a:pt x="103" y="260"/>
                </a:cubicBezTo>
                <a:cubicBezTo>
                  <a:pt x="100" y="261"/>
                  <a:pt x="74" y="270"/>
                  <a:pt x="72" y="268"/>
                </a:cubicBezTo>
                <a:cubicBezTo>
                  <a:pt x="79" y="278"/>
                  <a:pt x="75" y="274"/>
                  <a:pt x="82" y="280"/>
                </a:cubicBezTo>
                <a:cubicBezTo>
                  <a:pt x="91" y="288"/>
                  <a:pt x="107" y="291"/>
                  <a:pt x="119" y="293"/>
                </a:cubicBezTo>
                <a:cubicBezTo>
                  <a:pt x="133" y="296"/>
                  <a:pt x="147" y="295"/>
                  <a:pt x="161" y="291"/>
                </a:cubicBezTo>
                <a:cubicBezTo>
                  <a:pt x="169" y="289"/>
                  <a:pt x="176" y="285"/>
                  <a:pt x="182" y="281"/>
                </a:cubicBezTo>
                <a:cubicBezTo>
                  <a:pt x="193" y="271"/>
                  <a:pt x="203" y="258"/>
                  <a:pt x="206" y="244"/>
                </a:cubicBezTo>
                <a:cubicBezTo>
                  <a:pt x="207" y="242"/>
                  <a:pt x="211" y="217"/>
                  <a:pt x="208" y="217"/>
                </a:cubicBezTo>
                <a:cubicBezTo>
                  <a:pt x="208" y="217"/>
                  <a:pt x="263" y="223"/>
                  <a:pt x="289" y="194"/>
                </a:cubicBezTo>
                <a:cubicBezTo>
                  <a:pt x="316" y="165"/>
                  <a:pt x="315" y="114"/>
                  <a:pt x="304" y="98"/>
                </a:cubicBezTo>
                <a:cubicBezTo>
                  <a:pt x="295" y="101"/>
                  <a:pt x="287" y="130"/>
                  <a:pt x="273" y="145"/>
                </a:cubicBezTo>
                <a:cubicBezTo>
                  <a:pt x="259" y="161"/>
                  <a:pt x="230" y="168"/>
                  <a:pt x="221" y="163"/>
                </a:cubicBezTo>
                <a:cubicBezTo>
                  <a:pt x="213" y="157"/>
                  <a:pt x="216" y="151"/>
                  <a:pt x="220" y="147"/>
                </a:cubicBezTo>
                <a:cubicBezTo>
                  <a:pt x="225" y="142"/>
                  <a:pt x="259" y="129"/>
                  <a:pt x="267" y="120"/>
                </a:cubicBezTo>
                <a:cubicBezTo>
                  <a:pt x="276" y="110"/>
                  <a:pt x="309" y="77"/>
                  <a:pt x="265" y="36"/>
                </a:cubicBezTo>
                <a:cubicBezTo>
                  <a:pt x="239" y="13"/>
                  <a:pt x="231" y="13"/>
                  <a:pt x="231" y="13"/>
                </a:cubicBezTo>
                <a:cubicBezTo>
                  <a:pt x="231" y="13"/>
                  <a:pt x="219" y="87"/>
                  <a:pt x="206" y="103"/>
                </a:cubicBezTo>
                <a:cubicBezTo>
                  <a:pt x="198" y="113"/>
                  <a:pt x="191" y="110"/>
                  <a:pt x="189" y="107"/>
                </a:cubicBezTo>
                <a:cubicBezTo>
                  <a:pt x="187" y="106"/>
                  <a:pt x="189" y="98"/>
                  <a:pt x="189" y="96"/>
                </a:cubicBezTo>
                <a:cubicBezTo>
                  <a:pt x="191" y="89"/>
                  <a:pt x="194" y="82"/>
                  <a:pt x="197" y="76"/>
                </a:cubicBezTo>
                <a:cubicBezTo>
                  <a:pt x="205" y="64"/>
                  <a:pt x="215" y="55"/>
                  <a:pt x="221" y="42"/>
                </a:cubicBezTo>
                <a:cubicBezTo>
                  <a:pt x="224" y="35"/>
                  <a:pt x="225" y="27"/>
                  <a:pt x="223" y="20"/>
                </a:cubicBezTo>
                <a:cubicBezTo>
                  <a:pt x="219" y="3"/>
                  <a:pt x="203" y="1"/>
                  <a:pt x="188" y="0"/>
                </a:cubicBezTo>
                <a:cubicBezTo>
                  <a:pt x="176" y="0"/>
                  <a:pt x="164" y="0"/>
                  <a:pt x="153" y="2"/>
                </a:cubicBezTo>
                <a:cubicBezTo>
                  <a:pt x="147" y="3"/>
                  <a:pt x="137" y="3"/>
                  <a:pt x="136" y="11"/>
                </a:cubicBezTo>
                <a:cubicBezTo>
                  <a:pt x="135" y="16"/>
                  <a:pt x="136" y="21"/>
                  <a:pt x="136" y="26"/>
                </a:cubicBezTo>
                <a:cubicBezTo>
                  <a:pt x="137" y="35"/>
                  <a:pt x="138" y="44"/>
                  <a:pt x="139" y="53"/>
                </a:cubicBezTo>
                <a:cubicBezTo>
                  <a:pt x="139" y="57"/>
                  <a:pt x="139" y="61"/>
                  <a:pt x="139" y="65"/>
                </a:cubicBezTo>
                <a:cubicBezTo>
                  <a:pt x="139" y="66"/>
                  <a:pt x="138" y="76"/>
                  <a:pt x="137" y="75"/>
                </a:cubicBezTo>
                <a:cubicBezTo>
                  <a:pt x="133" y="73"/>
                  <a:pt x="133" y="66"/>
                  <a:pt x="133" y="62"/>
                </a:cubicBezTo>
                <a:cubicBezTo>
                  <a:pt x="132" y="52"/>
                  <a:pt x="132" y="43"/>
                  <a:pt x="132" y="34"/>
                </a:cubicBezTo>
                <a:cubicBezTo>
                  <a:pt x="132" y="28"/>
                  <a:pt x="133" y="18"/>
                  <a:pt x="129" y="12"/>
                </a:cubicBezTo>
                <a:cubicBezTo>
                  <a:pt x="124" y="7"/>
                  <a:pt x="113" y="12"/>
                  <a:pt x="107" y="14"/>
                </a:cubicBezTo>
                <a:cubicBezTo>
                  <a:pt x="94" y="19"/>
                  <a:pt x="81" y="21"/>
                  <a:pt x="67" y="23"/>
                </a:cubicBezTo>
                <a:cubicBezTo>
                  <a:pt x="63" y="23"/>
                  <a:pt x="60" y="25"/>
                  <a:pt x="58" y="27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62">
            <a:extLst>
              <a:ext uri="{FF2B5EF4-FFF2-40B4-BE49-F238E27FC236}">
                <a16:creationId xmlns:a16="http://schemas.microsoft.com/office/drawing/2014/main" xmlns="" id="{A000EA60-30F1-4555-9EA8-1BA6735C0CF2}"/>
              </a:ext>
            </a:extLst>
          </p:cNvPr>
          <p:cNvSpPr>
            <a:spLocks/>
          </p:cNvSpPr>
          <p:nvPr/>
        </p:nvSpPr>
        <p:spPr bwMode="auto">
          <a:xfrm>
            <a:off x="288922" y="6054472"/>
            <a:ext cx="1824037" cy="776287"/>
          </a:xfrm>
          <a:custGeom>
            <a:avLst/>
            <a:gdLst>
              <a:gd name="T0" fmla="*/ 8 w 370"/>
              <a:gd name="T1" fmla="*/ 120 h 157"/>
              <a:gd name="T2" fmla="*/ 121 w 370"/>
              <a:gd name="T3" fmla="*/ 24 h 157"/>
              <a:gd name="T4" fmla="*/ 102 w 370"/>
              <a:gd name="T5" fmla="*/ 65 h 157"/>
              <a:gd name="T6" fmla="*/ 175 w 370"/>
              <a:gd name="T7" fmla="*/ 8 h 157"/>
              <a:gd name="T8" fmla="*/ 226 w 370"/>
              <a:gd name="T9" fmla="*/ 12 h 157"/>
              <a:gd name="T10" fmla="*/ 209 w 370"/>
              <a:gd name="T11" fmla="*/ 35 h 157"/>
              <a:gd name="T12" fmla="*/ 241 w 370"/>
              <a:gd name="T13" fmla="*/ 13 h 157"/>
              <a:gd name="T14" fmla="*/ 287 w 370"/>
              <a:gd name="T15" fmla="*/ 25 h 157"/>
              <a:gd name="T16" fmla="*/ 271 w 370"/>
              <a:gd name="T17" fmla="*/ 46 h 157"/>
              <a:gd name="T18" fmla="*/ 295 w 370"/>
              <a:gd name="T19" fmla="*/ 51 h 157"/>
              <a:gd name="T20" fmla="*/ 320 w 370"/>
              <a:gd name="T21" fmla="*/ 40 h 157"/>
              <a:gd name="T22" fmla="*/ 370 w 370"/>
              <a:gd name="T23" fmla="*/ 75 h 157"/>
              <a:gd name="T24" fmla="*/ 314 w 370"/>
              <a:gd name="T25" fmla="*/ 113 h 157"/>
              <a:gd name="T26" fmla="*/ 262 w 370"/>
              <a:gd name="T27" fmla="*/ 103 h 157"/>
              <a:gd name="T28" fmla="*/ 274 w 370"/>
              <a:gd name="T29" fmla="*/ 115 h 157"/>
              <a:gd name="T30" fmla="*/ 227 w 370"/>
              <a:gd name="T31" fmla="*/ 124 h 157"/>
              <a:gd name="T32" fmla="*/ 152 w 370"/>
              <a:gd name="T33" fmla="*/ 103 h 157"/>
              <a:gd name="T34" fmla="*/ 177 w 370"/>
              <a:gd name="T35" fmla="*/ 127 h 157"/>
              <a:gd name="T36" fmla="*/ 80 w 370"/>
              <a:gd name="T37" fmla="*/ 151 h 157"/>
              <a:gd name="T38" fmla="*/ 8 w 370"/>
              <a:gd name="T39" fmla="*/ 122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70" h="157">
                <a:moveTo>
                  <a:pt x="8" y="120"/>
                </a:moveTo>
                <a:cubicBezTo>
                  <a:pt x="7" y="119"/>
                  <a:pt x="0" y="48"/>
                  <a:pt x="121" y="24"/>
                </a:cubicBezTo>
                <a:cubicBezTo>
                  <a:pt x="109" y="42"/>
                  <a:pt x="85" y="72"/>
                  <a:pt x="102" y="65"/>
                </a:cubicBezTo>
                <a:cubicBezTo>
                  <a:pt x="120" y="58"/>
                  <a:pt x="135" y="17"/>
                  <a:pt x="175" y="8"/>
                </a:cubicBezTo>
                <a:cubicBezTo>
                  <a:pt x="215" y="0"/>
                  <a:pt x="223" y="9"/>
                  <a:pt x="226" y="12"/>
                </a:cubicBezTo>
                <a:cubicBezTo>
                  <a:pt x="221" y="16"/>
                  <a:pt x="199" y="37"/>
                  <a:pt x="209" y="35"/>
                </a:cubicBezTo>
                <a:cubicBezTo>
                  <a:pt x="220" y="32"/>
                  <a:pt x="227" y="16"/>
                  <a:pt x="241" y="13"/>
                </a:cubicBezTo>
                <a:cubicBezTo>
                  <a:pt x="254" y="10"/>
                  <a:pt x="283" y="19"/>
                  <a:pt x="287" y="25"/>
                </a:cubicBezTo>
                <a:cubicBezTo>
                  <a:pt x="280" y="31"/>
                  <a:pt x="270" y="42"/>
                  <a:pt x="271" y="46"/>
                </a:cubicBezTo>
                <a:cubicBezTo>
                  <a:pt x="273" y="51"/>
                  <a:pt x="287" y="52"/>
                  <a:pt x="295" y="51"/>
                </a:cubicBezTo>
                <a:cubicBezTo>
                  <a:pt x="303" y="49"/>
                  <a:pt x="312" y="41"/>
                  <a:pt x="320" y="40"/>
                </a:cubicBezTo>
                <a:cubicBezTo>
                  <a:pt x="328" y="39"/>
                  <a:pt x="349" y="47"/>
                  <a:pt x="370" y="75"/>
                </a:cubicBezTo>
                <a:cubicBezTo>
                  <a:pt x="363" y="85"/>
                  <a:pt x="336" y="108"/>
                  <a:pt x="314" y="113"/>
                </a:cubicBezTo>
                <a:cubicBezTo>
                  <a:pt x="292" y="118"/>
                  <a:pt x="272" y="102"/>
                  <a:pt x="262" y="103"/>
                </a:cubicBezTo>
                <a:cubicBezTo>
                  <a:pt x="251" y="105"/>
                  <a:pt x="274" y="115"/>
                  <a:pt x="274" y="115"/>
                </a:cubicBezTo>
                <a:cubicBezTo>
                  <a:pt x="274" y="115"/>
                  <a:pt x="251" y="119"/>
                  <a:pt x="227" y="124"/>
                </a:cubicBezTo>
                <a:cubicBezTo>
                  <a:pt x="204" y="129"/>
                  <a:pt x="155" y="103"/>
                  <a:pt x="152" y="103"/>
                </a:cubicBezTo>
                <a:cubicBezTo>
                  <a:pt x="149" y="104"/>
                  <a:pt x="177" y="127"/>
                  <a:pt x="177" y="127"/>
                </a:cubicBezTo>
                <a:cubicBezTo>
                  <a:pt x="177" y="127"/>
                  <a:pt x="111" y="144"/>
                  <a:pt x="80" y="151"/>
                </a:cubicBezTo>
                <a:cubicBezTo>
                  <a:pt x="49" y="157"/>
                  <a:pt x="20" y="147"/>
                  <a:pt x="8" y="122"/>
                </a:cubicBezTo>
              </a:path>
            </a:pathLst>
          </a:custGeom>
          <a:solidFill>
            <a:srgbClr val="6F9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63">
            <a:extLst>
              <a:ext uri="{FF2B5EF4-FFF2-40B4-BE49-F238E27FC236}">
                <a16:creationId xmlns:a16="http://schemas.microsoft.com/office/drawing/2014/main" xmlns="" id="{D77A29F0-AD17-4DDF-8A34-2C51AA422A20}"/>
              </a:ext>
            </a:extLst>
          </p:cNvPr>
          <p:cNvSpPr>
            <a:spLocks/>
          </p:cNvSpPr>
          <p:nvPr/>
        </p:nvSpPr>
        <p:spPr bwMode="auto">
          <a:xfrm>
            <a:off x="6445250" y="95250"/>
            <a:ext cx="1800225" cy="676275"/>
          </a:xfrm>
          <a:custGeom>
            <a:avLst/>
            <a:gdLst>
              <a:gd name="T0" fmla="*/ 0 w 365"/>
              <a:gd name="T1" fmla="*/ 96 h 137"/>
              <a:gd name="T2" fmla="*/ 124 w 365"/>
              <a:gd name="T3" fmla="*/ 14 h 137"/>
              <a:gd name="T4" fmla="*/ 101 w 365"/>
              <a:gd name="T5" fmla="*/ 52 h 137"/>
              <a:gd name="T6" fmla="*/ 179 w 365"/>
              <a:gd name="T7" fmla="*/ 4 h 137"/>
              <a:gd name="T8" fmla="*/ 229 w 365"/>
              <a:gd name="T9" fmla="*/ 14 h 137"/>
              <a:gd name="T10" fmla="*/ 211 w 365"/>
              <a:gd name="T11" fmla="*/ 34 h 137"/>
              <a:gd name="T12" fmla="*/ 244 w 365"/>
              <a:gd name="T13" fmla="*/ 16 h 137"/>
              <a:gd name="T14" fmla="*/ 289 w 365"/>
              <a:gd name="T15" fmla="*/ 34 h 137"/>
              <a:gd name="T16" fmla="*/ 271 w 365"/>
              <a:gd name="T17" fmla="*/ 53 h 137"/>
              <a:gd name="T18" fmla="*/ 294 w 365"/>
              <a:gd name="T19" fmla="*/ 60 h 137"/>
              <a:gd name="T20" fmla="*/ 320 w 365"/>
              <a:gd name="T21" fmla="*/ 52 h 137"/>
              <a:gd name="T22" fmla="*/ 365 w 365"/>
              <a:gd name="T23" fmla="*/ 92 h 137"/>
              <a:gd name="T24" fmla="*/ 306 w 365"/>
              <a:gd name="T25" fmla="*/ 124 h 137"/>
              <a:gd name="T26" fmla="*/ 255 w 365"/>
              <a:gd name="T27" fmla="*/ 109 h 137"/>
              <a:gd name="T28" fmla="*/ 265 w 365"/>
              <a:gd name="T29" fmla="*/ 122 h 137"/>
              <a:gd name="T30" fmla="*/ 218 w 365"/>
              <a:gd name="T31" fmla="*/ 125 h 137"/>
              <a:gd name="T32" fmla="*/ 146 w 365"/>
              <a:gd name="T33" fmla="*/ 96 h 137"/>
              <a:gd name="T34" fmla="*/ 168 w 365"/>
              <a:gd name="T35" fmla="*/ 122 h 137"/>
              <a:gd name="T36" fmla="*/ 69 w 365"/>
              <a:gd name="T37" fmla="*/ 135 h 137"/>
              <a:gd name="T38" fmla="*/ 1 w 365"/>
              <a:gd name="T39" fmla="*/ 98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65" h="137">
                <a:moveTo>
                  <a:pt x="0" y="96"/>
                </a:moveTo>
                <a:cubicBezTo>
                  <a:pt x="0" y="95"/>
                  <a:pt x="2" y="24"/>
                  <a:pt x="124" y="14"/>
                </a:cubicBezTo>
                <a:cubicBezTo>
                  <a:pt x="110" y="30"/>
                  <a:pt x="83" y="57"/>
                  <a:pt x="101" y="52"/>
                </a:cubicBezTo>
                <a:cubicBezTo>
                  <a:pt x="119" y="47"/>
                  <a:pt x="138" y="8"/>
                  <a:pt x="179" y="4"/>
                </a:cubicBezTo>
                <a:cubicBezTo>
                  <a:pt x="220" y="0"/>
                  <a:pt x="228" y="11"/>
                  <a:pt x="229" y="14"/>
                </a:cubicBezTo>
                <a:cubicBezTo>
                  <a:pt x="225" y="17"/>
                  <a:pt x="200" y="36"/>
                  <a:pt x="211" y="34"/>
                </a:cubicBezTo>
                <a:cubicBezTo>
                  <a:pt x="221" y="33"/>
                  <a:pt x="231" y="18"/>
                  <a:pt x="244" y="16"/>
                </a:cubicBezTo>
                <a:cubicBezTo>
                  <a:pt x="258" y="15"/>
                  <a:pt x="286" y="27"/>
                  <a:pt x="289" y="34"/>
                </a:cubicBezTo>
                <a:cubicBezTo>
                  <a:pt x="282" y="39"/>
                  <a:pt x="270" y="48"/>
                  <a:pt x="271" y="53"/>
                </a:cubicBezTo>
                <a:cubicBezTo>
                  <a:pt x="272" y="58"/>
                  <a:pt x="285" y="61"/>
                  <a:pt x="294" y="60"/>
                </a:cubicBezTo>
                <a:cubicBezTo>
                  <a:pt x="302" y="60"/>
                  <a:pt x="312" y="52"/>
                  <a:pt x="320" y="52"/>
                </a:cubicBezTo>
                <a:cubicBezTo>
                  <a:pt x="328" y="52"/>
                  <a:pt x="348" y="63"/>
                  <a:pt x="365" y="92"/>
                </a:cubicBezTo>
                <a:cubicBezTo>
                  <a:pt x="357" y="102"/>
                  <a:pt x="328" y="122"/>
                  <a:pt x="306" y="124"/>
                </a:cubicBezTo>
                <a:cubicBezTo>
                  <a:pt x="283" y="126"/>
                  <a:pt x="265" y="109"/>
                  <a:pt x="255" y="109"/>
                </a:cubicBezTo>
                <a:cubicBezTo>
                  <a:pt x="244" y="109"/>
                  <a:pt x="265" y="122"/>
                  <a:pt x="265" y="122"/>
                </a:cubicBezTo>
                <a:cubicBezTo>
                  <a:pt x="265" y="122"/>
                  <a:pt x="242" y="123"/>
                  <a:pt x="218" y="125"/>
                </a:cubicBezTo>
                <a:cubicBezTo>
                  <a:pt x="194" y="127"/>
                  <a:pt x="149" y="96"/>
                  <a:pt x="146" y="96"/>
                </a:cubicBezTo>
                <a:cubicBezTo>
                  <a:pt x="143" y="96"/>
                  <a:pt x="168" y="122"/>
                  <a:pt x="168" y="122"/>
                </a:cubicBezTo>
                <a:cubicBezTo>
                  <a:pt x="168" y="122"/>
                  <a:pt x="101" y="132"/>
                  <a:pt x="69" y="135"/>
                </a:cubicBezTo>
                <a:cubicBezTo>
                  <a:pt x="37" y="137"/>
                  <a:pt x="10" y="124"/>
                  <a:pt x="1" y="98"/>
                </a:cubicBezTo>
              </a:path>
            </a:pathLst>
          </a:custGeom>
          <a:solidFill>
            <a:srgbClr val="6F9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64">
            <a:extLst>
              <a:ext uri="{FF2B5EF4-FFF2-40B4-BE49-F238E27FC236}">
                <a16:creationId xmlns:a16="http://schemas.microsoft.com/office/drawing/2014/main" xmlns="" id="{0DF9CAF0-0473-4343-9201-EAA236069C76}"/>
              </a:ext>
            </a:extLst>
          </p:cNvPr>
          <p:cNvSpPr>
            <a:spLocks/>
          </p:cNvSpPr>
          <p:nvPr/>
        </p:nvSpPr>
        <p:spPr bwMode="auto">
          <a:xfrm>
            <a:off x="10822796" y="-14264"/>
            <a:ext cx="1362075" cy="1512887"/>
          </a:xfrm>
          <a:custGeom>
            <a:avLst/>
            <a:gdLst>
              <a:gd name="T0" fmla="*/ 254 w 276"/>
              <a:gd name="T1" fmla="*/ 41 h 306"/>
              <a:gd name="T2" fmla="*/ 264 w 276"/>
              <a:gd name="T3" fmla="*/ 113 h 306"/>
              <a:gd name="T4" fmla="*/ 247 w 276"/>
              <a:gd name="T5" fmla="*/ 105 h 306"/>
              <a:gd name="T6" fmla="*/ 239 w 276"/>
              <a:gd name="T7" fmla="*/ 152 h 306"/>
              <a:gd name="T8" fmla="*/ 203 w 276"/>
              <a:gd name="T9" fmla="*/ 145 h 306"/>
              <a:gd name="T10" fmla="*/ 210 w 276"/>
              <a:gd name="T11" fmla="*/ 171 h 306"/>
              <a:gd name="T12" fmla="*/ 154 w 276"/>
              <a:gd name="T13" fmla="*/ 227 h 306"/>
              <a:gd name="T14" fmla="*/ 142 w 276"/>
              <a:gd name="T15" fmla="*/ 187 h 306"/>
              <a:gd name="T16" fmla="*/ 125 w 276"/>
              <a:gd name="T17" fmla="*/ 151 h 306"/>
              <a:gd name="T18" fmla="*/ 133 w 276"/>
              <a:gd name="T19" fmla="*/ 179 h 306"/>
              <a:gd name="T20" fmla="*/ 135 w 276"/>
              <a:gd name="T21" fmla="*/ 248 h 306"/>
              <a:gd name="T22" fmla="*/ 113 w 276"/>
              <a:gd name="T23" fmla="*/ 249 h 306"/>
              <a:gd name="T24" fmla="*/ 96 w 276"/>
              <a:gd name="T25" fmla="*/ 277 h 306"/>
              <a:gd name="T26" fmla="*/ 80 w 276"/>
              <a:gd name="T27" fmla="*/ 263 h 306"/>
              <a:gd name="T28" fmla="*/ 68 w 276"/>
              <a:gd name="T29" fmla="*/ 304 h 306"/>
              <a:gd name="T30" fmla="*/ 54 w 276"/>
              <a:gd name="T31" fmla="*/ 269 h 306"/>
              <a:gd name="T32" fmla="*/ 46 w 276"/>
              <a:gd name="T33" fmla="*/ 254 h 306"/>
              <a:gd name="T34" fmla="*/ 10 w 276"/>
              <a:gd name="T35" fmla="*/ 258 h 306"/>
              <a:gd name="T36" fmla="*/ 7 w 276"/>
              <a:gd name="T37" fmla="*/ 238 h 306"/>
              <a:gd name="T38" fmla="*/ 59 w 276"/>
              <a:gd name="T39" fmla="*/ 188 h 306"/>
              <a:gd name="T40" fmla="*/ 10 w 276"/>
              <a:gd name="T41" fmla="*/ 181 h 306"/>
              <a:gd name="T42" fmla="*/ 10 w 276"/>
              <a:gd name="T43" fmla="*/ 157 h 306"/>
              <a:gd name="T44" fmla="*/ 64 w 276"/>
              <a:gd name="T45" fmla="*/ 141 h 306"/>
              <a:gd name="T46" fmla="*/ 24 w 276"/>
              <a:gd name="T47" fmla="*/ 104 h 306"/>
              <a:gd name="T48" fmla="*/ 51 w 276"/>
              <a:gd name="T49" fmla="*/ 96 h 306"/>
              <a:gd name="T50" fmla="*/ 42 w 276"/>
              <a:gd name="T51" fmla="*/ 70 h 306"/>
              <a:gd name="T52" fmla="*/ 67 w 276"/>
              <a:gd name="T53" fmla="*/ 63 h 306"/>
              <a:gd name="T54" fmla="*/ 58 w 276"/>
              <a:gd name="T55" fmla="*/ 51 h 306"/>
              <a:gd name="T56" fmla="*/ 93 w 276"/>
              <a:gd name="T57" fmla="*/ 43 h 306"/>
              <a:gd name="T58" fmla="*/ 96 w 276"/>
              <a:gd name="T59" fmla="*/ 55 h 306"/>
              <a:gd name="T60" fmla="*/ 115 w 276"/>
              <a:gd name="T61" fmla="*/ 62 h 306"/>
              <a:gd name="T62" fmla="*/ 165 w 276"/>
              <a:gd name="T63" fmla="*/ 4 h 306"/>
              <a:gd name="T64" fmla="*/ 175 w 276"/>
              <a:gd name="T65" fmla="*/ 15 h 306"/>
              <a:gd name="T66" fmla="*/ 206 w 276"/>
              <a:gd name="T67" fmla="*/ 16 h 306"/>
              <a:gd name="T68" fmla="*/ 236 w 276"/>
              <a:gd name="T69" fmla="*/ 31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76" h="306">
                <a:moveTo>
                  <a:pt x="254" y="41"/>
                </a:moveTo>
                <a:cubicBezTo>
                  <a:pt x="254" y="41"/>
                  <a:pt x="254" y="41"/>
                  <a:pt x="254" y="41"/>
                </a:cubicBezTo>
                <a:cubicBezTo>
                  <a:pt x="265" y="50"/>
                  <a:pt x="276" y="71"/>
                  <a:pt x="271" y="85"/>
                </a:cubicBezTo>
                <a:cubicBezTo>
                  <a:pt x="268" y="97"/>
                  <a:pt x="261" y="107"/>
                  <a:pt x="264" y="113"/>
                </a:cubicBezTo>
                <a:cubicBezTo>
                  <a:pt x="255" y="105"/>
                  <a:pt x="241" y="94"/>
                  <a:pt x="235" y="92"/>
                </a:cubicBezTo>
                <a:cubicBezTo>
                  <a:pt x="239" y="93"/>
                  <a:pt x="245" y="102"/>
                  <a:pt x="247" y="105"/>
                </a:cubicBezTo>
                <a:cubicBezTo>
                  <a:pt x="250" y="110"/>
                  <a:pt x="253" y="117"/>
                  <a:pt x="254" y="123"/>
                </a:cubicBezTo>
                <a:cubicBezTo>
                  <a:pt x="254" y="133"/>
                  <a:pt x="246" y="146"/>
                  <a:pt x="239" y="152"/>
                </a:cubicBezTo>
                <a:cubicBezTo>
                  <a:pt x="231" y="158"/>
                  <a:pt x="222" y="158"/>
                  <a:pt x="214" y="154"/>
                </a:cubicBezTo>
                <a:cubicBezTo>
                  <a:pt x="210" y="151"/>
                  <a:pt x="207" y="148"/>
                  <a:pt x="203" y="145"/>
                </a:cubicBezTo>
                <a:cubicBezTo>
                  <a:pt x="202" y="143"/>
                  <a:pt x="198" y="140"/>
                  <a:pt x="197" y="138"/>
                </a:cubicBezTo>
                <a:cubicBezTo>
                  <a:pt x="201" y="149"/>
                  <a:pt x="208" y="159"/>
                  <a:pt x="210" y="171"/>
                </a:cubicBezTo>
                <a:cubicBezTo>
                  <a:pt x="211" y="181"/>
                  <a:pt x="204" y="188"/>
                  <a:pt x="197" y="195"/>
                </a:cubicBezTo>
                <a:cubicBezTo>
                  <a:pt x="184" y="207"/>
                  <a:pt x="169" y="217"/>
                  <a:pt x="154" y="227"/>
                </a:cubicBezTo>
                <a:cubicBezTo>
                  <a:pt x="157" y="223"/>
                  <a:pt x="151" y="212"/>
                  <a:pt x="149" y="208"/>
                </a:cubicBezTo>
                <a:cubicBezTo>
                  <a:pt x="147" y="201"/>
                  <a:pt x="145" y="194"/>
                  <a:pt x="142" y="187"/>
                </a:cubicBezTo>
                <a:cubicBezTo>
                  <a:pt x="139" y="180"/>
                  <a:pt x="134" y="174"/>
                  <a:pt x="130" y="168"/>
                </a:cubicBezTo>
                <a:cubicBezTo>
                  <a:pt x="128" y="163"/>
                  <a:pt x="123" y="156"/>
                  <a:pt x="125" y="151"/>
                </a:cubicBezTo>
                <a:cubicBezTo>
                  <a:pt x="124" y="154"/>
                  <a:pt x="125" y="158"/>
                  <a:pt x="126" y="161"/>
                </a:cubicBezTo>
                <a:cubicBezTo>
                  <a:pt x="128" y="167"/>
                  <a:pt x="131" y="173"/>
                  <a:pt x="133" y="179"/>
                </a:cubicBezTo>
                <a:cubicBezTo>
                  <a:pt x="140" y="198"/>
                  <a:pt x="143" y="208"/>
                  <a:pt x="143" y="223"/>
                </a:cubicBezTo>
                <a:cubicBezTo>
                  <a:pt x="143" y="232"/>
                  <a:pt x="141" y="242"/>
                  <a:pt x="135" y="248"/>
                </a:cubicBezTo>
                <a:cubicBezTo>
                  <a:pt x="124" y="228"/>
                  <a:pt x="100" y="212"/>
                  <a:pt x="97" y="188"/>
                </a:cubicBezTo>
                <a:cubicBezTo>
                  <a:pt x="99" y="209"/>
                  <a:pt x="114" y="227"/>
                  <a:pt x="113" y="249"/>
                </a:cubicBezTo>
                <a:cubicBezTo>
                  <a:pt x="113" y="255"/>
                  <a:pt x="111" y="262"/>
                  <a:pt x="107" y="267"/>
                </a:cubicBezTo>
                <a:cubicBezTo>
                  <a:pt x="106" y="269"/>
                  <a:pt x="98" y="279"/>
                  <a:pt x="96" y="277"/>
                </a:cubicBezTo>
                <a:cubicBezTo>
                  <a:pt x="93" y="275"/>
                  <a:pt x="90" y="257"/>
                  <a:pt x="85" y="253"/>
                </a:cubicBezTo>
                <a:cubicBezTo>
                  <a:pt x="84" y="252"/>
                  <a:pt x="80" y="262"/>
                  <a:pt x="80" y="263"/>
                </a:cubicBezTo>
                <a:cubicBezTo>
                  <a:pt x="79" y="268"/>
                  <a:pt x="79" y="274"/>
                  <a:pt x="78" y="279"/>
                </a:cubicBezTo>
                <a:cubicBezTo>
                  <a:pt x="77" y="287"/>
                  <a:pt x="76" y="300"/>
                  <a:pt x="68" y="304"/>
                </a:cubicBezTo>
                <a:cubicBezTo>
                  <a:pt x="63" y="306"/>
                  <a:pt x="54" y="304"/>
                  <a:pt x="51" y="300"/>
                </a:cubicBezTo>
                <a:cubicBezTo>
                  <a:pt x="56" y="296"/>
                  <a:pt x="56" y="274"/>
                  <a:pt x="54" y="269"/>
                </a:cubicBezTo>
                <a:cubicBezTo>
                  <a:pt x="51" y="281"/>
                  <a:pt x="35" y="297"/>
                  <a:pt x="39" y="300"/>
                </a:cubicBezTo>
                <a:cubicBezTo>
                  <a:pt x="29" y="289"/>
                  <a:pt x="20" y="270"/>
                  <a:pt x="46" y="254"/>
                </a:cubicBezTo>
                <a:cubicBezTo>
                  <a:pt x="33" y="257"/>
                  <a:pt x="20" y="270"/>
                  <a:pt x="20" y="270"/>
                </a:cubicBezTo>
                <a:cubicBezTo>
                  <a:pt x="10" y="258"/>
                  <a:pt x="10" y="258"/>
                  <a:pt x="10" y="258"/>
                </a:cubicBezTo>
                <a:cubicBezTo>
                  <a:pt x="10" y="258"/>
                  <a:pt x="16" y="240"/>
                  <a:pt x="45" y="228"/>
                </a:cubicBezTo>
                <a:cubicBezTo>
                  <a:pt x="29" y="230"/>
                  <a:pt x="24" y="227"/>
                  <a:pt x="7" y="238"/>
                </a:cubicBezTo>
                <a:cubicBezTo>
                  <a:pt x="2" y="228"/>
                  <a:pt x="0" y="216"/>
                  <a:pt x="6" y="211"/>
                </a:cubicBezTo>
                <a:cubicBezTo>
                  <a:pt x="12" y="205"/>
                  <a:pt x="51" y="190"/>
                  <a:pt x="59" y="188"/>
                </a:cubicBezTo>
                <a:cubicBezTo>
                  <a:pt x="38" y="189"/>
                  <a:pt x="21" y="186"/>
                  <a:pt x="7" y="194"/>
                </a:cubicBezTo>
                <a:cubicBezTo>
                  <a:pt x="6" y="189"/>
                  <a:pt x="5" y="187"/>
                  <a:pt x="10" y="181"/>
                </a:cubicBezTo>
                <a:cubicBezTo>
                  <a:pt x="10" y="181"/>
                  <a:pt x="33" y="170"/>
                  <a:pt x="72" y="169"/>
                </a:cubicBezTo>
                <a:cubicBezTo>
                  <a:pt x="47" y="163"/>
                  <a:pt x="18" y="158"/>
                  <a:pt x="10" y="157"/>
                </a:cubicBezTo>
                <a:cubicBezTo>
                  <a:pt x="10" y="153"/>
                  <a:pt x="6" y="142"/>
                  <a:pt x="11" y="139"/>
                </a:cubicBezTo>
                <a:cubicBezTo>
                  <a:pt x="15" y="135"/>
                  <a:pt x="56" y="139"/>
                  <a:pt x="64" y="141"/>
                </a:cubicBezTo>
                <a:cubicBezTo>
                  <a:pt x="54" y="135"/>
                  <a:pt x="37" y="125"/>
                  <a:pt x="16" y="126"/>
                </a:cubicBezTo>
                <a:cubicBezTo>
                  <a:pt x="16" y="123"/>
                  <a:pt x="19" y="111"/>
                  <a:pt x="24" y="104"/>
                </a:cubicBezTo>
                <a:cubicBezTo>
                  <a:pt x="29" y="98"/>
                  <a:pt x="75" y="116"/>
                  <a:pt x="81" y="115"/>
                </a:cubicBezTo>
                <a:cubicBezTo>
                  <a:pt x="69" y="106"/>
                  <a:pt x="60" y="98"/>
                  <a:pt x="51" y="96"/>
                </a:cubicBezTo>
                <a:cubicBezTo>
                  <a:pt x="42" y="95"/>
                  <a:pt x="30" y="97"/>
                  <a:pt x="30" y="97"/>
                </a:cubicBezTo>
                <a:cubicBezTo>
                  <a:pt x="30" y="97"/>
                  <a:pt x="35" y="78"/>
                  <a:pt x="42" y="70"/>
                </a:cubicBezTo>
                <a:cubicBezTo>
                  <a:pt x="49" y="63"/>
                  <a:pt x="74" y="73"/>
                  <a:pt x="83" y="82"/>
                </a:cubicBezTo>
                <a:cubicBezTo>
                  <a:pt x="76" y="73"/>
                  <a:pt x="71" y="65"/>
                  <a:pt x="67" y="63"/>
                </a:cubicBezTo>
                <a:cubicBezTo>
                  <a:pt x="67" y="63"/>
                  <a:pt x="60" y="57"/>
                  <a:pt x="54" y="57"/>
                </a:cubicBezTo>
                <a:cubicBezTo>
                  <a:pt x="58" y="51"/>
                  <a:pt x="58" y="51"/>
                  <a:pt x="58" y="51"/>
                </a:cubicBezTo>
                <a:cubicBezTo>
                  <a:pt x="61" y="47"/>
                  <a:pt x="64" y="44"/>
                  <a:pt x="67" y="41"/>
                </a:cubicBezTo>
                <a:cubicBezTo>
                  <a:pt x="75" y="34"/>
                  <a:pt x="85" y="33"/>
                  <a:pt x="93" y="43"/>
                </a:cubicBezTo>
                <a:cubicBezTo>
                  <a:pt x="94" y="44"/>
                  <a:pt x="95" y="47"/>
                  <a:pt x="95" y="49"/>
                </a:cubicBezTo>
                <a:cubicBezTo>
                  <a:pt x="96" y="52"/>
                  <a:pt x="94" y="53"/>
                  <a:pt x="96" y="55"/>
                </a:cubicBezTo>
                <a:cubicBezTo>
                  <a:pt x="98" y="57"/>
                  <a:pt x="103" y="58"/>
                  <a:pt x="105" y="59"/>
                </a:cubicBezTo>
                <a:cubicBezTo>
                  <a:pt x="107" y="59"/>
                  <a:pt x="115" y="61"/>
                  <a:pt x="115" y="62"/>
                </a:cubicBezTo>
                <a:cubicBezTo>
                  <a:pt x="115" y="62"/>
                  <a:pt x="110" y="40"/>
                  <a:pt x="94" y="34"/>
                </a:cubicBezTo>
                <a:cubicBezTo>
                  <a:pt x="98" y="25"/>
                  <a:pt x="126" y="2"/>
                  <a:pt x="165" y="4"/>
                </a:cubicBezTo>
                <a:cubicBezTo>
                  <a:pt x="168" y="12"/>
                  <a:pt x="169" y="24"/>
                  <a:pt x="175" y="30"/>
                </a:cubicBezTo>
                <a:cubicBezTo>
                  <a:pt x="180" y="32"/>
                  <a:pt x="181" y="21"/>
                  <a:pt x="175" y="15"/>
                </a:cubicBezTo>
                <a:cubicBezTo>
                  <a:pt x="166" y="8"/>
                  <a:pt x="163" y="0"/>
                  <a:pt x="172" y="1"/>
                </a:cubicBezTo>
                <a:cubicBezTo>
                  <a:pt x="181" y="1"/>
                  <a:pt x="194" y="0"/>
                  <a:pt x="206" y="16"/>
                </a:cubicBezTo>
                <a:cubicBezTo>
                  <a:pt x="205" y="14"/>
                  <a:pt x="222" y="12"/>
                  <a:pt x="224" y="12"/>
                </a:cubicBezTo>
                <a:cubicBezTo>
                  <a:pt x="233" y="13"/>
                  <a:pt x="248" y="22"/>
                  <a:pt x="236" y="31"/>
                </a:cubicBezTo>
                <a:cubicBezTo>
                  <a:pt x="241" y="36"/>
                  <a:pt x="249" y="36"/>
                  <a:pt x="254" y="41"/>
                </a:cubicBezTo>
                <a:close/>
              </a:path>
            </a:pathLst>
          </a:custGeom>
          <a:solidFill>
            <a:srgbClr val="6F9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6" name="组合 75">
            <a:extLst>
              <a:ext uri="{FF2B5EF4-FFF2-40B4-BE49-F238E27FC236}">
                <a16:creationId xmlns:a16="http://schemas.microsoft.com/office/drawing/2014/main" xmlns="" id="{72222826-FD0F-42AC-8D48-2ED833AED6C7}"/>
              </a:ext>
            </a:extLst>
          </p:cNvPr>
          <p:cNvGrpSpPr/>
          <p:nvPr/>
        </p:nvGrpSpPr>
        <p:grpSpPr>
          <a:xfrm>
            <a:off x="1481931" y="946293"/>
            <a:ext cx="9526394" cy="4455593"/>
            <a:chOff x="2415397" y="1498623"/>
            <a:chExt cx="8112125" cy="3794125"/>
          </a:xfrm>
        </p:grpSpPr>
        <p:sp>
          <p:nvSpPr>
            <p:cNvPr id="11" name="Oval 9">
              <a:extLst>
                <a:ext uri="{FF2B5EF4-FFF2-40B4-BE49-F238E27FC236}">
                  <a16:creationId xmlns:a16="http://schemas.microsoft.com/office/drawing/2014/main" xmlns="" id="{E02D271D-7FDD-4A76-9AE6-280EB7BB59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14547" y="3627461"/>
              <a:ext cx="1552575" cy="1557337"/>
            </a:xfrm>
            <a:prstGeom prst="ellipse">
              <a:avLst/>
            </a:prstGeom>
            <a:solidFill>
              <a:srgbClr val="C151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10">
              <a:extLst>
                <a:ext uri="{FF2B5EF4-FFF2-40B4-BE49-F238E27FC236}">
                  <a16:creationId xmlns:a16="http://schemas.microsoft.com/office/drawing/2014/main" xmlns="" id="{7DE5525A-FC73-4D60-A955-19FA1DEA33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3447" y="2986111"/>
              <a:ext cx="1557337" cy="1555750"/>
            </a:xfrm>
            <a:prstGeom prst="ellipse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>
              <a:extLst>
                <a:ext uri="{FF2B5EF4-FFF2-40B4-BE49-F238E27FC236}">
                  <a16:creationId xmlns:a16="http://schemas.microsoft.com/office/drawing/2014/main" xmlns="" id="{A31A93FE-723C-4200-A809-BAFDF0A9BD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99759" y="2492398"/>
              <a:ext cx="4975225" cy="2800350"/>
            </a:xfrm>
            <a:custGeom>
              <a:avLst/>
              <a:gdLst>
                <a:gd name="T0" fmla="*/ 19 w 1009"/>
                <a:gd name="T1" fmla="*/ 404 h 567"/>
                <a:gd name="T2" fmla="*/ 0 w 1009"/>
                <a:gd name="T3" fmla="*/ 410 h 567"/>
                <a:gd name="T4" fmla="*/ 97 w 1009"/>
                <a:gd name="T5" fmla="*/ 465 h 567"/>
                <a:gd name="T6" fmla="*/ 755 w 1009"/>
                <a:gd name="T7" fmla="*/ 565 h 567"/>
                <a:gd name="T8" fmla="*/ 774 w 1009"/>
                <a:gd name="T9" fmla="*/ 567 h 567"/>
                <a:gd name="T10" fmla="*/ 880 w 1009"/>
                <a:gd name="T11" fmla="*/ 516 h 567"/>
                <a:gd name="T12" fmla="*/ 867 w 1009"/>
                <a:gd name="T13" fmla="*/ 505 h 567"/>
                <a:gd name="T14" fmla="*/ 774 w 1009"/>
                <a:gd name="T15" fmla="*/ 543 h 567"/>
                <a:gd name="T16" fmla="*/ 755 w 1009"/>
                <a:gd name="T17" fmla="*/ 541 h 567"/>
                <a:gd name="T18" fmla="*/ 97 w 1009"/>
                <a:gd name="T19" fmla="*/ 441 h 567"/>
                <a:gd name="T20" fmla="*/ 19 w 1009"/>
                <a:gd name="T21" fmla="*/ 404 h 567"/>
                <a:gd name="T22" fmla="*/ 1008 w 1009"/>
                <a:gd name="T23" fmla="*/ 0 h 567"/>
                <a:gd name="T24" fmla="*/ 1005 w 1009"/>
                <a:gd name="T25" fmla="*/ 14 h 567"/>
                <a:gd name="T26" fmla="*/ 955 w 1009"/>
                <a:gd name="T27" fmla="*/ 231 h 567"/>
                <a:gd name="T28" fmla="*/ 960 w 1009"/>
                <a:gd name="T29" fmla="*/ 230 h 567"/>
                <a:gd name="T30" fmla="*/ 1005 w 1009"/>
                <a:gd name="T31" fmla="*/ 38 h 567"/>
                <a:gd name="T32" fmla="*/ 1008 w 1009"/>
                <a:gd name="T33" fmla="*/ 0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9" h="567">
                  <a:moveTo>
                    <a:pt x="19" y="404"/>
                  </a:moveTo>
                  <a:cubicBezTo>
                    <a:pt x="13" y="406"/>
                    <a:pt x="6" y="409"/>
                    <a:pt x="0" y="410"/>
                  </a:cubicBezTo>
                  <a:cubicBezTo>
                    <a:pt x="26" y="439"/>
                    <a:pt x="61" y="460"/>
                    <a:pt x="97" y="465"/>
                  </a:cubicBezTo>
                  <a:cubicBezTo>
                    <a:pt x="755" y="565"/>
                    <a:pt x="755" y="565"/>
                    <a:pt x="755" y="565"/>
                  </a:cubicBezTo>
                  <a:cubicBezTo>
                    <a:pt x="761" y="566"/>
                    <a:pt x="768" y="567"/>
                    <a:pt x="774" y="567"/>
                  </a:cubicBezTo>
                  <a:cubicBezTo>
                    <a:pt x="815" y="567"/>
                    <a:pt x="854" y="547"/>
                    <a:pt x="880" y="516"/>
                  </a:cubicBezTo>
                  <a:cubicBezTo>
                    <a:pt x="875" y="512"/>
                    <a:pt x="871" y="509"/>
                    <a:pt x="867" y="505"/>
                  </a:cubicBezTo>
                  <a:cubicBezTo>
                    <a:pt x="842" y="529"/>
                    <a:pt x="808" y="543"/>
                    <a:pt x="774" y="543"/>
                  </a:cubicBezTo>
                  <a:cubicBezTo>
                    <a:pt x="768" y="543"/>
                    <a:pt x="761" y="542"/>
                    <a:pt x="755" y="541"/>
                  </a:cubicBezTo>
                  <a:cubicBezTo>
                    <a:pt x="97" y="441"/>
                    <a:pt x="97" y="441"/>
                    <a:pt x="97" y="441"/>
                  </a:cubicBezTo>
                  <a:cubicBezTo>
                    <a:pt x="69" y="437"/>
                    <a:pt x="42" y="423"/>
                    <a:pt x="19" y="404"/>
                  </a:cubicBezTo>
                  <a:moveTo>
                    <a:pt x="1008" y="0"/>
                  </a:moveTo>
                  <a:cubicBezTo>
                    <a:pt x="1007" y="4"/>
                    <a:pt x="1007" y="9"/>
                    <a:pt x="1005" y="14"/>
                  </a:cubicBezTo>
                  <a:cubicBezTo>
                    <a:pt x="955" y="231"/>
                    <a:pt x="955" y="231"/>
                    <a:pt x="955" y="231"/>
                  </a:cubicBezTo>
                  <a:cubicBezTo>
                    <a:pt x="956" y="231"/>
                    <a:pt x="958" y="231"/>
                    <a:pt x="960" y="230"/>
                  </a:cubicBezTo>
                  <a:cubicBezTo>
                    <a:pt x="1005" y="38"/>
                    <a:pt x="1005" y="38"/>
                    <a:pt x="1005" y="38"/>
                  </a:cubicBezTo>
                  <a:cubicBezTo>
                    <a:pt x="1009" y="25"/>
                    <a:pt x="1009" y="12"/>
                    <a:pt x="1008" y="0"/>
                  </a:cubicBezTo>
                </a:path>
              </a:pathLst>
            </a:custGeom>
            <a:solidFill>
              <a:srgbClr val="D4A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>
              <a:extLst>
                <a:ext uri="{FF2B5EF4-FFF2-40B4-BE49-F238E27FC236}">
                  <a16:creationId xmlns:a16="http://schemas.microsoft.com/office/drawing/2014/main" xmlns="" id="{25F3517A-3331-4A58-938A-ECC663117F3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4897" y="3627461"/>
              <a:ext cx="458787" cy="1412875"/>
            </a:xfrm>
            <a:custGeom>
              <a:avLst/>
              <a:gdLst>
                <a:gd name="T0" fmla="*/ 93 w 93"/>
                <a:gd name="T1" fmla="*/ 0 h 286"/>
                <a:gd name="T2" fmla="*/ 88 w 93"/>
                <a:gd name="T3" fmla="*/ 1 h 286"/>
                <a:gd name="T4" fmla="*/ 39 w 93"/>
                <a:gd name="T5" fmla="*/ 209 h 286"/>
                <a:gd name="T6" fmla="*/ 0 w 93"/>
                <a:gd name="T7" fmla="*/ 275 h 286"/>
                <a:gd name="T8" fmla="*/ 13 w 93"/>
                <a:gd name="T9" fmla="*/ 286 h 286"/>
                <a:gd name="T10" fmla="*/ 39 w 93"/>
                <a:gd name="T11" fmla="*/ 233 h 286"/>
                <a:gd name="T12" fmla="*/ 93 w 93"/>
                <a:gd name="T13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286">
                  <a:moveTo>
                    <a:pt x="93" y="0"/>
                  </a:moveTo>
                  <a:cubicBezTo>
                    <a:pt x="91" y="1"/>
                    <a:pt x="89" y="1"/>
                    <a:pt x="88" y="1"/>
                  </a:cubicBezTo>
                  <a:cubicBezTo>
                    <a:pt x="39" y="209"/>
                    <a:pt x="39" y="209"/>
                    <a:pt x="39" y="209"/>
                  </a:cubicBezTo>
                  <a:cubicBezTo>
                    <a:pt x="33" y="235"/>
                    <a:pt x="19" y="258"/>
                    <a:pt x="0" y="275"/>
                  </a:cubicBezTo>
                  <a:cubicBezTo>
                    <a:pt x="4" y="279"/>
                    <a:pt x="8" y="282"/>
                    <a:pt x="13" y="286"/>
                  </a:cubicBezTo>
                  <a:cubicBezTo>
                    <a:pt x="25" y="271"/>
                    <a:pt x="34" y="253"/>
                    <a:pt x="39" y="233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solidFill>
              <a:srgbClr val="A445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>
              <a:extLst>
                <a:ext uri="{FF2B5EF4-FFF2-40B4-BE49-F238E27FC236}">
                  <a16:creationId xmlns:a16="http://schemas.microsoft.com/office/drawing/2014/main" xmlns="" id="{6DD8E3A6-ECE6-4FFC-9030-1950C455E9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9872" y="2867048"/>
              <a:ext cx="23812" cy="138112"/>
            </a:xfrm>
            <a:custGeom>
              <a:avLst/>
              <a:gdLst>
                <a:gd name="T0" fmla="*/ 1 w 5"/>
                <a:gd name="T1" fmla="*/ 0 h 28"/>
                <a:gd name="T2" fmla="*/ 1 w 5"/>
                <a:gd name="T3" fmla="*/ 28 h 28"/>
                <a:gd name="T4" fmla="*/ 5 w 5"/>
                <a:gd name="T5" fmla="*/ 27 h 28"/>
                <a:gd name="T6" fmla="*/ 1 w 5"/>
                <a:gd name="T7" fmla="*/ 5 h 28"/>
                <a:gd name="T8" fmla="*/ 1 w 5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8">
                  <a:moveTo>
                    <a:pt x="1" y="0"/>
                  </a:moveTo>
                  <a:cubicBezTo>
                    <a:pt x="0" y="9"/>
                    <a:pt x="0" y="18"/>
                    <a:pt x="1" y="28"/>
                  </a:cubicBezTo>
                  <a:cubicBezTo>
                    <a:pt x="2" y="27"/>
                    <a:pt x="3" y="27"/>
                    <a:pt x="5" y="27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1" y="2"/>
                    <a:pt x="1" y="0"/>
                  </a:cubicBezTo>
                </a:path>
              </a:pathLst>
            </a:custGeom>
            <a:solidFill>
              <a:srgbClr val="D4A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6">
              <a:extLst>
                <a:ext uri="{FF2B5EF4-FFF2-40B4-BE49-F238E27FC236}">
                  <a16:creationId xmlns:a16="http://schemas.microsoft.com/office/drawing/2014/main" xmlns="" id="{2A597BE7-78BA-4157-8C0C-6EE78FA340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4634" y="3000398"/>
              <a:ext cx="458787" cy="1517650"/>
            </a:xfrm>
            <a:custGeom>
              <a:avLst/>
              <a:gdLst>
                <a:gd name="T0" fmla="*/ 4 w 93"/>
                <a:gd name="T1" fmla="*/ 0 h 307"/>
                <a:gd name="T2" fmla="*/ 0 w 93"/>
                <a:gd name="T3" fmla="*/ 1 h 307"/>
                <a:gd name="T4" fmla="*/ 0 w 93"/>
                <a:gd name="T5" fmla="*/ 2 h 307"/>
                <a:gd name="T6" fmla="*/ 31 w 93"/>
                <a:gd name="T7" fmla="*/ 221 h 307"/>
                <a:gd name="T8" fmla="*/ 74 w 93"/>
                <a:gd name="T9" fmla="*/ 307 h 307"/>
                <a:gd name="T10" fmla="*/ 93 w 93"/>
                <a:gd name="T11" fmla="*/ 301 h 307"/>
                <a:gd name="T12" fmla="*/ 31 w 93"/>
                <a:gd name="T13" fmla="*/ 197 h 307"/>
                <a:gd name="T14" fmla="*/ 4 w 93"/>
                <a:gd name="T15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307">
                  <a:moveTo>
                    <a:pt x="4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1" y="221"/>
                    <a:pt x="31" y="221"/>
                    <a:pt x="31" y="221"/>
                  </a:cubicBezTo>
                  <a:cubicBezTo>
                    <a:pt x="36" y="252"/>
                    <a:pt x="52" y="283"/>
                    <a:pt x="74" y="307"/>
                  </a:cubicBezTo>
                  <a:cubicBezTo>
                    <a:pt x="80" y="306"/>
                    <a:pt x="87" y="303"/>
                    <a:pt x="93" y="301"/>
                  </a:cubicBezTo>
                  <a:cubicBezTo>
                    <a:pt x="61" y="274"/>
                    <a:pt x="37" y="236"/>
                    <a:pt x="31" y="19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7">
              <a:extLst>
                <a:ext uri="{FF2B5EF4-FFF2-40B4-BE49-F238E27FC236}">
                  <a16:creationId xmlns:a16="http://schemas.microsoft.com/office/drawing/2014/main" xmlns="" id="{483FDFB6-D71D-48D1-8050-1441CD9833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0184" y="1982811"/>
              <a:ext cx="5445125" cy="3235325"/>
            </a:xfrm>
            <a:custGeom>
              <a:avLst/>
              <a:gdLst>
                <a:gd name="T0" fmla="*/ 180 w 1104"/>
                <a:gd name="T1" fmla="*/ 544 h 655"/>
                <a:gd name="T2" fmla="*/ 40 w 1104"/>
                <a:gd name="T3" fmla="*/ 403 h 655"/>
                <a:gd name="T4" fmla="*/ 9 w 1104"/>
                <a:gd name="T5" fmla="*/ 184 h 655"/>
                <a:gd name="T6" fmla="*/ 116 w 1104"/>
                <a:gd name="T7" fmla="*/ 54 h 655"/>
                <a:gd name="T8" fmla="*/ 993 w 1104"/>
                <a:gd name="T9" fmla="*/ 4 h 655"/>
                <a:gd name="T10" fmla="*/ 1088 w 1104"/>
                <a:gd name="T11" fmla="*/ 117 h 655"/>
                <a:gd name="T12" fmla="*/ 989 w 1104"/>
                <a:gd name="T13" fmla="*/ 542 h 655"/>
                <a:gd name="T14" fmla="*/ 838 w 1104"/>
                <a:gd name="T15" fmla="*/ 644 h 655"/>
                <a:gd name="T16" fmla="*/ 180 w 1104"/>
                <a:gd name="T17" fmla="*/ 544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4" h="655">
                  <a:moveTo>
                    <a:pt x="180" y="544"/>
                  </a:moveTo>
                  <a:cubicBezTo>
                    <a:pt x="113" y="534"/>
                    <a:pt x="50" y="471"/>
                    <a:pt x="40" y="403"/>
                  </a:cubicBezTo>
                  <a:cubicBezTo>
                    <a:pt x="9" y="184"/>
                    <a:pt x="9" y="184"/>
                    <a:pt x="9" y="184"/>
                  </a:cubicBezTo>
                  <a:cubicBezTo>
                    <a:pt x="0" y="117"/>
                    <a:pt x="48" y="58"/>
                    <a:pt x="116" y="54"/>
                  </a:cubicBezTo>
                  <a:cubicBezTo>
                    <a:pt x="993" y="4"/>
                    <a:pt x="993" y="4"/>
                    <a:pt x="993" y="4"/>
                  </a:cubicBezTo>
                  <a:cubicBezTo>
                    <a:pt x="1061" y="0"/>
                    <a:pt x="1104" y="51"/>
                    <a:pt x="1088" y="117"/>
                  </a:cubicBezTo>
                  <a:cubicBezTo>
                    <a:pt x="989" y="542"/>
                    <a:pt x="989" y="542"/>
                    <a:pt x="989" y="542"/>
                  </a:cubicBezTo>
                  <a:cubicBezTo>
                    <a:pt x="973" y="609"/>
                    <a:pt x="905" y="655"/>
                    <a:pt x="838" y="644"/>
                  </a:cubicBezTo>
                  <a:cubicBezTo>
                    <a:pt x="180" y="544"/>
                    <a:pt x="180" y="544"/>
                    <a:pt x="180" y="54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3">
              <a:extLst>
                <a:ext uri="{FF2B5EF4-FFF2-40B4-BE49-F238E27FC236}">
                  <a16:creationId xmlns:a16="http://schemas.microsoft.com/office/drawing/2014/main" xmlns="" id="{11AACC54-0CF7-4FD0-8887-C2E68767CB4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5397" y="2160611"/>
              <a:ext cx="765175" cy="765175"/>
            </a:xfrm>
            <a:custGeom>
              <a:avLst/>
              <a:gdLst>
                <a:gd name="T0" fmla="*/ 144 w 155"/>
                <a:gd name="T1" fmla="*/ 58 h 155"/>
                <a:gd name="T2" fmla="*/ 97 w 155"/>
                <a:gd name="T3" fmla="*/ 144 h 155"/>
                <a:gd name="T4" fmla="*/ 10 w 155"/>
                <a:gd name="T5" fmla="*/ 97 h 155"/>
                <a:gd name="T6" fmla="*/ 58 w 155"/>
                <a:gd name="T7" fmla="*/ 10 h 155"/>
                <a:gd name="T8" fmla="*/ 144 w 155"/>
                <a:gd name="T9" fmla="*/ 5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5">
                  <a:moveTo>
                    <a:pt x="144" y="58"/>
                  </a:moveTo>
                  <a:cubicBezTo>
                    <a:pt x="155" y="95"/>
                    <a:pt x="134" y="134"/>
                    <a:pt x="97" y="144"/>
                  </a:cubicBezTo>
                  <a:cubicBezTo>
                    <a:pt x="60" y="155"/>
                    <a:pt x="21" y="134"/>
                    <a:pt x="10" y="97"/>
                  </a:cubicBezTo>
                  <a:cubicBezTo>
                    <a:pt x="0" y="60"/>
                    <a:pt x="21" y="21"/>
                    <a:pt x="58" y="10"/>
                  </a:cubicBezTo>
                  <a:cubicBezTo>
                    <a:pt x="95" y="0"/>
                    <a:pt x="134" y="21"/>
                    <a:pt x="144" y="5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4">
              <a:extLst>
                <a:ext uri="{FF2B5EF4-FFF2-40B4-BE49-F238E27FC236}">
                  <a16:creationId xmlns:a16="http://schemas.microsoft.com/office/drawing/2014/main" xmlns="" id="{7282E318-B3B9-4C91-B32F-D1CC28D0E1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8134" y="1701823"/>
              <a:ext cx="765175" cy="765175"/>
            </a:xfrm>
            <a:custGeom>
              <a:avLst/>
              <a:gdLst>
                <a:gd name="T0" fmla="*/ 144 w 155"/>
                <a:gd name="T1" fmla="*/ 58 h 155"/>
                <a:gd name="T2" fmla="*/ 97 w 155"/>
                <a:gd name="T3" fmla="*/ 144 h 155"/>
                <a:gd name="T4" fmla="*/ 10 w 155"/>
                <a:gd name="T5" fmla="*/ 97 h 155"/>
                <a:gd name="T6" fmla="*/ 58 w 155"/>
                <a:gd name="T7" fmla="*/ 10 h 155"/>
                <a:gd name="T8" fmla="*/ 144 w 155"/>
                <a:gd name="T9" fmla="*/ 5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5">
                  <a:moveTo>
                    <a:pt x="144" y="58"/>
                  </a:moveTo>
                  <a:cubicBezTo>
                    <a:pt x="155" y="95"/>
                    <a:pt x="134" y="134"/>
                    <a:pt x="97" y="144"/>
                  </a:cubicBezTo>
                  <a:cubicBezTo>
                    <a:pt x="60" y="155"/>
                    <a:pt x="21" y="134"/>
                    <a:pt x="10" y="97"/>
                  </a:cubicBezTo>
                  <a:cubicBezTo>
                    <a:pt x="0" y="60"/>
                    <a:pt x="21" y="21"/>
                    <a:pt x="58" y="10"/>
                  </a:cubicBezTo>
                  <a:cubicBezTo>
                    <a:pt x="95" y="0"/>
                    <a:pt x="134" y="21"/>
                    <a:pt x="144" y="5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5">
              <a:extLst>
                <a:ext uri="{FF2B5EF4-FFF2-40B4-BE49-F238E27FC236}">
                  <a16:creationId xmlns:a16="http://schemas.microsoft.com/office/drawing/2014/main" xmlns="" id="{13C4BD8C-0521-4542-B1E6-A4C453C53F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0672" y="1676423"/>
              <a:ext cx="1982787" cy="2030412"/>
            </a:xfrm>
            <a:custGeom>
              <a:avLst/>
              <a:gdLst>
                <a:gd name="T0" fmla="*/ 374 w 402"/>
                <a:gd name="T1" fmla="*/ 155 h 411"/>
                <a:gd name="T2" fmla="*/ 253 w 402"/>
                <a:gd name="T3" fmla="*/ 384 h 411"/>
                <a:gd name="T4" fmla="*/ 28 w 402"/>
                <a:gd name="T5" fmla="*/ 256 h 411"/>
                <a:gd name="T6" fmla="*/ 149 w 402"/>
                <a:gd name="T7" fmla="*/ 27 h 411"/>
                <a:gd name="T8" fmla="*/ 374 w 402"/>
                <a:gd name="T9" fmla="*/ 155 h 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2" h="411">
                  <a:moveTo>
                    <a:pt x="374" y="155"/>
                  </a:moveTo>
                  <a:cubicBezTo>
                    <a:pt x="402" y="254"/>
                    <a:pt x="348" y="356"/>
                    <a:pt x="253" y="384"/>
                  </a:cubicBezTo>
                  <a:cubicBezTo>
                    <a:pt x="157" y="411"/>
                    <a:pt x="57" y="354"/>
                    <a:pt x="28" y="256"/>
                  </a:cubicBezTo>
                  <a:cubicBezTo>
                    <a:pt x="0" y="157"/>
                    <a:pt x="54" y="55"/>
                    <a:pt x="149" y="27"/>
                  </a:cubicBezTo>
                  <a:cubicBezTo>
                    <a:pt x="245" y="0"/>
                    <a:pt x="345" y="57"/>
                    <a:pt x="374" y="155"/>
                  </a:cubicBezTo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>
              <a:extLst>
                <a:ext uri="{FF2B5EF4-FFF2-40B4-BE49-F238E27FC236}">
                  <a16:creationId xmlns:a16="http://schemas.microsoft.com/office/drawing/2014/main" xmlns="" id="{B68C3AE2-067F-4C09-945F-9BE8FE1189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6747" y="2625748"/>
              <a:ext cx="503237" cy="627062"/>
            </a:xfrm>
            <a:custGeom>
              <a:avLst/>
              <a:gdLst>
                <a:gd name="T0" fmla="*/ 1 w 102"/>
                <a:gd name="T1" fmla="*/ 72 h 127"/>
                <a:gd name="T2" fmla="*/ 55 w 102"/>
                <a:gd name="T3" fmla="*/ 7 h 127"/>
                <a:gd name="T4" fmla="*/ 95 w 102"/>
                <a:gd name="T5" fmla="*/ 27 h 127"/>
                <a:gd name="T6" fmla="*/ 87 w 102"/>
                <a:gd name="T7" fmla="*/ 99 h 127"/>
                <a:gd name="T8" fmla="*/ 33 w 102"/>
                <a:gd name="T9" fmla="*/ 119 h 127"/>
                <a:gd name="T10" fmla="*/ 1 w 102"/>
                <a:gd name="T11" fmla="*/ 72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127">
                  <a:moveTo>
                    <a:pt x="1" y="72"/>
                  </a:moveTo>
                  <a:cubicBezTo>
                    <a:pt x="3" y="42"/>
                    <a:pt x="23" y="17"/>
                    <a:pt x="55" y="7"/>
                  </a:cubicBezTo>
                  <a:cubicBezTo>
                    <a:pt x="76" y="0"/>
                    <a:pt x="89" y="6"/>
                    <a:pt x="95" y="27"/>
                  </a:cubicBezTo>
                  <a:cubicBezTo>
                    <a:pt x="102" y="52"/>
                    <a:pt x="99" y="76"/>
                    <a:pt x="87" y="99"/>
                  </a:cubicBezTo>
                  <a:cubicBezTo>
                    <a:pt x="75" y="119"/>
                    <a:pt x="55" y="127"/>
                    <a:pt x="33" y="119"/>
                  </a:cubicBezTo>
                  <a:cubicBezTo>
                    <a:pt x="12" y="112"/>
                    <a:pt x="0" y="96"/>
                    <a:pt x="1" y="72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">
              <a:extLst>
                <a:ext uri="{FF2B5EF4-FFF2-40B4-BE49-F238E27FC236}">
                  <a16:creationId xmlns:a16="http://schemas.microsoft.com/office/drawing/2014/main" xmlns="" id="{F3A5F5B4-5D05-4454-8053-F4DD8226DA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3284" y="2773386"/>
              <a:ext cx="133350" cy="196850"/>
            </a:xfrm>
            <a:custGeom>
              <a:avLst/>
              <a:gdLst>
                <a:gd name="T0" fmla="*/ 24 w 27"/>
                <a:gd name="T1" fmla="*/ 17 h 40"/>
                <a:gd name="T2" fmla="*/ 19 w 27"/>
                <a:gd name="T3" fmla="*/ 38 h 40"/>
                <a:gd name="T4" fmla="*/ 3 w 27"/>
                <a:gd name="T5" fmla="*/ 23 h 40"/>
                <a:gd name="T6" fmla="*/ 8 w 27"/>
                <a:gd name="T7" fmla="*/ 2 h 40"/>
                <a:gd name="T8" fmla="*/ 24 w 27"/>
                <a:gd name="T9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40">
                  <a:moveTo>
                    <a:pt x="24" y="17"/>
                  </a:moveTo>
                  <a:cubicBezTo>
                    <a:pt x="27" y="27"/>
                    <a:pt x="25" y="36"/>
                    <a:pt x="19" y="38"/>
                  </a:cubicBezTo>
                  <a:cubicBezTo>
                    <a:pt x="13" y="40"/>
                    <a:pt x="6" y="33"/>
                    <a:pt x="3" y="23"/>
                  </a:cubicBezTo>
                  <a:cubicBezTo>
                    <a:pt x="0" y="13"/>
                    <a:pt x="2" y="4"/>
                    <a:pt x="8" y="2"/>
                  </a:cubicBezTo>
                  <a:cubicBezTo>
                    <a:pt x="14" y="0"/>
                    <a:pt x="21" y="7"/>
                    <a:pt x="24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">
              <a:extLst>
                <a:ext uri="{FF2B5EF4-FFF2-40B4-BE49-F238E27FC236}">
                  <a16:creationId xmlns:a16="http://schemas.microsoft.com/office/drawing/2014/main" xmlns="" id="{F4A566A3-88E1-41DF-8124-8818FA8CB3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1447" y="2427311"/>
              <a:ext cx="611187" cy="568325"/>
            </a:xfrm>
            <a:custGeom>
              <a:avLst/>
              <a:gdLst>
                <a:gd name="T0" fmla="*/ 110 w 124"/>
                <a:gd name="T1" fmla="*/ 35 h 115"/>
                <a:gd name="T2" fmla="*/ 29 w 124"/>
                <a:gd name="T3" fmla="*/ 9 h 115"/>
                <a:gd name="T4" fmla="*/ 6 w 124"/>
                <a:gd name="T5" fmla="*/ 48 h 115"/>
                <a:gd name="T6" fmla="*/ 52 w 124"/>
                <a:gd name="T7" fmla="*/ 103 h 115"/>
                <a:gd name="T8" fmla="*/ 108 w 124"/>
                <a:gd name="T9" fmla="*/ 92 h 115"/>
                <a:gd name="T10" fmla="*/ 110 w 124"/>
                <a:gd name="T11" fmla="*/ 3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115">
                  <a:moveTo>
                    <a:pt x="110" y="35"/>
                  </a:moveTo>
                  <a:cubicBezTo>
                    <a:pt x="91" y="11"/>
                    <a:pt x="61" y="0"/>
                    <a:pt x="29" y="9"/>
                  </a:cubicBezTo>
                  <a:cubicBezTo>
                    <a:pt x="7" y="14"/>
                    <a:pt x="0" y="26"/>
                    <a:pt x="6" y="48"/>
                  </a:cubicBezTo>
                  <a:cubicBezTo>
                    <a:pt x="14" y="72"/>
                    <a:pt x="29" y="91"/>
                    <a:pt x="52" y="103"/>
                  </a:cubicBezTo>
                  <a:cubicBezTo>
                    <a:pt x="72" y="115"/>
                    <a:pt x="93" y="110"/>
                    <a:pt x="108" y="92"/>
                  </a:cubicBezTo>
                  <a:cubicBezTo>
                    <a:pt x="122" y="75"/>
                    <a:pt x="124" y="55"/>
                    <a:pt x="110" y="35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9">
              <a:extLst>
                <a:ext uri="{FF2B5EF4-FFF2-40B4-BE49-F238E27FC236}">
                  <a16:creationId xmlns:a16="http://schemas.microsoft.com/office/drawing/2014/main" xmlns="" id="{0FDE7C30-A11C-47D1-9347-B7228B51CD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3372" y="2570186"/>
              <a:ext cx="133350" cy="193675"/>
            </a:xfrm>
            <a:custGeom>
              <a:avLst/>
              <a:gdLst>
                <a:gd name="T0" fmla="*/ 3 w 27"/>
                <a:gd name="T1" fmla="*/ 23 h 39"/>
                <a:gd name="T2" fmla="*/ 19 w 27"/>
                <a:gd name="T3" fmla="*/ 38 h 39"/>
                <a:gd name="T4" fmla="*/ 24 w 27"/>
                <a:gd name="T5" fmla="*/ 17 h 39"/>
                <a:gd name="T6" fmla="*/ 8 w 27"/>
                <a:gd name="T7" fmla="*/ 2 h 39"/>
                <a:gd name="T8" fmla="*/ 3 w 27"/>
                <a:gd name="T9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9">
                  <a:moveTo>
                    <a:pt x="3" y="23"/>
                  </a:moveTo>
                  <a:cubicBezTo>
                    <a:pt x="6" y="33"/>
                    <a:pt x="13" y="39"/>
                    <a:pt x="19" y="38"/>
                  </a:cubicBezTo>
                  <a:cubicBezTo>
                    <a:pt x="25" y="36"/>
                    <a:pt x="27" y="26"/>
                    <a:pt x="24" y="17"/>
                  </a:cubicBezTo>
                  <a:cubicBezTo>
                    <a:pt x="22" y="7"/>
                    <a:pt x="14" y="0"/>
                    <a:pt x="8" y="2"/>
                  </a:cubicBezTo>
                  <a:cubicBezTo>
                    <a:pt x="2" y="3"/>
                    <a:pt x="0" y="13"/>
                    <a:pt x="3" y="2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0">
              <a:extLst>
                <a:ext uri="{FF2B5EF4-FFF2-40B4-BE49-F238E27FC236}">
                  <a16:creationId xmlns:a16="http://schemas.microsoft.com/office/drawing/2014/main" xmlns="" id="{8B9459C6-2AE7-40D3-BA0A-A0AD613487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2222" y="2897211"/>
              <a:ext cx="203200" cy="152400"/>
            </a:xfrm>
            <a:custGeom>
              <a:avLst/>
              <a:gdLst>
                <a:gd name="T0" fmla="*/ 39 w 41"/>
                <a:gd name="T1" fmla="*/ 10 h 31"/>
                <a:gd name="T2" fmla="*/ 24 w 41"/>
                <a:gd name="T3" fmla="*/ 28 h 31"/>
                <a:gd name="T4" fmla="*/ 2 w 41"/>
                <a:gd name="T5" fmla="*/ 21 h 31"/>
                <a:gd name="T6" fmla="*/ 17 w 41"/>
                <a:gd name="T7" fmla="*/ 3 h 31"/>
                <a:gd name="T8" fmla="*/ 39 w 41"/>
                <a:gd name="T9" fmla="*/ 1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31">
                  <a:moveTo>
                    <a:pt x="39" y="10"/>
                  </a:moveTo>
                  <a:cubicBezTo>
                    <a:pt x="41" y="17"/>
                    <a:pt x="34" y="25"/>
                    <a:pt x="24" y="28"/>
                  </a:cubicBezTo>
                  <a:cubicBezTo>
                    <a:pt x="14" y="31"/>
                    <a:pt x="4" y="27"/>
                    <a:pt x="2" y="21"/>
                  </a:cubicBezTo>
                  <a:cubicBezTo>
                    <a:pt x="0" y="14"/>
                    <a:pt x="7" y="6"/>
                    <a:pt x="17" y="3"/>
                  </a:cubicBezTo>
                  <a:cubicBezTo>
                    <a:pt x="27" y="0"/>
                    <a:pt x="37" y="3"/>
                    <a:pt x="39" y="1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1">
              <a:extLst>
                <a:ext uri="{FF2B5EF4-FFF2-40B4-BE49-F238E27FC236}">
                  <a16:creationId xmlns:a16="http://schemas.microsoft.com/office/drawing/2014/main" xmlns="" id="{8B15168C-F95D-49B2-B0A5-87E50C7524C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3484" y="3044848"/>
              <a:ext cx="196850" cy="128587"/>
            </a:xfrm>
            <a:custGeom>
              <a:avLst/>
              <a:gdLst>
                <a:gd name="T0" fmla="*/ 37 w 40"/>
                <a:gd name="T1" fmla="*/ 0 h 26"/>
                <a:gd name="T2" fmla="*/ 24 w 40"/>
                <a:gd name="T3" fmla="*/ 23 h 26"/>
                <a:gd name="T4" fmla="*/ 0 w 40"/>
                <a:gd name="T5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37" y="0"/>
                  </a:moveTo>
                  <a:cubicBezTo>
                    <a:pt x="40" y="13"/>
                    <a:pt x="33" y="21"/>
                    <a:pt x="24" y="23"/>
                  </a:cubicBezTo>
                  <a:cubicBezTo>
                    <a:pt x="14" y="26"/>
                    <a:pt x="3" y="19"/>
                    <a:pt x="0" y="10"/>
                  </a:cubicBezTo>
                </a:path>
              </a:pathLst>
            </a:custGeom>
            <a:noFill/>
            <a:ln w="39688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2">
              <a:extLst>
                <a:ext uri="{FF2B5EF4-FFF2-40B4-BE49-F238E27FC236}">
                  <a16:creationId xmlns:a16="http://schemas.microsoft.com/office/drawing/2014/main" xmlns="" id="{FDAB9841-2F0D-4782-9337-01955ADBC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6047" y="2990873"/>
              <a:ext cx="192087" cy="128587"/>
            </a:xfrm>
            <a:custGeom>
              <a:avLst/>
              <a:gdLst>
                <a:gd name="T0" fmla="*/ 0 w 39"/>
                <a:gd name="T1" fmla="*/ 11 h 26"/>
                <a:gd name="T2" fmla="*/ 23 w 39"/>
                <a:gd name="T3" fmla="*/ 24 h 26"/>
                <a:gd name="T4" fmla="*/ 36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0" y="11"/>
                  </a:moveTo>
                  <a:cubicBezTo>
                    <a:pt x="4" y="24"/>
                    <a:pt x="14" y="26"/>
                    <a:pt x="23" y="24"/>
                  </a:cubicBezTo>
                  <a:cubicBezTo>
                    <a:pt x="33" y="21"/>
                    <a:pt x="39" y="9"/>
                    <a:pt x="36" y="0"/>
                  </a:cubicBezTo>
                </a:path>
              </a:pathLst>
            </a:custGeom>
            <a:noFill/>
            <a:ln w="39688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3">
              <a:extLst>
                <a:ext uri="{FF2B5EF4-FFF2-40B4-BE49-F238E27FC236}">
                  <a16:creationId xmlns:a16="http://schemas.microsoft.com/office/drawing/2014/main" xmlns="" id="{7D0947D0-9635-4BAB-A2DB-D0AFD5191E5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1672" y="3109936"/>
              <a:ext cx="250825" cy="196850"/>
            </a:xfrm>
            <a:custGeom>
              <a:avLst/>
              <a:gdLst>
                <a:gd name="T0" fmla="*/ 49 w 51"/>
                <a:gd name="T1" fmla="*/ 13 h 40"/>
                <a:gd name="T2" fmla="*/ 31 w 51"/>
                <a:gd name="T3" fmla="*/ 36 h 40"/>
                <a:gd name="T4" fmla="*/ 3 w 51"/>
                <a:gd name="T5" fmla="*/ 26 h 40"/>
                <a:gd name="T6" fmla="*/ 21 w 51"/>
                <a:gd name="T7" fmla="*/ 3 h 40"/>
                <a:gd name="T8" fmla="*/ 49 w 51"/>
                <a:gd name="T9" fmla="*/ 1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40">
                  <a:moveTo>
                    <a:pt x="49" y="13"/>
                  </a:moveTo>
                  <a:cubicBezTo>
                    <a:pt x="51" y="22"/>
                    <a:pt x="43" y="32"/>
                    <a:pt x="31" y="36"/>
                  </a:cubicBezTo>
                  <a:cubicBezTo>
                    <a:pt x="18" y="40"/>
                    <a:pt x="6" y="35"/>
                    <a:pt x="3" y="26"/>
                  </a:cubicBezTo>
                  <a:cubicBezTo>
                    <a:pt x="0" y="17"/>
                    <a:pt x="8" y="7"/>
                    <a:pt x="21" y="3"/>
                  </a:cubicBezTo>
                  <a:cubicBezTo>
                    <a:pt x="34" y="0"/>
                    <a:pt x="46" y="4"/>
                    <a:pt x="49" y="13"/>
                  </a:cubicBezTo>
                </a:path>
              </a:pathLst>
            </a:custGeom>
            <a:solidFill>
              <a:srgbClr val="FF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xmlns="" id="{F654BE06-35E7-4F4E-B6A6-5731834812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9597" y="2763861"/>
              <a:ext cx="252412" cy="201612"/>
            </a:xfrm>
            <a:custGeom>
              <a:avLst/>
              <a:gdLst>
                <a:gd name="T0" fmla="*/ 48 w 51"/>
                <a:gd name="T1" fmla="*/ 14 h 41"/>
                <a:gd name="T2" fmla="*/ 30 w 51"/>
                <a:gd name="T3" fmla="*/ 37 h 41"/>
                <a:gd name="T4" fmla="*/ 3 w 51"/>
                <a:gd name="T5" fmla="*/ 27 h 41"/>
                <a:gd name="T6" fmla="*/ 21 w 51"/>
                <a:gd name="T7" fmla="*/ 4 h 41"/>
                <a:gd name="T8" fmla="*/ 48 w 51"/>
                <a:gd name="T9" fmla="*/ 1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41">
                  <a:moveTo>
                    <a:pt x="48" y="14"/>
                  </a:moveTo>
                  <a:cubicBezTo>
                    <a:pt x="51" y="23"/>
                    <a:pt x="43" y="33"/>
                    <a:pt x="30" y="37"/>
                  </a:cubicBezTo>
                  <a:cubicBezTo>
                    <a:pt x="18" y="41"/>
                    <a:pt x="5" y="36"/>
                    <a:pt x="3" y="27"/>
                  </a:cubicBezTo>
                  <a:cubicBezTo>
                    <a:pt x="0" y="18"/>
                    <a:pt x="8" y="8"/>
                    <a:pt x="21" y="4"/>
                  </a:cubicBezTo>
                  <a:cubicBezTo>
                    <a:pt x="33" y="0"/>
                    <a:pt x="46" y="5"/>
                    <a:pt x="48" y="14"/>
                  </a:cubicBezTo>
                </a:path>
              </a:pathLst>
            </a:custGeom>
            <a:solidFill>
              <a:srgbClr val="FF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xmlns="" id="{5AFFF9B5-192D-4665-B80D-0524DA2D563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7572" y="2466998"/>
              <a:ext cx="2139950" cy="2139950"/>
            </a:xfrm>
            <a:custGeom>
              <a:avLst/>
              <a:gdLst>
                <a:gd name="T0" fmla="*/ 434 w 434"/>
                <a:gd name="T1" fmla="*/ 249 h 433"/>
                <a:gd name="T2" fmla="*/ 409 w 434"/>
                <a:gd name="T3" fmla="*/ 197 h 433"/>
                <a:gd name="T4" fmla="*/ 418 w 434"/>
                <a:gd name="T5" fmla="*/ 150 h 433"/>
                <a:gd name="T6" fmla="*/ 326 w 434"/>
                <a:gd name="T7" fmla="*/ 44 h 433"/>
                <a:gd name="T8" fmla="*/ 305 w 434"/>
                <a:gd name="T9" fmla="*/ 47 h 433"/>
                <a:gd name="T10" fmla="*/ 224 w 434"/>
                <a:gd name="T11" fmla="*/ 0 h 433"/>
                <a:gd name="T12" fmla="*/ 142 w 434"/>
                <a:gd name="T13" fmla="*/ 47 h 433"/>
                <a:gd name="T14" fmla="*/ 105 w 434"/>
                <a:gd name="T15" fmla="*/ 40 h 433"/>
                <a:gd name="T16" fmla="*/ 12 w 434"/>
                <a:gd name="T17" fmla="*/ 129 h 433"/>
                <a:gd name="T18" fmla="*/ 28 w 434"/>
                <a:gd name="T19" fmla="*/ 178 h 433"/>
                <a:gd name="T20" fmla="*/ 0 w 434"/>
                <a:gd name="T21" fmla="*/ 232 h 433"/>
                <a:gd name="T22" fmla="*/ 17 w 434"/>
                <a:gd name="T23" fmla="*/ 277 h 433"/>
                <a:gd name="T24" fmla="*/ 2 w 434"/>
                <a:gd name="T25" fmla="*/ 321 h 433"/>
                <a:gd name="T26" fmla="*/ 92 w 434"/>
                <a:gd name="T27" fmla="*/ 402 h 433"/>
                <a:gd name="T28" fmla="*/ 139 w 434"/>
                <a:gd name="T29" fmla="*/ 390 h 433"/>
                <a:gd name="T30" fmla="*/ 198 w 434"/>
                <a:gd name="T31" fmla="*/ 433 h 433"/>
                <a:gd name="T32" fmla="*/ 257 w 434"/>
                <a:gd name="T33" fmla="*/ 392 h 433"/>
                <a:gd name="T34" fmla="*/ 300 w 434"/>
                <a:gd name="T35" fmla="*/ 402 h 433"/>
                <a:gd name="T36" fmla="*/ 403 w 434"/>
                <a:gd name="T37" fmla="*/ 305 h 433"/>
                <a:gd name="T38" fmla="*/ 434 w 434"/>
                <a:gd name="T39" fmla="*/ 249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34" h="433">
                  <a:moveTo>
                    <a:pt x="434" y="249"/>
                  </a:moveTo>
                  <a:cubicBezTo>
                    <a:pt x="434" y="228"/>
                    <a:pt x="424" y="209"/>
                    <a:pt x="409" y="197"/>
                  </a:cubicBezTo>
                  <a:cubicBezTo>
                    <a:pt x="415" y="183"/>
                    <a:pt x="418" y="167"/>
                    <a:pt x="418" y="150"/>
                  </a:cubicBezTo>
                  <a:cubicBezTo>
                    <a:pt x="418" y="91"/>
                    <a:pt x="377" y="44"/>
                    <a:pt x="326" y="44"/>
                  </a:cubicBezTo>
                  <a:cubicBezTo>
                    <a:pt x="319" y="44"/>
                    <a:pt x="312" y="45"/>
                    <a:pt x="305" y="47"/>
                  </a:cubicBezTo>
                  <a:cubicBezTo>
                    <a:pt x="289" y="19"/>
                    <a:pt x="258" y="0"/>
                    <a:pt x="224" y="0"/>
                  </a:cubicBezTo>
                  <a:cubicBezTo>
                    <a:pt x="188" y="0"/>
                    <a:pt x="158" y="19"/>
                    <a:pt x="142" y="47"/>
                  </a:cubicBezTo>
                  <a:cubicBezTo>
                    <a:pt x="131" y="42"/>
                    <a:pt x="118" y="40"/>
                    <a:pt x="105" y="40"/>
                  </a:cubicBezTo>
                  <a:cubicBezTo>
                    <a:pt x="54" y="40"/>
                    <a:pt x="12" y="80"/>
                    <a:pt x="12" y="129"/>
                  </a:cubicBezTo>
                  <a:cubicBezTo>
                    <a:pt x="12" y="147"/>
                    <a:pt x="18" y="164"/>
                    <a:pt x="28" y="178"/>
                  </a:cubicBezTo>
                  <a:cubicBezTo>
                    <a:pt x="11" y="190"/>
                    <a:pt x="0" y="210"/>
                    <a:pt x="0" y="232"/>
                  </a:cubicBezTo>
                  <a:cubicBezTo>
                    <a:pt x="0" y="249"/>
                    <a:pt x="7" y="265"/>
                    <a:pt x="17" y="277"/>
                  </a:cubicBezTo>
                  <a:cubicBezTo>
                    <a:pt x="8" y="289"/>
                    <a:pt x="2" y="305"/>
                    <a:pt x="2" y="321"/>
                  </a:cubicBezTo>
                  <a:cubicBezTo>
                    <a:pt x="2" y="366"/>
                    <a:pt x="42" y="402"/>
                    <a:pt x="92" y="402"/>
                  </a:cubicBezTo>
                  <a:cubicBezTo>
                    <a:pt x="109" y="402"/>
                    <a:pt x="125" y="397"/>
                    <a:pt x="139" y="390"/>
                  </a:cubicBezTo>
                  <a:cubicBezTo>
                    <a:pt x="152" y="415"/>
                    <a:pt x="173" y="433"/>
                    <a:pt x="198" y="433"/>
                  </a:cubicBezTo>
                  <a:cubicBezTo>
                    <a:pt x="223" y="433"/>
                    <a:pt x="244" y="417"/>
                    <a:pt x="257" y="392"/>
                  </a:cubicBezTo>
                  <a:cubicBezTo>
                    <a:pt x="270" y="398"/>
                    <a:pt x="285" y="402"/>
                    <a:pt x="300" y="402"/>
                  </a:cubicBezTo>
                  <a:cubicBezTo>
                    <a:pt x="355" y="402"/>
                    <a:pt x="400" y="359"/>
                    <a:pt x="403" y="305"/>
                  </a:cubicBezTo>
                  <a:cubicBezTo>
                    <a:pt x="422" y="293"/>
                    <a:pt x="434" y="272"/>
                    <a:pt x="434" y="249"/>
                  </a:cubicBezTo>
                  <a:close/>
                </a:path>
              </a:pathLst>
            </a:custGeom>
            <a:solidFill>
              <a:srgbClr val="F05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xmlns="" id="{87B46436-B81F-457A-9B8A-D13D822E578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3172" y="2921023"/>
              <a:ext cx="1419225" cy="1284287"/>
            </a:xfrm>
            <a:custGeom>
              <a:avLst/>
              <a:gdLst>
                <a:gd name="T0" fmla="*/ 266 w 288"/>
                <a:gd name="T1" fmla="*/ 150 h 260"/>
                <a:gd name="T2" fmla="*/ 272 w 288"/>
                <a:gd name="T3" fmla="*/ 116 h 260"/>
                <a:gd name="T4" fmla="*/ 144 w 288"/>
                <a:gd name="T5" fmla="*/ 0 h 260"/>
                <a:gd name="T6" fmla="*/ 16 w 288"/>
                <a:gd name="T7" fmla="*/ 116 h 260"/>
                <a:gd name="T8" fmla="*/ 22 w 288"/>
                <a:gd name="T9" fmla="*/ 150 h 260"/>
                <a:gd name="T10" fmla="*/ 0 w 288"/>
                <a:gd name="T11" fmla="*/ 188 h 260"/>
                <a:gd name="T12" fmla="*/ 144 w 288"/>
                <a:gd name="T13" fmla="*/ 260 h 260"/>
                <a:gd name="T14" fmla="*/ 288 w 288"/>
                <a:gd name="T15" fmla="*/ 188 h 260"/>
                <a:gd name="T16" fmla="*/ 266 w 288"/>
                <a:gd name="T17" fmla="*/ 15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8" h="260">
                  <a:moveTo>
                    <a:pt x="266" y="150"/>
                  </a:moveTo>
                  <a:cubicBezTo>
                    <a:pt x="270" y="139"/>
                    <a:pt x="272" y="128"/>
                    <a:pt x="272" y="116"/>
                  </a:cubicBezTo>
                  <a:cubicBezTo>
                    <a:pt x="272" y="52"/>
                    <a:pt x="214" y="0"/>
                    <a:pt x="144" y="0"/>
                  </a:cubicBezTo>
                  <a:cubicBezTo>
                    <a:pt x="73" y="0"/>
                    <a:pt x="16" y="52"/>
                    <a:pt x="16" y="116"/>
                  </a:cubicBezTo>
                  <a:cubicBezTo>
                    <a:pt x="16" y="128"/>
                    <a:pt x="18" y="139"/>
                    <a:pt x="22" y="150"/>
                  </a:cubicBezTo>
                  <a:cubicBezTo>
                    <a:pt x="8" y="161"/>
                    <a:pt x="0" y="174"/>
                    <a:pt x="0" y="188"/>
                  </a:cubicBezTo>
                  <a:cubicBezTo>
                    <a:pt x="0" y="228"/>
                    <a:pt x="64" y="260"/>
                    <a:pt x="144" y="260"/>
                  </a:cubicBezTo>
                  <a:cubicBezTo>
                    <a:pt x="223" y="260"/>
                    <a:pt x="288" y="228"/>
                    <a:pt x="288" y="188"/>
                  </a:cubicBezTo>
                  <a:cubicBezTo>
                    <a:pt x="288" y="174"/>
                    <a:pt x="280" y="161"/>
                    <a:pt x="266" y="150"/>
                  </a:cubicBezTo>
                  <a:close/>
                </a:path>
              </a:pathLst>
            </a:custGeom>
            <a:solidFill>
              <a:srgbClr val="FBB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Oval 47">
              <a:extLst>
                <a:ext uri="{FF2B5EF4-FFF2-40B4-BE49-F238E27FC236}">
                  <a16:creationId xmlns:a16="http://schemas.microsoft.com/office/drawing/2014/main" xmlns="" id="{B56F645C-7B99-472E-8C96-76DF475C6A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8647" y="3751286"/>
              <a:ext cx="177800" cy="88900"/>
            </a:xfrm>
            <a:prstGeom prst="ellipse">
              <a:avLst/>
            </a:prstGeom>
            <a:solidFill>
              <a:srgbClr val="2500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Oval 48">
              <a:extLst>
                <a:ext uri="{FF2B5EF4-FFF2-40B4-BE49-F238E27FC236}">
                  <a16:creationId xmlns:a16="http://schemas.microsoft.com/office/drawing/2014/main" xmlns="" id="{55A67846-5D39-4463-8596-1B6A56D9ED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0647" y="3736998"/>
              <a:ext cx="231775" cy="93662"/>
            </a:xfrm>
            <a:prstGeom prst="ellipse">
              <a:avLst/>
            </a:pr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Oval 49">
              <a:extLst>
                <a:ext uri="{FF2B5EF4-FFF2-40B4-BE49-F238E27FC236}">
                  <a16:creationId xmlns:a16="http://schemas.microsoft.com/office/drawing/2014/main" xmlns="" id="{CEB984FA-6D61-4D53-B37D-C31AEB8E57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98859" y="3736998"/>
              <a:ext cx="231775" cy="93662"/>
            </a:xfrm>
            <a:prstGeom prst="ellipse">
              <a:avLst/>
            </a:pr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0">
              <a:extLst>
                <a:ext uri="{FF2B5EF4-FFF2-40B4-BE49-F238E27FC236}">
                  <a16:creationId xmlns:a16="http://schemas.microsoft.com/office/drawing/2014/main" xmlns="" id="{443E9305-6E28-45EE-B0C6-AC7505943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0384" y="3875111"/>
              <a:ext cx="157162" cy="84137"/>
            </a:xfrm>
            <a:custGeom>
              <a:avLst/>
              <a:gdLst>
                <a:gd name="T0" fmla="*/ 32 w 32"/>
                <a:gd name="T1" fmla="*/ 0 h 17"/>
                <a:gd name="T2" fmla="*/ 16 w 32"/>
                <a:gd name="T3" fmla="*/ 17 h 17"/>
                <a:gd name="T4" fmla="*/ 0 w 32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17">
                  <a:moveTo>
                    <a:pt x="32" y="0"/>
                  </a:moveTo>
                  <a:cubicBezTo>
                    <a:pt x="32" y="13"/>
                    <a:pt x="24" y="17"/>
                    <a:pt x="16" y="17"/>
                  </a:cubicBezTo>
                  <a:cubicBezTo>
                    <a:pt x="8" y="16"/>
                    <a:pt x="0" y="8"/>
                    <a:pt x="0" y="0"/>
                  </a:cubicBezTo>
                </a:path>
              </a:pathLst>
            </a:custGeom>
            <a:noFill/>
            <a:ln w="20638" cap="rnd">
              <a:solidFill>
                <a:srgbClr val="25000E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1">
              <a:extLst>
                <a:ext uri="{FF2B5EF4-FFF2-40B4-BE49-F238E27FC236}">
                  <a16:creationId xmlns:a16="http://schemas.microsoft.com/office/drawing/2014/main" xmlns="" id="{56A16883-A18F-4329-8419-D7203F7DEA53}"/>
                </a:ext>
              </a:extLst>
            </p:cNvPr>
            <p:cNvSpPr>
              <a:spLocks/>
            </p:cNvSpPr>
            <p:nvPr/>
          </p:nvSpPr>
          <p:spPr bwMode="auto">
            <a:xfrm>
              <a:off x="9457547" y="3875111"/>
              <a:ext cx="158750" cy="84137"/>
            </a:xfrm>
            <a:custGeom>
              <a:avLst/>
              <a:gdLst>
                <a:gd name="T0" fmla="*/ 0 w 32"/>
                <a:gd name="T1" fmla="*/ 0 h 17"/>
                <a:gd name="T2" fmla="*/ 16 w 32"/>
                <a:gd name="T3" fmla="*/ 17 h 17"/>
                <a:gd name="T4" fmla="*/ 32 w 32"/>
                <a:gd name="T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17">
                  <a:moveTo>
                    <a:pt x="0" y="0"/>
                  </a:moveTo>
                  <a:cubicBezTo>
                    <a:pt x="0" y="13"/>
                    <a:pt x="8" y="17"/>
                    <a:pt x="16" y="17"/>
                  </a:cubicBezTo>
                  <a:cubicBezTo>
                    <a:pt x="24" y="17"/>
                    <a:pt x="32" y="9"/>
                    <a:pt x="32" y="1"/>
                  </a:cubicBezTo>
                </a:path>
              </a:pathLst>
            </a:custGeom>
            <a:noFill/>
            <a:ln w="20638" cap="rnd">
              <a:solidFill>
                <a:srgbClr val="25000E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Line 52">
              <a:extLst>
                <a:ext uri="{FF2B5EF4-FFF2-40B4-BE49-F238E27FC236}">
                  <a16:creationId xmlns:a16="http://schemas.microsoft.com/office/drawing/2014/main" xmlns="" id="{FA4604EE-E082-4227-BED1-6E114BE825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57547" y="3786211"/>
              <a:ext cx="0" cy="119062"/>
            </a:xfrm>
            <a:prstGeom prst="line">
              <a:avLst/>
            </a:prstGeom>
            <a:noFill/>
            <a:ln w="20638" cap="rnd">
              <a:solidFill>
                <a:srgbClr val="25000E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">
              <a:extLst>
                <a:ext uri="{FF2B5EF4-FFF2-40B4-BE49-F238E27FC236}">
                  <a16:creationId xmlns:a16="http://schemas.microsoft.com/office/drawing/2014/main" xmlns="" id="{66C69458-9CC4-44EC-9AE6-63095CCE02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689197" y="2817836"/>
              <a:ext cx="384175" cy="385762"/>
            </a:xfrm>
            <a:custGeom>
              <a:avLst/>
              <a:gdLst>
                <a:gd name="T0" fmla="*/ 78 w 78"/>
                <a:gd name="T1" fmla="*/ 19 h 78"/>
                <a:gd name="T2" fmla="*/ 46 w 78"/>
                <a:gd name="T3" fmla="*/ 0 h 78"/>
                <a:gd name="T4" fmla="*/ 0 w 78"/>
                <a:gd name="T5" fmla="*/ 42 h 78"/>
                <a:gd name="T6" fmla="*/ 22 w 78"/>
                <a:gd name="T7" fmla="*/ 78 h 78"/>
                <a:gd name="T8" fmla="*/ 78 w 78"/>
                <a:gd name="T9" fmla="*/ 1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78" y="19"/>
                  </a:moveTo>
                  <a:cubicBezTo>
                    <a:pt x="78" y="19"/>
                    <a:pt x="71" y="0"/>
                    <a:pt x="46" y="0"/>
                  </a:cubicBezTo>
                  <a:cubicBezTo>
                    <a:pt x="20" y="0"/>
                    <a:pt x="0" y="24"/>
                    <a:pt x="0" y="42"/>
                  </a:cubicBezTo>
                  <a:cubicBezTo>
                    <a:pt x="0" y="59"/>
                    <a:pt x="14" y="73"/>
                    <a:pt x="22" y="78"/>
                  </a:cubicBezTo>
                  <a:cubicBezTo>
                    <a:pt x="34" y="64"/>
                    <a:pt x="58" y="36"/>
                    <a:pt x="78" y="19"/>
                  </a:cubicBezTo>
                  <a:close/>
                </a:path>
              </a:pathLst>
            </a:custGeom>
            <a:solidFill>
              <a:srgbClr val="FBB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">
              <a:extLst>
                <a:ext uri="{FF2B5EF4-FFF2-40B4-BE49-F238E27FC236}">
                  <a16:creationId xmlns:a16="http://schemas.microsoft.com/office/drawing/2014/main" xmlns="" id="{F11B2EB0-C493-42E3-AF5A-9492A799B3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1747" y="2897211"/>
              <a:ext cx="193675" cy="187325"/>
            </a:xfrm>
            <a:custGeom>
              <a:avLst/>
              <a:gdLst>
                <a:gd name="T0" fmla="*/ 39 w 39"/>
                <a:gd name="T1" fmla="*/ 10 h 38"/>
                <a:gd name="T2" fmla="*/ 23 w 39"/>
                <a:gd name="T3" fmla="*/ 0 h 38"/>
                <a:gd name="T4" fmla="*/ 0 w 39"/>
                <a:gd name="T5" fmla="*/ 21 h 38"/>
                <a:gd name="T6" fmla="*/ 11 w 39"/>
                <a:gd name="T7" fmla="*/ 38 h 38"/>
                <a:gd name="T8" fmla="*/ 39 w 39"/>
                <a:gd name="T9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8">
                  <a:moveTo>
                    <a:pt x="39" y="10"/>
                  </a:moveTo>
                  <a:cubicBezTo>
                    <a:pt x="39" y="10"/>
                    <a:pt x="35" y="0"/>
                    <a:pt x="23" y="0"/>
                  </a:cubicBezTo>
                  <a:cubicBezTo>
                    <a:pt x="10" y="0"/>
                    <a:pt x="0" y="12"/>
                    <a:pt x="0" y="21"/>
                  </a:cubicBezTo>
                  <a:cubicBezTo>
                    <a:pt x="0" y="29"/>
                    <a:pt x="7" y="36"/>
                    <a:pt x="11" y="38"/>
                  </a:cubicBezTo>
                  <a:cubicBezTo>
                    <a:pt x="15" y="33"/>
                    <a:pt x="25" y="21"/>
                    <a:pt x="39" y="10"/>
                  </a:cubicBezTo>
                  <a:close/>
                </a:path>
              </a:pathLst>
            </a:cu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5">
              <a:extLst>
                <a:ext uri="{FF2B5EF4-FFF2-40B4-BE49-F238E27FC236}">
                  <a16:creationId xmlns:a16="http://schemas.microsoft.com/office/drawing/2014/main" xmlns="" id="{176FFA13-26BD-4523-8766-42071C26846E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7184" y="3454423"/>
              <a:ext cx="109537" cy="188912"/>
            </a:xfrm>
            <a:custGeom>
              <a:avLst/>
              <a:gdLst>
                <a:gd name="T0" fmla="*/ 22 w 22"/>
                <a:gd name="T1" fmla="*/ 19 h 38"/>
                <a:gd name="T2" fmla="*/ 11 w 22"/>
                <a:gd name="T3" fmla="*/ 38 h 38"/>
                <a:gd name="T4" fmla="*/ 0 w 22"/>
                <a:gd name="T5" fmla="*/ 19 h 38"/>
                <a:gd name="T6" fmla="*/ 11 w 22"/>
                <a:gd name="T7" fmla="*/ 0 h 38"/>
                <a:gd name="T8" fmla="*/ 22 w 22"/>
                <a:gd name="T9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22" y="19"/>
                  </a:moveTo>
                  <a:cubicBezTo>
                    <a:pt x="22" y="29"/>
                    <a:pt x="17" y="38"/>
                    <a:pt x="11" y="38"/>
                  </a:cubicBezTo>
                  <a:cubicBezTo>
                    <a:pt x="5" y="38"/>
                    <a:pt x="0" y="29"/>
                    <a:pt x="0" y="19"/>
                  </a:cubicBezTo>
                  <a:cubicBezTo>
                    <a:pt x="0" y="9"/>
                    <a:pt x="5" y="0"/>
                    <a:pt x="11" y="0"/>
                  </a:cubicBezTo>
                  <a:cubicBezTo>
                    <a:pt x="17" y="0"/>
                    <a:pt x="22" y="8"/>
                    <a:pt x="22" y="19"/>
                  </a:cubicBezTo>
                </a:path>
              </a:pathLst>
            </a:custGeom>
            <a:solidFill>
              <a:srgbClr val="2500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">
              <a:extLst>
                <a:ext uri="{FF2B5EF4-FFF2-40B4-BE49-F238E27FC236}">
                  <a16:creationId xmlns:a16="http://schemas.microsoft.com/office/drawing/2014/main" xmlns="" id="{E76A8EB3-EA05-47E5-A49C-75774CD20B3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0272" y="3454423"/>
              <a:ext cx="107950" cy="188912"/>
            </a:xfrm>
            <a:custGeom>
              <a:avLst/>
              <a:gdLst>
                <a:gd name="T0" fmla="*/ 22 w 22"/>
                <a:gd name="T1" fmla="*/ 19 h 38"/>
                <a:gd name="T2" fmla="*/ 11 w 22"/>
                <a:gd name="T3" fmla="*/ 38 h 38"/>
                <a:gd name="T4" fmla="*/ 0 w 22"/>
                <a:gd name="T5" fmla="*/ 19 h 38"/>
                <a:gd name="T6" fmla="*/ 11 w 22"/>
                <a:gd name="T7" fmla="*/ 0 h 38"/>
                <a:gd name="T8" fmla="*/ 22 w 22"/>
                <a:gd name="T9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22" y="19"/>
                  </a:moveTo>
                  <a:cubicBezTo>
                    <a:pt x="22" y="29"/>
                    <a:pt x="17" y="38"/>
                    <a:pt x="11" y="38"/>
                  </a:cubicBezTo>
                  <a:cubicBezTo>
                    <a:pt x="5" y="38"/>
                    <a:pt x="0" y="29"/>
                    <a:pt x="0" y="19"/>
                  </a:cubicBezTo>
                  <a:cubicBezTo>
                    <a:pt x="0" y="9"/>
                    <a:pt x="5" y="0"/>
                    <a:pt x="11" y="0"/>
                  </a:cubicBezTo>
                  <a:cubicBezTo>
                    <a:pt x="17" y="0"/>
                    <a:pt x="22" y="8"/>
                    <a:pt x="22" y="19"/>
                  </a:cubicBezTo>
                </a:path>
              </a:pathLst>
            </a:custGeom>
            <a:solidFill>
              <a:srgbClr val="2500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7">
              <a:extLst>
                <a:ext uri="{FF2B5EF4-FFF2-40B4-BE49-F238E27FC236}">
                  <a16:creationId xmlns:a16="http://schemas.microsoft.com/office/drawing/2014/main" xmlns="" id="{AC4E239A-D78E-4D62-8044-5A4F3E95C0B2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1997" y="1627211"/>
              <a:ext cx="1025525" cy="647700"/>
            </a:xfrm>
            <a:custGeom>
              <a:avLst/>
              <a:gdLst>
                <a:gd name="T0" fmla="*/ 11 w 208"/>
                <a:gd name="T1" fmla="*/ 102 h 131"/>
                <a:gd name="T2" fmla="*/ 0 w 208"/>
                <a:gd name="T3" fmla="*/ 0 h 131"/>
                <a:gd name="T4" fmla="*/ 27 w 208"/>
                <a:gd name="T5" fmla="*/ 2 h 131"/>
                <a:gd name="T6" fmla="*/ 88 w 208"/>
                <a:gd name="T7" fmla="*/ 6 h 131"/>
                <a:gd name="T8" fmla="*/ 106 w 208"/>
                <a:gd name="T9" fmla="*/ 9 h 131"/>
                <a:gd name="T10" fmla="*/ 145 w 208"/>
                <a:gd name="T11" fmla="*/ 17 h 131"/>
                <a:gd name="T12" fmla="*/ 176 w 208"/>
                <a:gd name="T13" fmla="*/ 36 h 131"/>
                <a:gd name="T14" fmla="*/ 184 w 208"/>
                <a:gd name="T15" fmla="*/ 46 h 131"/>
                <a:gd name="T16" fmla="*/ 193 w 208"/>
                <a:gd name="T17" fmla="*/ 59 h 131"/>
                <a:gd name="T18" fmla="*/ 204 w 208"/>
                <a:gd name="T19" fmla="*/ 87 h 131"/>
                <a:gd name="T20" fmla="*/ 208 w 208"/>
                <a:gd name="T21" fmla="*/ 126 h 131"/>
                <a:gd name="T22" fmla="*/ 208 w 208"/>
                <a:gd name="T23" fmla="*/ 131 h 131"/>
                <a:gd name="T24" fmla="*/ 109 w 208"/>
                <a:gd name="T25" fmla="*/ 110 h 131"/>
                <a:gd name="T26" fmla="*/ 33 w 208"/>
                <a:gd name="T27" fmla="*/ 10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8" h="131">
                  <a:moveTo>
                    <a:pt x="11" y="102"/>
                  </a:moveTo>
                  <a:cubicBezTo>
                    <a:pt x="4" y="95"/>
                    <a:pt x="0" y="0"/>
                    <a:pt x="0" y="0"/>
                  </a:cubicBezTo>
                  <a:cubicBezTo>
                    <a:pt x="9" y="1"/>
                    <a:pt x="18" y="1"/>
                    <a:pt x="27" y="2"/>
                  </a:cubicBezTo>
                  <a:cubicBezTo>
                    <a:pt x="47" y="3"/>
                    <a:pt x="68" y="4"/>
                    <a:pt x="88" y="6"/>
                  </a:cubicBezTo>
                  <a:cubicBezTo>
                    <a:pt x="94" y="7"/>
                    <a:pt x="100" y="8"/>
                    <a:pt x="106" y="9"/>
                  </a:cubicBezTo>
                  <a:cubicBezTo>
                    <a:pt x="119" y="11"/>
                    <a:pt x="133" y="13"/>
                    <a:pt x="145" y="17"/>
                  </a:cubicBezTo>
                  <a:cubicBezTo>
                    <a:pt x="157" y="22"/>
                    <a:pt x="167" y="27"/>
                    <a:pt x="176" y="36"/>
                  </a:cubicBezTo>
                  <a:cubicBezTo>
                    <a:pt x="179" y="39"/>
                    <a:pt x="182" y="42"/>
                    <a:pt x="184" y="46"/>
                  </a:cubicBezTo>
                  <a:cubicBezTo>
                    <a:pt x="188" y="50"/>
                    <a:pt x="191" y="54"/>
                    <a:pt x="193" y="59"/>
                  </a:cubicBezTo>
                  <a:cubicBezTo>
                    <a:pt x="198" y="68"/>
                    <a:pt x="201" y="77"/>
                    <a:pt x="204" y="87"/>
                  </a:cubicBezTo>
                  <a:cubicBezTo>
                    <a:pt x="206" y="100"/>
                    <a:pt x="207" y="113"/>
                    <a:pt x="208" y="126"/>
                  </a:cubicBezTo>
                  <a:cubicBezTo>
                    <a:pt x="208" y="128"/>
                    <a:pt x="208" y="130"/>
                    <a:pt x="208" y="131"/>
                  </a:cubicBezTo>
                  <a:cubicBezTo>
                    <a:pt x="190" y="121"/>
                    <a:pt x="144" y="114"/>
                    <a:pt x="109" y="110"/>
                  </a:cubicBezTo>
                  <a:cubicBezTo>
                    <a:pt x="86" y="107"/>
                    <a:pt x="54" y="105"/>
                    <a:pt x="33" y="104"/>
                  </a:cubicBezTo>
                </a:path>
              </a:pathLst>
            </a:custGeom>
            <a:solidFill>
              <a:srgbClr val="C66D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8">
              <a:extLst>
                <a:ext uri="{FF2B5EF4-FFF2-40B4-BE49-F238E27FC236}">
                  <a16:creationId xmlns:a16="http://schemas.microsoft.com/office/drawing/2014/main" xmlns="" id="{8BC5687C-32FA-4F4E-B5CA-B4923DC60B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5109" y="1498623"/>
              <a:ext cx="719137" cy="647700"/>
            </a:xfrm>
            <a:custGeom>
              <a:avLst/>
              <a:gdLst>
                <a:gd name="T0" fmla="*/ 144 w 146"/>
                <a:gd name="T1" fmla="*/ 62 h 131"/>
                <a:gd name="T2" fmla="*/ 97 w 146"/>
                <a:gd name="T3" fmla="*/ 3 h 131"/>
                <a:gd name="T4" fmla="*/ 2 w 146"/>
                <a:gd name="T5" fmla="*/ 74 h 131"/>
                <a:gd name="T6" fmla="*/ 3 w 146"/>
                <a:gd name="T7" fmla="*/ 131 h 131"/>
                <a:gd name="T8" fmla="*/ 49 w 146"/>
                <a:gd name="T9" fmla="*/ 128 h 131"/>
                <a:gd name="T10" fmla="*/ 103 w 146"/>
                <a:gd name="T11" fmla="*/ 127 h 131"/>
                <a:gd name="T12" fmla="*/ 120 w 146"/>
                <a:gd name="T13" fmla="*/ 128 h 131"/>
                <a:gd name="T14" fmla="*/ 144 w 146"/>
                <a:gd name="T15" fmla="*/ 6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" h="131">
                  <a:moveTo>
                    <a:pt x="144" y="62"/>
                  </a:moveTo>
                  <a:cubicBezTo>
                    <a:pt x="146" y="43"/>
                    <a:pt x="140" y="5"/>
                    <a:pt x="97" y="3"/>
                  </a:cubicBezTo>
                  <a:cubicBezTo>
                    <a:pt x="49" y="0"/>
                    <a:pt x="12" y="32"/>
                    <a:pt x="2" y="74"/>
                  </a:cubicBezTo>
                  <a:cubicBezTo>
                    <a:pt x="1" y="81"/>
                    <a:pt x="0" y="115"/>
                    <a:pt x="3" y="131"/>
                  </a:cubicBezTo>
                  <a:cubicBezTo>
                    <a:pt x="17" y="130"/>
                    <a:pt x="38" y="128"/>
                    <a:pt x="49" y="128"/>
                  </a:cubicBezTo>
                  <a:cubicBezTo>
                    <a:pt x="68" y="127"/>
                    <a:pt x="84" y="126"/>
                    <a:pt x="103" y="127"/>
                  </a:cubicBezTo>
                  <a:cubicBezTo>
                    <a:pt x="104" y="127"/>
                    <a:pt x="120" y="130"/>
                    <a:pt x="120" y="128"/>
                  </a:cubicBezTo>
                  <a:cubicBezTo>
                    <a:pt x="120" y="128"/>
                    <a:pt x="141" y="93"/>
                    <a:pt x="144" y="6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61" name="Freeform 59">
              <a:extLst>
                <a:ext uri="{FF2B5EF4-FFF2-40B4-BE49-F238E27FC236}">
                  <a16:creationId xmlns:a16="http://schemas.microsoft.com/office/drawing/2014/main" xmlns="" id="{63275C79-576D-420D-865E-B2B1BB5A5F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3572" y="1735161"/>
              <a:ext cx="114300" cy="184150"/>
            </a:xfrm>
            <a:custGeom>
              <a:avLst/>
              <a:gdLst>
                <a:gd name="T0" fmla="*/ 0 w 23"/>
                <a:gd name="T1" fmla="*/ 18 h 37"/>
                <a:gd name="T2" fmla="*/ 11 w 23"/>
                <a:gd name="T3" fmla="*/ 37 h 37"/>
                <a:gd name="T4" fmla="*/ 23 w 23"/>
                <a:gd name="T5" fmla="*/ 19 h 37"/>
                <a:gd name="T6" fmla="*/ 12 w 23"/>
                <a:gd name="T7" fmla="*/ 0 h 37"/>
                <a:gd name="T8" fmla="*/ 0 w 23"/>
                <a:gd name="T9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37">
                  <a:moveTo>
                    <a:pt x="0" y="18"/>
                  </a:moveTo>
                  <a:cubicBezTo>
                    <a:pt x="0" y="29"/>
                    <a:pt x="5" y="37"/>
                    <a:pt x="11" y="37"/>
                  </a:cubicBezTo>
                  <a:cubicBezTo>
                    <a:pt x="17" y="37"/>
                    <a:pt x="23" y="29"/>
                    <a:pt x="23" y="19"/>
                  </a:cubicBezTo>
                  <a:cubicBezTo>
                    <a:pt x="23" y="8"/>
                    <a:pt x="18" y="0"/>
                    <a:pt x="12" y="0"/>
                  </a:cubicBezTo>
                  <a:cubicBezTo>
                    <a:pt x="6" y="0"/>
                    <a:pt x="1" y="8"/>
                    <a:pt x="0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0">
              <a:extLst>
                <a:ext uri="{FF2B5EF4-FFF2-40B4-BE49-F238E27FC236}">
                  <a16:creationId xmlns:a16="http://schemas.microsoft.com/office/drawing/2014/main" xmlns="" id="{1D78AB21-10A0-4281-B434-CB8DACB275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7572" y="3771923"/>
              <a:ext cx="982662" cy="379412"/>
            </a:xfrm>
            <a:custGeom>
              <a:avLst/>
              <a:gdLst>
                <a:gd name="T0" fmla="*/ 0 w 199"/>
                <a:gd name="T1" fmla="*/ 15 h 77"/>
                <a:gd name="T2" fmla="*/ 199 w 199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9" h="77">
                  <a:moveTo>
                    <a:pt x="0" y="15"/>
                  </a:moveTo>
                  <a:cubicBezTo>
                    <a:pt x="0" y="15"/>
                    <a:pt x="92" y="77"/>
                    <a:pt x="199" y="0"/>
                  </a:cubicBezTo>
                </a:path>
              </a:pathLst>
            </a:custGeom>
            <a:noFill/>
            <a:ln w="4349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1">
              <a:extLst>
                <a:ext uri="{FF2B5EF4-FFF2-40B4-BE49-F238E27FC236}">
                  <a16:creationId xmlns:a16="http://schemas.microsoft.com/office/drawing/2014/main" xmlns="" id="{5DAC19FA-E54F-41A4-A41C-4DF1F31CB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03434" y="4389461"/>
              <a:ext cx="927100" cy="463550"/>
            </a:xfrm>
            <a:custGeom>
              <a:avLst/>
              <a:gdLst>
                <a:gd name="T0" fmla="*/ 0 w 188"/>
                <a:gd name="T1" fmla="*/ 0 h 94"/>
                <a:gd name="T2" fmla="*/ 188 w 188"/>
                <a:gd name="T3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94">
                  <a:moveTo>
                    <a:pt x="0" y="0"/>
                  </a:moveTo>
                  <a:cubicBezTo>
                    <a:pt x="0" y="0"/>
                    <a:pt x="58" y="94"/>
                    <a:pt x="188" y="68"/>
                  </a:cubicBezTo>
                </a:path>
              </a:pathLst>
            </a:custGeom>
            <a:noFill/>
            <a:ln w="434975" cap="rnd">
              <a:solidFill>
                <a:srgbClr val="F05A28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5">
              <a:extLst>
                <a:ext uri="{FF2B5EF4-FFF2-40B4-BE49-F238E27FC236}">
                  <a16:creationId xmlns:a16="http://schemas.microsoft.com/office/drawing/2014/main" xmlns="" id="{F6502819-7EE0-4847-9F68-10E5B162F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2209" y="1898673"/>
              <a:ext cx="660400" cy="598487"/>
            </a:xfrm>
            <a:custGeom>
              <a:avLst/>
              <a:gdLst>
                <a:gd name="T0" fmla="*/ 121 w 134"/>
                <a:gd name="T1" fmla="*/ 27 h 121"/>
                <a:gd name="T2" fmla="*/ 26 w 134"/>
                <a:gd name="T3" fmla="*/ 29 h 121"/>
                <a:gd name="T4" fmla="*/ 7 w 134"/>
                <a:gd name="T5" fmla="*/ 50 h 121"/>
                <a:gd name="T6" fmla="*/ 0 w 134"/>
                <a:gd name="T7" fmla="*/ 66 h 121"/>
                <a:gd name="T8" fmla="*/ 39 w 134"/>
                <a:gd name="T9" fmla="*/ 64 h 121"/>
                <a:gd name="T10" fmla="*/ 39 w 134"/>
                <a:gd name="T11" fmla="*/ 68 h 121"/>
                <a:gd name="T12" fmla="*/ 81 w 134"/>
                <a:gd name="T13" fmla="*/ 119 h 121"/>
                <a:gd name="T14" fmla="*/ 132 w 134"/>
                <a:gd name="T15" fmla="*/ 76 h 121"/>
                <a:gd name="T16" fmla="*/ 123 w 134"/>
                <a:gd name="T17" fmla="*/ 28 h 121"/>
                <a:gd name="T18" fmla="*/ 121 w 134"/>
                <a:gd name="T19" fmla="*/ 2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4" h="121">
                  <a:moveTo>
                    <a:pt x="121" y="27"/>
                  </a:moveTo>
                  <a:cubicBezTo>
                    <a:pt x="98" y="0"/>
                    <a:pt x="51" y="10"/>
                    <a:pt x="26" y="29"/>
                  </a:cubicBezTo>
                  <a:cubicBezTo>
                    <a:pt x="19" y="35"/>
                    <a:pt x="11" y="43"/>
                    <a:pt x="7" y="50"/>
                  </a:cubicBezTo>
                  <a:cubicBezTo>
                    <a:pt x="6" y="53"/>
                    <a:pt x="3" y="66"/>
                    <a:pt x="0" y="66"/>
                  </a:cubicBezTo>
                  <a:cubicBezTo>
                    <a:pt x="18" y="65"/>
                    <a:pt x="30" y="64"/>
                    <a:pt x="39" y="64"/>
                  </a:cubicBezTo>
                  <a:cubicBezTo>
                    <a:pt x="39" y="65"/>
                    <a:pt x="39" y="67"/>
                    <a:pt x="39" y="68"/>
                  </a:cubicBezTo>
                  <a:cubicBezTo>
                    <a:pt x="37" y="94"/>
                    <a:pt x="56" y="117"/>
                    <a:pt x="81" y="119"/>
                  </a:cubicBezTo>
                  <a:cubicBezTo>
                    <a:pt x="107" y="121"/>
                    <a:pt x="130" y="102"/>
                    <a:pt x="132" y="76"/>
                  </a:cubicBezTo>
                  <a:cubicBezTo>
                    <a:pt x="134" y="61"/>
                    <a:pt x="133" y="41"/>
                    <a:pt x="123" y="28"/>
                  </a:cubicBezTo>
                  <a:cubicBezTo>
                    <a:pt x="122" y="28"/>
                    <a:pt x="122" y="27"/>
                    <a:pt x="121" y="2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6">
              <a:extLst>
                <a:ext uri="{FF2B5EF4-FFF2-40B4-BE49-F238E27FC236}">
                  <a16:creationId xmlns:a16="http://schemas.microsoft.com/office/drawing/2014/main" xmlns="" id="{8FEAFD1C-0222-4F0C-A806-7AB7FD29D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0334" y="1830411"/>
              <a:ext cx="552450" cy="655637"/>
            </a:xfrm>
            <a:custGeom>
              <a:avLst/>
              <a:gdLst>
                <a:gd name="T0" fmla="*/ 90 w 112"/>
                <a:gd name="T1" fmla="*/ 7 h 133"/>
                <a:gd name="T2" fmla="*/ 95 w 112"/>
                <a:gd name="T3" fmla="*/ 10 h 133"/>
                <a:gd name="T4" fmla="*/ 111 w 112"/>
                <a:gd name="T5" fmla="*/ 47 h 133"/>
                <a:gd name="T6" fmla="*/ 109 w 112"/>
                <a:gd name="T7" fmla="*/ 82 h 133"/>
                <a:gd name="T8" fmla="*/ 87 w 112"/>
                <a:gd name="T9" fmla="*/ 126 h 133"/>
                <a:gd name="T10" fmla="*/ 74 w 112"/>
                <a:gd name="T11" fmla="*/ 133 h 133"/>
                <a:gd name="T12" fmla="*/ 69 w 112"/>
                <a:gd name="T13" fmla="*/ 94 h 133"/>
                <a:gd name="T14" fmla="*/ 65 w 112"/>
                <a:gd name="T15" fmla="*/ 95 h 133"/>
                <a:gd name="T16" fmla="*/ 7 w 112"/>
                <a:gd name="T17" fmla="*/ 63 h 133"/>
                <a:gd name="T18" fmla="*/ 40 w 112"/>
                <a:gd name="T19" fmla="*/ 5 h 133"/>
                <a:gd name="T20" fmla="*/ 76 w 112"/>
                <a:gd name="T21" fmla="*/ 2 h 133"/>
                <a:gd name="T22" fmla="*/ 90 w 112"/>
                <a:gd name="T23" fmla="*/ 7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2" h="133">
                  <a:moveTo>
                    <a:pt x="90" y="7"/>
                  </a:moveTo>
                  <a:cubicBezTo>
                    <a:pt x="92" y="8"/>
                    <a:pt x="93" y="9"/>
                    <a:pt x="95" y="10"/>
                  </a:cubicBezTo>
                  <a:cubicBezTo>
                    <a:pt x="105" y="19"/>
                    <a:pt x="110" y="33"/>
                    <a:pt x="111" y="47"/>
                  </a:cubicBezTo>
                  <a:cubicBezTo>
                    <a:pt x="112" y="59"/>
                    <a:pt x="112" y="70"/>
                    <a:pt x="109" y="82"/>
                  </a:cubicBezTo>
                  <a:cubicBezTo>
                    <a:pt x="106" y="98"/>
                    <a:pt x="100" y="116"/>
                    <a:pt x="87" y="126"/>
                  </a:cubicBezTo>
                  <a:cubicBezTo>
                    <a:pt x="83" y="129"/>
                    <a:pt x="79" y="131"/>
                    <a:pt x="74" y="133"/>
                  </a:cubicBezTo>
                  <a:cubicBezTo>
                    <a:pt x="72" y="116"/>
                    <a:pt x="70" y="103"/>
                    <a:pt x="69" y="94"/>
                  </a:cubicBezTo>
                  <a:cubicBezTo>
                    <a:pt x="68" y="95"/>
                    <a:pt x="67" y="95"/>
                    <a:pt x="65" y="95"/>
                  </a:cubicBezTo>
                  <a:cubicBezTo>
                    <a:pt x="40" y="102"/>
                    <a:pt x="14" y="88"/>
                    <a:pt x="7" y="63"/>
                  </a:cubicBezTo>
                  <a:cubicBezTo>
                    <a:pt x="0" y="38"/>
                    <a:pt x="15" y="12"/>
                    <a:pt x="40" y="5"/>
                  </a:cubicBezTo>
                  <a:cubicBezTo>
                    <a:pt x="52" y="2"/>
                    <a:pt x="63" y="0"/>
                    <a:pt x="76" y="2"/>
                  </a:cubicBezTo>
                  <a:cubicBezTo>
                    <a:pt x="81" y="3"/>
                    <a:pt x="86" y="5"/>
                    <a:pt x="90" y="7"/>
                  </a:cubicBezTo>
                  <a:close/>
                </a:path>
              </a:pathLst>
            </a:custGeom>
            <a:solidFill>
              <a:srgbClr val="F05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69" name="Line 67">
              <a:extLst>
                <a:ext uri="{FF2B5EF4-FFF2-40B4-BE49-F238E27FC236}">
                  <a16:creationId xmlns:a16="http://schemas.microsoft.com/office/drawing/2014/main" xmlns="" id="{42B3615A-3C89-4221-B29A-B4EB577B67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33322" y="2146323"/>
              <a:ext cx="0" cy="112712"/>
            </a:xfrm>
            <a:prstGeom prst="line">
              <a:avLst/>
            </a:prstGeom>
            <a:noFill/>
            <a:ln w="395288" cap="rnd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Line 68">
              <a:extLst>
                <a:ext uri="{FF2B5EF4-FFF2-40B4-BE49-F238E27FC236}">
                  <a16:creationId xmlns:a16="http://schemas.microsoft.com/office/drawing/2014/main" xmlns="" id="{98C5BA3F-95ED-401E-9E1A-9C3854A16C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19309" y="1963761"/>
              <a:ext cx="0" cy="112712"/>
            </a:xfrm>
            <a:prstGeom prst="line">
              <a:avLst/>
            </a:prstGeom>
            <a:noFill/>
            <a:ln w="395288" cap="rnd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9">
              <a:extLst>
                <a:ext uri="{FF2B5EF4-FFF2-40B4-BE49-F238E27FC236}">
                  <a16:creationId xmlns:a16="http://schemas.microsoft.com/office/drawing/2014/main" xmlns="" id="{69703982-5445-4035-B311-A6C3BBB16D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7909" y="2817836"/>
              <a:ext cx="384175" cy="385762"/>
            </a:xfrm>
            <a:custGeom>
              <a:avLst/>
              <a:gdLst>
                <a:gd name="T0" fmla="*/ 0 w 78"/>
                <a:gd name="T1" fmla="*/ 19 h 78"/>
                <a:gd name="T2" fmla="*/ 33 w 78"/>
                <a:gd name="T3" fmla="*/ 0 h 78"/>
                <a:gd name="T4" fmla="*/ 78 w 78"/>
                <a:gd name="T5" fmla="*/ 42 h 78"/>
                <a:gd name="T6" fmla="*/ 56 w 78"/>
                <a:gd name="T7" fmla="*/ 78 h 78"/>
                <a:gd name="T8" fmla="*/ 0 w 78"/>
                <a:gd name="T9" fmla="*/ 1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0" y="19"/>
                  </a:moveTo>
                  <a:cubicBezTo>
                    <a:pt x="0" y="19"/>
                    <a:pt x="7" y="0"/>
                    <a:pt x="33" y="0"/>
                  </a:cubicBezTo>
                  <a:cubicBezTo>
                    <a:pt x="58" y="0"/>
                    <a:pt x="78" y="24"/>
                    <a:pt x="78" y="42"/>
                  </a:cubicBezTo>
                  <a:cubicBezTo>
                    <a:pt x="78" y="59"/>
                    <a:pt x="64" y="73"/>
                    <a:pt x="56" y="78"/>
                  </a:cubicBezTo>
                  <a:cubicBezTo>
                    <a:pt x="44" y="64"/>
                    <a:pt x="20" y="36"/>
                    <a:pt x="0" y="19"/>
                  </a:cubicBezTo>
                  <a:close/>
                </a:path>
              </a:pathLst>
            </a:custGeom>
            <a:solidFill>
              <a:srgbClr val="FBB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70">
              <a:extLst>
                <a:ext uri="{FF2B5EF4-FFF2-40B4-BE49-F238E27FC236}">
                  <a16:creationId xmlns:a16="http://schemas.microsoft.com/office/drawing/2014/main" xmlns="" id="{AB54306C-A1B8-4BC2-B838-9F34F4CD0BC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5859" y="2897211"/>
              <a:ext cx="193675" cy="187325"/>
            </a:xfrm>
            <a:custGeom>
              <a:avLst/>
              <a:gdLst>
                <a:gd name="T0" fmla="*/ 0 w 39"/>
                <a:gd name="T1" fmla="*/ 10 h 38"/>
                <a:gd name="T2" fmla="*/ 16 w 39"/>
                <a:gd name="T3" fmla="*/ 0 h 38"/>
                <a:gd name="T4" fmla="*/ 39 w 39"/>
                <a:gd name="T5" fmla="*/ 21 h 38"/>
                <a:gd name="T6" fmla="*/ 28 w 39"/>
                <a:gd name="T7" fmla="*/ 38 h 38"/>
                <a:gd name="T8" fmla="*/ 0 w 39"/>
                <a:gd name="T9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8">
                  <a:moveTo>
                    <a:pt x="0" y="10"/>
                  </a:moveTo>
                  <a:cubicBezTo>
                    <a:pt x="0" y="10"/>
                    <a:pt x="4" y="0"/>
                    <a:pt x="16" y="0"/>
                  </a:cubicBezTo>
                  <a:cubicBezTo>
                    <a:pt x="29" y="0"/>
                    <a:pt x="39" y="12"/>
                    <a:pt x="39" y="21"/>
                  </a:cubicBezTo>
                  <a:cubicBezTo>
                    <a:pt x="39" y="29"/>
                    <a:pt x="32" y="36"/>
                    <a:pt x="28" y="38"/>
                  </a:cubicBezTo>
                  <a:cubicBezTo>
                    <a:pt x="24" y="33"/>
                    <a:pt x="14" y="21"/>
                    <a:pt x="0" y="10"/>
                  </a:cubicBezTo>
                  <a:close/>
                </a:path>
              </a:pathLst>
            </a:cu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71">
              <a:extLst>
                <a:ext uri="{FF2B5EF4-FFF2-40B4-BE49-F238E27FC236}">
                  <a16:creationId xmlns:a16="http://schemas.microsoft.com/office/drawing/2014/main" xmlns="" id="{FC384C2F-3AB5-4905-8A64-C274017DD808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7797" y="1790723"/>
              <a:ext cx="339725" cy="484187"/>
            </a:xfrm>
            <a:custGeom>
              <a:avLst/>
              <a:gdLst>
                <a:gd name="T0" fmla="*/ 69 w 69"/>
                <a:gd name="T1" fmla="*/ 98 h 98"/>
                <a:gd name="T2" fmla="*/ 69 w 69"/>
                <a:gd name="T3" fmla="*/ 93 h 98"/>
                <a:gd name="T4" fmla="*/ 65 w 69"/>
                <a:gd name="T5" fmla="*/ 54 h 98"/>
                <a:gd name="T6" fmla="*/ 54 w 69"/>
                <a:gd name="T7" fmla="*/ 26 h 98"/>
                <a:gd name="T8" fmla="*/ 45 w 69"/>
                <a:gd name="T9" fmla="*/ 13 h 98"/>
                <a:gd name="T10" fmla="*/ 37 w 69"/>
                <a:gd name="T11" fmla="*/ 3 h 98"/>
                <a:gd name="T12" fmla="*/ 34 w 69"/>
                <a:gd name="T13" fmla="*/ 0 h 98"/>
                <a:gd name="T14" fmla="*/ 0 w 69"/>
                <a:gd name="T15" fmla="*/ 81 h 98"/>
                <a:gd name="T16" fmla="*/ 69 w 69"/>
                <a:gd name="T17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98">
                  <a:moveTo>
                    <a:pt x="69" y="98"/>
                  </a:moveTo>
                  <a:cubicBezTo>
                    <a:pt x="69" y="97"/>
                    <a:pt x="69" y="95"/>
                    <a:pt x="69" y="93"/>
                  </a:cubicBezTo>
                  <a:cubicBezTo>
                    <a:pt x="68" y="80"/>
                    <a:pt x="67" y="67"/>
                    <a:pt x="65" y="54"/>
                  </a:cubicBezTo>
                  <a:cubicBezTo>
                    <a:pt x="62" y="44"/>
                    <a:pt x="59" y="35"/>
                    <a:pt x="54" y="26"/>
                  </a:cubicBezTo>
                  <a:cubicBezTo>
                    <a:pt x="52" y="21"/>
                    <a:pt x="49" y="17"/>
                    <a:pt x="45" y="13"/>
                  </a:cubicBezTo>
                  <a:cubicBezTo>
                    <a:pt x="43" y="9"/>
                    <a:pt x="40" y="6"/>
                    <a:pt x="37" y="3"/>
                  </a:cubicBezTo>
                  <a:cubicBezTo>
                    <a:pt x="36" y="2"/>
                    <a:pt x="35" y="1"/>
                    <a:pt x="34" y="0"/>
                  </a:cubicBezTo>
                  <a:cubicBezTo>
                    <a:pt x="19" y="16"/>
                    <a:pt x="1" y="44"/>
                    <a:pt x="0" y="81"/>
                  </a:cubicBezTo>
                  <a:cubicBezTo>
                    <a:pt x="28" y="85"/>
                    <a:pt x="56" y="90"/>
                    <a:pt x="69" y="9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32843C4A-9E6F-45D0-83D1-7F7E2557DAEA}"/>
              </a:ext>
            </a:extLst>
          </p:cNvPr>
          <p:cNvSpPr txBox="1"/>
          <p:nvPr/>
        </p:nvSpPr>
        <p:spPr>
          <a:xfrm>
            <a:off x="3897101" y="2421186"/>
            <a:ext cx="45015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动物家庭</a:t>
            </a:r>
            <a:r>
              <a:rPr lang="en-US" altLang="zh-CN" sz="4400" dirty="0" err="1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dirty="0">
              <a:ln w="7620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471">
            <a:extLst>
              <a:ext uri="{FF2B5EF4-FFF2-40B4-BE49-F238E27FC236}">
                <a16:creationId xmlns:a16="http://schemas.microsoft.com/office/drawing/2014/main" xmlns="" id="{8F20B8EB-47BF-4622-AD1B-EBD027F5C4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711" y="3493723"/>
            <a:ext cx="44661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 </a:t>
            </a:r>
            <a:r>
              <a:rPr lang="en-US" altLang="zh-CN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汇报时间：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it-IT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1" name="直接连接符 80">
            <a:extLst>
              <a:ext uri="{FF2B5EF4-FFF2-40B4-BE49-F238E27FC236}">
                <a16:creationId xmlns:a16="http://schemas.microsoft.com/office/drawing/2014/main" xmlns="" id="{4734E996-FA35-42A8-BFD6-FBD24306F5DA}"/>
              </a:ext>
            </a:extLst>
          </p:cNvPr>
          <p:cNvCxnSpPr>
            <a:cxnSpLocks/>
          </p:cNvCxnSpPr>
          <p:nvPr/>
        </p:nvCxnSpPr>
        <p:spPr>
          <a:xfrm>
            <a:off x="3952711" y="3448271"/>
            <a:ext cx="4443778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4DAE38CE-24A7-459B-A73E-9A2D143DF948}"/>
              </a:ext>
            </a:extLst>
          </p:cNvPr>
          <p:cNvGrpSpPr/>
          <p:nvPr/>
        </p:nvGrpSpPr>
        <p:grpSpPr>
          <a:xfrm>
            <a:off x="5245894" y="5276874"/>
            <a:ext cx="1700212" cy="1582738"/>
            <a:chOff x="9339263" y="-404812"/>
            <a:chExt cx="1700212" cy="1582738"/>
          </a:xfrm>
        </p:grpSpPr>
        <p:sp>
          <p:nvSpPr>
            <p:cNvPr id="85" name="Freeform 52">
              <a:extLst>
                <a:ext uri="{FF2B5EF4-FFF2-40B4-BE49-F238E27FC236}">
                  <a16:creationId xmlns:a16="http://schemas.microsoft.com/office/drawing/2014/main" xmlns="" id="{CBCA7B34-651C-44A9-BBBF-0C5FB1CF9319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888" y="-223837"/>
              <a:ext cx="485775" cy="434975"/>
            </a:xfrm>
            <a:custGeom>
              <a:avLst/>
              <a:gdLst>
                <a:gd name="T0" fmla="*/ 0 w 129"/>
                <a:gd name="T1" fmla="*/ 0 h 116"/>
                <a:gd name="T2" fmla="*/ 129 w 129"/>
                <a:gd name="T3" fmla="*/ 116 h 116"/>
                <a:gd name="T4" fmla="*/ 0 w 129"/>
                <a:gd name="T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116">
                  <a:moveTo>
                    <a:pt x="0" y="0"/>
                  </a:moveTo>
                  <a:cubicBezTo>
                    <a:pt x="0" y="0"/>
                    <a:pt x="15" y="73"/>
                    <a:pt x="129" y="116"/>
                  </a:cubicBezTo>
                  <a:cubicBezTo>
                    <a:pt x="105" y="72"/>
                    <a:pt x="105" y="41"/>
                    <a:pt x="0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3">
              <a:extLst>
                <a:ext uri="{FF2B5EF4-FFF2-40B4-BE49-F238E27FC236}">
                  <a16:creationId xmlns:a16="http://schemas.microsoft.com/office/drawing/2014/main" xmlns="" id="{0843F5D6-2701-45DF-B21A-80C931FA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9263" y="133350"/>
              <a:ext cx="555625" cy="269875"/>
            </a:xfrm>
            <a:custGeom>
              <a:avLst/>
              <a:gdLst>
                <a:gd name="T0" fmla="*/ 0 w 148"/>
                <a:gd name="T1" fmla="*/ 38 h 72"/>
                <a:gd name="T2" fmla="*/ 148 w 148"/>
                <a:gd name="T3" fmla="*/ 24 h 72"/>
                <a:gd name="T4" fmla="*/ 0 w 148"/>
                <a:gd name="T5" fmla="*/ 3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72">
                  <a:moveTo>
                    <a:pt x="0" y="38"/>
                  </a:moveTo>
                  <a:cubicBezTo>
                    <a:pt x="0" y="38"/>
                    <a:pt x="55" y="72"/>
                    <a:pt x="148" y="24"/>
                  </a:cubicBezTo>
                  <a:cubicBezTo>
                    <a:pt x="101" y="0"/>
                    <a:pt x="36" y="19"/>
                    <a:pt x="0" y="3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54">
              <a:extLst>
                <a:ext uri="{FF2B5EF4-FFF2-40B4-BE49-F238E27FC236}">
                  <a16:creationId xmlns:a16="http://schemas.microsoft.com/office/drawing/2014/main" xmlns="" id="{DB974E37-2791-401B-AB79-01B4BB5DD127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-341312"/>
              <a:ext cx="315913" cy="538163"/>
            </a:xfrm>
            <a:custGeom>
              <a:avLst/>
              <a:gdLst>
                <a:gd name="T0" fmla="*/ 72 w 84"/>
                <a:gd name="T1" fmla="*/ 143 h 143"/>
                <a:gd name="T2" fmla="*/ 13 w 84"/>
                <a:gd name="T3" fmla="*/ 0 h 143"/>
                <a:gd name="T4" fmla="*/ 73 w 84"/>
                <a:gd name="T5" fmla="*/ 14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43">
                  <a:moveTo>
                    <a:pt x="72" y="143"/>
                  </a:moveTo>
                  <a:cubicBezTo>
                    <a:pt x="73" y="141"/>
                    <a:pt x="0" y="75"/>
                    <a:pt x="13" y="0"/>
                  </a:cubicBezTo>
                  <a:cubicBezTo>
                    <a:pt x="48" y="37"/>
                    <a:pt x="84" y="111"/>
                    <a:pt x="73" y="14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55">
              <a:extLst>
                <a:ext uri="{FF2B5EF4-FFF2-40B4-BE49-F238E27FC236}">
                  <a16:creationId xmlns:a16="http://schemas.microsoft.com/office/drawing/2014/main" xmlns="" id="{F1F862CE-0960-4B80-8B8E-219B643A1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925" y="249238"/>
              <a:ext cx="608013" cy="342900"/>
            </a:xfrm>
            <a:custGeom>
              <a:avLst/>
              <a:gdLst>
                <a:gd name="T0" fmla="*/ 0 w 162"/>
                <a:gd name="T1" fmla="*/ 43 h 91"/>
                <a:gd name="T2" fmla="*/ 162 w 162"/>
                <a:gd name="T3" fmla="*/ 15 h 91"/>
                <a:gd name="T4" fmla="*/ 0 w 162"/>
                <a:gd name="T5" fmla="*/ 4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91">
                  <a:moveTo>
                    <a:pt x="0" y="43"/>
                  </a:moveTo>
                  <a:cubicBezTo>
                    <a:pt x="0" y="43"/>
                    <a:pt x="40" y="91"/>
                    <a:pt x="162" y="15"/>
                  </a:cubicBezTo>
                  <a:cubicBezTo>
                    <a:pt x="133" y="0"/>
                    <a:pt x="67" y="18"/>
                    <a:pt x="0" y="43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56">
              <a:extLst>
                <a:ext uri="{FF2B5EF4-FFF2-40B4-BE49-F238E27FC236}">
                  <a16:creationId xmlns:a16="http://schemas.microsoft.com/office/drawing/2014/main" xmlns="" id="{383A444B-F961-4555-878E-DF2AF8444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6788" y="-385762"/>
              <a:ext cx="300038" cy="635000"/>
            </a:xfrm>
            <a:custGeom>
              <a:avLst/>
              <a:gdLst>
                <a:gd name="T0" fmla="*/ 72 w 80"/>
                <a:gd name="T1" fmla="*/ 169 h 169"/>
                <a:gd name="T2" fmla="*/ 19 w 80"/>
                <a:gd name="T3" fmla="*/ 0 h 169"/>
                <a:gd name="T4" fmla="*/ 72 w 80"/>
                <a:gd name="T5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169">
                  <a:moveTo>
                    <a:pt x="72" y="169"/>
                  </a:moveTo>
                  <a:cubicBezTo>
                    <a:pt x="72" y="169"/>
                    <a:pt x="0" y="62"/>
                    <a:pt x="19" y="0"/>
                  </a:cubicBezTo>
                  <a:cubicBezTo>
                    <a:pt x="39" y="40"/>
                    <a:pt x="80" y="89"/>
                    <a:pt x="72" y="169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57">
              <a:extLst>
                <a:ext uri="{FF2B5EF4-FFF2-40B4-BE49-F238E27FC236}">
                  <a16:creationId xmlns:a16="http://schemas.microsoft.com/office/drawing/2014/main" xmlns="" id="{BFF954AA-441F-426F-A1F0-23D3CD3D24F3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5638" y="323850"/>
              <a:ext cx="600075" cy="331788"/>
            </a:xfrm>
            <a:custGeom>
              <a:avLst/>
              <a:gdLst>
                <a:gd name="T0" fmla="*/ 0 w 160"/>
                <a:gd name="T1" fmla="*/ 88 h 88"/>
                <a:gd name="T2" fmla="*/ 160 w 160"/>
                <a:gd name="T3" fmla="*/ 4 h 88"/>
                <a:gd name="T4" fmla="*/ 0 w 160"/>
                <a:gd name="T5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8">
                  <a:moveTo>
                    <a:pt x="0" y="88"/>
                  </a:moveTo>
                  <a:cubicBezTo>
                    <a:pt x="0" y="88"/>
                    <a:pt x="108" y="74"/>
                    <a:pt x="160" y="4"/>
                  </a:cubicBezTo>
                  <a:cubicBezTo>
                    <a:pt x="136" y="0"/>
                    <a:pt x="52" y="33"/>
                    <a:pt x="0" y="8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58">
              <a:extLst>
                <a:ext uri="{FF2B5EF4-FFF2-40B4-BE49-F238E27FC236}">
                  <a16:creationId xmlns:a16="http://schemas.microsoft.com/office/drawing/2014/main" xmlns="" id="{6F69917D-F0A3-42AF-B97E-CB5996DACF1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0938" y="-404812"/>
              <a:ext cx="277813" cy="755650"/>
            </a:xfrm>
            <a:custGeom>
              <a:avLst/>
              <a:gdLst>
                <a:gd name="T0" fmla="*/ 63 w 74"/>
                <a:gd name="T1" fmla="*/ 201 h 201"/>
                <a:gd name="T2" fmla="*/ 22 w 74"/>
                <a:gd name="T3" fmla="*/ 0 h 201"/>
                <a:gd name="T4" fmla="*/ 64 w 74"/>
                <a:gd name="T5" fmla="*/ 19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201">
                  <a:moveTo>
                    <a:pt x="63" y="201"/>
                  </a:moveTo>
                  <a:cubicBezTo>
                    <a:pt x="63" y="201"/>
                    <a:pt x="0" y="65"/>
                    <a:pt x="22" y="0"/>
                  </a:cubicBezTo>
                  <a:cubicBezTo>
                    <a:pt x="31" y="10"/>
                    <a:pt x="74" y="123"/>
                    <a:pt x="64" y="198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59">
              <a:extLst>
                <a:ext uri="{FF2B5EF4-FFF2-40B4-BE49-F238E27FC236}">
                  <a16:creationId xmlns:a16="http://schemas.microsoft.com/office/drawing/2014/main" xmlns="" id="{28C62A48-44CF-4A2D-B8F8-51FD3F197794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3913" y="388938"/>
              <a:ext cx="585788" cy="488950"/>
            </a:xfrm>
            <a:custGeom>
              <a:avLst/>
              <a:gdLst>
                <a:gd name="T0" fmla="*/ 0 w 156"/>
                <a:gd name="T1" fmla="*/ 130 h 130"/>
                <a:gd name="T2" fmla="*/ 3 w 156"/>
                <a:gd name="T3" fmla="*/ 119 h 130"/>
                <a:gd name="T4" fmla="*/ 10 w 156"/>
                <a:gd name="T5" fmla="*/ 97 h 130"/>
                <a:gd name="T6" fmla="*/ 42 w 156"/>
                <a:gd name="T7" fmla="*/ 60 h 130"/>
                <a:gd name="T8" fmla="*/ 124 w 156"/>
                <a:gd name="T9" fmla="*/ 11 h 130"/>
                <a:gd name="T10" fmla="*/ 153 w 156"/>
                <a:gd name="T11" fmla="*/ 0 h 130"/>
                <a:gd name="T12" fmla="*/ 0 w 156"/>
                <a:gd name="T13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130">
                  <a:moveTo>
                    <a:pt x="0" y="130"/>
                  </a:moveTo>
                  <a:cubicBezTo>
                    <a:pt x="2" y="127"/>
                    <a:pt x="2" y="122"/>
                    <a:pt x="3" y="119"/>
                  </a:cubicBezTo>
                  <a:cubicBezTo>
                    <a:pt x="4" y="111"/>
                    <a:pt x="6" y="104"/>
                    <a:pt x="10" y="97"/>
                  </a:cubicBezTo>
                  <a:cubicBezTo>
                    <a:pt x="17" y="83"/>
                    <a:pt x="29" y="71"/>
                    <a:pt x="42" y="60"/>
                  </a:cubicBezTo>
                  <a:cubicBezTo>
                    <a:pt x="66" y="39"/>
                    <a:pt x="95" y="24"/>
                    <a:pt x="124" y="11"/>
                  </a:cubicBezTo>
                  <a:cubicBezTo>
                    <a:pt x="126" y="10"/>
                    <a:pt x="153" y="0"/>
                    <a:pt x="153" y="0"/>
                  </a:cubicBezTo>
                  <a:cubicBezTo>
                    <a:pt x="156" y="20"/>
                    <a:pt x="11" y="112"/>
                    <a:pt x="0" y="13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60">
              <a:extLst>
                <a:ext uri="{FF2B5EF4-FFF2-40B4-BE49-F238E27FC236}">
                  <a16:creationId xmlns:a16="http://schemas.microsoft.com/office/drawing/2014/main" xmlns="" id="{D6654FDF-E9C3-4CE8-AE90-0BDCCCEF60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0" y="-371475"/>
              <a:ext cx="236538" cy="782638"/>
            </a:xfrm>
            <a:custGeom>
              <a:avLst/>
              <a:gdLst>
                <a:gd name="T0" fmla="*/ 61 w 63"/>
                <a:gd name="T1" fmla="*/ 208 h 208"/>
                <a:gd name="T2" fmla="*/ 33 w 63"/>
                <a:gd name="T3" fmla="*/ 0 h 208"/>
                <a:gd name="T4" fmla="*/ 54 w 63"/>
                <a:gd name="T5" fmla="*/ 101 h 208"/>
                <a:gd name="T6" fmla="*/ 61 w 63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08">
                  <a:moveTo>
                    <a:pt x="61" y="208"/>
                  </a:moveTo>
                  <a:cubicBezTo>
                    <a:pt x="43" y="186"/>
                    <a:pt x="0" y="138"/>
                    <a:pt x="33" y="0"/>
                  </a:cubicBezTo>
                  <a:cubicBezTo>
                    <a:pt x="50" y="29"/>
                    <a:pt x="55" y="87"/>
                    <a:pt x="54" y="101"/>
                  </a:cubicBezTo>
                  <a:cubicBezTo>
                    <a:pt x="52" y="115"/>
                    <a:pt x="63" y="186"/>
                    <a:pt x="61" y="20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61">
              <a:extLst>
                <a:ext uri="{FF2B5EF4-FFF2-40B4-BE49-F238E27FC236}">
                  <a16:creationId xmlns:a16="http://schemas.microsoft.com/office/drawing/2014/main" xmlns="" id="{53C980E6-A436-4C23-8C32-C831D879F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7113" y="449263"/>
              <a:ext cx="552450" cy="638175"/>
            </a:xfrm>
            <a:custGeom>
              <a:avLst/>
              <a:gdLst>
                <a:gd name="T0" fmla="*/ 7 w 147"/>
                <a:gd name="T1" fmla="*/ 170 h 170"/>
                <a:gd name="T2" fmla="*/ 10 w 147"/>
                <a:gd name="T3" fmla="*/ 121 h 170"/>
                <a:gd name="T4" fmla="*/ 147 w 147"/>
                <a:gd name="T5" fmla="*/ 0 h 170"/>
                <a:gd name="T6" fmla="*/ 128 w 147"/>
                <a:gd name="T7" fmla="*/ 30 h 170"/>
                <a:gd name="T8" fmla="*/ 90 w 147"/>
                <a:gd name="T9" fmla="*/ 79 h 170"/>
                <a:gd name="T10" fmla="*/ 45 w 147"/>
                <a:gd name="T11" fmla="*/ 119 h 170"/>
                <a:gd name="T12" fmla="*/ 22 w 147"/>
                <a:gd name="T13" fmla="*/ 143 h 170"/>
                <a:gd name="T14" fmla="*/ 13 w 147"/>
                <a:gd name="T15" fmla="*/ 156 h 170"/>
                <a:gd name="T16" fmla="*/ 7 w 1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170">
                  <a:moveTo>
                    <a:pt x="7" y="170"/>
                  </a:moveTo>
                  <a:cubicBezTo>
                    <a:pt x="7" y="170"/>
                    <a:pt x="0" y="139"/>
                    <a:pt x="10" y="121"/>
                  </a:cubicBezTo>
                  <a:cubicBezTo>
                    <a:pt x="20" y="103"/>
                    <a:pt x="108" y="9"/>
                    <a:pt x="147" y="0"/>
                  </a:cubicBezTo>
                  <a:cubicBezTo>
                    <a:pt x="144" y="11"/>
                    <a:pt x="134" y="22"/>
                    <a:pt x="128" y="30"/>
                  </a:cubicBezTo>
                  <a:cubicBezTo>
                    <a:pt x="116" y="47"/>
                    <a:pt x="104" y="64"/>
                    <a:pt x="90" y="79"/>
                  </a:cubicBezTo>
                  <a:cubicBezTo>
                    <a:pt x="77" y="94"/>
                    <a:pt x="61" y="106"/>
                    <a:pt x="45" y="119"/>
                  </a:cubicBezTo>
                  <a:cubicBezTo>
                    <a:pt x="37" y="126"/>
                    <a:pt x="29" y="134"/>
                    <a:pt x="22" y="143"/>
                  </a:cubicBezTo>
                  <a:cubicBezTo>
                    <a:pt x="19" y="147"/>
                    <a:pt x="16" y="151"/>
                    <a:pt x="13" y="156"/>
                  </a:cubicBezTo>
                  <a:cubicBezTo>
                    <a:pt x="12" y="159"/>
                    <a:pt x="6" y="167"/>
                    <a:pt x="7" y="17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2">
              <a:extLst>
                <a:ext uri="{FF2B5EF4-FFF2-40B4-BE49-F238E27FC236}">
                  <a16:creationId xmlns:a16="http://schemas.microsoft.com/office/drawing/2014/main" xmlns="" id="{30DDD1FC-8D2B-4E2C-BD02-A2B7A3388E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775" y="496888"/>
              <a:ext cx="492125" cy="681038"/>
            </a:xfrm>
            <a:custGeom>
              <a:avLst/>
              <a:gdLst>
                <a:gd name="T0" fmla="*/ 19 w 131"/>
                <a:gd name="T1" fmla="*/ 181 h 181"/>
                <a:gd name="T2" fmla="*/ 8 w 131"/>
                <a:gd name="T3" fmla="*/ 119 h 181"/>
                <a:gd name="T4" fmla="*/ 25 w 131"/>
                <a:gd name="T5" fmla="*/ 88 h 181"/>
                <a:gd name="T6" fmla="*/ 63 w 131"/>
                <a:gd name="T7" fmla="*/ 46 h 181"/>
                <a:gd name="T8" fmla="*/ 98 w 131"/>
                <a:gd name="T9" fmla="*/ 16 h 181"/>
                <a:gd name="T10" fmla="*/ 131 w 131"/>
                <a:gd name="T11" fmla="*/ 0 h 181"/>
                <a:gd name="T12" fmla="*/ 127 w 131"/>
                <a:gd name="T13" fmla="*/ 11 h 181"/>
                <a:gd name="T14" fmla="*/ 120 w 131"/>
                <a:gd name="T15" fmla="*/ 28 h 181"/>
                <a:gd name="T16" fmla="*/ 95 w 131"/>
                <a:gd name="T17" fmla="*/ 63 h 181"/>
                <a:gd name="T18" fmla="*/ 72 w 131"/>
                <a:gd name="T19" fmla="*/ 85 h 181"/>
                <a:gd name="T20" fmla="*/ 46 w 131"/>
                <a:gd name="T21" fmla="*/ 110 h 181"/>
                <a:gd name="T22" fmla="*/ 27 w 131"/>
                <a:gd name="T23" fmla="*/ 130 h 181"/>
                <a:gd name="T24" fmla="*/ 20 w 131"/>
                <a:gd name="T25" fmla="*/ 157 h 181"/>
                <a:gd name="T26" fmla="*/ 19 w 131"/>
                <a:gd name="T27" fmla="*/ 169 h 181"/>
                <a:gd name="T28" fmla="*/ 19 w 131"/>
                <a:gd name="T2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1" h="181">
                  <a:moveTo>
                    <a:pt x="19" y="181"/>
                  </a:moveTo>
                  <a:cubicBezTo>
                    <a:pt x="5" y="164"/>
                    <a:pt x="0" y="139"/>
                    <a:pt x="8" y="119"/>
                  </a:cubicBezTo>
                  <a:cubicBezTo>
                    <a:pt x="12" y="108"/>
                    <a:pt x="19" y="98"/>
                    <a:pt x="25" y="88"/>
                  </a:cubicBezTo>
                  <a:cubicBezTo>
                    <a:pt x="37" y="73"/>
                    <a:pt x="49" y="59"/>
                    <a:pt x="63" y="46"/>
                  </a:cubicBezTo>
                  <a:cubicBezTo>
                    <a:pt x="74" y="35"/>
                    <a:pt x="85" y="25"/>
                    <a:pt x="98" y="16"/>
                  </a:cubicBezTo>
                  <a:cubicBezTo>
                    <a:pt x="107" y="9"/>
                    <a:pt x="119" y="1"/>
                    <a:pt x="131" y="0"/>
                  </a:cubicBezTo>
                  <a:cubicBezTo>
                    <a:pt x="131" y="0"/>
                    <a:pt x="128" y="10"/>
                    <a:pt x="127" y="11"/>
                  </a:cubicBezTo>
                  <a:cubicBezTo>
                    <a:pt x="125" y="17"/>
                    <a:pt x="123" y="23"/>
                    <a:pt x="120" y="28"/>
                  </a:cubicBezTo>
                  <a:cubicBezTo>
                    <a:pt x="113" y="41"/>
                    <a:pt x="105" y="53"/>
                    <a:pt x="95" y="63"/>
                  </a:cubicBezTo>
                  <a:cubicBezTo>
                    <a:pt x="88" y="71"/>
                    <a:pt x="80" y="78"/>
                    <a:pt x="72" y="85"/>
                  </a:cubicBezTo>
                  <a:cubicBezTo>
                    <a:pt x="63" y="93"/>
                    <a:pt x="55" y="102"/>
                    <a:pt x="46" y="110"/>
                  </a:cubicBezTo>
                  <a:cubicBezTo>
                    <a:pt x="39" y="116"/>
                    <a:pt x="32" y="122"/>
                    <a:pt x="27" y="130"/>
                  </a:cubicBezTo>
                  <a:cubicBezTo>
                    <a:pt x="22" y="139"/>
                    <a:pt x="22" y="147"/>
                    <a:pt x="20" y="157"/>
                  </a:cubicBezTo>
                  <a:cubicBezTo>
                    <a:pt x="20" y="161"/>
                    <a:pt x="19" y="165"/>
                    <a:pt x="19" y="169"/>
                  </a:cubicBezTo>
                  <a:cubicBezTo>
                    <a:pt x="19" y="171"/>
                    <a:pt x="17" y="179"/>
                    <a:pt x="19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63">
              <a:extLst>
                <a:ext uri="{FF2B5EF4-FFF2-40B4-BE49-F238E27FC236}">
                  <a16:creationId xmlns:a16="http://schemas.microsoft.com/office/drawing/2014/main" xmlns="" id="{4BBC2F68-7A41-4801-A9B4-78070542F2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5913" y="-341312"/>
              <a:ext cx="120650" cy="793750"/>
            </a:xfrm>
            <a:custGeom>
              <a:avLst/>
              <a:gdLst>
                <a:gd name="T0" fmla="*/ 25 w 32"/>
                <a:gd name="T1" fmla="*/ 211 h 211"/>
                <a:gd name="T2" fmla="*/ 23 w 32"/>
                <a:gd name="T3" fmla="*/ 207 h 211"/>
                <a:gd name="T4" fmla="*/ 16 w 32"/>
                <a:gd name="T5" fmla="*/ 191 h 211"/>
                <a:gd name="T6" fmla="*/ 8 w 32"/>
                <a:gd name="T7" fmla="*/ 167 h 211"/>
                <a:gd name="T8" fmla="*/ 2 w 32"/>
                <a:gd name="T9" fmla="*/ 139 h 211"/>
                <a:gd name="T10" fmla="*/ 4 w 32"/>
                <a:gd name="T11" fmla="*/ 110 h 211"/>
                <a:gd name="T12" fmla="*/ 2 w 32"/>
                <a:gd name="T13" fmla="*/ 76 h 211"/>
                <a:gd name="T14" fmla="*/ 5 w 32"/>
                <a:gd name="T15" fmla="*/ 19 h 211"/>
                <a:gd name="T16" fmla="*/ 7 w 32"/>
                <a:gd name="T17" fmla="*/ 8 h 211"/>
                <a:gd name="T18" fmla="*/ 9 w 32"/>
                <a:gd name="T19" fmla="*/ 4 h 211"/>
                <a:gd name="T20" fmla="*/ 10 w 32"/>
                <a:gd name="T21" fmla="*/ 0 h 211"/>
                <a:gd name="T22" fmla="*/ 27 w 32"/>
                <a:gd name="T23" fmla="*/ 143 h 211"/>
                <a:gd name="T24" fmla="*/ 25 w 32"/>
                <a:gd name="T2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211">
                  <a:moveTo>
                    <a:pt x="25" y="211"/>
                  </a:moveTo>
                  <a:cubicBezTo>
                    <a:pt x="25" y="210"/>
                    <a:pt x="24" y="208"/>
                    <a:pt x="23" y="207"/>
                  </a:cubicBezTo>
                  <a:cubicBezTo>
                    <a:pt x="20" y="201"/>
                    <a:pt x="18" y="196"/>
                    <a:pt x="16" y="191"/>
                  </a:cubicBezTo>
                  <a:cubicBezTo>
                    <a:pt x="13" y="183"/>
                    <a:pt x="10" y="175"/>
                    <a:pt x="8" y="167"/>
                  </a:cubicBezTo>
                  <a:cubicBezTo>
                    <a:pt x="5" y="158"/>
                    <a:pt x="3" y="149"/>
                    <a:pt x="2" y="139"/>
                  </a:cubicBezTo>
                  <a:cubicBezTo>
                    <a:pt x="2" y="129"/>
                    <a:pt x="3" y="120"/>
                    <a:pt x="4" y="110"/>
                  </a:cubicBezTo>
                  <a:cubicBezTo>
                    <a:pt x="4" y="99"/>
                    <a:pt x="3" y="87"/>
                    <a:pt x="2" y="76"/>
                  </a:cubicBezTo>
                  <a:cubicBezTo>
                    <a:pt x="0" y="57"/>
                    <a:pt x="1" y="38"/>
                    <a:pt x="5" y="19"/>
                  </a:cubicBezTo>
                  <a:cubicBezTo>
                    <a:pt x="6" y="15"/>
                    <a:pt x="6" y="12"/>
                    <a:pt x="7" y="8"/>
                  </a:cubicBezTo>
                  <a:cubicBezTo>
                    <a:pt x="8" y="7"/>
                    <a:pt x="8" y="5"/>
                    <a:pt x="9" y="4"/>
                  </a:cubicBezTo>
                  <a:cubicBezTo>
                    <a:pt x="9" y="3"/>
                    <a:pt x="10" y="0"/>
                    <a:pt x="10" y="0"/>
                  </a:cubicBezTo>
                  <a:cubicBezTo>
                    <a:pt x="20" y="20"/>
                    <a:pt x="32" y="110"/>
                    <a:pt x="27" y="143"/>
                  </a:cubicBezTo>
                  <a:cubicBezTo>
                    <a:pt x="27" y="176"/>
                    <a:pt x="22" y="201"/>
                    <a:pt x="25" y="21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64">
              <a:extLst>
                <a:ext uri="{FF2B5EF4-FFF2-40B4-BE49-F238E27FC236}">
                  <a16:creationId xmlns:a16="http://schemas.microsoft.com/office/drawing/2014/main" xmlns="" id="{9262FD66-9472-4E00-89C2-1CDB4464F0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1013" y="-217487"/>
              <a:ext cx="139700" cy="681038"/>
            </a:xfrm>
            <a:custGeom>
              <a:avLst/>
              <a:gdLst>
                <a:gd name="T0" fmla="*/ 5 w 37"/>
                <a:gd name="T1" fmla="*/ 181 h 181"/>
                <a:gd name="T2" fmla="*/ 4 w 37"/>
                <a:gd name="T3" fmla="*/ 175 h 181"/>
                <a:gd name="T4" fmla="*/ 2 w 37"/>
                <a:gd name="T5" fmla="*/ 161 h 181"/>
                <a:gd name="T6" fmla="*/ 1 w 37"/>
                <a:gd name="T7" fmla="*/ 118 h 181"/>
                <a:gd name="T8" fmla="*/ 8 w 37"/>
                <a:gd name="T9" fmla="*/ 72 h 181"/>
                <a:gd name="T10" fmla="*/ 12 w 37"/>
                <a:gd name="T11" fmla="*/ 46 h 181"/>
                <a:gd name="T12" fmla="*/ 15 w 37"/>
                <a:gd name="T13" fmla="*/ 20 h 181"/>
                <a:gd name="T14" fmla="*/ 22 w 37"/>
                <a:gd name="T15" fmla="*/ 0 h 181"/>
                <a:gd name="T16" fmla="*/ 36 w 37"/>
                <a:gd name="T17" fmla="*/ 67 h 181"/>
                <a:gd name="T18" fmla="*/ 36 w 37"/>
                <a:gd name="T19" fmla="*/ 95 h 181"/>
                <a:gd name="T20" fmla="*/ 25 w 37"/>
                <a:gd name="T21" fmla="*/ 123 h 181"/>
                <a:gd name="T22" fmla="*/ 5 w 37"/>
                <a:gd name="T23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81">
                  <a:moveTo>
                    <a:pt x="5" y="181"/>
                  </a:moveTo>
                  <a:cubicBezTo>
                    <a:pt x="5" y="179"/>
                    <a:pt x="4" y="177"/>
                    <a:pt x="4" y="175"/>
                  </a:cubicBezTo>
                  <a:cubicBezTo>
                    <a:pt x="3" y="171"/>
                    <a:pt x="3" y="166"/>
                    <a:pt x="2" y="161"/>
                  </a:cubicBezTo>
                  <a:cubicBezTo>
                    <a:pt x="1" y="146"/>
                    <a:pt x="0" y="132"/>
                    <a:pt x="1" y="118"/>
                  </a:cubicBezTo>
                  <a:cubicBezTo>
                    <a:pt x="3" y="102"/>
                    <a:pt x="5" y="87"/>
                    <a:pt x="8" y="72"/>
                  </a:cubicBezTo>
                  <a:cubicBezTo>
                    <a:pt x="10" y="63"/>
                    <a:pt x="11" y="55"/>
                    <a:pt x="12" y="46"/>
                  </a:cubicBezTo>
                  <a:cubicBezTo>
                    <a:pt x="13" y="37"/>
                    <a:pt x="14" y="28"/>
                    <a:pt x="15" y="20"/>
                  </a:cubicBezTo>
                  <a:cubicBezTo>
                    <a:pt x="18" y="4"/>
                    <a:pt x="22" y="0"/>
                    <a:pt x="22" y="0"/>
                  </a:cubicBezTo>
                  <a:cubicBezTo>
                    <a:pt x="28" y="21"/>
                    <a:pt x="34" y="44"/>
                    <a:pt x="36" y="67"/>
                  </a:cubicBezTo>
                  <a:cubicBezTo>
                    <a:pt x="37" y="76"/>
                    <a:pt x="37" y="86"/>
                    <a:pt x="36" y="95"/>
                  </a:cubicBezTo>
                  <a:cubicBezTo>
                    <a:pt x="35" y="105"/>
                    <a:pt x="30" y="114"/>
                    <a:pt x="25" y="123"/>
                  </a:cubicBezTo>
                  <a:cubicBezTo>
                    <a:pt x="17" y="142"/>
                    <a:pt x="8" y="160"/>
                    <a:pt x="5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65">
              <a:extLst>
                <a:ext uri="{FF2B5EF4-FFF2-40B4-BE49-F238E27FC236}">
                  <a16:creationId xmlns:a16="http://schemas.microsoft.com/office/drawing/2014/main" xmlns="" id="{AD18375F-B539-44F4-BE6B-208B3218D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3450" y="196850"/>
              <a:ext cx="1216025" cy="552450"/>
            </a:xfrm>
            <a:custGeom>
              <a:avLst/>
              <a:gdLst>
                <a:gd name="T0" fmla="*/ 0 w 324"/>
                <a:gd name="T1" fmla="*/ 0 h 147"/>
                <a:gd name="T2" fmla="*/ 100 w 324"/>
                <a:gd name="T3" fmla="*/ 37 h 147"/>
                <a:gd name="T4" fmla="*/ 194 w 324"/>
                <a:gd name="T5" fmla="*/ 67 h 147"/>
                <a:gd name="T6" fmla="*/ 278 w 324"/>
                <a:gd name="T7" fmla="*/ 114 h 147"/>
                <a:gd name="T8" fmla="*/ 324 w 324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147">
                  <a:moveTo>
                    <a:pt x="0" y="0"/>
                  </a:moveTo>
                  <a:cubicBezTo>
                    <a:pt x="34" y="11"/>
                    <a:pt x="67" y="25"/>
                    <a:pt x="100" y="37"/>
                  </a:cubicBezTo>
                  <a:cubicBezTo>
                    <a:pt x="131" y="48"/>
                    <a:pt x="163" y="56"/>
                    <a:pt x="194" y="67"/>
                  </a:cubicBezTo>
                  <a:cubicBezTo>
                    <a:pt x="225" y="78"/>
                    <a:pt x="251" y="95"/>
                    <a:pt x="278" y="114"/>
                  </a:cubicBezTo>
                  <a:cubicBezTo>
                    <a:pt x="294" y="124"/>
                    <a:pt x="310" y="135"/>
                    <a:pt x="324" y="147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9" name="Freeform 66">
            <a:extLst>
              <a:ext uri="{FF2B5EF4-FFF2-40B4-BE49-F238E27FC236}">
                <a16:creationId xmlns:a16="http://schemas.microsoft.com/office/drawing/2014/main" xmlns="" id="{34D32E6C-0EDF-4D37-A2D3-2E024EBD7A05}"/>
              </a:ext>
            </a:extLst>
          </p:cNvPr>
          <p:cNvSpPr>
            <a:spLocks/>
          </p:cNvSpPr>
          <p:nvPr/>
        </p:nvSpPr>
        <p:spPr bwMode="auto">
          <a:xfrm>
            <a:off x="11221850" y="4107574"/>
            <a:ext cx="755650" cy="977900"/>
          </a:xfrm>
          <a:custGeom>
            <a:avLst/>
            <a:gdLst>
              <a:gd name="T0" fmla="*/ 32 w 201"/>
              <a:gd name="T1" fmla="*/ 212 h 260"/>
              <a:gd name="T2" fmla="*/ 54 w 201"/>
              <a:gd name="T3" fmla="*/ 218 h 260"/>
              <a:gd name="T4" fmla="*/ 106 w 201"/>
              <a:gd name="T5" fmla="*/ 199 h 260"/>
              <a:gd name="T6" fmla="*/ 120 w 201"/>
              <a:gd name="T7" fmla="*/ 185 h 260"/>
              <a:gd name="T8" fmla="*/ 127 w 201"/>
              <a:gd name="T9" fmla="*/ 178 h 260"/>
              <a:gd name="T10" fmla="*/ 133 w 201"/>
              <a:gd name="T11" fmla="*/ 171 h 260"/>
              <a:gd name="T12" fmla="*/ 113 w 201"/>
              <a:gd name="T13" fmla="*/ 253 h 260"/>
              <a:gd name="T14" fmla="*/ 111 w 201"/>
              <a:gd name="T15" fmla="*/ 260 h 260"/>
              <a:gd name="T16" fmla="*/ 129 w 201"/>
              <a:gd name="T17" fmla="*/ 249 h 260"/>
              <a:gd name="T18" fmla="*/ 159 w 201"/>
              <a:gd name="T19" fmla="*/ 200 h 260"/>
              <a:gd name="T20" fmla="*/ 161 w 201"/>
              <a:gd name="T21" fmla="*/ 183 h 260"/>
              <a:gd name="T22" fmla="*/ 161 w 201"/>
              <a:gd name="T23" fmla="*/ 174 h 260"/>
              <a:gd name="T24" fmla="*/ 161 w 201"/>
              <a:gd name="T25" fmla="*/ 167 h 260"/>
              <a:gd name="T26" fmla="*/ 180 w 201"/>
              <a:gd name="T27" fmla="*/ 205 h 260"/>
              <a:gd name="T28" fmla="*/ 187 w 201"/>
              <a:gd name="T29" fmla="*/ 242 h 260"/>
              <a:gd name="T30" fmla="*/ 191 w 201"/>
              <a:gd name="T31" fmla="*/ 236 h 260"/>
              <a:gd name="T32" fmla="*/ 195 w 201"/>
              <a:gd name="T33" fmla="*/ 227 h 260"/>
              <a:gd name="T34" fmla="*/ 199 w 201"/>
              <a:gd name="T35" fmla="*/ 202 h 260"/>
              <a:gd name="T36" fmla="*/ 191 w 201"/>
              <a:gd name="T37" fmla="*/ 156 h 260"/>
              <a:gd name="T38" fmla="*/ 176 w 201"/>
              <a:gd name="T39" fmla="*/ 133 h 260"/>
              <a:gd name="T40" fmla="*/ 172 w 201"/>
              <a:gd name="T41" fmla="*/ 128 h 260"/>
              <a:gd name="T42" fmla="*/ 184 w 201"/>
              <a:gd name="T43" fmla="*/ 113 h 260"/>
              <a:gd name="T44" fmla="*/ 200 w 201"/>
              <a:gd name="T45" fmla="*/ 72 h 260"/>
              <a:gd name="T46" fmla="*/ 198 w 201"/>
              <a:gd name="T47" fmla="*/ 41 h 260"/>
              <a:gd name="T48" fmla="*/ 192 w 201"/>
              <a:gd name="T49" fmla="*/ 20 h 260"/>
              <a:gd name="T50" fmla="*/ 186 w 201"/>
              <a:gd name="T51" fmla="*/ 11 h 260"/>
              <a:gd name="T52" fmla="*/ 180 w 201"/>
              <a:gd name="T53" fmla="*/ 7 h 260"/>
              <a:gd name="T54" fmla="*/ 161 w 201"/>
              <a:gd name="T55" fmla="*/ 101 h 260"/>
              <a:gd name="T56" fmla="*/ 153 w 201"/>
              <a:gd name="T57" fmla="*/ 94 h 260"/>
              <a:gd name="T58" fmla="*/ 141 w 201"/>
              <a:gd name="T59" fmla="*/ 35 h 260"/>
              <a:gd name="T60" fmla="*/ 121 w 201"/>
              <a:gd name="T61" fmla="*/ 12 h 260"/>
              <a:gd name="T62" fmla="*/ 102 w 201"/>
              <a:gd name="T63" fmla="*/ 4 h 260"/>
              <a:gd name="T64" fmla="*/ 105 w 201"/>
              <a:gd name="T65" fmla="*/ 19 h 260"/>
              <a:gd name="T66" fmla="*/ 119 w 201"/>
              <a:gd name="T67" fmla="*/ 73 h 260"/>
              <a:gd name="T68" fmla="*/ 140 w 201"/>
              <a:gd name="T69" fmla="*/ 106 h 260"/>
              <a:gd name="T70" fmla="*/ 127 w 201"/>
              <a:gd name="T71" fmla="*/ 94 h 260"/>
              <a:gd name="T72" fmla="*/ 110 w 201"/>
              <a:gd name="T73" fmla="*/ 77 h 260"/>
              <a:gd name="T74" fmla="*/ 65 w 201"/>
              <a:gd name="T75" fmla="*/ 51 h 260"/>
              <a:gd name="T76" fmla="*/ 43 w 201"/>
              <a:gd name="T77" fmla="*/ 53 h 260"/>
              <a:gd name="T78" fmla="*/ 24 w 201"/>
              <a:gd name="T79" fmla="*/ 59 h 260"/>
              <a:gd name="T80" fmla="*/ 47 w 201"/>
              <a:gd name="T81" fmla="*/ 87 h 260"/>
              <a:gd name="T82" fmla="*/ 84 w 201"/>
              <a:gd name="T83" fmla="*/ 104 h 260"/>
              <a:gd name="T84" fmla="*/ 123 w 201"/>
              <a:gd name="T85" fmla="*/ 112 h 260"/>
              <a:gd name="T86" fmla="*/ 112 w 201"/>
              <a:gd name="T87" fmla="*/ 112 h 260"/>
              <a:gd name="T88" fmla="*/ 95 w 201"/>
              <a:gd name="T89" fmla="*/ 110 h 260"/>
              <a:gd name="T90" fmla="*/ 58 w 201"/>
              <a:gd name="T91" fmla="*/ 111 h 260"/>
              <a:gd name="T92" fmla="*/ 38 w 201"/>
              <a:gd name="T93" fmla="*/ 116 h 260"/>
              <a:gd name="T94" fmla="*/ 9 w 201"/>
              <a:gd name="T95" fmla="*/ 128 h 260"/>
              <a:gd name="T96" fmla="*/ 0 w 201"/>
              <a:gd name="T97" fmla="*/ 133 h 260"/>
              <a:gd name="T98" fmla="*/ 89 w 201"/>
              <a:gd name="T99" fmla="*/ 151 h 260"/>
              <a:gd name="T100" fmla="*/ 127 w 201"/>
              <a:gd name="T101" fmla="*/ 140 h 260"/>
              <a:gd name="T102" fmla="*/ 32 w 201"/>
              <a:gd name="T103" fmla="*/ 212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1" h="260">
                <a:moveTo>
                  <a:pt x="32" y="212"/>
                </a:moveTo>
                <a:cubicBezTo>
                  <a:pt x="32" y="214"/>
                  <a:pt x="52" y="218"/>
                  <a:pt x="54" y="218"/>
                </a:cubicBezTo>
                <a:cubicBezTo>
                  <a:pt x="74" y="221"/>
                  <a:pt x="91" y="213"/>
                  <a:pt x="106" y="199"/>
                </a:cubicBezTo>
                <a:cubicBezTo>
                  <a:pt x="111" y="195"/>
                  <a:pt x="116" y="190"/>
                  <a:pt x="120" y="185"/>
                </a:cubicBezTo>
                <a:cubicBezTo>
                  <a:pt x="122" y="183"/>
                  <a:pt x="125" y="180"/>
                  <a:pt x="127" y="178"/>
                </a:cubicBezTo>
                <a:cubicBezTo>
                  <a:pt x="129" y="175"/>
                  <a:pt x="132" y="174"/>
                  <a:pt x="133" y="171"/>
                </a:cubicBezTo>
                <a:cubicBezTo>
                  <a:pt x="126" y="198"/>
                  <a:pt x="119" y="225"/>
                  <a:pt x="113" y="253"/>
                </a:cubicBezTo>
                <a:cubicBezTo>
                  <a:pt x="113" y="254"/>
                  <a:pt x="112" y="260"/>
                  <a:pt x="111" y="260"/>
                </a:cubicBezTo>
                <a:cubicBezTo>
                  <a:pt x="118" y="258"/>
                  <a:pt x="124" y="254"/>
                  <a:pt x="129" y="249"/>
                </a:cubicBezTo>
                <a:cubicBezTo>
                  <a:pt x="145" y="237"/>
                  <a:pt x="156" y="220"/>
                  <a:pt x="159" y="200"/>
                </a:cubicBezTo>
                <a:cubicBezTo>
                  <a:pt x="160" y="194"/>
                  <a:pt x="160" y="189"/>
                  <a:pt x="161" y="183"/>
                </a:cubicBezTo>
                <a:cubicBezTo>
                  <a:pt x="161" y="180"/>
                  <a:pt x="161" y="177"/>
                  <a:pt x="161" y="174"/>
                </a:cubicBezTo>
                <a:cubicBezTo>
                  <a:pt x="161" y="172"/>
                  <a:pt x="162" y="170"/>
                  <a:pt x="161" y="167"/>
                </a:cubicBezTo>
                <a:cubicBezTo>
                  <a:pt x="169" y="178"/>
                  <a:pt x="175" y="193"/>
                  <a:pt x="180" y="205"/>
                </a:cubicBezTo>
                <a:cubicBezTo>
                  <a:pt x="184" y="216"/>
                  <a:pt x="189" y="230"/>
                  <a:pt x="187" y="242"/>
                </a:cubicBezTo>
                <a:cubicBezTo>
                  <a:pt x="188" y="240"/>
                  <a:pt x="191" y="237"/>
                  <a:pt x="191" y="236"/>
                </a:cubicBezTo>
                <a:cubicBezTo>
                  <a:pt x="193" y="233"/>
                  <a:pt x="194" y="230"/>
                  <a:pt x="195" y="227"/>
                </a:cubicBezTo>
                <a:cubicBezTo>
                  <a:pt x="197" y="219"/>
                  <a:pt x="198" y="211"/>
                  <a:pt x="199" y="202"/>
                </a:cubicBezTo>
                <a:cubicBezTo>
                  <a:pt x="200" y="187"/>
                  <a:pt x="197" y="171"/>
                  <a:pt x="191" y="156"/>
                </a:cubicBezTo>
                <a:cubicBezTo>
                  <a:pt x="187" y="148"/>
                  <a:pt x="182" y="140"/>
                  <a:pt x="176" y="133"/>
                </a:cubicBezTo>
                <a:cubicBezTo>
                  <a:pt x="175" y="131"/>
                  <a:pt x="174" y="130"/>
                  <a:pt x="172" y="128"/>
                </a:cubicBezTo>
                <a:cubicBezTo>
                  <a:pt x="177" y="126"/>
                  <a:pt x="181" y="117"/>
                  <a:pt x="184" y="113"/>
                </a:cubicBezTo>
                <a:cubicBezTo>
                  <a:pt x="193" y="101"/>
                  <a:pt x="199" y="87"/>
                  <a:pt x="200" y="72"/>
                </a:cubicBezTo>
                <a:cubicBezTo>
                  <a:pt x="201" y="62"/>
                  <a:pt x="200" y="51"/>
                  <a:pt x="198" y="41"/>
                </a:cubicBezTo>
                <a:cubicBezTo>
                  <a:pt x="197" y="34"/>
                  <a:pt x="195" y="27"/>
                  <a:pt x="192" y="20"/>
                </a:cubicBezTo>
                <a:cubicBezTo>
                  <a:pt x="190" y="17"/>
                  <a:pt x="188" y="14"/>
                  <a:pt x="186" y="11"/>
                </a:cubicBezTo>
                <a:cubicBezTo>
                  <a:pt x="186" y="11"/>
                  <a:pt x="180" y="6"/>
                  <a:pt x="180" y="7"/>
                </a:cubicBezTo>
                <a:cubicBezTo>
                  <a:pt x="180" y="7"/>
                  <a:pt x="157" y="80"/>
                  <a:pt x="161" y="101"/>
                </a:cubicBezTo>
                <a:cubicBezTo>
                  <a:pt x="160" y="106"/>
                  <a:pt x="155" y="102"/>
                  <a:pt x="153" y="94"/>
                </a:cubicBezTo>
                <a:cubicBezTo>
                  <a:pt x="151" y="86"/>
                  <a:pt x="148" y="54"/>
                  <a:pt x="141" y="35"/>
                </a:cubicBezTo>
                <a:cubicBezTo>
                  <a:pt x="137" y="26"/>
                  <a:pt x="129" y="18"/>
                  <a:pt x="121" y="12"/>
                </a:cubicBezTo>
                <a:cubicBezTo>
                  <a:pt x="118" y="10"/>
                  <a:pt x="105" y="0"/>
                  <a:pt x="102" y="4"/>
                </a:cubicBezTo>
                <a:cubicBezTo>
                  <a:pt x="99" y="7"/>
                  <a:pt x="104" y="16"/>
                  <a:pt x="105" y="19"/>
                </a:cubicBezTo>
                <a:cubicBezTo>
                  <a:pt x="112" y="36"/>
                  <a:pt x="111" y="56"/>
                  <a:pt x="119" y="73"/>
                </a:cubicBezTo>
                <a:cubicBezTo>
                  <a:pt x="123" y="83"/>
                  <a:pt x="134" y="105"/>
                  <a:pt x="140" y="106"/>
                </a:cubicBezTo>
                <a:cubicBezTo>
                  <a:pt x="135" y="103"/>
                  <a:pt x="131" y="98"/>
                  <a:pt x="127" y="94"/>
                </a:cubicBezTo>
                <a:cubicBezTo>
                  <a:pt x="121" y="89"/>
                  <a:pt x="116" y="83"/>
                  <a:pt x="110" y="77"/>
                </a:cubicBezTo>
                <a:cubicBezTo>
                  <a:pt x="98" y="64"/>
                  <a:pt x="84" y="52"/>
                  <a:pt x="65" y="51"/>
                </a:cubicBezTo>
                <a:cubicBezTo>
                  <a:pt x="58" y="51"/>
                  <a:pt x="50" y="52"/>
                  <a:pt x="43" y="53"/>
                </a:cubicBezTo>
                <a:cubicBezTo>
                  <a:pt x="42" y="54"/>
                  <a:pt x="24" y="58"/>
                  <a:pt x="24" y="59"/>
                </a:cubicBezTo>
                <a:cubicBezTo>
                  <a:pt x="29" y="70"/>
                  <a:pt x="37" y="80"/>
                  <a:pt x="47" y="87"/>
                </a:cubicBezTo>
                <a:cubicBezTo>
                  <a:pt x="58" y="96"/>
                  <a:pt x="71" y="100"/>
                  <a:pt x="84" y="104"/>
                </a:cubicBezTo>
                <a:cubicBezTo>
                  <a:pt x="97" y="107"/>
                  <a:pt x="111" y="108"/>
                  <a:pt x="123" y="112"/>
                </a:cubicBezTo>
                <a:cubicBezTo>
                  <a:pt x="121" y="111"/>
                  <a:pt x="115" y="112"/>
                  <a:pt x="112" y="112"/>
                </a:cubicBezTo>
                <a:cubicBezTo>
                  <a:pt x="106" y="111"/>
                  <a:pt x="101" y="111"/>
                  <a:pt x="95" y="110"/>
                </a:cubicBezTo>
                <a:cubicBezTo>
                  <a:pt x="83" y="109"/>
                  <a:pt x="71" y="109"/>
                  <a:pt x="58" y="111"/>
                </a:cubicBezTo>
                <a:cubicBezTo>
                  <a:pt x="51" y="112"/>
                  <a:pt x="45" y="113"/>
                  <a:pt x="38" y="116"/>
                </a:cubicBezTo>
                <a:cubicBezTo>
                  <a:pt x="28" y="119"/>
                  <a:pt x="19" y="123"/>
                  <a:pt x="9" y="128"/>
                </a:cubicBezTo>
                <a:cubicBezTo>
                  <a:pt x="9" y="128"/>
                  <a:pt x="0" y="133"/>
                  <a:pt x="0" y="133"/>
                </a:cubicBezTo>
                <a:cubicBezTo>
                  <a:pt x="0" y="133"/>
                  <a:pt x="48" y="167"/>
                  <a:pt x="89" y="151"/>
                </a:cubicBezTo>
                <a:cubicBezTo>
                  <a:pt x="125" y="137"/>
                  <a:pt x="127" y="140"/>
                  <a:pt x="127" y="140"/>
                </a:cubicBezTo>
                <a:cubicBezTo>
                  <a:pt x="127" y="140"/>
                  <a:pt x="51" y="164"/>
                  <a:pt x="32" y="212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3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组合 111">
            <a:extLst>
              <a:ext uri="{FF2B5EF4-FFF2-40B4-BE49-F238E27FC236}">
                <a16:creationId xmlns:a16="http://schemas.microsoft.com/office/drawing/2014/main" xmlns="" id="{47A1EF94-2647-4EAA-96D6-AB6667119789}"/>
              </a:ext>
            </a:extLst>
          </p:cNvPr>
          <p:cNvGrpSpPr/>
          <p:nvPr/>
        </p:nvGrpSpPr>
        <p:grpSpPr>
          <a:xfrm>
            <a:off x="3766782" y="897113"/>
            <a:ext cx="4326341" cy="2119919"/>
            <a:chOff x="3026510" y="1074477"/>
            <a:chExt cx="6113462" cy="2995613"/>
          </a:xfrm>
        </p:grpSpPr>
        <p:sp>
          <p:nvSpPr>
            <p:cNvPr id="113" name="Freeform 9">
              <a:extLst>
                <a:ext uri="{FF2B5EF4-FFF2-40B4-BE49-F238E27FC236}">
                  <a16:creationId xmlns:a16="http://schemas.microsoft.com/office/drawing/2014/main" xmlns="" id="{301D7A9A-CEA4-4530-A6D4-12214DDA3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8772" y="1599940"/>
              <a:ext cx="315913" cy="290513"/>
            </a:xfrm>
            <a:custGeom>
              <a:avLst/>
              <a:gdLst>
                <a:gd name="T0" fmla="*/ 84 w 84"/>
                <a:gd name="T1" fmla="*/ 21 h 77"/>
                <a:gd name="T2" fmla="*/ 0 w 84"/>
                <a:gd name="T3" fmla="*/ 59 h 77"/>
                <a:gd name="T4" fmla="*/ 84 w 84"/>
                <a:gd name="T5" fmla="*/ 2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77">
                  <a:moveTo>
                    <a:pt x="84" y="21"/>
                  </a:moveTo>
                  <a:cubicBezTo>
                    <a:pt x="84" y="21"/>
                    <a:pt x="70" y="77"/>
                    <a:pt x="0" y="59"/>
                  </a:cubicBezTo>
                  <a:cubicBezTo>
                    <a:pt x="0" y="59"/>
                    <a:pt x="25" y="0"/>
                    <a:pt x="84" y="2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0">
              <a:extLst>
                <a:ext uri="{FF2B5EF4-FFF2-40B4-BE49-F238E27FC236}">
                  <a16:creationId xmlns:a16="http://schemas.microsoft.com/office/drawing/2014/main" xmlns="" id="{F5D420F4-C115-4631-A6BD-E04E24EBEA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5435" y="2284152"/>
              <a:ext cx="311150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1">
              <a:extLst>
                <a:ext uri="{FF2B5EF4-FFF2-40B4-BE49-F238E27FC236}">
                  <a16:creationId xmlns:a16="http://schemas.microsoft.com/office/drawing/2014/main" xmlns="" id="{A8D974D7-4CB7-4F2B-B9E1-D11373166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4910" y="2569902"/>
              <a:ext cx="315913" cy="290513"/>
            </a:xfrm>
            <a:custGeom>
              <a:avLst/>
              <a:gdLst>
                <a:gd name="T0" fmla="*/ 84 w 84"/>
                <a:gd name="T1" fmla="*/ 21 h 77"/>
                <a:gd name="T2" fmla="*/ 0 w 84"/>
                <a:gd name="T3" fmla="*/ 60 h 77"/>
                <a:gd name="T4" fmla="*/ 84 w 84"/>
                <a:gd name="T5" fmla="*/ 2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77">
                  <a:moveTo>
                    <a:pt x="84" y="21"/>
                  </a:moveTo>
                  <a:cubicBezTo>
                    <a:pt x="84" y="21"/>
                    <a:pt x="70" y="77"/>
                    <a:pt x="0" y="60"/>
                  </a:cubicBezTo>
                  <a:cubicBezTo>
                    <a:pt x="0" y="60"/>
                    <a:pt x="25" y="0"/>
                    <a:pt x="84" y="2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5">
              <a:extLst>
                <a:ext uri="{FF2B5EF4-FFF2-40B4-BE49-F238E27FC236}">
                  <a16:creationId xmlns:a16="http://schemas.microsoft.com/office/drawing/2014/main" xmlns="" id="{05568598-E12C-4672-92DF-F9B0157CB9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7960" y="1074477"/>
              <a:ext cx="1906588" cy="1319213"/>
            </a:xfrm>
            <a:custGeom>
              <a:avLst/>
              <a:gdLst>
                <a:gd name="T0" fmla="*/ 82 w 508"/>
                <a:gd name="T1" fmla="*/ 194 h 351"/>
                <a:gd name="T2" fmla="*/ 65 w 508"/>
                <a:gd name="T3" fmla="*/ 190 h 351"/>
                <a:gd name="T4" fmla="*/ 82 w 508"/>
                <a:gd name="T5" fmla="*/ 194 h 351"/>
                <a:gd name="T6" fmla="*/ 82 w 508"/>
                <a:gd name="T7" fmla="*/ 194 h 351"/>
                <a:gd name="T8" fmla="*/ 65 w 508"/>
                <a:gd name="T9" fmla="*/ 190 h 351"/>
                <a:gd name="T10" fmla="*/ 82 w 508"/>
                <a:gd name="T11" fmla="*/ 194 h 351"/>
                <a:gd name="T12" fmla="*/ 89 w 508"/>
                <a:gd name="T13" fmla="*/ 175 h 351"/>
                <a:gd name="T14" fmla="*/ 106 w 508"/>
                <a:gd name="T15" fmla="*/ 146 h 351"/>
                <a:gd name="T16" fmla="*/ 126 w 508"/>
                <a:gd name="T17" fmla="*/ 123 h 351"/>
                <a:gd name="T18" fmla="*/ 175 w 508"/>
                <a:gd name="T19" fmla="*/ 93 h 351"/>
                <a:gd name="T20" fmla="*/ 253 w 508"/>
                <a:gd name="T21" fmla="*/ 80 h 351"/>
                <a:gd name="T22" fmla="*/ 277 w 508"/>
                <a:gd name="T23" fmla="*/ 81 h 351"/>
                <a:gd name="T24" fmla="*/ 348 w 508"/>
                <a:gd name="T25" fmla="*/ 96 h 351"/>
                <a:gd name="T26" fmla="*/ 385 w 508"/>
                <a:gd name="T27" fmla="*/ 115 h 351"/>
                <a:gd name="T28" fmla="*/ 417 w 508"/>
                <a:gd name="T29" fmla="*/ 154 h 351"/>
                <a:gd name="T30" fmla="*/ 428 w 508"/>
                <a:gd name="T31" fmla="*/ 205 h 351"/>
                <a:gd name="T32" fmla="*/ 409 w 508"/>
                <a:gd name="T33" fmla="*/ 289 h 351"/>
                <a:gd name="T34" fmla="*/ 429 w 508"/>
                <a:gd name="T35" fmla="*/ 342 h 351"/>
                <a:gd name="T36" fmla="*/ 482 w 508"/>
                <a:gd name="T37" fmla="*/ 321 h 351"/>
                <a:gd name="T38" fmla="*/ 508 w 508"/>
                <a:gd name="T39" fmla="*/ 205 h 351"/>
                <a:gd name="T40" fmla="*/ 493 w 508"/>
                <a:gd name="T41" fmla="*/ 128 h 351"/>
                <a:gd name="T42" fmla="*/ 462 w 508"/>
                <a:gd name="T43" fmla="*/ 78 h 351"/>
                <a:gd name="T44" fmla="*/ 387 w 508"/>
                <a:gd name="T45" fmla="*/ 25 h 351"/>
                <a:gd name="T46" fmla="*/ 283 w 508"/>
                <a:gd name="T47" fmla="*/ 1 h 351"/>
                <a:gd name="T48" fmla="*/ 253 w 508"/>
                <a:gd name="T49" fmla="*/ 0 h 351"/>
                <a:gd name="T50" fmla="*/ 127 w 508"/>
                <a:gd name="T51" fmla="*/ 27 h 351"/>
                <a:gd name="T52" fmla="*/ 65 w 508"/>
                <a:gd name="T53" fmla="*/ 71 h 351"/>
                <a:gd name="T54" fmla="*/ 16 w 508"/>
                <a:gd name="T55" fmla="*/ 141 h 351"/>
                <a:gd name="T56" fmla="*/ 4 w 508"/>
                <a:gd name="T57" fmla="*/ 178 h 351"/>
                <a:gd name="T58" fmla="*/ 35 w 508"/>
                <a:gd name="T59" fmla="*/ 225 h 351"/>
                <a:gd name="T60" fmla="*/ 82 w 508"/>
                <a:gd name="T61" fmla="*/ 194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8" h="351">
                  <a:moveTo>
                    <a:pt x="82" y="194"/>
                  </a:moveTo>
                  <a:cubicBezTo>
                    <a:pt x="65" y="190"/>
                    <a:pt x="65" y="190"/>
                    <a:pt x="65" y="190"/>
                  </a:cubicBezTo>
                  <a:cubicBezTo>
                    <a:pt x="82" y="194"/>
                    <a:pt x="82" y="194"/>
                    <a:pt x="82" y="194"/>
                  </a:cubicBezTo>
                  <a:cubicBezTo>
                    <a:pt x="82" y="194"/>
                    <a:pt x="82" y="194"/>
                    <a:pt x="82" y="194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82" y="194"/>
                    <a:pt x="82" y="194"/>
                    <a:pt x="82" y="194"/>
                  </a:cubicBezTo>
                  <a:cubicBezTo>
                    <a:pt x="82" y="194"/>
                    <a:pt x="84" y="186"/>
                    <a:pt x="89" y="175"/>
                  </a:cubicBezTo>
                  <a:cubicBezTo>
                    <a:pt x="93" y="167"/>
                    <a:pt x="98" y="156"/>
                    <a:pt x="106" y="146"/>
                  </a:cubicBezTo>
                  <a:cubicBezTo>
                    <a:pt x="111" y="138"/>
                    <a:pt x="118" y="130"/>
                    <a:pt x="126" y="123"/>
                  </a:cubicBezTo>
                  <a:cubicBezTo>
                    <a:pt x="139" y="111"/>
                    <a:pt x="154" y="101"/>
                    <a:pt x="175" y="93"/>
                  </a:cubicBezTo>
                  <a:cubicBezTo>
                    <a:pt x="195" y="85"/>
                    <a:pt x="221" y="80"/>
                    <a:pt x="253" y="80"/>
                  </a:cubicBezTo>
                  <a:cubicBezTo>
                    <a:pt x="261" y="80"/>
                    <a:pt x="269" y="80"/>
                    <a:pt x="277" y="81"/>
                  </a:cubicBezTo>
                  <a:cubicBezTo>
                    <a:pt x="305" y="83"/>
                    <a:pt x="329" y="88"/>
                    <a:pt x="348" y="96"/>
                  </a:cubicBezTo>
                  <a:cubicBezTo>
                    <a:pt x="363" y="101"/>
                    <a:pt x="375" y="108"/>
                    <a:pt x="385" y="115"/>
                  </a:cubicBezTo>
                  <a:cubicBezTo>
                    <a:pt x="400" y="126"/>
                    <a:pt x="410" y="139"/>
                    <a:pt x="417" y="154"/>
                  </a:cubicBezTo>
                  <a:cubicBezTo>
                    <a:pt x="424" y="169"/>
                    <a:pt x="428" y="186"/>
                    <a:pt x="428" y="205"/>
                  </a:cubicBezTo>
                  <a:cubicBezTo>
                    <a:pt x="428" y="230"/>
                    <a:pt x="422" y="258"/>
                    <a:pt x="409" y="289"/>
                  </a:cubicBezTo>
                  <a:cubicBezTo>
                    <a:pt x="400" y="309"/>
                    <a:pt x="409" y="333"/>
                    <a:pt x="429" y="342"/>
                  </a:cubicBezTo>
                  <a:cubicBezTo>
                    <a:pt x="449" y="351"/>
                    <a:pt x="473" y="341"/>
                    <a:pt x="482" y="321"/>
                  </a:cubicBezTo>
                  <a:cubicBezTo>
                    <a:pt x="499" y="282"/>
                    <a:pt x="508" y="243"/>
                    <a:pt x="508" y="205"/>
                  </a:cubicBezTo>
                  <a:cubicBezTo>
                    <a:pt x="508" y="179"/>
                    <a:pt x="504" y="152"/>
                    <a:pt x="493" y="128"/>
                  </a:cubicBezTo>
                  <a:cubicBezTo>
                    <a:pt x="486" y="110"/>
                    <a:pt x="475" y="93"/>
                    <a:pt x="462" y="78"/>
                  </a:cubicBezTo>
                  <a:cubicBezTo>
                    <a:pt x="443" y="56"/>
                    <a:pt x="417" y="38"/>
                    <a:pt x="387" y="25"/>
                  </a:cubicBezTo>
                  <a:cubicBezTo>
                    <a:pt x="357" y="12"/>
                    <a:pt x="322" y="4"/>
                    <a:pt x="283" y="1"/>
                  </a:cubicBezTo>
                  <a:cubicBezTo>
                    <a:pt x="273" y="0"/>
                    <a:pt x="263" y="0"/>
                    <a:pt x="253" y="0"/>
                  </a:cubicBezTo>
                  <a:cubicBezTo>
                    <a:pt x="203" y="0"/>
                    <a:pt x="161" y="10"/>
                    <a:pt x="127" y="27"/>
                  </a:cubicBezTo>
                  <a:cubicBezTo>
                    <a:pt x="101" y="39"/>
                    <a:pt x="81" y="55"/>
                    <a:pt x="65" y="71"/>
                  </a:cubicBezTo>
                  <a:cubicBezTo>
                    <a:pt x="40" y="95"/>
                    <a:pt x="25" y="121"/>
                    <a:pt x="16" y="141"/>
                  </a:cubicBezTo>
                  <a:cubicBezTo>
                    <a:pt x="8" y="161"/>
                    <a:pt x="5" y="176"/>
                    <a:pt x="4" y="178"/>
                  </a:cubicBezTo>
                  <a:cubicBezTo>
                    <a:pt x="0" y="199"/>
                    <a:pt x="14" y="221"/>
                    <a:pt x="35" y="225"/>
                  </a:cubicBezTo>
                  <a:cubicBezTo>
                    <a:pt x="57" y="229"/>
                    <a:pt x="78" y="215"/>
                    <a:pt x="82" y="194"/>
                  </a:cubicBezTo>
                </a:path>
              </a:pathLst>
            </a:custGeom>
            <a:solidFill>
              <a:srgbClr val="FFC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6">
              <a:extLst>
                <a:ext uri="{FF2B5EF4-FFF2-40B4-BE49-F238E27FC236}">
                  <a16:creationId xmlns:a16="http://schemas.microsoft.com/office/drawing/2014/main" xmlns="" id="{3CA358C5-9E2C-4591-8658-0CE6F4FEE2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1510" y="2168265"/>
              <a:ext cx="1160463" cy="1258888"/>
            </a:xfrm>
            <a:custGeom>
              <a:avLst/>
              <a:gdLst>
                <a:gd name="T0" fmla="*/ 281 w 309"/>
                <a:gd name="T1" fmla="*/ 140 h 335"/>
                <a:gd name="T2" fmla="*/ 214 w 309"/>
                <a:gd name="T3" fmla="*/ 307 h 335"/>
                <a:gd name="T4" fmla="*/ 47 w 309"/>
                <a:gd name="T5" fmla="*/ 240 h 335"/>
                <a:gd name="T6" fmla="*/ 27 w 309"/>
                <a:gd name="T7" fmla="*/ 195 h 335"/>
                <a:gd name="T8" fmla="*/ 95 w 309"/>
                <a:gd name="T9" fmla="*/ 28 h 335"/>
                <a:gd name="T10" fmla="*/ 262 w 309"/>
                <a:gd name="T11" fmla="*/ 95 h 335"/>
                <a:gd name="T12" fmla="*/ 281 w 309"/>
                <a:gd name="T13" fmla="*/ 14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9" h="335">
                  <a:moveTo>
                    <a:pt x="281" y="140"/>
                  </a:moveTo>
                  <a:cubicBezTo>
                    <a:pt x="309" y="205"/>
                    <a:pt x="279" y="280"/>
                    <a:pt x="214" y="307"/>
                  </a:cubicBezTo>
                  <a:cubicBezTo>
                    <a:pt x="149" y="335"/>
                    <a:pt x="74" y="305"/>
                    <a:pt x="47" y="240"/>
                  </a:cubicBezTo>
                  <a:cubicBezTo>
                    <a:pt x="27" y="195"/>
                    <a:pt x="27" y="195"/>
                    <a:pt x="27" y="195"/>
                  </a:cubicBezTo>
                  <a:cubicBezTo>
                    <a:pt x="0" y="130"/>
                    <a:pt x="30" y="55"/>
                    <a:pt x="95" y="28"/>
                  </a:cubicBezTo>
                  <a:cubicBezTo>
                    <a:pt x="160" y="0"/>
                    <a:pt x="235" y="30"/>
                    <a:pt x="262" y="95"/>
                  </a:cubicBezTo>
                  <a:cubicBezTo>
                    <a:pt x="281" y="140"/>
                    <a:pt x="281" y="140"/>
                    <a:pt x="281" y="140"/>
                  </a:cubicBezTo>
                </a:path>
              </a:pathLst>
            </a:custGeom>
            <a:solidFill>
              <a:srgbClr val="A250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7">
              <a:extLst>
                <a:ext uri="{FF2B5EF4-FFF2-40B4-BE49-F238E27FC236}">
                  <a16:creationId xmlns:a16="http://schemas.microsoft.com/office/drawing/2014/main" xmlns="" id="{67FEA080-6236-43FE-A721-4BD66DEDEE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02847" y="1871402"/>
              <a:ext cx="4073525" cy="2132013"/>
            </a:xfrm>
            <a:custGeom>
              <a:avLst/>
              <a:gdLst>
                <a:gd name="T0" fmla="*/ 1 w 1085"/>
                <a:gd name="T1" fmla="*/ 76 h 567"/>
                <a:gd name="T2" fmla="*/ 1 w 1085"/>
                <a:gd name="T3" fmla="*/ 97 h 567"/>
                <a:gd name="T4" fmla="*/ 1 w 1085"/>
                <a:gd name="T5" fmla="*/ 97 h 567"/>
                <a:gd name="T6" fmla="*/ 4 w 1085"/>
                <a:gd name="T7" fmla="*/ 97 h 567"/>
                <a:gd name="T8" fmla="*/ 2 w 1085"/>
                <a:gd name="T9" fmla="*/ 81 h 567"/>
                <a:gd name="T10" fmla="*/ 1 w 1085"/>
                <a:gd name="T11" fmla="*/ 76 h 567"/>
                <a:gd name="T12" fmla="*/ 1083 w 1085"/>
                <a:gd name="T13" fmla="*/ 0 h 567"/>
                <a:gd name="T14" fmla="*/ 1081 w 1085"/>
                <a:gd name="T15" fmla="*/ 14 h 567"/>
                <a:gd name="T16" fmla="*/ 981 w 1085"/>
                <a:gd name="T17" fmla="*/ 439 h 567"/>
                <a:gd name="T18" fmla="*/ 849 w 1085"/>
                <a:gd name="T19" fmla="*/ 543 h 567"/>
                <a:gd name="T20" fmla="*/ 830 w 1085"/>
                <a:gd name="T21" fmla="*/ 542 h 567"/>
                <a:gd name="T22" fmla="*/ 173 w 1085"/>
                <a:gd name="T23" fmla="*/ 442 h 567"/>
                <a:gd name="T24" fmla="*/ 74 w 1085"/>
                <a:gd name="T25" fmla="*/ 385 h 567"/>
                <a:gd name="T26" fmla="*/ 70 w 1085"/>
                <a:gd name="T27" fmla="*/ 386 h 567"/>
                <a:gd name="T28" fmla="*/ 59 w 1085"/>
                <a:gd name="T29" fmla="*/ 390 h 567"/>
                <a:gd name="T30" fmla="*/ 173 w 1085"/>
                <a:gd name="T31" fmla="*/ 466 h 567"/>
                <a:gd name="T32" fmla="*/ 830 w 1085"/>
                <a:gd name="T33" fmla="*/ 566 h 567"/>
                <a:gd name="T34" fmla="*/ 849 w 1085"/>
                <a:gd name="T35" fmla="*/ 567 h 567"/>
                <a:gd name="T36" fmla="*/ 981 w 1085"/>
                <a:gd name="T37" fmla="*/ 463 h 567"/>
                <a:gd name="T38" fmla="*/ 1081 w 1085"/>
                <a:gd name="T39" fmla="*/ 38 h 567"/>
                <a:gd name="T40" fmla="*/ 1083 w 1085"/>
                <a:gd name="T41" fmla="*/ 0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85" h="567">
                  <a:moveTo>
                    <a:pt x="1" y="76"/>
                  </a:moveTo>
                  <a:cubicBezTo>
                    <a:pt x="0" y="83"/>
                    <a:pt x="0" y="90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2" y="97"/>
                    <a:pt x="3" y="97"/>
                    <a:pt x="4" y="97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" y="80"/>
                    <a:pt x="1" y="78"/>
                    <a:pt x="1" y="76"/>
                  </a:cubicBezTo>
                  <a:moveTo>
                    <a:pt x="1083" y="0"/>
                  </a:moveTo>
                  <a:cubicBezTo>
                    <a:pt x="1083" y="5"/>
                    <a:pt x="1082" y="9"/>
                    <a:pt x="1081" y="14"/>
                  </a:cubicBezTo>
                  <a:cubicBezTo>
                    <a:pt x="981" y="439"/>
                    <a:pt x="981" y="439"/>
                    <a:pt x="981" y="439"/>
                  </a:cubicBezTo>
                  <a:cubicBezTo>
                    <a:pt x="967" y="500"/>
                    <a:pt x="910" y="543"/>
                    <a:pt x="849" y="543"/>
                  </a:cubicBezTo>
                  <a:cubicBezTo>
                    <a:pt x="843" y="543"/>
                    <a:pt x="836" y="542"/>
                    <a:pt x="830" y="542"/>
                  </a:cubicBezTo>
                  <a:cubicBezTo>
                    <a:pt x="173" y="442"/>
                    <a:pt x="173" y="442"/>
                    <a:pt x="173" y="442"/>
                  </a:cubicBezTo>
                  <a:cubicBezTo>
                    <a:pt x="136" y="436"/>
                    <a:pt x="100" y="414"/>
                    <a:pt x="74" y="385"/>
                  </a:cubicBezTo>
                  <a:cubicBezTo>
                    <a:pt x="72" y="385"/>
                    <a:pt x="71" y="386"/>
                    <a:pt x="70" y="386"/>
                  </a:cubicBezTo>
                  <a:cubicBezTo>
                    <a:pt x="66" y="388"/>
                    <a:pt x="63" y="389"/>
                    <a:pt x="59" y="390"/>
                  </a:cubicBezTo>
                  <a:cubicBezTo>
                    <a:pt x="86" y="429"/>
                    <a:pt x="128" y="459"/>
                    <a:pt x="173" y="466"/>
                  </a:cubicBezTo>
                  <a:cubicBezTo>
                    <a:pt x="830" y="566"/>
                    <a:pt x="830" y="566"/>
                    <a:pt x="830" y="566"/>
                  </a:cubicBezTo>
                  <a:cubicBezTo>
                    <a:pt x="836" y="566"/>
                    <a:pt x="843" y="567"/>
                    <a:pt x="849" y="567"/>
                  </a:cubicBezTo>
                  <a:cubicBezTo>
                    <a:pt x="910" y="567"/>
                    <a:pt x="967" y="524"/>
                    <a:pt x="981" y="463"/>
                  </a:cubicBezTo>
                  <a:cubicBezTo>
                    <a:pt x="1081" y="38"/>
                    <a:pt x="1081" y="38"/>
                    <a:pt x="1081" y="38"/>
                  </a:cubicBezTo>
                  <a:cubicBezTo>
                    <a:pt x="1084" y="25"/>
                    <a:pt x="1085" y="12"/>
                    <a:pt x="1083" y="0"/>
                  </a:cubicBezTo>
                </a:path>
              </a:pathLst>
            </a:custGeom>
            <a:solidFill>
              <a:srgbClr val="D985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8">
              <a:extLst>
                <a:ext uri="{FF2B5EF4-FFF2-40B4-BE49-F238E27FC236}">
                  <a16:creationId xmlns:a16="http://schemas.microsoft.com/office/drawing/2014/main" xmlns="" id="{8E1C7F2F-686D-462D-82BF-8C020B742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6022" y="2236527"/>
              <a:ext cx="274638" cy="1100138"/>
            </a:xfrm>
            <a:custGeom>
              <a:avLst/>
              <a:gdLst>
                <a:gd name="T0" fmla="*/ 0 w 73"/>
                <a:gd name="T1" fmla="*/ 0 h 293"/>
                <a:gd name="T2" fmla="*/ 0 w 73"/>
                <a:gd name="T3" fmla="*/ 0 h 293"/>
                <a:gd name="T4" fmla="*/ 1 w 73"/>
                <a:gd name="T5" fmla="*/ 8 h 293"/>
                <a:gd name="T6" fmla="*/ 32 w 73"/>
                <a:gd name="T7" fmla="*/ 227 h 293"/>
                <a:gd name="T8" fmla="*/ 58 w 73"/>
                <a:gd name="T9" fmla="*/ 293 h 293"/>
                <a:gd name="T10" fmla="*/ 69 w 73"/>
                <a:gd name="T11" fmla="*/ 289 h 293"/>
                <a:gd name="T12" fmla="*/ 73 w 73"/>
                <a:gd name="T13" fmla="*/ 288 h 293"/>
                <a:gd name="T14" fmla="*/ 32 w 73"/>
                <a:gd name="T15" fmla="*/ 203 h 293"/>
                <a:gd name="T16" fmla="*/ 3 w 73"/>
                <a:gd name="T17" fmla="*/ 0 h 293"/>
                <a:gd name="T18" fmla="*/ 0 w 73"/>
                <a:gd name="T19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3" h="29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5"/>
                    <a:pt x="1" y="8"/>
                  </a:cubicBezTo>
                  <a:cubicBezTo>
                    <a:pt x="32" y="227"/>
                    <a:pt x="32" y="227"/>
                    <a:pt x="32" y="227"/>
                  </a:cubicBezTo>
                  <a:cubicBezTo>
                    <a:pt x="35" y="250"/>
                    <a:pt x="45" y="273"/>
                    <a:pt x="58" y="293"/>
                  </a:cubicBezTo>
                  <a:cubicBezTo>
                    <a:pt x="62" y="292"/>
                    <a:pt x="65" y="291"/>
                    <a:pt x="69" y="289"/>
                  </a:cubicBezTo>
                  <a:cubicBezTo>
                    <a:pt x="70" y="289"/>
                    <a:pt x="71" y="288"/>
                    <a:pt x="73" y="288"/>
                  </a:cubicBezTo>
                  <a:cubicBezTo>
                    <a:pt x="51" y="263"/>
                    <a:pt x="36" y="234"/>
                    <a:pt x="32" y="20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</a:path>
              </a:pathLst>
            </a:custGeom>
            <a:solidFill>
              <a:srgbClr val="8A44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9">
              <a:extLst>
                <a:ext uri="{FF2B5EF4-FFF2-40B4-BE49-F238E27FC236}">
                  <a16:creationId xmlns:a16="http://schemas.microsoft.com/office/drawing/2014/main" xmlns="" id="{D1035A2D-17D7-4C9D-BFA8-C0BD3CDDCB4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2685" y="1484052"/>
              <a:ext cx="4144963" cy="2462213"/>
            </a:xfrm>
            <a:custGeom>
              <a:avLst/>
              <a:gdLst>
                <a:gd name="T0" fmla="*/ 181 w 1104"/>
                <a:gd name="T1" fmla="*/ 545 h 655"/>
                <a:gd name="T2" fmla="*/ 41 w 1104"/>
                <a:gd name="T3" fmla="*/ 403 h 655"/>
                <a:gd name="T4" fmla="*/ 10 w 1104"/>
                <a:gd name="T5" fmla="*/ 184 h 655"/>
                <a:gd name="T6" fmla="*/ 116 w 1104"/>
                <a:gd name="T7" fmla="*/ 54 h 655"/>
                <a:gd name="T8" fmla="*/ 993 w 1104"/>
                <a:gd name="T9" fmla="*/ 4 h 655"/>
                <a:gd name="T10" fmla="*/ 1089 w 1104"/>
                <a:gd name="T11" fmla="*/ 117 h 655"/>
                <a:gd name="T12" fmla="*/ 989 w 1104"/>
                <a:gd name="T13" fmla="*/ 542 h 655"/>
                <a:gd name="T14" fmla="*/ 838 w 1104"/>
                <a:gd name="T15" fmla="*/ 645 h 655"/>
                <a:gd name="T16" fmla="*/ 181 w 1104"/>
                <a:gd name="T17" fmla="*/ 545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4" h="655">
                  <a:moveTo>
                    <a:pt x="181" y="545"/>
                  </a:moveTo>
                  <a:cubicBezTo>
                    <a:pt x="113" y="534"/>
                    <a:pt x="50" y="471"/>
                    <a:pt x="41" y="403"/>
                  </a:cubicBezTo>
                  <a:cubicBezTo>
                    <a:pt x="10" y="184"/>
                    <a:pt x="10" y="184"/>
                    <a:pt x="10" y="184"/>
                  </a:cubicBezTo>
                  <a:cubicBezTo>
                    <a:pt x="0" y="117"/>
                    <a:pt x="48" y="58"/>
                    <a:pt x="116" y="54"/>
                  </a:cubicBezTo>
                  <a:cubicBezTo>
                    <a:pt x="993" y="4"/>
                    <a:pt x="993" y="4"/>
                    <a:pt x="993" y="4"/>
                  </a:cubicBezTo>
                  <a:cubicBezTo>
                    <a:pt x="1061" y="0"/>
                    <a:pt x="1104" y="51"/>
                    <a:pt x="1089" y="117"/>
                  </a:cubicBezTo>
                  <a:cubicBezTo>
                    <a:pt x="989" y="542"/>
                    <a:pt x="989" y="542"/>
                    <a:pt x="989" y="542"/>
                  </a:cubicBezTo>
                  <a:cubicBezTo>
                    <a:pt x="973" y="609"/>
                    <a:pt x="906" y="655"/>
                    <a:pt x="838" y="645"/>
                  </a:cubicBezTo>
                  <a:cubicBezTo>
                    <a:pt x="181" y="545"/>
                    <a:pt x="181" y="545"/>
                    <a:pt x="181" y="54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24">
              <a:extLst>
                <a:ext uri="{FF2B5EF4-FFF2-40B4-BE49-F238E27FC236}">
                  <a16:creationId xmlns:a16="http://schemas.microsoft.com/office/drawing/2014/main" xmlns="" id="{DFE01E75-C591-4377-B41D-F9678296DBC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3935" y="3198552"/>
              <a:ext cx="327025" cy="165100"/>
            </a:xfrm>
            <a:custGeom>
              <a:avLst/>
              <a:gdLst>
                <a:gd name="T0" fmla="*/ 206 w 206"/>
                <a:gd name="T1" fmla="*/ 47 h 104"/>
                <a:gd name="T2" fmla="*/ 14 w 206"/>
                <a:gd name="T3" fmla="*/ 104 h 104"/>
                <a:gd name="T4" fmla="*/ 0 w 206"/>
                <a:gd name="T5" fmla="*/ 57 h 104"/>
                <a:gd name="T6" fmla="*/ 194 w 206"/>
                <a:gd name="T7" fmla="*/ 0 h 104"/>
                <a:gd name="T8" fmla="*/ 173 w 206"/>
                <a:gd name="T9" fmla="*/ 31 h 104"/>
                <a:gd name="T10" fmla="*/ 206 w 206"/>
                <a:gd name="T11" fmla="*/ 4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6" h="104">
                  <a:moveTo>
                    <a:pt x="206" y="47"/>
                  </a:moveTo>
                  <a:lnTo>
                    <a:pt x="14" y="104"/>
                  </a:lnTo>
                  <a:lnTo>
                    <a:pt x="0" y="57"/>
                  </a:lnTo>
                  <a:lnTo>
                    <a:pt x="194" y="0"/>
                  </a:lnTo>
                  <a:lnTo>
                    <a:pt x="173" y="31"/>
                  </a:lnTo>
                  <a:lnTo>
                    <a:pt x="206" y="47"/>
                  </a:lnTo>
                  <a:close/>
                </a:path>
              </a:pathLst>
            </a:custGeom>
            <a:solidFill>
              <a:srgbClr val="D14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25">
              <a:extLst>
                <a:ext uri="{FF2B5EF4-FFF2-40B4-BE49-F238E27FC236}">
                  <a16:creationId xmlns:a16="http://schemas.microsoft.com/office/drawing/2014/main" xmlns="" id="{8ED181C4-8FC1-431B-93D0-83EED88741AA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1235" y="1803140"/>
              <a:ext cx="1119188" cy="1200150"/>
            </a:xfrm>
            <a:custGeom>
              <a:avLst/>
              <a:gdLst>
                <a:gd name="T0" fmla="*/ 255 w 298"/>
                <a:gd name="T1" fmla="*/ 31 h 319"/>
                <a:gd name="T2" fmla="*/ 267 w 298"/>
                <a:gd name="T3" fmla="*/ 155 h 319"/>
                <a:gd name="T4" fmla="*/ 166 w 298"/>
                <a:gd name="T5" fmla="*/ 276 h 319"/>
                <a:gd name="T6" fmla="*/ 42 w 298"/>
                <a:gd name="T7" fmla="*/ 288 h 319"/>
                <a:gd name="T8" fmla="*/ 31 w 298"/>
                <a:gd name="T9" fmla="*/ 164 h 319"/>
                <a:gd name="T10" fmla="*/ 131 w 298"/>
                <a:gd name="T11" fmla="*/ 42 h 319"/>
                <a:gd name="T12" fmla="*/ 255 w 298"/>
                <a:gd name="T13" fmla="*/ 31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8" h="319">
                  <a:moveTo>
                    <a:pt x="255" y="31"/>
                  </a:moveTo>
                  <a:cubicBezTo>
                    <a:pt x="293" y="62"/>
                    <a:pt x="298" y="118"/>
                    <a:pt x="267" y="155"/>
                  </a:cubicBezTo>
                  <a:cubicBezTo>
                    <a:pt x="166" y="276"/>
                    <a:pt x="166" y="276"/>
                    <a:pt x="166" y="276"/>
                  </a:cubicBezTo>
                  <a:cubicBezTo>
                    <a:pt x="135" y="314"/>
                    <a:pt x="80" y="319"/>
                    <a:pt x="42" y="288"/>
                  </a:cubicBezTo>
                  <a:cubicBezTo>
                    <a:pt x="5" y="257"/>
                    <a:pt x="0" y="201"/>
                    <a:pt x="31" y="164"/>
                  </a:cubicBezTo>
                  <a:cubicBezTo>
                    <a:pt x="131" y="42"/>
                    <a:pt x="131" y="42"/>
                    <a:pt x="131" y="42"/>
                  </a:cubicBezTo>
                  <a:cubicBezTo>
                    <a:pt x="163" y="5"/>
                    <a:pt x="218" y="0"/>
                    <a:pt x="255" y="31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26">
              <a:extLst>
                <a:ext uri="{FF2B5EF4-FFF2-40B4-BE49-F238E27FC236}">
                  <a16:creationId xmlns:a16="http://schemas.microsoft.com/office/drawing/2014/main" xmlns="" id="{21B82E51-6DB4-4025-93B6-526AC33FF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6510" y="1871402"/>
              <a:ext cx="642938" cy="642938"/>
            </a:xfrm>
            <a:custGeom>
              <a:avLst/>
              <a:gdLst>
                <a:gd name="T0" fmla="*/ 121 w 171"/>
                <a:gd name="T1" fmla="*/ 20 h 171"/>
                <a:gd name="T2" fmla="*/ 152 w 171"/>
                <a:gd name="T3" fmla="*/ 121 h 171"/>
                <a:gd name="T4" fmla="*/ 51 w 171"/>
                <a:gd name="T5" fmla="*/ 151 h 171"/>
                <a:gd name="T6" fmla="*/ 20 w 171"/>
                <a:gd name="T7" fmla="*/ 50 h 171"/>
                <a:gd name="T8" fmla="*/ 121 w 171"/>
                <a:gd name="T9" fmla="*/ 2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71">
                  <a:moveTo>
                    <a:pt x="121" y="20"/>
                  </a:moveTo>
                  <a:cubicBezTo>
                    <a:pt x="157" y="39"/>
                    <a:pt x="171" y="84"/>
                    <a:pt x="152" y="121"/>
                  </a:cubicBezTo>
                  <a:cubicBezTo>
                    <a:pt x="132" y="157"/>
                    <a:pt x="87" y="171"/>
                    <a:pt x="51" y="151"/>
                  </a:cubicBezTo>
                  <a:cubicBezTo>
                    <a:pt x="14" y="132"/>
                    <a:pt x="0" y="87"/>
                    <a:pt x="20" y="50"/>
                  </a:cubicBezTo>
                  <a:cubicBezTo>
                    <a:pt x="39" y="14"/>
                    <a:pt x="85" y="0"/>
                    <a:pt x="121" y="20"/>
                  </a:cubicBezTo>
                  <a:close/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27">
              <a:extLst>
                <a:ext uri="{FF2B5EF4-FFF2-40B4-BE49-F238E27FC236}">
                  <a16:creationId xmlns:a16="http://schemas.microsoft.com/office/drawing/2014/main" xmlns="" id="{7DB66C70-AFEB-4783-B5AA-62847CD29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3835" y="2080952"/>
              <a:ext cx="241300" cy="268288"/>
            </a:xfrm>
            <a:custGeom>
              <a:avLst/>
              <a:gdLst>
                <a:gd name="T0" fmla="*/ 54 w 64"/>
                <a:gd name="T1" fmla="*/ 51 h 71"/>
                <a:gd name="T2" fmla="*/ 33 w 64"/>
                <a:gd name="T3" fmla="*/ 55 h 71"/>
                <a:gd name="T4" fmla="*/ 24 w 64"/>
                <a:gd name="T5" fmla="*/ 51 h 71"/>
                <a:gd name="T6" fmla="*/ 17 w 64"/>
                <a:gd name="T7" fmla="*/ 35 h 71"/>
                <a:gd name="T8" fmla="*/ 21 w 64"/>
                <a:gd name="T9" fmla="*/ 21 h 71"/>
                <a:gd name="T10" fmla="*/ 33 w 64"/>
                <a:gd name="T11" fmla="*/ 12 h 71"/>
                <a:gd name="T12" fmla="*/ 41 w 64"/>
                <a:gd name="T13" fmla="*/ 7 h 71"/>
                <a:gd name="T14" fmla="*/ 35 w 64"/>
                <a:gd name="T15" fmla="*/ 3 h 71"/>
                <a:gd name="T16" fmla="*/ 35 w 64"/>
                <a:gd name="T17" fmla="*/ 3 h 71"/>
                <a:gd name="T18" fmla="*/ 5 w 64"/>
                <a:gd name="T19" fmla="*/ 18 h 71"/>
                <a:gd name="T20" fmla="*/ 0 w 64"/>
                <a:gd name="T21" fmla="*/ 36 h 71"/>
                <a:gd name="T22" fmla="*/ 9 w 64"/>
                <a:gd name="T23" fmla="*/ 60 h 71"/>
                <a:gd name="T24" fmla="*/ 15 w 64"/>
                <a:gd name="T25" fmla="*/ 65 h 71"/>
                <a:gd name="T26" fmla="*/ 34 w 64"/>
                <a:gd name="T27" fmla="*/ 70 h 71"/>
                <a:gd name="T28" fmla="*/ 63 w 64"/>
                <a:gd name="T29" fmla="*/ 54 h 71"/>
                <a:gd name="T30" fmla="*/ 63 w 64"/>
                <a:gd name="T31" fmla="*/ 54 h 71"/>
                <a:gd name="T32" fmla="*/ 63 w 64"/>
                <a:gd name="T33" fmla="*/ 47 h 71"/>
                <a:gd name="T34" fmla="*/ 54 w 64"/>
                <a:gd name="T35" fmla="*/ 5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4" h="71">
                  <a:moveTo>
                    <a:pt x="54" y="51"/>
                  </a:moveTo>
                  <a:cubicBezTo>
                    <a:pt x="47" y="55"/>
                    <a:pt x="40" y="57"/>
                    <a:pt x="33" y="55"/>
                  </a:cubicBezTo>
                  <a:cubicBezTo>
                    <a:pt x="30" y="54"/>
                    <a:pt x="27" y="53"/>
                    <a:pt x="24" y="51"/>
                  </a:cubicBezTo>
                  <a:cubicBezTo>
                    <a:pt x="20" y="47"/>
                    <a:pt x="17" y="41"/>
                    <a:pt x="17" y="35"/>
                  </a:cubicBezTo>
                  <a:cubicBezTo>
                    <a:pt x="17" y="30"/>
                    <a:pt x="18" y="25"/>
                    <a:pt x="21" y="21"/>
                  </a:cubicBezTo>
                  <a:cubicBezTo>
                    <a:pt x="24" y="17"/>
                    <a:pt x="28" y="14"/>
                    <a:pt x="33" y="12"/>
                  </a:cubicBezTo>
                  <a:cubicBezTo>
                    <a:pt x="35" y="11"/>
                    <a:pt x="41" y="10"/>
                    <a:pt x="41" y="7"/>
                  </a:cubicBezTo>
                  <a:cubicBezTo>
                    <a:pt x="41" y="5"/>
                    <a:pt x="37" y="3"/>
                    <a:pt x="35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24" y="0"/>
                    <a:pt x="11" y="8"/>
                    <a:pt x="5" y="18"/>
                  </a:cubicBezTo>
                  <a:cubicBezTo>
                    <a:pt x="2" y="24"/>
                    <a:pt x="0" y="30"/>
                    <a:pt x="0" y="36"/>
                  </a:cubicBezTo>
                  <a:cubicBezTo>
                    <a:pt x="0" y="45"/>
                    <a:pt x="4" y="54"/>
                    <a:pt x="9" y="60"/>
                  </a:cubicBezTo>
                  <a:cubicBezTo>
                    <a:pt x="11" y="62"/>
                    <a:pt x="13" y="64"/>
                    <a:pt x="15" y="65"/>
                  </a:cubicBezTo>
                  <a:cubicBezTo>
                    <a:pt x="21" y="68"/>
                    <a:pt x="27" y="70"/>
                    <a:pt x="34" y="70"/>
                  </a:cubicBezTo>
                  <a:cubicBezTo>
                    <a:pt x="45" y="71"/>
                    <a:pt x="59" y="65"/>
                    <a:pt x="63" y="54"/>
                  </a:cubicBezTo>
                  <a:cubicBezTo>
                    <a:pt x="63" y="54"/>
                    <a:pt x="63" y="54"/>
                    <a:pt x="63" y="54"/>
                  </a:cubicBezTo>
                  <a:cubicBezTo>
                    <a:pt x="64" y="52"/>
                    <a:pt x="64" y="48"/>
                    <a:pt x="63" y="47"/>
                  </a:cubicBezTo>
                  <a:cubicBezTo>
                    <a:pt x="60" y="45"/>
                    <a:pt x="55" y="49"/>
                    <a:pt x="54" y="51"/>
                  </a:cubicBezTo>
                  <a:close/>
                </a:path>
              </a:pathLst>
            </a:custGeom>
            <a:solidFill>
              <a:srgbClr val="FED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28">
              <a:extLst>
                <a:ext uri="{FF2B5EF4-FFF2-40B4-BE49-F238E27FC236}">
                  <a16:creationId xmlns:a16="http://schemas.microsoft.com/office/drawing/2014/main" xmlns="" id="{60764C1F-1663-40E1-9648-80DAD70E54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572" y="1368165"/>
              <a:ext cx="638175" cy="635000"/>
            </a:xfrm>
            <a:custGeom>
              <a:avLst/>
              <a:gdLst>
                <a:gd name="T0" fmla="*/ 16 w 170"/>
                <a:gd name="T1" fmla="*/ 56 h 169"/>
                <a:gd name="T2" fmla="*/ 56 w 170"/>
                <a:gd name="T3" fmla="*/ 153 h 169"/>
                <a:gd name="T4" fmla="*/ 154 w 170"/>
                <a:gd name="T5" fmla="*/ 114 h 169"/>
                <a:gd name="T6" fmla="*/ 114 w 170"/>
                <a:gd name="T7" fmla="*/ 16 h 169"/>
                <a:gd name="T8" fmla="*/ 16 w 170"/>
                <a:gd name="T9" fmla="*/ 56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" h="169">
                  <a:moveTo>
                    <a:pt x="16" y="56"/>
                  </a:moveTo>
                  <a:cubicBezTo>
                    <a:pt x="0" y="94"/>
                    <a:pt x="18" y="137"/>
                    <a:pt x="56" y="153"/>
                  </a:cubicBezTo>
                  <a:cubicBezTo>
                    <a:pt x="94" y="169"/>
                    <a:pt x="138" y="152"/>
                    <a:pt x="154" y="114"/>
                  </a:cubicBezTo>
                  <a:cubicBezTo>
                    <a:pt x="170" y="76"/>
                    <a:pt x="152" y="32"/>
                    <a:pt x="114" y="16"/>
                  </a:cubicBezTo>
                  <a:cubicBezTo>
                    <a:pt x="76" y="0"/>
                    <a:pt x="32" y="18"/>
                    <a:pt x="16" y="56"/>
                  </a:cubicBezTo>
                  <a:close/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29">
              <a:extLst>
                <a:ext uri="{FF2B5EF4-FFF2-40B4-BE49-F238E27FC236}">
                  <a16:creationId xmlns:a16="http://schemas.microsoft.com/office/drawing/2014/main" xmlns="" id="{D04ECF5A-824A-40F5-8F7C-0FC20D15F4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3047" y="1563427"/>
              <a:ext cx="225425" cy="277813"/>
            </a:xfrm>
            <a:custGeom>
              <a:avLst/>
              <a:gdLst>
                <a:gd name="T0" fmla="*/ 19 w 60"/>
                <a:gd name="T1" fmla="*/ 60 h 74"/>
                <a:gd name="T2" fmla="*/ 38 w 60"/>
                <a:gd name="T3" fmla="*/ 50 h 74"/>
                <a:gd name="T4" fmla="*/ 42 w 60"/>
                <a:gd name="T5" fmla="*/ 42 h 74"/>
                <a:gd name="T6" fmla="*/ 38 w 60"/>
                <a:gd name="T7" fmla="*/ 25 h 74"/>
                <a:gd name="T8" fmla="*/ 26 w 60"/>
                <a:gd name="T9" fmla="*/ 17 h 74"/>
                <a:gd name="T10" fmla="*/ 11 w 60"/>
                <a:gd name="T11" fmla="*/ 17 h 74"/>
                <a:gd name="T12" fmla="*/ 1 w 60"/>
                <a:gd name="T13" fmla="*/ 18 h 74"/>
                <a:gd name="T14" fmla="*/ 3 w 60"/>
                <a:gd name="T15" fmla="*/ 12 h 74"/>
                <a:gd name="T16" fmla="*/ 3 w 60"/>
                <a:gd name="T17" fmla="*/ 12 h 74"/>
                <a:gd name="T18" fmla="*/ 36 w 60"/>
                <a:gd name="T19" fmla="*/ 5 h 74"/>
                <a:gd name="T20" fmla="*/ 52 w 60"/>
                <a:gd name="T21" fmla="*/ 15 h 74"/>
                <a:gd name="T22" fmla="*/ 60 w 60"/>
                <a:gd name="T23" fmla="*/ 40 h 74"/>
                <a:gd name="T24" fmla="*/ 58 w 60"/>
                <a:gd name="T25" fmla="*/ 47 h 74"/>
                <a:gd name="T26" fmla="*/ 47 w 60"/>
                <a:gd name="T27" fmla="*/ 63 h 74"/>
                <a:gd name="T28" fmla="*/ 14 w 60"/>
                <a:gd name="T29" fmla="*/ 68 h 74"/>
                <a:gd name="T30" fmla="*/ 14 w 60"/>
                <a:gd name="T31" fmla="*/ 68 h 74"/>
                <a:gd name="T32" fmla="*/ 10 w 60"/>
                <a:gd name="T33" fmla="*/ 63 h 74"/>
                <a:gd name="T34" fmla="*/ 19 w 60"/>
                <a:gd name="T35" fmla="*/ 6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0" h="74">
                  <a:moveTo>
                    <a:pt x="19" y="60"/>
                  </a:moveTo>
                  <a:cubicBezTo>
                    <a:pt x="27" y="59"/>
                    <a:pt x="33" y="56"/>
                    <a:pt x="38" y="50"/>
                  </a:cubicBezTo>
                  <a:cubicBezTo>
                    <a:pt x="40" y="48"/>
                    <a:pt x="42" y="45"/>
                    <a:pt x="42" y="42"/>
                  </a:cubicBezTo>
                  <a:cubicBezTo>
                    <a:pt x="43" y="36"/>
                    <a:pt x="42" y="29"/>
                    <a:pt x="38" y="25"/>
                  </a:cubicBezTo>
                  <a:cubicBezTo>
                    <a:pt x="35" y="21"/>
                    <a:pt x="31" y="18"/>
                    <a:pt x="26" y="17"/>
                  </a:cubicBezTo>
                  <a:cubicBezTo>
                    <a:pt x="21" y="15"/>
                    <a:pt x="16" y="16"/>
                    <a:pt x="11" y="17"/>
                  </a:cubicBezTo>
                  <a:cubicBezTo>
                    <a:pt x="9" y="18"/>
                    <a:pt x="3" y="21"/>
                    <a:pt x="1" y="18"/>
                  </a:cubicBezTo>
                  <a:cubicBezTo>
                    <a:pt x="0" y="16"/>
                    <a:pt x="2" y="13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1" y="2"/>
                    <a:pt x="26" y="0"/>
                    <a:pt x="36" y="5"/>
                  </a:cubicBezTo>
                  <a:cubicBezTo>
                    <a:pt x="42" y="7"/>
                    <a:pt x="48" y="10"/>
                    <a:pt x="52" y="15"/>
                  </a:cubicBezTo>
                  <a:cubicBezTo>
                    <a:pt x="57" y="22"/>
                    <a:pt x="60" y="31"/>
                    <a:pt x="60" y="40"/>
                  </a:cubicBezTo>
                  <a:cubicBezTo>
                    <a:pt x="59" y="42"/>
                    <a:pt x="59" y="45"/>
                    <a:pt x="58" y="47"/>
                  </a:cubicBezTo>
                  <a:cubicBezTo>
                    <a:pt x="56" y="53"/>
                    <a:pt x="52" y="59"/>
                    <a:pt x="47" y="63"/>
                  </a:cubicBezTo>
                  <a:cubicBezTo>
                    <a:pt x="39" y="71"/>
                    <a:pt x="24" y="74"/>
                    <a:pt x="14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2" y="67"/>
                    <a:pt x="9" y="65"/>
                    <a:pt x="10" y="63"/>
                  </a:cubicBezTo>
                  <a:cubicBezTo>
                    <a:pt x="11" y="60"/>
                    <a:pt x="17" y="60"/>
                    <a:pt x="19" y="60"/>
                  </a:cubicBezTo>
                  <a:close/>
                </a:path>
              </a:pathLst>
            </a:custGeom>
            <a:solidFill>
              <a:srgbClr val="FED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30">
              <a:extLst>
                <a:ext uri="{FF2B5EF4-FFF2-40B4-BE49-F238E27FC236}">
                  <a16:creationId xmlns:a16="http://schemas.microsoft.com/office/drawing/2014/main" xmlns="" id="{042488E7-C476-4A7D-8482-CC2BA1CEF47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4160" y="1171315"/>
              <a:ext cx="1303338" cy="1263650"/>
            </a:xfrm>
            <a:custGeom>
              <a:avLst/>
              <a:gdLst>
                <a:gd name="T0" fmla="*/ 91 w 347"/>
                <a:gd name="T1" fmla="*/ 84 h 336"/>
                <a:gd name="T2" fmla="*/ 51 w 347"/>
                <a:gd name="T3" fmla="*/ 70 h 336"/>
                <a:gd name="T4" fmla="*/ 98 w 347"/>
                <a:gd name="T5" fmla="*/ 53 h 336"/>
                <a:gd name="T6" fmla="*/ 80 w 347"/>
                <a:gd name="T7" fmla="*/ 26 h 336"/>
                <a:gd name="T8" fmla="*/ 115 w 347"/>
                <a:gd name="T9" fmla="*/ 39 h 336"/>
                <a:gd name="T10" fmla="*/ 150 w 347"/>
                <a:gd name="T11" fmla="*/ 0 h 336"/>
                <a:gd name="T12" fmla="*/ 143 w 347"/>
                <a:gd name="T13" fmla="*/ 44 h 336"/>
                <a:gd name="T14" fmla="*/ 172 w 347"/>
                <a:gd name="T15" fmla="*/ 34 h 336"/>
                <a:gd name="T16" fmla="*/ 164 w 347"/>
                <a:gd name="T17" fmla="*/ 55 h 336"/>
                <a:gd name="T18" fmla="*/ 319 w 347"/>
                <a:gd name="T19" fmla="*/ 121 h 336"/>
                <a:gd name="T20" fmla="*/ 222 w 347"/>
                <a:gd name="T21" fmla="*/ 301 h 336"/>
                <a:gd name="T22" fmla="*/ 24 w 347"/>
                <a:gd name="T23" fmla="*/ 248 h 336"/>
                <a:gd name="T24" fmla="*/ 91 w 347"/>
                <a:gd name="T25" fmla="*/ 84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7" h="336">
                  <a:moveTo>
                    <a:pt x="91" y="84"/>
                  </a:moveTo>
                  <a:cubicBezTo>
                    <a:pt x="84" y="77"/>
                    <a:pt x="74" y="71"/>
                    <a:pt x="51" y="70"/>
                  </a:cubicBezTo>
                  <a:cubicBezTo>
                    <a:pt x="73" y="43"/>
                    <a:pt x="98" y="53"/>
                    <a:pt x="98" y="53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94" y="17"/>
                    <a:pt x="115" y="39"/>
                  </a:cubicBezTo>
                  <a:cubicBezTo>
                    <a:pt x="112" y="17"/>
                    <a:pt x="131" y="12"/>
                    <a:pt x="150" y="0"/>
                  </a:cubicBezTo>
                  <a:cubicBezTo>
                    <a:pt x="137" y="19"/>
                    <a:pt x="143" y="44"/>
                    <a:pt x="143" y="44"/>
                  </a:cubicBezTo>
                  <a:cubicBezTo>
                    <a:pt x="143" y="44"/>
                    <a:pt x="157" y="46"/>
                    <a:pt x="172" y="34"/>
                  </a:cubicBezTo>
                  <a:cubicBezTo>
                    <a:pt x="167" y="42"/>
                    <a:pt x="165" y="50"/>
                    <a:pt x="164" y="55"/>
                  </a:cubicBezTo>
                  <a:cubicBezTo>
                    <a:pt x="231" y="42"/>
                    <a:pt x="296" y="68"/>
                    <a:pt x="319" y="121"/>
                  </a:cubicBezTo>
                  <a:cubicBezTo>
                    <a:pt x="347" y="186"/>
                    <a:pt x="303" y="266"/>
                    <a:pt x="222" y="301"/>
                  </a:cubicBezTo>
                  <a:cubicBezTo>
                    <a:pt x="140" y="336"/>
                    <a:pt x="52" y="312"/>
                    <a:pt x="24" y="248"/>
                  </a:cubicBezTo>
                  <a:cubicBezTo>
                    <a:pt x="0" y="192"/>
                    <a:pt x="29" y="124"/>
                    <a:pt x="91" y="84"/>
                  </a:cubicBezTo>
                  <a:close/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31">
              <a:extLst>
                <a:ext uri="{FF2B5EF4-FFF2-40B4-BE49-F238E27FC236}">
                  <a16:creationId xmlns:a16="http://schemas.microsoft.com/office/drawing/2014/main" xmlns="" id="{8A67840A-59C6-4F26-BD54-0E59ADF5DD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32910" y="1582477"/>
              <a:ext cx="1122363" cy="1003300"/>
            </a:xfrm>
            <a:custGeom>
              <a:avLst/>
              <a:gdLst>
                <a:gd name="T0" fmla="*/ 275 w 299"/>
                <a:gd name="T1" fmla="*/ 81 h 267"/>
                <a:gd name="T2" fmla="*/ 194 w 299"/>
                <a:gd name="T3" fmla="*/ 238 h 267"/>
                <a:gd name="T4" fmla="*/ 25 w 299"/>
                <a:gd name="T5" fmla="*/ 187 h 267"/>
                <a:gd name="T6" fmla="*/ 105 w 299"/>
                <a:gd name="T7" fmla="*/ 29 h 267"/>
                <a:gd name="T8" fmla="*/ 275 w 299"/>
                <a:gd name="T9" fmla="*/ 81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9" h="267">
                  <a:moveTo>
                    <a:pt x="275" y="81"/>
                  </a:moveTo>
                  <a:cubicBezTo>
                    <a:pt x="299" y="138"/>
                    <a:pt x="263" y="209"/>
                    <a:pt x="194" y="238"/>
                  </a:cubicBezTo>
                  <a:cubicBezTo>
                    <a:pt x="125" y="267"/>
                    <a:pt x="49" y="245"/>
                    <a:pt x="25" y="187"/>
                  </a:cubicBezTo>
                  <a:cubicBezTo>
                    <a:pt x="0" y="129"/>
                    <a:pt x="36" y="59"/>
                    <a:pt x="105" y="29"/>
                  </a:cubicBezTo>
                  <a:cubicBezTo>
                    <a:pt x="174" y="0"/>
                    <a:pt x="250" y="23"/>
                    <a:pt x="275" y="81"/>
                  </a:cubicBezTo>
                  <a:close/>
                </a:path>
              </a:pathLst>
            </a:custGeom>
            <a:solidFill>
              <a:srgbClr val="FED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32">
              <a:extLst>
                <a:ext uri="{FF2B5EF4-FFF2-40B4-BE49-F238E27FC236}">
                  <a16:creationId xmlns:a16="http://schemas.microsoft.com/office/drawing/2014/main" xmlns="" id="{F960CF3C-E4CF-4D31-BE23-73EF5F0DD1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4847" y="2085715"/>
              <a:ext cx="109538" cy="146050"/>
            </a:xfrm>
            <a:custGeom>
              <a:avLst/>
              <a:gdLst>
                <a:gd name="T0" fmla="*/ 25 w 29"/>
                <a:gd name="T1" fmla="*/ 15 h 39"/>
                <a:gd name="T2" fmla="*/ 22 w 29"/>
                <a:gd name="T3" fmla="*/ 36 h 39"/>
                <a:gd name="T4" fmla="*/ 4 w 29"/>
                <a:gd name="T5" fmla="*/ 24 h 39"/>
                <a:gd name="T6" fmla="*/ 7 w 29"/>
                <a:gd name="T7" fmla="*/ 2 h 39"/>
                <a:gd name="T8" fmla="*/ 25 w 29"/>
                <a:gd name="T9" fmla="*/ 1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9">
                  <a:moveTo>
                    <a:pt x="25" y="15"/>
                  </a:moveTo>
                  <a:cubicBezTo>
                    <a:pt x="29" y="24"/>
                    <a:pt x="28" y="34"/>
                    <a:pt x="22" y="36"/>
                  </a:cubicBezTo>
                  <a:cubicBezTo>
                    <a:pt x="17" y="39"/>
                    <a:pt x="9" y="33"/>
                    <a:pt x="4" y="24"/>
                  </a:cubicBezTo>
                  <a:cubicBezTo>
                    <a:pt x="0" y="15"/>
                    <a:pt x="1" y="5"/>
                    <a:pt x="7" y="2"/>
                  </a:cubicBezTo>
                  <a:cubicBezTo>
                    <a:pt x="12" y="0"/>
                    <a:pt x="20" y="5"/>
                    <a:pt x="25" y="15"/>
                  </a:cubicBezTo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33">
              <a:extLst>
                <a:ext uri="{FF2B5EF4-FFF2-40B4-BE49-F238E27FC236}">
                  <a16:creationId xmlns:a16="http://schemas.microsoft.com/office/drawing/2014/main" xmlns="" id="{E1E4BF8E-F306-43EE-BBEF-4C54A2765C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8872" y="1896802"/>
              <a:ext cx="109538" cy="147638"/>
            </a:xfrm>
            <a:custGeom>
              <a:avLst/>
              <a:gdLst>
                <a:gd name="T0" fmla="*/ 4 w 29"/>
                <a:gd name="T1" fmla="*/ 24 h 39"/>
                <a:gd name="T2" fmla="*/ 22 w 29"/>
                <a:gd name="T3" fmla="*/ 37 h 39"/>
                <a:gd name="T4" fmla="*/ 24 w 29"/>
                <a:gd name="T5" fmla="*/ 15 h 39"/>
                <a:gd name="T6" fmla="*/ 6 w 29"/>
                <a:gd name="T7" fmla="*/ 3 h 39"/>
                <a:gd name="T8" fmla="*/ 4 w 29"/>
                <a:gd name="T9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9">
                  <a:moveTo>
                    <a:pt x="4" y="24"/>
                  </a:moveTo>
                  <a:cubicBezTo>
                    <a:pt x="8" y="34"/>
                    <a:pt x="16" y="39"/>
                    <a:pt x="22" y="37"/>
                  </a:cubicBezTo>
                  <a:cubicBezTo>
                    <a:pt x="28" y="34"/>
                    <a:pt x="29" y="24"/>
                    <a:pt x="24" y="15"/>
                  </a:cubicBezTo>
                  <a:cubicBezTo>
                    <a:pt x="20" y="5"/>
                    <a:pt x="12" y="0"/>
                    <a:pt x="6" y="3"/>
                  </a:cubicBezTo>
                  <a:cubicBezTo>
                    <a:pt x="1" y="5"/>
                    <a:pt x="0" y="15"/>
                    <a:pt x="4" y="24"/>
                  </a:cubicBezTo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34">
              <a:extLst>
                <a:ext uri="{FF2B5EF4-FFF2-40B4-BE49-F238E27FC236}">
                  <a16:creationId xmlns:a16="http://schemas.microsoft.com/office/drawing/2014/main" xmlns="" id="{AC3C8743-5FEE-4F3C-8119-2469538B04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0435" y="2134927"/>
              <a:ext cx="150813" cy="119063"/>
            </a:xfrm>
            <a:custGeom>
              <a:avLst/>
              <a:gdLst>
                <a:gd name="T0" fmla="*/ 36 w 40"/>
                <a:gd name="T1" fmla="*/ 7 h 32"/>
                <a:gd name="T2" fmla="*/ 26 w 40"/>
                <a:gd name="T3" fmla="*/ 27 h 32"/>
                <a:gd name="T4" fmla="*/ 3 w 40"/>
                <a:gd name="T5" fmla="*/ 26 h 32"/>
                <a:gd name="T6" fmla="*/ 13 w 40"/>
                <a:gd name="T7" fmla="*/ 5 h 32"/>
                <a:gd name="T8" fmla="*/ 36 w 40"/>
                <a:gd name="T9" fmla="*/ 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2">
                  <a:moveTo>
                    <a:pt x="36" y="7"/>
                  </a:moveTo>
                  <a:cubicBezTo>
                    <a:pt x="40" y="13"/>
                    <a:pt x="35" y="22"/>
                    <a:pt x="26" y="27"/>
                  </a:cubicBezTo>
                  <a:cubicBezTo>
                    <a:pt x="17" y="32"/>
                    <a:pt x="7" y="32"/>
                    <a:pt x="3" y="26"/>
                  </a:cubicBezTo>
                  <a:cubicBezTo>
                    <a:pt x="0" y="19"/>
                    <a:pt x="4" y="10"/>
                    <a:pt x="13" y="5"/>
                  </a:cubicBezTo>
                  <a:cubicBezTo>
                    <a:pt x="23" y="0"/>
                    <a:pt x="33" y="0"/>
                    <a:pt x="36" y="7"/>
                  </a:cubicBezTo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35">
              <a:extLst>
                <a:ext uri="{FF2B5EF4-FFF2-40B4-BE49-F238E27FC236}">
                  <a16:creationId xmlns:a16="http://schemas.microsoft.com/office/drawing/2014/main" xmlns="" id="{F45DBA8A-4624-467D-9B43-476F6F26A0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8210" y="2242877"/>
              <a:ext cx="150813" cy="112713"/>
            </a:xfrm>
            <a:custGeom>
              <a:avLst/>
              <a:gdLst>
                <a:gd name="T0" fmla="*/ 33 w 40"/>
                <a:gd name="T1" fmla="*/ 0 h 30"/>
                <a:gd name="T2" fmla="*/ 25 w 40"/>
                <a:gd name="T3" fmla="*/ 26 h 30"/>
                <a:gd name="T4" fmla="*/ 0 w 40"/>
                <a:gd name="T5" fmla="*/ 1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33" y="0"/>
                  </a:moveTo>
                  <a:cubicBezTo>
                    <a:pt x="40" y="13"/>
                    <a:pt x="34" y="21"/>
                    <a:pt x="25" y="26"/>
                  </a:cubicBezTo>
                  <a:cubicBezTo>
                    <a:pt x="17" y="30"/>
                    <a:pt x="4" y="26"/>
                    <a:pt x="0" y="17"/>
                  </a:cubicBezTo>
                </a:path>
              </a:pathLst>
            </a:custGeom>
            <a:noFill/>
            <a:ln w="30163" cap="rnd">
              <a:solidFill>
                <a:srgbClr val="9B431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36">
              <a:extLst>
                <a:ext uri="{FF2B5EF4-FFF2-40B4-BE49-F238E27FC236}">
                  <a16:creationId xmlns:a16="http://schemas.microsoft.com/office/drawing/2014/main" xmlns="" id="{D7B54913-358E-4A07-82AF-8158DB6D47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5210" y="2176202"/>
              <a:ext cx="142875" cy="112713"/>
            </a:xfrm>
            <a:custGeom>
              <a:avLst/>
              <a:gdLst>
                <a:gd name="T0" fmla="*/ 0 w 38"/>
                <a:gd name="T1" fmla="*/ 18 h 30"/>
                <a:gd name="T2" fmla="*/ 25 w 38"/>
                <a:gd name="T3" fmla="*/ 26 h 30"/>
                <a:gd name="T4" fmla="*/ 33 w 38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0">
                  <a:moveTo>
                    <a:pt x="0" y="18"/>
                  </a:moveTo>
                  <a:cubicBezTo>
                    <a:pt x="6" y="30"/>
                    <a:pt x="17" y="30"/>
                    <a:pt x="25" y="26"/>
                  </a:cubicBezTo>
                  <a:cubicBezTo>
                    <a:pt x="34" y="21"/>
                    <a:pt x="38" y="9"/>
                    <a:pt x="33" y="0"/>
                  </a:cubicBezTo>
                </a:path>
              </a:pathLst>
            </a:custGeom>
            <a:noFill/>
            <a:ln w="30163" cap="rnd">
              <a:solidFill>
                <a:srgbClr val="9B431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37">
              <a:extLst>
                <a:ext uri="{FF2B5EF4-FFF2-40B4-BE49-F238E27FC236}">
                  <a16:creationId xmlns:a16="http://schemas.microsoft.com/office/drawing/2014/main" xmlns="" id="{6B342656-CBC9-42B9-B91D-2E6503D7AD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2460" y="2247640"/>
              <a:ext cx="195263" cy="160338"/>
            </a:xfrm>
            <a:custGeom>
              <a:avLst/>
              <a:gdLst>
                <a:gd name="T0" fmla="*/ 48 w 52"/>
                <a:gd name="T1" fmla="*/ 11 h 43"/>
                <a:gd name="T2" fmla="*/ 33 w 52"/>
                <a:gd name="T3" fmla="*/ 37 h 43"/>
                <a:gd name="T4" fmla="*/ 4 w 52"/>
                <a:gd name="T5" fmla="*/ 32 h 43"/>
                <a:gd name="T6" fmla="*/ 19 w 52"/>
                <a:gd name="T7" fmla="*/ 6 h 43"/>
                <a:gd name="T8" fmla="*/ 48 w 52"/>
                <a:gd name="T9" fmla="*/ 1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43">
                  <a:moveTo>
                    <a:pt x="48" y="11"/>
                  </a:moveTo>
                  <a:cubicBezTo>
                    <a:pt x="52" y="20"/>
                    <a:pt x="45" y="31"/>
                    <a:pt x="33" y="37"/>
                  </a:cubicBezTo>
                  <a:cubicBezTo>
                    <a:pt x="21" y="43"/>
                    <a:pt x="8" y="40"/>
                    <a:pt x="4" y="32"/>
                  </a:cubicBezTo>
                  <a:cubicBezTo>
                    <a:pt x="0" y="23"/>
                    <a:pt x="7" y="11"/>
                    <a:pt x="19" y="6"/>
                  </a:cubicBezTo>
                  <a:cubicBezTo>
                    <a:pt x="31" y="0"/>
                    <a:pt x="44" y="3"/>
                    <a:pt x="48" y="11"/>
                  </a:cubicBezTo>
                </a:path>
              </a:pathLst>
            </a:custGeom>
            <a:solidFill>
              <a:srgbClr val="FF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38">
              <a:extLst>
                <a:ext uri="{FF2B5EF4-FFF2-40B4-BE49-F238E27FC236}">
                  <a16:creationId xmlns:a16="http://schemas.microsoft.com/office/drawing/2014/main" xmlns="" id="{CA58810F-2800-41B9-81D0-64E342615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8410" y="1961890"/>
              <a:ext cx="192088" cy="157163"/>
            </a:xfrm>
            <a:custGeom>
              <a:avLst/>
              <a:gdLst>
                <a:gd name="T0" fmla="*/ 47 w 51"/>
                <a:gd name="T1" fmla="*/ 11 h 42"/>
                <a:gd name="T2" fmla="*/ 33 w 51"/>
                <a:gd name="T3" fmla="*/ 36 h 42"/>
                <a:gd name="T4" fmla="*/ 4 w 51"/>
                <a:gd name="T5" fmla="*/ 31 h 42"/>
                <a:gd name="T6" fmla="*/ 18 w 51"/>
                <a:gd name="T7" fmla="*/ 5 h 42"/>
                <a:gd name="T8" fmla="*/ 47 w 51"/>
                <a:gd name="T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42">
                  <a:moveTo>
                    <a:pt x="47" y="11"/>
                  </a:moveTo>
                  <a:cubicBezTo>
                    <a:pt x="51" y="19"/>
                    <a:pt x="44" y="31"/>
                    <a:pt x="33" y="36"/>
                  </a:cubicBezTo>
                  <a:cubicBezTo>
                    <a:pt x="21" y="42"/>
                    <a:pt x="8" y="39"/>
                    <a:pt x="4" y="31"/>
                  </a:cubicBezTo>
                  <a:cubicBezTo>
                    <a:pt x="0" y="22"/>
                    <a:pt x="6" y="11"/>
                    <a:pt x="18" y="5"/>
                  </a:cubicBezTo>
                  <a:cubicBezTo>
                    <a:pt x="30" y="0"/>
                    <a:pt x="43" y="2"/>
                    <a:pt x="47" y="11"/>
                  </a:cubicBezTo>
                </a:path>
              </a:pathLst>
            </a:custGeom>
            <a:solidFill>
              <a:srgbClr val="FF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39">
              <a:extLst>
                <a:ext uri="{FF2B5EF4-FFF2-40B4-BE49-F238E27FC236}">
                  <a16:creationId xmlns:a16="http://schemas.microsoft.com/office/drawing/2014/main" xmlns="" id="{25CEC592-9847-4A3D-AEA9-29BEDDDCAE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4222" y="2619115"/>
              <a:ext cx="712788" cy="376238"/>
            </a:xfrm>
            <a:custGeom>
              <a:avLst/>
              <a:gdLst>
                <a:gd name="T0" fmla="*/ 0 w 190"/>
                <a:gd name="T1" fmla="*/ 62 h 100"/>
                <a:gd name="T2" fmla="*/ 190 w 190"/>
                <a:gd name="T3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0" h="100">
                  <a:moveTo>
                    <a:pt x="0" y="62"/>
                  </a:moveTo>
                  <a:cubicBezTo>
                    <a:pt x="0" y="62"/>
                    <a:pt x="104" y="100"/>
                    <a:pt x="190" y="0"/>
                  </a:cubicBezTo>
                </a:path>
              </a:pathLst>
            </a:custGeom>
            <a:noFill/>
            <a:ln w="300038" cap="rnd">
              <a:solidFill>
                <a:srgbClr val="8C3C1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40">
              <a:extLst>
                <a:ext uri="{FF2B5EF4-FFF2-40B4-BE49-F238E27FC236}">
                  <a16:creationId xmlns:a16="http://schemas.microsoft.com/office/drawing/2014/main" xmlns="" id="{8EF2FC3B-B71C-4AF5-B45D-E453F0D418FE}"/>
                </a:ext>
              </a:extLst>
            </p:cNvPr>
            <p:cNvSpPr>
              <a:spLocks/>
            </p:cNvSpPr>
            <p:nvPr/>
          </p:nvSpPr>
          <p:spPr bwMode="auto">
            <a:xfrm>
              <a:off x="7333397" y="1272915"/>
              <a:ext cx="211138" cy="173038"/>
            </a:xfrm>
            <a:custGeom>
              <a:avLst/>
              <a:gdLst>
                <a:gd name="T0" fmla="*/ 45 w 56"/>
                <a:gd name="T1" fmla="*/ 16 h 46"/>
                <a:gd name="T2" fmla="*/ 9 w 56"/>
                <a:gd name="T3" fmla="*/ 24 h 46"/>
                <a:gd name="T4" fmla="*/ 2 w 56"/>
                <a:gd name="T5" fmla="*/ 41 h 46"/>
                <a:gd name="T6" fmla="*/ 24 w 56"/>
                <a:gd name="T7" fmla="*/ 45 h 46"/>
                <a:gd name="T8" fmla="*/ 45 w 56"/>
                <a:gd name="T9" fmla="*/ 1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46">
                  <a:moveTo>
                    <a:pt x="45" y="16"/>
                  </a:moveTo>
                  <a:cubicBezTo>
                    <a:pt x="35" y="0"/>
                    <a:pt x="18" y="4"/>
                    <a:pt x="9" y="24"/>
                  </a:cubicBezTo>
                  <a:cubicBezTo>
                    <a:pt x="9" y="24"/>
                    <a:pt x="3" y="36"/>
                    <a:pt x="2" y="41"/>
                  </a:cubicBezTo>
                  <a:cubicBezTo>
                    <a:pt x="0" y="46"/>
                    <a:pt x="24" y="45"/>
                    <a:pt x="24" y="45"/>
                  </a:cubicBezTo>
                  <a:cubicBezTo>
                    <a:pt x="46" y="44"/>
                    <a:pt x="56" y="31"/>
                    <a:pt x="45" y="16"/>
                  </a:cubicBezTo>
                  <a:close/>
                </a:path>
              </a:pathLst>
            </a:custGeom>
            <a:solidFill>
              <a:srgbClr val="A261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41">
              <a:extLst>
                <a:ext uri="{FF2B5EF4-FFF2-40B4-BE49-F238E27FC236}">
                  <a16:creationId xmlns:a16="http://schemas.microsoft.com/office/drawing/2014/main" xmlns="" id="{B05833EC-6C47-4DDD-BFDE-263ACDAE5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4860" y="1149090"/>
              <a:ext cx="269875" cy="211138"/>
            </a:xfrm>
            <a:custGeom>
              <a:avLst/>
              <a:gdLst>
                <a:gd name="T0" fmla="*/ 7 w 72"/>
                <a:gd name="T1" fmla="*/ 26 h 56"/>
                <a:gd name="T2" fmla="*/ 16 w 72"/>
                <a:gd name="T3" fmla="*/ 2 h 56"/>
                <a:gd name="T4" fmla="*/ 39 w 72"/>
                <a:gd name="T5" fmla="*/ 11 h 56"/>
                <a:gd name="T6" fmla="*/ 58 w 72"/>
                <a:gd name="T7" fmla="*/ 21 h 56"/>
                <a:gd name="T8" fmla="*/ 68 w 72"/>
                <a:gd name="T9" fmla="*/ 38 h 56"/>
                <a:gd name="T10" fmla="*/ 41 w 72"/>
                <a:gd name="T11" fmla="*/ 53 h 56"/>
                <a:gd name="T12" fmla="*/ 7 w 72"/>
                <a:gd name="T13" fmla="*/ 2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56">
                  <a:moveTo>
                    <a:pt x="7" y="26"/>
                  </a:moveTo>
                  <a:cubicBezTo>
                    <a:pt x="0" y="15"/>
                    <a:pt x="5" y="4"/>
                    <a:pt x="16" y="2"/>
                  </a:cubicBezTo>
                  <a:cubicBezTo>
                    <a:pt x="28" y="0"/>
                    <a:pt x="39" y="5"/>
                    <a:pt x="39" y="11"/>
                  </a:cubicBezTo>
                  <a:cubicBezTo>
                    <a:pt x="40" y="18"/>
                    <a:pt x="48" y="23"/>
                    <a:pt x="58" y="21"/>
                  </a:cubicBezTo>
                  <a:cubicBezTo>
                    <a:pt x="67" y="19"/>
                    <a:pt x="72" y="27"/>
                    <a:pt x="68" y="38"/>
                  </a:cubicBezTo>
                  <a:cubicBezTo>
                    <a:pt x="65" y="50"/>
                    <a:pt x="53" y="56"/>
                    <a:pt x="41" y="53"/>
                  </a:cubicBezTo>
                  <a:cubicBezTo>
                    <a:pt x="29" y="50"/>
                    <a:pt x="13" y="38"/>
                    <a:pt x="7" y="26"/>
                  </a:cubicBezTo>
                  <a:close/>
                </a:path>
              </a:pathLst>
            </a:custGeom>
            <a:solidFill>
              <a:srgbClr val="A261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42">
              <a:extLst>
                <a:ext uri="{FF2B5EF4-FFF2-40B4-BE49-F238E27FC236}">
                  <a16:creationId xmlns:a16="http://schemas.microsoft.com/office/drawing/2014/main" xmlns="" id="{430314ED-6E51-4270-8B1C-56A8D829814F}"/>
                </a:ext>
              </a:extLst>
            </p:cNvPr>
            <p:cNvSpPr>
              <a:spLocks/>
            </p:cNvSpPr>
            <p:nvPr/>
          </p:nvSpPr>
          <p:spPr bwMode="auto">
            <a:xfrm>
              <a:off x="8036660" y="1104640"/>
              <a:ext cx="201613" cy="244475"/>
            </a:xfrm>
            <a:custGeom>
              <a:avLst/>
              <a:gdLst>
                <a:gd name="T0" fmla="*/ 18 w 54"/>
                <a:gd name="T1" fmla="*/ 0 h 65"/>
                <a:gd name="T2" fmla="*/ 9 w 54"/>
                <a:gd name="T3" fmla="*/ 17 h 65"/>
                <a:gd name="T4" fmla="*/ 6 w 54"/>
                <a:gd name="T5" fmla="*/ 48 h 65"/>
                <a:gd name="T6" fmla="*/ 6 w 54"/>
                <a:gd name="T7" fmla="*/ 64 h 65"/>
                <a:gd name="T8" fmla="*/ 38 w 54"/>
                <a:gd name="T9" fmla="*/ 54 h 65"/>
                <a:gd name="T10" fmla="*/ 47 w 54"/>
                <a:gd name="T11" fmla="*/ 21 h 65"/>
                <a:gd name="T12" fmla="*/ 18 w 54"/>
                <a:gd name="T1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65">
                  <a:moveTo>
                    <a:pt x="18" y="0"/>
                  </a:moveTo>
                  <a:cubicBezTo>
                    <a:pt x="8" y="0"/>
                    <a:pt x="4" y="7"/>
                    <a:pt x="9" y="17"/>
                  </a:cubicBezTo>
                  <a:cubicBezTo>
                    <a:pt x="13" y="26"/>
                    <a:pt x="12" y="40"/>
                    <a:pt x="6" y="48"/>
                  </a:cubicBezTo>
                  <a:cubicBezTo>
                    <a:pt x="0" y="55"/>
                    <a:pt x="0" y="63"/>
                    <a:pt x="6" y="64"/>
                  </a:cubicBezTo>
                  <a:cubicBezTo>
                    <a:pt x="12" y="65"/>
                    <a:pt x="27" y="61"/>
                    <a:pt x="38" y="54"/>
                  </a:cubicBezTo>
                  <a:cubicBezTo>
                    <a:pt x="50" y="47"/>
                    <a:pt x="54" y="32"/>
                    <a:pt x="47" y="21"/>
                  </a:cubicBezTo>
                  <a:cubicBezTo>
                    <a:pt x="40" y="11"/>
                    <a:pt x="27" y="1"/>
                    <a:pt x="18" y="0"/>
                  </a:cubicBezTo>
                  <a:close/>
                </a:path>
              </a:pathLst>
            </a:custGeom>
            <a:solidFill>
              <a:srgbClr val="A261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43">
              <a:extLst>
                <a:ext uri="{FF2B5EF4-FFF2-40B4-BE49-F238E27FC236}">
                  <a16:creationId xmlns:a16="http://schemas.microsoft.com/office/drawing/2014/main" xmlns="" id="{3DCE3A9F-9B71-4E0E-8704-3F3061B54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9735" y="1277677"/>
              <a:ext cx="153988" cy="134938"/>
            </a:xfrm>
            <a:custGeom>
              <a:avLst/>
              <a:gdLst>
                <a:gd name="T0" fmla="*/ 24 w 41"/>
                <a:gd name="T1" fmla="*/ 13 h 36"/>
                <a:gd name="T2" fmla="*/ 2 w 41"/>
                <a:gd name="T3" fmla="*/ 12 h 36"/>
                <a:gd name="T4" fmla="*/ 29 w 41"/>
                <a:gd name="T5" fmla="*/ 35 h 36"/>
                <a:gd name="T6" fmla="*/ 24 w 41"/>
                <a:gd name="T7" fmla="*/ 1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36">
                  <a:moveTo>
                    <a:pt x="24" y="13"/>
                  </a:moveTo>
                  <a:cubicBezTo>
                    <a:pt x="10" y="0"/>
                    <a:pt x="0" y="0"/>
                    <a:pt x="2" y="12"/>
                  </a:cubicBezTo>
                  <a:cubicBezTo>
                    <a:pt x="5" y="24"/>
                    <a:pt x="17" y="34"/>
                    <a:pt x="29" y="35"/>
                  </a:cubicBezTo>
                  <a:cubicBezTo>
                    <a:pt x="41" y="36"/>
                    <a:pt x="39" y="26"/>
                    <a:pt x="24" y="13"/>
                  </a:cubicBezTo>
                  <a:close/>
                </a:path>
              </a:pathLst>
            </a:custGeom>
            <a:solidFill>
              <a:srgbClr val="A261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44">
              <a:extLst>
                <a:ext uri="{FF2B5EF4-FFF2-40B4-BE49-F238E27FC236}">
                  <a16:creationId xmlns:a16="http://schemas.microsoft.com/office/drawing/2014/main" xmlns="" id="{84AF27ED-9C34-4FE5-AEA0-F5C056E1C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260" y="3160452"/>
              <a:ext cx="1509713" cy="909638"/>
            </a:xfrm>
            <a:custGeom>
              <a:avLst/>
              <a:gdLst>
                <a:gd name="T0" fmla="*/ 250 w 402"/>
                <a:gd name="T1" fmla="*/ 131 h 242"/>
                <a:gd name="T2" fmla="*/ 187 w 402"/>
                <a:gd name="T3" fmla="*/ 140 h 242"/>
                <a:gd name="T4" fmla="*/ 107 w 402"/>
                <a:gd name="T5" fmla="*/ 120 h 242"/>
                <a:gd name="T6" fmla="*/ 142 w 402"/>
                <a:gd name="T7" fmla="*/ 105 h 242"/>
                <a:gd name="T8" fmla="*/ 185 w 402"/>
                <a:gd name="T9" fmla="*/ 47 h 242"/>
                <a:gd name="T10" fmla="*/ 126 w 402"/>
                <a:gd name="T11" fmla="*/ 4 h 242"/>
                <a:gd name="T12" fmla="*/ 4 w 402"/>
                <a:gd name="T13" fmla="*/ 129 h 242"/>
                <a:gd name="T14" fmla="*/ 65 w 402"/>
                <a:gd name="T15" fmla="*/ 215 h 242"/>
                <a:gd name="T16" fmla="*/ 182 w 402"/>
                <a:gd name="T17" fmla="*/ 242 h 242"/>
                <a:gd name="T18" fmla="*/ 189 w 402"/>
                <a:gd name="T19" fmla="*/ 242 h 242"/>
                <a:gd name="T20" fmla="*/ 402 w 402"/>
                <a:gd name="T21" fmla="*/ 155 h 242"/>
                <a:gd name="T22" fmla="*/ 250 w 402"/>
                <a:gd name="T23" fmla="*/ 131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2" h="242">
                  <a:moveTo>
                    <a:pt x="250" y="131"/>
                  </a:moveTo>
                  <a:cubicBezTo>
                    <a:pt x="232" y="136"/>
                    <a:pt x="211" y="139"/>
                    <a:pt x="187" y="140"/>
                  </a:cubicBezTo>
                  <a:cubicBezTo>
                    <a:pt x="134" y="141"/>
                    <a:pt x="112" y="126"/>
                    <a:pt x="107" y="120"/>
                  </a:cubicBezTo>
                  <a:cubicBezTo>
                    <a:pt x="110" y="116"/>
                    <a:pt x="120" y="109"/>
                    <a:pt x="142" y="105"/>
                  </a:cubicBezTo>
                  <a:cubicBezTo>
                    <a:pt x="170" y="101"/>
                    <a:pt x="189" y="74"/>
                    <a:pt x="185" y="47"/>
                  </a:cubicBezTo>
                  <a:cubicBezTo>
                    <a:pt x="180" y="19"/>
                    <a:pt x="154" y="0"/>
                    <a:pt x="126" y="4"/>
                  </a:cubicBezTo>
                  <a:cubicBezTo>
                    <a:pt x="36" y="18"/>
                    <a:pt x="0" y="79"/>
                    <a:pt x="4" y="129"/>
                  </a:cubicBezTo>
                  <a:cubicBezTo>
                    <a:pt x="7" y="164"/>
                    <a:pt x="29" y="195"/>
                    <a:pt x="65" y="215"/>
                  </a:cubicBezTo>
                  <a:cubicBezTo>
                    <a:pt x="96" y="233"/>
                    <a:pt x="135" y="242"/>
                    <a:pt x="182" y="242"/>
                  </a:cubicBezTo>
                  <a:cubicBezTo>
                    <a:pt x="185" y="242"/>
                    <a:pt x="187" y="242"/>
                    <a:pt x="189" y="242"/>
                  </a:cubicBezTo>
                  <a:cubicBezTo>
                    <a:pt x="297" y="240"/>
                    <a:pt x="364" y="195"/>
                    <a:pt x="402" y="155"/>
                  </a:cubicBezTo>
                  <a:lnTo>
                    <a:pt x="250" y="131"/>
                  </a:lnTo>
                  <a:close/>
                </a:path>
              </a:pathLst>
            </a:custGeom>
            <a:solidFill>
              <a:srgbClr val="4EB5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45">
              <a:extLst>
                <a:ext uri="{FF2B5EF4-FFF2-40B4-BE49-F238E27FC236}">
                  <a16:creationId xmlns:a16="http://schemas.microsoft.com/office/drawing/2014/main" xmlns="" id="{A0A0D230-7A57-4E8C-BF0F-857CFC324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0985" y="1333240"/>
              <a:ext cx="274638" cy="244475"/>
            </a:xfrm>
            <a:custGeom>
              <a:avLst/>
              <a:gdLst>
                <a:gd name="T0" fmla="*/ 10 w 73"/>
                <a:gd name="T1" fmla="*/ 28 h 65"/>
                <a:gd name="T2" fmla="*/ 8 w 73"/>
                <a:gd name="T3" fmla="*/ 5 h 65"/>
                <a:gd name="T4" fmla="*/ 29 w 73"/>
                <a:gd name="T5" fmla="*/ 9 h 65"/>
                <a:gd name="T6" fmla="*/ 48 w 73"/>
                <a:gd name="T7" fmla="*/ 23 h 65"/>
                <a:gd name="T8" fmla="*/ 69 w 73"/>
                <a:gd name="T9" fmla="*/ 48 h 65"/>
                <a:gd name="T10" fmla="*/ 51 w 73"/>
                <a:gd name="T11" fmla="*/ 57 h 65"/>
                <a:gd name="T12" fmla="*/ 10 w 73"/>
                <a:gd name="T13" fmla="*/ 2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65">
                  <a:moveTo>
                    <a:pt x="10" y="28"/>
                  </a:moveTo>
                  <a:cubicBezTo>
                    <a:pt x="1" y="20"/>
                    <a:pt x="0" y="10"/>
                    <a:pt x="8" y="5"/>
                  </a:cubicBezTo>
                  <a:cubicBezTo>
                    <a:pt x="17" y="0"/>
                    <a:pt x="26" y="2"/>
                    <a:pt x="29" y="9"/>
                  </a:cubicBezTo>
                  <a:cubicBezTo>
                    <a:pt x="32" y="16"/>
                    <a:pt x="41" y="23"/>
                    <a:pt x="48" y="23"/>
                  </a:cubicBezTo>
                  <a:cubicBezTo>
                    <a:pt x="56" y="24"/>
                    <a:pt x="65" y="35"/>
                    <a:pt x="69" y="48"/>
                  </a:cubicBezTo>
                  <a:cubicBezTo>
                    <a:pt x="73" y="61"/>
                    <a:pt x="65" y="65"/>
                    <a:pt x="51" y="57"/>
                  </a:cubicBezTo>
                  <a:cubicBezTo>
                    <a:pt x="37" y="49"/>
                    <a:pt x="19" y="36"/>
                    <a:pt x="10" y="28"/>
                  </a:cubicBezTo>
                  <a:close/>
                </a:path>
              </a:pathLst>
            </a:custGeom>
            <a:solidFill>
              <a:srgbClr val="A261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46">
              <a:extLst>
                <a:ext uri="{FF2B5EF4-FFF2-40B4-BE49-F238E27FC236}">
                  <a16:creationId xmlns:a16="http://schemas.microsoft.com/office/drawing/2014/main" xmlns="" id="{21D29418-C852-4A62-AB31-8911BF641C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0085" y="3300152"/>
              <a:ext cx="95250" cy="66675"/>
            </a:xfrm>
            <a:custGeom>
              <a:avLst/>
              <a:gdLst>
                <a:gd name="T0" fmla="*/ 24 w 25"/>
                <a:gd name="T1" fmla="*/ 6 h 18"/>
                <a:gd name="T2" fmla="*/ 14 w 25"/>
                <a:gd name="T3" fmla="*/ 16 h 18"/>
                <a:gd name="T4" fmla="*/ 1 w 25"/>
                <a:gd name="T5" fmla="*/ 12 h 18"/>
                <a:gd name="T6" fmla="*/ 10 w 25"/>
                <a:gd name="T7" fmla="*/ 2 h 18"/>
                <a:gd name="T8" fmla="*/ 24 w 25"/>
                <a:gd name="T9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8">
                  <a:moveTo>
                    <a:pt x="24" y="6"/>
                  </a:moveTo>
                  <a:cubicBezTo>
                    <a:pt x="25" y="10"/>
                    <a:pt x="21" y="14"/>
                    <a:pt x="14" y="16"/>
                  </a:cubicBezTo>
                  <a:cubicBezTo>
                    <a:pt x="8" y="18"/>
                    <a:pt x="2" y="16"/>
                    <a:pt x="1" y="12"/>
                  </a:cubicBezTo>
                  <a:cubicBezTo>
                    <a:pt x="0" y="8"/>
                    <a:pt x="4" y="4"/>
                    <a:pt x="10" y="2"/>
                  </a:cubicBezTo>
                  <a:cubicBezTo>
                    <a:pt x="16" y="0"/>
                    <a:pt x="22" y="2"/>
                    <a:pt x="24" y="6"/>
                  </a:cubicBezTo>
                  <a:close/>
                </a:path>
              </a:pathLst>
            </a:custGeom>
            <a:solidFill>
              <a:srgbClr val="214F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47">
              <a:extLst>
                <a:ext uri="{FF2B5EF4-FFF2-40B4-BE49-F238E27FC236}">
                  <a16:creationId xmlns:a16="http://schemas.microsoft.com/office/drawing/2014/main" xmlns="" id="{BD0C599B-3D49-4CE6-831F-16298E14B7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1522" y="3438265"/>
              <a:ext cx="95250" cy="68263"/>
            </a:xfrm>
            <a:custGeom>
              <a:avLst/>
              <a:gdLst>
                <a:gd name="T0" fmla="*/ 24 w 25"/>
                <a:gd name="T1" fmla="*/ 5 h 18"/>
                <a:gd name="T2" fmla="*/ 15 w 25"/>
                <a:gd name="T3" fmla="*/ 16 h 18"/>
                <a:gd name="T4" fmla="*/ 1 w 25"/>
                <a:gd name="T5" fmla="*/ 12 h 18"/>
                <a:gd name="T6" fmla="*/ 10 w 25"/>
                <a:gd name="T7" fmla="*/ 2 h 18"/>
                <a:gd name="T8" fmla="*/ 24 w 25"/>
                <a:gd name="T9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8">
                  <a:moveTo>
                    <a:pt x="24" y="5"/>
                  </a:moveTo>
                  <a:cubicBezTo>
                    <a:pt x="25" y="9"/>
                    <a:pt x="21" y="14"/>
                    <a:pt x="15" y="16"/>
                  </a:cubicBezTo>
                  <a:cubicBezTo>
                    <a:pt x="8" y="18"/>
                    <a:pt x="2" y="16"/>
                    <a:pt x="1" y="12"/>
                  </a:cubicBezTo>
                  <a:cubicBezTo>
                    <a:pt x="0" y="8"/>
                    <a:pt x="4" y="3"/>
                    <a:pt x="10" y="2"/>
                  </a:cubicBezTo>
                  <a:cubicBezTo>
                    <a:pt x="16" y="0"/>
                    <a:pt x="22" y="1"/>
                    <a:pt x="24" y="5"/>
                  </a:cubicBezTo>
                  <a:close/>
                </a:path>
              </a:pathLst>
            </a:custGeom>
            <a:solidFill>
              <a:srgbClr val="214F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48">
              <a:extLst>
                <a:ext uri="{FF2B5EF4-FFF2-40B4-BE49-F238E27FC236}">
                  <a16:creationId xmlns:a16="http://schemas.microsoft.com/office/drawing/2014/main" xmlns="" id="{C58D90C9-E4EE-4C96-B4D5-14FE09EBE5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50972" y="2126990"/>
              <a:ext cx="119063" cy="139700"/>
            </a:xfrm>
            <a:custGeom>
              <a:avLst/>
              <a:gdLst>
                <a:gd name="T0" fmla="*/ 25 w 32"/>
                <a:gd name="T1" fmla="*/ 25 h 37"/>
                <a:gd name="T2" fmla="*/ 4 w 32"/>
                <a:gd name="T3" fmla="*/ 33 h 37"/>
                <a:gd name="T4" fmla="*/ 7 w 32"/>
                <a:gd name="T5" fmla="*/ 11 h 37"/>
                <a:gd name="T6" fmla="*/ 27 w 32"/>
                <a:gd name="T7" fmla="*/ 3 h 37"/>
                <a:gd name="T8" fmla="*/ 25 w 32"/>
                <a:gd name="T9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7">
                  <a:moveTo>
                    <a:pt x="25" y="25"/>
                  </a:moveTo>
                  <a:cubicBezTo>
                    <a:pt x="18" y="33"/>
                    <a:pt x="9" y="37"/>
                    <a:pt x="4" y="33"/>
                  </a:cubicBezTo>
                  <a:cubicBezTo>
                    <a:pt x="0" y="29"/>
                    <a:pt x="1" y="20"/>
                    <a:pt x="7" y="11"/>
                  </a:cubicBezTo>
                  <a:cubicBezTo>
                    <a:pt x="13" y="3"/>
                    <a:pt x="22" y="0"/>
                    <a:pt x="27" y="3"/>
                  </a:cubicBezTo>
                  <a:cubicBezTo>
                    <a:pt x="32" y="7"/>
                    <a:pt x="31" y="17"/>
                    <a:pt x="25" y="25"/>
                  </a:cubicBezTo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49">
              <a:extLst>
                <a:ext uri="{FF2B5EF4-FFF2-40B4-BE49-F238E27FC236}">
                  <a16:creationId xmlns:a16="http://schemas.microsoft.com/office/drawing/2014/main" xmlns="" id="{5CF3621E-BAD4-4BFD-BF18-2DA2236E859D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3072" y="2330190"/>
              <a:ext cx="120650" cy="138113"/>
            </a:xfrm>
            <a:custGeom>
              <a:avLst/>
              <a:gdLst>
                <a:gd name="T0" fmla="*/ 25 w 32"/>
                <a:gd name="T1" fmla="*/ 25 h 37"/>
                <a:gd name="T2" fmla="*/ 5 w 32"/>
                <a:gd name="T3" fmla="*/ 33 h 37"/>
                <a:gd name="T4" fmla="*/ 7 w 32"/>
                <a:gd name="T5" fmla="*/ 11 h 37"/>
                <a:gd name="T6" fmla="*/ 27 w 32"/>
                <a:gd name="T7" fmla="*/ 3 h 37"/>
                <a:gd name="T8" fmla="*/ 25 w 32"/>
                <a:gd name="T9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7">
                  <a:moveTo>
                    <a:pt x="25" y="25"/>
                  </a:moveTo>
                  <a:cubicBezTo>
                    <a:pt x="19" y="33"/>
                    <a:pt x="9" y="37"/>
                    <a:pt x="5" y="33"/>
                  </a:cubicBezTo>
                  <a:cubicBezTo>
                    <a:pt x="0" y="29"/>
                    <a:pt x="1" y="20"/>
                    <a:pt x="7" y="11"/>
                  </a:cubicBezTo>
                  <a:cubicBezTo>
                    <a:pt x="13" y="3"/>
                    <a:pt x="22" y="0"/>
                    <a:pt x="27" y="3"/>
                  </a:cubicBezTo>
                  <a:cubicBezTo>
                    <a:pt x="32" y="7"/>
                    <a:pt x="31" y="17"/>
                    <a:pt x="25" y="25"/>
                  </a:cubicBezTo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67">
              <a:extLst>
                <a:ext uri="{FF2B5EF4-FFF2-40B4-BE49-F238E27FC236}">
                  <a16:creationId xmlns:a16="http://schemas.microsoft.com/office/drawing/2014/main" xmlns="" id="{C38AB0E0-49F1-4C75-98E3-2B0CD1EFE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1235" y="2382577"/>
              <a:ext cx="679450" cy="620713"/>
            </a:xfrm>
            <a:custGeom>
              <a:avLst/>
              <a:gdLst>
                <a:gd name="T0" fmla="*/ 59 w 181"/>
                <a:gd name="T1" fmla="*/ 0 h 165"/>
                <a:gd name="T2" fmla="*/ 37 w 181"/>
                <a:gd name="T3" fmla="*/ 2 h 165"/>
                <a:gd name="T4" fmla="*/ 31 w 181"/>
                <a:gd name="T5" fmla="*/ 10 h 165"/>
                <a:gd name="T6" fmla="*/ 42 w 181"/>
                <a:gd name="T7" fmla="*/ 134 h 165"/>
                <a:gd name="T8" fmla="*/ 166 w 181"/>
                <a:gd name="T9" fmla="*/ 122 h 165"/>
                <a:gd name="T10" fmla="*/ 181 w 181"/>
                <a:gd name="T11" fmla="*/ 104 h 165"/>
                <a:gd name="T12" fmla="*/ 59 w 181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1" h="165">
                  <a:moveTo>
                    <a:pt x="59" y="0"/>
                  </a:moveTo>
                  <a:cubicBezTo>
                    <a:pt x="52" y="0"/>
                    <a:pt x="45" y="0"/>
                    <a:pt x="37" y="2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0" y="47"/>
                    <a:pt x="5" y="103"/>
                    <a:pt x="42" y="134"/>
                  </a:cubicBezTo>
                  <a:cubicBezTo>
                    <a:pt x="80" y="165"/>
                    <a:pt x="135" y="160"/>
                    <a:pt x="166" y="122"/>
                  </a:cubicBezTo>
                  <a:cubicBezTo>
                    <a:pt x="181" y="104"/>
                    <a:pt x="181" y="104"/>
                    <a:pt x="181" y="104"/>
                  </a:cubicBezTo>
                  <a:cubicBezTo>
                    <a:pt x="172" y="45"/>
                    <a:pt x="121" y="0"/>
                    <a:pt x="59" y="0"/>
                  </a:cubicBezTo>
                  <a:close/>
                </a:path>
              </a:pathLst>
            </a:custGeom>
            <a:solidFill>
              <a:srgbClr val="FFE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68">
              <a:extLst>
                <a:ext uri="{FF2B5EF4-FFF2-40B4-BE49-F238E27FC236}">
                  <a16:creationId xmlns:a16="http://schemas.microsoft.com/office/drawing/2014/main" xmlns="" id="{B5F25B0F-413F-4566-BDDE-A96F2CB26EA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9210" y="1668202"/>
              <a:ext cx="333375" cy="288925"/>
            </a:xfrm>
            <a:custGeom>
              <a:avLst/>
              <a:gdLst>
                <a:gd name="T0" fmla="*/ 81 w 89"/>
                <a:gd name="T1" fmla="*/ 65 h 77"/>
                <a:gd name="T2" fmla="*/ 26 w 89"/>
                <a:gd name="T3" fmla="*/ 59 h 77"/>
                <a:gd name="T4" fmla="*/ 0 w 89"/>
                <a:gd name="T5" fmla="*/ 9 h 77"/>
                <a:gd name="T6" fmla="*/ 55 w 89"/>
                <a:gd name="T7" fmla="*/ 15 h 77"/>
                <a:gd name="T8" fmla="*/ 81 w 89"/>
                <a:gd name="T9" fmla="*/ 6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77">
                  <a:moveTo>
                    <a:pt x="81" y="65"/>
                  </a:moveTo>
                  <a:cubicBezTo>
                    <a:pt x="73" y="77"/>
                    <a:pt x="48" y="74"/>
                    <a:pt x="26" y="59"/>
                  </a:cubicBezTo>
                  <a:cubicBezTo>
                    <a:pt x="3" y="43"/>
                    <a:pt x="0" y="9"/>
                    <a:pt x="0" y="9"/>
                  </a:cubicBezTo>
                  <a:cubicBezTo>
                    <a:pt x="0" y="9"/>
                    <a:pt x="33" y="0"/>
                    <a:pt x="55" y="15"/>
                  </a:cubicBezTo>
                  <a:cubicBezTo>
                    <a:pt x="78" y="31"/>
                    <a:pt x="89" y="53"/>
                    <a:pt x="81" y="65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69">
              <a:extLst>
                <a:ext uri="{FF2B5EF4-FFF2-40B4-BE49-F238E27FC236}">
                  <a16:creationId xmlns:a16="http://schemas.microsoft.com/office/drawing/2014/main" xmlns="" id="{1436EBC0-6CF1-4800-8D7A-994627CDB8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3985" y="1758690"/>
              <a:ext cx="165100" cy="142875"/>
            </a:xfrm>
            <a:custGeom>
              <a:avLst/>
              <a:gdLst>
                <a:gd name="T0" fmla="*/ 40 w 44"/>
                <a:gd name="T1" fmla="*/ 32 h 38"/>
                <a:gd name="T2" fmla="*/ 12 w 44"/>
                <a:gd name="T3" fmla="*/ 29 h 38"/>
                <a:gd name="T4" fmla="*/ 0 w 44"/>
                <a:gd name="T5" fmla="*/ 5 h 38"/>
                <a:gd name="T6" fmla="*/ 27 w 44"/>
                <a:gd name="T7" fmla="*/ 8 h 38"/>
                <a:gd name="T8" fmla="*/ 40 w 44"/>
                <a:gd name="T9" fmla="*/ 3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38">
                  <a:moveTo>
                    <a:pt x="40" y="32"/>
                  </a:moveTo>
                  <a:cubicBezTo>
                    <a:pt x="35" y="38"/>
                    <a:pt x="23" y="36"/>
                    <a:pt x="12" y="29"/>
                  </a:cubicBezTo>
                  <a:cubicBezTo>
                    <a:pt x="1" y="21"/>
                    <a:pt x="0" y="5"/>
                    <a:pt x="0" y="5"/>
                  </a:cubicBezTo>
                  <a:cubicBezTo>
                    <a:pt x="0" y="5"/>
                    <a:pt x="16" y="0"/>
                    <a:pt x="27" y="8"/>
                  </a:cubicBezTo>
                  <a:cubicBezTo>
                    <a:pt x="38" y="15"/>
                    <a:pt x="44" y="26"/>
                    <a:pt x="40" y="32"/>
                  </a:cubicBezTo>
                  <a:close/>
                </a:path>
              </a:pathLst>
            </a:custGeom>
            <a:solidFill>
              <a:srgbClr val="D191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70">
              <a:extLst>
                <a:ext uri="{FF2B5EF4-FFF2-40B4-BE49-F238E27FC236}">
                  <a16:creationId xmlns:a16="http://schemas.microsoft.com/office/drawing/2014/main" xmlns="" id="{C73B0B49-706C-49E1-A228-FEA151D90499}"/>
                </a:ext>
              </a:extLst>
            </p:cNvPr>
            <p:cNvSpPr>
              <a:spLocks/>
            </p:cNvSpPr>
            <p:nvPr/>
          </p:nvSpPr>
          <p:spPr bwMode="auto">
            <a:xfrm>
              <a:off x="8809772" y="2195252"/>
              <a:ext cx="330200" cy="292100"/>
            </a:xfrm>
            <a:custGeom>
              <a:avLst/>
              <a:gdLst>
                <a:gd name="T0" fmla="*/ 9 w 88"/>
                <a:gd name="T1" fmla="*/ 12 h 78"/>
                <a:gd name="T2" fmla="*/ 64 w 88"/>
                <a:gd name="T3" fmla="*/ 20 h 78"/>
                <a:gd name="T4" fmla="*/ 88 w 88"/>
                <a:gd name="T5" fmla="*/ 70 h 78"/>
                <a:gd name="T6" fmla="*/ 33 w 88"/>
                <a:gd name="T7" fmla="*/ 62 h 78"/>
                <a:gd name="T8" fmla="*/ 9 w 88"/>
                <a:gd name="T9" fmla="*/ 1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78">
                  <a:moveTo>
                    <a:pt x="9" y="12"/>
                  </a:moveTo>
                  <a:cubicBezTo>
                    <a:pt x="18" y="0"/>
                    <a:pt x="42" y="4"/>
                    <a:pt x="64" y="20"/>
                  </a:cubicBezTo>
                  <a:cubicBezTo>
                    <a:pt x="86" y="36"/>
                    <a:pt x="88" y="70"/>
                    <a:pt x="88" y="70"/>
                  </a:cubicBezTo>
                  <a:cubicBezTo>
                    <a:pt x="88" y="70"/>
                    <a:pt x="54" y="78"/>
                    <a:pt x="33" y="62"/>
                  </a:cubicBezTo>
                  <a:cubicBezTo>
                    <a:pt x="11" y="46"/>
                    <a:pt x="0" y="23"/>
                    <a:pt x="9" y="12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71">
              <a:extLst>
                <a:ext uri="{FF2B5EF4-FFF2-40B4-BE49-F238E27FC236}">
                  <a16:creationId xmlns:a16="http://schemas.microsoft.com/office/drawing/2014/main" xmlns="" id="{CE3F8237-D721-49DB-A305-4F6642A7582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8035" y="2253990"/>
              <a:ext cx="160338" cy="142875"/>
            </a:xfrm>
            <a:custGeom>
              <a:avLst/>
              <a:gdLst>
                <a:gd name="T0" fmla="*/ 4 w 43"/>
                <a:gd name="T1" fmla="*/ 5 h 38"/>
                <a:gd name="T2" fmla="*/ 31 w 43"/>
                <a:gd name="T3" fmla="*/ 9 h 38"/>
                <a:gd name="T4" fmla="*/ 43 w 43"/>
                <a:gd name="T5" fmla="*/ 34 h 38"/>
                <a:gd name="T6" fmla="*/ 16 w 43"/>
                <a:gd name="T7" fmla="*/ 30 h 38"/>
                <a:gd name="T8" fmla="*/ 4 w 43"/>
                <a:gd name="T9" fmla="*/ 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8">
                  <a:moveTo>
                    <a:pt x="4" y="5"/>
                  </a:moveTo>
                  <a:cubicBezTo>
                    <a:pt x="8" y="0"/>
                    <a:pt x="20" y="1"/>
                    <a:pt x="31" y="9"/>
                  </a:cubicBezTo>
                  <a:cubicBezTo>
                    <a:pt x="42" y="17"/>
                    <a:pt x="43" y="34"/>
                    <a:pt x="43" y="34"/>
                  </a:cubicBezTo>
                  <a:cubicBezTo>
                    <a:pt x="43" y="34"/>
                    <a:pt x="26" y="38"/>
                    <a:pt x="16" y="30"/>
                  </a:cubicBezTo>
                  <a:cubicBezTo>
                    <a:pt x="5" y="22"/>
                    <a:pt x="0" y="11"/>
                    <a:pt x="4" y="5"/>
                  </a:cubicBezTo>
                  <a:close/>
                </a:path>
              </a:pathLst>
            </a:custGeom>
            <a:solidFill>
              <a:srgbClr val="D191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Line 72">
              <a:extLst>
                <a:ext uri="{FF2B5EF4-FFF2-40B4-BE49-F238E27FC236}">
                  <a16:creationId xmlns:a16="http://schemas.microsoft.com/office/drawing/2014/main" xmlns="" id="{56ADB4CF-A725-463E-9741-FD745877EC5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806597" y="1946015"/>
              <a:ext cx="165100" cy="177800"/>
            </a:xfrm>
            <a:prstGeom prst="line">
              <a:avLst/>
            </a:prstGeom>
            <a:noFill/>
            <a:ln w="120650" cap="rnd">
              <a:solidFill>
                <a:srgbClr val="FFD85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Line 73">
              <a:extLst>
                <a:ext uri="{FF2B5EF4-FFF2-40B4-BE49-F238E27FC236}">
                  <a16:creationId xmlns:a16="http://schemas.microsoft.com/office/drawing/2014/main" xmlns="" id="{12C11D21-FECD-4F67-8AA8-41687A99D1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581172" y="1736465"/>
              <a:ext cx="146050" cy="190500"/>
            </a:xfrm>
            <a:prstGeom prst="line">
              <a:avLst/>
            </a:prstGeom>
            <a:noFill/>
            <a:ln w="120650" cap="rnd">
              <a:solidFill>
                <a:srgbClr val="FFD85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Oval 74">
              <a:extLst>
                <a:ext uri="{FF2B5EF4-FFF2-40B4-BE49-F238E27FC236}">
                  <a16:creationId xmlns:a16="http://schemas.microsoft.com/office/drawing/2014/main" xmlns="" id="{6E45DC0A-B5CE-45C6-8706-7EEF032EB9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74835" y="1611052"/>
              <a:ext cx="165100" cy="166688"/>
            </a:xfrm>
            <a:prstGeom prst="ellipse">
              <a:avLst/>
            </a:prstGeom>
            <a:solidFill>
              <a:srgbClr val="FFE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Oval 75">
              <a:extLst>
                <a:ext uri="{FF2B5EF4-FFF2-40B4-BE49-F238E27FC236}">
                  <a16:creationId xmlns:a16="http://schemas.microsoft.com/office/drawing/2014/main" xmlns="" id="{6D16D5B5-1385-4EA9-8A6D-341CC0D0DB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30422" y="1819015"/>
              <a:ext cx="165100" cy="168275"/>
            </a:xfrm>
            <a:prstGeom prst="ellipse">
              <a:avLst/>
            </a:prstGeom>
            <a:solidFill>
              <a:srgbClr val="FFE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Oval 76">
              <a:extLst>
                <a:ext uri="{FF2B5EF4-FFF2-40B4-BE49-F238E27FC236}">
                  <a16:creationId xmlns:a16="http://schemas.microsoft.com/office/drawing/2014/main" xmlns="" id="{4F20A0BA-B554-4339-B248-76A009DF99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55710" y="2563552"/>
              <a:ext cx="63500" cy="63500"/>
            </a:xfrm>
            <a:prstGeom prst="ellipse">
              <a:avLst/>
            </a:pr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Oval 77">
              <a:extLst>
                <a:ext uri="{FF2B5EF4-FFF2-40B4-BE49-F238E27FC236}">
                  <a16:creationId xmlns:a16="http://schemas.microsoft.com/office/drawing/2014/main" xmlns="" id="{81949821-7549-4A93-B367-DF773EBE00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16047" y="2679440"/>
              <a:ext cx="65088" cy="63500"/>
            </a:xfrm>
            <a:prstGeom prst="ellipse">
              <a:avLst/>
            </a:pr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Rectangle 78">
              <a:extLst>
                <a:ext uri="{FF2B5EF4-FFF2-40B4-BE49-F238E27FC236}">
                  <a16:creationId xmlns:a16="http://schemas.microsoft.com/office/drawing/2014/main" xmlns="" id="{88028AEE-1575-4D12-BD86-0EF2632D3F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1285" y="3206490"/>
              <a:ext cx="2052638" cy="1603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MH_Others_1">
            <a:extLst>
              <a:ext uri="{FF2B5EF4-FFF2-40B4-BE49-F238E27FC236}">
                <a16:creationId xmlns:a16="http://schemas.microsoft.com/office/drawing/2014/main" xmlns="" id="{CD7B8BE7-AB2C-48E9-B449-03DB6E0B495D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5187592" y="2163317"/>
            <a:ext cx="1939377" cy="343291"/>
          </a:xfrm>
          <a:prstGeom prst="rect">
            <a:avLst/>
          </a:prstGeom>
          <a:noFill/>
        </p:spPr>
        <p:txBody>
          <a:bodyPr wrap="none">
            <a:noAutofit/>
          </a:bodyPr>
          <a:lstStyle/>
          <a:p>
            <a:pPr algn="ctr">
              <a:defRPr/>
            </a:pPr>
            <a:r>
              <a:rPr lang="en-US" altLang="zh-CN" sz="1600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600" spc="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1B5B0707-EFB8-43F2-A4DB-4D1CB8B1FFE7}"/>
              </a:ext>
            </a:extLst>
          </p:cNvPr>
          <p:cNvSpPr/>
          <p:nvPr/>
        </p:nvSpPr>
        <p:spPr>
          <a:xfrm>
            <a:off x="1404304" y="4110093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EE6D8AF3-101A-4E91-9C7C-346198EA6056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904631" y="4086427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740F2B75-8AA4-4407-A8B8-BC80833CC135}"/>
              </a:ext>
            </a:extLst>
          </p:cNvPr>
          <p:cNvSpPr/>
          <p:nvPr/>
        </p:nvSpPr>
        <p:spPr>
          <a:xfrm>
            <a:off x="1980833" y="4462594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A78F8C08-56E1-4A7A-AC2B-0E31A9D3A704}"/>
              </a:ext>
            </a:extLst>
          </p:cNvPr>
          <p:cNvSpPr/>
          <p:nvPr/>
        </p:nvSpPr>
        <p:spPr>
          <a:xfrm>
            <a:off x="1404304" y="5124037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Entry_1">
            <a:extLst>
              <a:ext uri="{FF2B5EF4-FFF2-40B4-BE49-F238E27FC236}">
                <a16:creationId xmlns:a16="http://schemas.microsoft.com/office/drawing/2014/main" xmlns="" id="{4AFAA060-4399-4BB1-BD95-EE521245EF5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904631" y="5100371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E5B3733B-DDE4-49D9-A07A-50D287EEDF7C}"/>
              </a:ext>
            </a:extLst>
          </p:cNvPr>
          <p:cNvSpPr/>
          <p:nvPr/>
        </p:nvSpPr>
        <p:spPr>
          <a:xfrm>
            <a:off x="1980833" y="5476538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667DDCFB-A06B-477F-BC7B-AF13FC42FB2A}"/>
              </a:ext>
            </a:extLst>
          </p:cNvPr>
          <p:cNvSpPr/>
          <p:nvPr/>
        </p:nvSpPr>
        <p:spPr>
          <a:xfrm>
            <a:off x="6433504" y="4123540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MH_Entry_1">
            <a:extLst>
              <a:ext uri="{FF2B5EF4-FFF2-40B4-BE49-F238E27FC236}">
                <a16:creationId xmlns:a16="http://schemas.microsoft.com/office/drawing/2014/main" xmlns="" id="{1D3D7080-787E-4F6A-96D5-572D81C8FCEF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6933831" y="4099874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BED487AD-0E73-4485-AE21-3D052EB56A85}"/>
              </a:ext>
            </a:extLst>
          </p:cNvPr>
          <p:cNvSpPr/>
          <p:nvPr/>
        </p:nvSpPr>
        <p:spPr>
          <a:xfrm>
            <a:off x="7010033" y="4476041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56B7AF58-3C03-4E8F-8264-BA74066E8CEA}"/>
              </a:ext>
            </a:extLst>
          </p:cNvPr>
          <p:cNvSpPr/>
          <p:nvPr/>
        </p:nvSpPr>
        <p:spPr>
          <a:xfrm>
            <a:off x="6433504" y="513748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MH_Entry_1">
            <a:extLst>
              <a:ext uri="{FF2B5EF4-FFF2-40B4-BE49-F238E27FC236}">
                <a16:creationId xmlns:a16="http://schemas.microsoft.com/office/drawing/2014/main" xmlns="" id="{51B528AA-4FD0-4F92-B84A-6D6CBE1E450E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933831" y="511381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3191549A-6FF1-46D9-B88C-D86FD1C3FDF6}"/>
              </a:ext>
            </a:extLst>
          </p:cNvPr>
          <p:cNvSpPr/>
          <p:nvPr/>
        </p:nvSpPr>
        <p:spPr>
          <a:xfrm>
            <a:off x="7010033" y="548998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14A323AB-CCC6-4241-B6BD-9B4F699293D5}"/>
              </a:ext>
            </a:extLst>
          </p:cNvPr>
          <p:cNvCxnSpPr>
            <a:cxnSpLocks/>
          </p:cNvCxnSpPr>
          <p:nvPr/>
        </p:nvCxnSpPr>
        <p:spPr>
          <a:xfrm flipH="1">
            <a:off x="1904631" y="4673489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8042FA7-A6F8-4F11-BF07-56F0138C3D30}"/>
              </a:ext>
            </a:extLst>
          </p:cNvPr>
          <p:cNvSpPr/>
          <p:nvPr/>
        </p:nvSpPr>
        <p:spPr>
          <a:xfrm>
            <a:off x="5519271" y="4637490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73850A45-A948-431B-B652-278C2661CC8B}"/>
              </a:ext>
            </a:extLst>
          </p:cNvPr>
          <p:cNvCxnSpPr>
            <a:cxnSpLocks/>
          </p:cNvCxnSpPr>
          <p:nvPr/>
        </p:nvCxnSpPr>
        <p:spPr>
          <a:xfrm flipH="1">
            <a:off x="1904631" y="5687235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DD69FC9F-54D3-4960-B132-B2B28F2ECFBC}"/>
              </a:ext>
            </a:extLst>
          </p:cNvPr>
          <p:cNvSpPr/>
          <p:nvPr/>
        </p:nvSpPr>
        <p:spPr>
          <a:xfrm>
            <a:off x="5519271" y="5651236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A3B54EE0-35D6-4B9F-9A9D-1371B858A7A7}"/>
              </a:ext>
            </a:extLst>
          </p:cNvPr>
          <p:cNvCxnSpPr>
            <a:cxnSpLocks/>
          </p:cNvCxnSpPr>
          <p:nvPr/>
        </p:nvCxnSpPr>
        <p:spPr>
          <a:xfrm flipH="1">
            <a:off x="6933831" y="4689805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FB0E46D2-B4DE-4A8C-9105-6C3DB7EEDB73}"/>
              </a:ext>
            </a:extLst>
          </p:cNvPr>
          <p:cNvSpPr/>
          <p:nvPr/>
        </p:nvSpPr>
        <p:spPr>
          <a:xfrm>
            <a:off x="10548471" y="4653806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B6DD9786-0965-467A-915C-DC4960780E0E}"/>
              </a:ext>
            </a:extLst>
          </p:cNvPr>
          <p:cNvCxnSpPr>
            <a:cxnSpLocks/>
          </p:cNvCxnSpPr>
          <p:nvPr/>
        </p:nvCxnSpPr>
        <p:spPr>
          <a:xfrm flipH="1">
            <a:off x="6933831" y="5699541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56BE7884-0336-44D8-A34C-219DAF6A9BDD}"/>
              </a:ext>
            </a:extLst>
          </p:cNvPr>
          <p:cNvSpPr/>
          <p:nvPr/>
        </p:nvSpPr>
        <p:spPr>
          <a:xfrm>
            <a:off x="10548471" y="5663542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B9487586-47E4-4EF7-89EC-47B347869416}"/>
              </a:ext>
            </a:extLst>
          </p:cNvPr>
          <p:cNvCxnSpPr>
            <a:cxnSpLocks/>
          </p:cNvCxnSpPr>
          <p:nvPr/>
        </p:nvCxnSpPr>
        <p:spPr>
          <a:xfrm>
            <a:off x="5318348" y="2161503"/>
            <a:ext cx="1521607" cy="0"/>
          </a:xfrm>
          <a:prstGeom prst="line">
            <a:avLst/>
          </a:prstGeom>
          <a:ln>
            <a:solidFill>
              <a:srgbClr val="F9CB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MH_Others_1">
            <a:extLst>
              <a:ext uri="{FF2B5EF4-FFF2-40B4-BE49-F238E27FC236}">
                <a16:creationId xmlns:a16="http://schemas.microsoft.com/office/drawing/2014/main" xmlns="" id="{095E78F1-F817-467E-927F-941B010469B1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4943705" y="1207642"/>
            <a:ext cx="2300717" cy="889823"/>
          </a:xfrm>
          <a:prstGeom prst="rect">
            <a:avLst/>
          </a:prstGeom>
          <a:noFill/>
        </p:spPr>
        <p:txBody>
          <a:bodyPr wrap="none">
            <a:noAutofit/>
          </a:bodyPr>
          <a:lstStyle/>
          <a:p>
            <a:pPr algn="ctr">
              <a:defRPr/>
            </a:pPr>
            <a:r>
              <a:rPr lang="zh-CN" altLang="en-US" sz="6000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61" name="图文框 160">
            <a:extLst>
              <a:ext uri="{FF2B5EF4-FFF2-40B4-BE49-F238E27FC236}">
                <a16:creationId xmlns:a16="http://schemas.microsoft.com/office/drawing/2014/main" xmlns="" id="{7085A289-2626-4A15-A20C-0B696FD77357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2432C"/>
          </a:solidFill>
          <a:ln>
            <a:solidFill>
              <a:srgbClr val="799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15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/>
      <p:bldP spid="8" grpId="0" animBg="1"/>
      <p:bldP spid="9" grpId="0"/>
      <p:bldP spid="10" grpId="0"/>
      <p:bldP spid="11" grpId="0" animBg="1"/>
      <p:bldP spid="12" grpId="0"/>
      <p:bldP spid="13" grpId="0"/>
      <p:bldP spid="14" grpId="0" animBg="1"/>
      <p:bldP spid="15" grpId="0"/>
      <p:bldP spid="16" grpId="0"/>
      <p:bldP spid="18" grpId="0" animBg="1"/>
      <p:bldP spid="20" grpId="0" animBg="1"/>
      <p:bldP spid="22" grpId="0" animBg="1"/>
      <p:bldP spid="24" grpId="0" animBg="1"/>
      <p:bldP spid="15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9CEE38B-D024-4D91-9B62-D11E9F0CD74E}"/>
              </a:ext>
            </a:extLst>
          </p:cNvPr>
          <p:cNvGrpSpPr/>
          <p:nvPr/>
        </p:nvGrpSpPr>
        <p:grpSpPr>
          <a:xfrm>
            <a:off x="1778260" y="-156123"/>
            <a:ext cx="4484836" cy="7088358"/>
            <a:chOff x="728610" y="481546"/>
            <a:chExt cx="2395538" cy="3786188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95C815D-4EB4-45CF-ADF5-46595424CD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948" y="591083"/>
              <a:ext cx="2216150" cy="3605213"/>
            </a:xfrm>
            <a:custGeom>
              <a:avLst/>
              <a:gdLst>
                <a:gd name="T0" fmla="*/ 590 w 590"/>
                <a:gd name="T1" fmla="*/ 0 h 959"/>
                <a:gd name="T2" fmla="*/ 555 w 590"/>
                <a:gd name="T3" fmla="*/ 121 h 959"/>
                <a:gd name="T4" fmla="*/ 320 w 590"/>
                <a:gd name="T5" fmla="*/ 628 h 959"/>
                <a:gd name="T6" fmla="*/ 37 w 590"/>
                <a:gd name="T7" fmla="*/ 959 h 959"/>
                <a:gd name="T8" fmla="*/ 0 w 590"/>
                <a:gd name="T9" fmla="*/ 959 h 959"/>
                <a:gd name="T10" fmla="*/ 556 w 590"/>
                <a:gd name="T11" fmla="*/ 36 h 959"/>
                <a:gd name="T12" fmla="*/ 565 w 590"/>
                <a:gd name="T13" fmla="*/ 0 h 959"/>
                <a:gd name="T14" fmla="*/ 590 w 590"/>
                <a:gd name="T15" fmla="*/ 0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0" h="959">
                  <a:moveTo>
                    <a:pt x="590" y="0"/>
                  </a:moveTo>
                  <a:cubicBezTo>
                    <a:pt x="580" y="41"/>
                    <a:pt x="568" y="81"/>
                    <a:pt x="555" y="121"/>
                  </a:cubicBezTo>
                  <a:cubicBezTo>
                    <a:pt x="500" y="299"/>
                    <a:pt x="421" y="471"/>
                    <a:pt x="320" y="628"/>
                  </a:cubicBezTo>
                  <a:cubicBezTo>
                    <a:pt x="241" y="750"/>
                    <a:pt x="146" y="863"/>
                    <a:pt x="37" y="959"/>
                  </a:cubicBezTo>
                  <a:cubicBezTo>
                    <a:pt x="17" y="959"/>
                    <a:pt x="24" y="959"/>
                    <a:pt x="0" y="959"/>
                  </a:cubicBezTo>
                  <a:cubicBezTo>
                    <a:pt x="279" y="724"/>
                    <a:pt x="460" y="385"/>
                    <a:pt x="556" y="36"/>
                  </a:cubicBezTo>
                  <a:cubicBezTo>
                    <a:pt x="559" y="24"/>
                    <a:pt x="562" y="12"/>
                    <a:pt x="565" y="0"/>
                  </a:cubicBezTo>
                  <a:cubicBezTo>
                    <a:pt x="587" y="0"/>
                    <a:pt x="574" y="0"/>
                    <a:pt x="590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FCD62B3E-A6F6-45CB-A269-85D73EA13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0298" y="816508"/>
              <a:ext cx="312738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xmlns="" id="{A4424AC2-F364-41FF-A73A-CCF0890BD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5748" y="2715158"/>
              <a:ext cx="307975" cy="330200"/>
            </a:xfrm>
            <a:custGeom>
              <a:avLst/>
              <a:gdLst>
                <a:gd name="T0" fmla="*/ 28 w 82"/>
                <a:gd name="T1" fmla="*/ 0 h 88"/>
                <a:gd name="T2" fmla="*/ 56 w 82"/>
                <a:gd name="T3" fmla="*/ 88 h 88"/>
                <a:gd name="T4" fmla="*/ 28 w 82"/>
                <a:gd name="T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88">
                  <a:moveTo>
                    <a:pt x="28" y="0"/>
                  </a:moveTo>
                  <a:cubicBezTo>
                    <a:pt x="28" y="0"/>
                    <a:pt x="82" y="21"/>
                    <a:pt x="56" y="88"/>
                  </a:cubicBezTo>
                  <a:cubicBezTo>
                    <a:pt x="56" y="88"/>
                    <a:pt x="0" y="55"/>
                    <a:pt x="28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xmlns="" id="{A3C06E44-6F8F-4AED-96DB-E0916B181F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9173" y="3067583"/>
              <a:ext cx="315913" cy="293688"/>
            </a:xfrm>
            <a:custGeom>
              <a:avLst/>
              <a:gdLst>
                <a:gd name="T0" fmla="*/ 84 w 84"/>
                <a:gd name="T1" fmla="*/ 21 h 78"/>
                <a:gd name="T2" fmla="*/ 0 w 84"/>
                <a:gd name="T3" fmla="*/ 60 h 78"/>
                <a:gd name="T4" fmla="*/ 84 w 84"/>
                <a:gd name="T5" fmla="*/ 2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78">
                  <a:moveTo>
                    <a:pt x="84" y="21"/>
                  </a:moveTo>
                  <a:cubicBezTo>
                    <a:pt x="84" y="21"/>
                    <a:pt x="70" y="78"/>
                    <a:pt x="0" y="60"/>
                  </a:cubicBezTo>
                  <a:cubicBezTo>
                    <a:pt x="0" y="60"/>
                    <a:pt x="25" y="0"/>
                    <a:pt x="84" y="2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xmlns="" id="{FCCBF79E-B6A2-4092-8BC8-D814434E8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3910" y="3710521"/>
              <a:ext cx="311150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3">
              <a:extLst>
                <a:ext uri="{FF2B5EF4-FFF2-40B4-BE49-F238E27FC236}">
                  <a16:creationId xmlns:a16="http://schemas.microsoft.com/office/drawing/2014/main" xmlns="" id="{9AEAF122-777E-40F9-9961-04E345C71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935" y="481546"/>
              <a:ext cx="1257300" cy="3786188"/>
            </a:xfrm>
            <a:custGeom>
              <a:avLst/>
              <a:gdLst>
                <a:gd name="T0" fmla="*/ 51 w 335"/>
                <a:gd name="T1" fmla="*/ 481 h 1007"/>
                <a:gd name="T2" fmla="*/ 123 w 335"/>
                <a:gd name="T3" fmla="*/ 527 h 1007"/>
                <a:gd name="T4" fmla="*/ 185 w 335"/>
                <a:gd name="T5" fmla="*/ 727 h 1007"/>
                <a:gd name="T6" fmla="*/ 126 w 335"/>
                <a:gd name="T7" fmla="*/ 718 h 1007"/>
                <a:gd name="T8" fmla="*/ 199 w 335"/>
                <a:gd name="T9" fmla="*/ 764 h 1007"/>
                <a:gd name="T10" fmla="*/ 299 w 335"/>
                <a:gd name="T11" fmla="*/ 985 h 1007"/>
                <a:gd name="T12" fmla="*/ 311 w 335"/>
                <a:gd name="T13" fmla="*/ 1007 h 1007"/>
                <a:gd name="T14" fmla="*/ 335 w 335"/>
                <a:gd name="T15" fmla="*/ 1002 h 1007"/>
                <a:gd name="T16" fmla="*/ 290 w 335"/>
                <a:gd name="T17" fmla="*/ 913 h 1007"/>
                <a:gd name="T18" fmla="*/ 309 w 335"/>
                <a:gd name="T19" fmla="*/ 834 h 1007"/>
                <a:gd name="T20" fmla="*/ 272 w 335"/>
                <a:gd name="T21" fmla="*/ 877 h 1007"/>
                <a:gd name="T22" fmla="*/ 183 w 335"/>
                <a:gd name="T23" fmla="*/ 653 h 1007"/>
                <a:gd name="T24" fmla="*/ 206 w 335"/>
                <a:gd name="T25" fmla="*/ 571 h 1007"/>
                <a:gd name="T26" fmla="*/ 170 w 335"/>
                <a:gd name="T27" fmla="*/ 611 h 1007"/>
                <a:gd name="T28" fmla="*/ 115 w 335"/>
                <a:gd name="T29" fmla="*/ 379 h 1007"/>
                <a:gd name="T30" fmla="*/ 145 w 335"/>
                <a:gd name="T31" fmla="*/ 294 h 1007"/>
                <a:gd name="T32" fmla="*/ 109 w 335"/>
                <a:gd name="T33" fmla="*/ 334 h 1007"/>
                <a:gd name="T34" fmla="*/ 94 w 335"/>
                <a:gd name="T35" fmla="*/ 87 h 1007"/>
                <a:gd name="T36" fmla="*/ 133 w 335"/>
                <a:gd name="T37" fmla="*/ 13 h 1007"/>
                <a:gd name="T38" fmla="*/ 96 w 335"/>
                <a:gd name="T39" fmla="*/ 34 h 1007"/>
                <a:gd name="T40" fmla="*/ 99 w 335"/>
                <a:gd name="T41" fmla="*/ 0 h 1007"/>
                <a:gd name="T42" fmla="*/ 73 w 335"/>
                <a:gd name="T43" fmla="*/ 26 h 1007"/>
                <a:gd name="T44" fmla="*/ 71 w 335"/>
                <a:gd name="T45" fmla="*/ 177 h 1007"/>
                <a:gd name="T46" fmla="*/ 0 w 335"/>
                <a:gd name="T47" fmla="*/ 156 h 1007"/>
                <a:gd name="T48" fmla="*/ 72 w 335"/>
                <a:gd name="T49" fmla="*/ 202 h 1007"/>
                <a:gd name="T50" fmla="*/ 107 w 335"/>
                <a:gd name="T51" fmla="*/ 461 h 1007"/>
                <a:gd name="T52" fmla="*/ 114 w 335"/>
                <a:gd name="T53" fmla="*/ 494 h 1007"/>
                <a:gd name="T54" fmla="*/ 51 w 335"/>
                <a:gd name="T55" fmla="*/ 481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35" h="1007">
                  <a:moveTo>
                    <a:pt x="51" y="481"/>
                  </a:moveTo>
                  <a:cubicBezTo>
                    <a:pt x="72" y="529"/>
                    <a:pt x="105" y="530"/>
                    <a:pt x="123" y="527"/>
                  </a:cubicBezTo>
                  <a:cubicBezTo>
                    <a:pt x="140" y="595"/>
                    <a:pt x="161" y="661"/>
                    <a:pt x="185" y="727"/>
                  </a:cubicBezTo>
                  <a:cubicBezTo>
                    <a:pt x="159" y="709"/>
                    <a:pt x="126" y="718"/>
                    <a:pt x="126" y="718"/>
                  </a:cubicBezTo>
                  <a:cubicBezTo>
                    <a:pt x="147" y="766"/>
                    <a:pt x="182" y="767"/>
                    <a:pt x="199" y="764"/>
                  </a:cubicBezTo>
                  <a:cubicBezTo>
                    <a:pt x="228" y="839"/>
                    <a:pt x="262" y="913"/>
                    <a:pt x="299" y="985"/>
                  </a:cubicBezTo>
                  <a:cubicBezTo>
                    <a:pt x="303" y="992"/>
                    <a:pt x="307" y="1000"/>
                    <a:pt x="311" y="1007"/>
                  </a:cubicBezTo>
                  <a:cubicBezTo>
                    <a:pt x="335" y="1002"/>
                    <a:pt x="335" y="1002"/>
                    <a:pt x="335" y="1002"/>
                  </a:cubicBezTo>
                  <a:cubicBezTo>
                    <a:pt x="319" y="973"/>
                    <a:pt x="304" y="943"/>
                    <a:pt x="290" y="913"/>
                  </a:cubicBezTo>
                  <a:cubicBezTo>
                    <a:pt x="330" y="884"/>
                    <a:pt x="309" y="834"/>
                    <a:pt x="309" y="834"/>
                  </a:cubicBezTo>
                  <a:cubicBezTo>
                    <a:pt x="286" y="847"/>
                    <a:pt x="276" y="863"/>
                    <a:pt x="272" y="877"/>
                  </a:cubicBezTo>
                  <a:cubicBezTo>
                    <a:pt x="238" y="804"/>
                    <a:pt x="209" y="729"/>
                    <a:pt x="183" y="653"/>
                  </a:cubicBezTo>
                  <a:cubicBezTo>
                    <a:pt x="228" y="624"/>
                    <a:pt x="206" y="571"/>
                    <a:pt x="206" y="571"/>
                  </a:cubicBezTo>
                  <a:cubicBezTo>
                    <a:pt x="185" y="584"/>
                    <a:pt x="175" y="598"/>
                    <a:pt x="170" y="611"/>
                  </a:cubicBezTo>
                  <a:cubicBezTo>
                    <a:pt x="147" y="535"/>
                    <a:pt x="128" y="457"/>
                    <a:pt x="115" y="379"/>
                  </a:cubicBezTo>
                  <a:cubicBezTo>
                    <a:pt x="169" y="352"/>
                    <a:pt x="145" y="294"/>
                    <a:pt x="145" y="294"/>
                  </a:cubicBezTo>
                  <a:cubicBezTo>
                    <a:pt x="123" y="306"/>
                    <a:pt x="113" y="321"/>
                    <a:pt x="109" y="334"/>
                  </a:cubicBezTo>
                  <a:cubicBezTo>
                    <a:pt x="97" y="252"/>
                    <a:pt x="92" y="170"/>
                    <a:pt x="94" y="87"/>
                  </a:cubicBezTo>
                  <a:cubicBezTo>
                    <a:pt x="142" y="68"/>
                    <a:pt x="133" y="13"/>
                    <a:pt x="133" y="13"/>
                  </a:cubicBezTo>
                  <a:cubicBezTo>
                    <a:pt x="116" y="19"/>
                    <a:pt x="104" y="26"/>
                    <a:pt x="96" y="34"/>
                  </a:cubicBezTo>
                  <a:cubicBezTo>
                    <a:pt x="97" y="23"/>
                    <a:pt x="98" y="12"/>
                    <a:pt x="99" y="0"/>
                  </a:cubicBezTo>
                  <a:cubicBezTo>
                    <a:pt x="82" y="18"/>
                    <a:pt x="87" y="13"/>
                    <a:pt x="73" y="26"/>
                  </a:cubicBezTo>
                  <a:cubicBezTo>
                    <a:pt x="70" y="76"/>
                    <a:pt x="69" y="126"/>
                    <a:pt x="71" y="177"/>
                  </a:cubicBezTo>
                  <a:cubicBezTo>
                    <a:pt x="45" y="144"/>
                    <a:pt x="0" y="156"/>
                    <a:pt x="0" y="156"/>
                  </a:cubicBezTo>
                  <a:cubicBezTo>
                    <a:pt x="21" y="204"/>
                    <a:pt x="55" y="205"/>
                    <a:pt x="72" y="202"/>
                  </a:cubicBezTo>
                  <a:cubicBezTo>
                    <a:pt x="77" y="289"/>
                    <a:pt x="88" y="376"/>
                    <a:pt x="107" y="461"/>
                  </a:cubicBezTo>
                  <a:cubicBezTo>
                    <a:pt x="109" y="472"/>
                    <a:pt x="112" y="483"/>
                    <a:pt x="114" y="494"/>
                  </a:cubicBezTo>
                  <a:cubicBezTo>
                    <a:pt x="89" y="471"/>
                    <a:pt x="51" y="481"/>
                    <a:pt x="51" y="4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xmlns="" id="{E20BD746-F270-49B1-845C-2751CDFC9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610" y="992721"/>
              <a:ext cx="385763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8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8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1">
              <a:extLst>
                <a:ext uri="{FF2B5EF4-FFF2-40B4-BE49-F238E27FC236}">
                  <a16:creationId xmlns:a16="http://schemas.microsoft.com/office/drawing/2014/main" xmlns="" id="{B0090BFB-2713-4707-AE13-DEC4FED35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823" y="2210333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7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7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2">
              <a:extLst>
                <a:ext uri="{FF2B5EF4-FFF2-40B4-BE49-F238E27FC236}">
                  <a16:creationId xmlns:a16="http://schemas.microsoft.com/office/drawing/2014/main" xmlns="" id="{81775F32-BACC-4B91-8BDE-0CFB4C682E8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035" y="3108858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39 w 103"/>
                <a:gd name="T3" fmla="*/ 67 h 80"/>
                <a:gd name="T4" fmla="*/ 0 w 103"/>
                <a:gd name="T5" fmla="*/ 17 h 80"/>
                <a:gd name="T6" fmla="*/ 64 w 103"/>
                <a:gd name="T7" fmla="*/ 12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39" y="67"/>
                  </a:cubicBezTo>
                  <a:cubicBezTo>
                    <a:pt x="11" y="54"/>
                    <a:pt x="0" y="17"/>
                    <a:pt x="0" y="17"/>
                  </a:cubicBezTo>
                  <a:cubicBezTo>
                    <a:pt x="0" y="17"/>
                    <a:pt x="35" y="0"/>
                    <a:pt x="64" y="12"/>
                  </a:cubicBezTo>
                  <a:cubicBezTo>
                    <a:pt x="92" y="25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83">
              <a:extLst>
                <a:ext uri="{FF2B5EF4-FFF2-40B4-BE49-F238E27FC236}">
                  <a16:creationId xmlns:a16="http://schemas.microsoft.com/office/drawing/2014/main" xmlns="" id="{F7D4DAD0-D40F-49DD-8C62-4BD4B39371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9010" y="2561171"/>
              <a:ext cx="307975" cy="371475"/>
            </a:xfrm>
            <a:custGeom>
              <a:avLst/>
              <a:gdLst>
                <a:gd name="T0" fmla="*/ 13 w 82"/>
                <a:gd name="T1" fmla="*/ 99 h 99"/>
                <a:gd name="T2" fmla="*/ 15 w 82"/>
                <a:gd name="T3" fmla="*/ 35 h 99"/>
                <a:gd name="T4" fmla="*/ 69 w 82"/>
                <a:gd name="T5" fmla="*/ 0 h 99"/>
                <a:gd name="T6" fmla="*/ 67 w 82"/>
                <a:gd name="T7" fmla="*/ 64 h 99"/>
                <a:gd name="T8" fmla="*/ 13 w 82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99">
                  <a:moveTo>
                    <a:pt x="13" y="99"/>
                  </a:moveTo>
                  <a:cubicBezTo>
                    <a:pt x="13" y="99"/>
                    <a:pt x="0" y="62"/>
                    <a:pt x="15" y="35"/>
                  </a:cubicBezTo>
                  <a:cubicBezTo>
                    <a:pt x="30" y="8"/>
                    <a:pt x="69" y="0"/>
                    <a:pt x="69" y="0"/>
                  </a:cubicBezTo>
                  <a:cubicBezTo>
                    <a:pt x="69" y="0"/>
                    <a:pt x="82" y="37"/>
                    <a:pt x="67" y="64"/>
                  </a:cubicBezTo>
                  <a:cubicBezTo>
                    <a:pt x="52" y="91"/>
                    <a:pt x="13" y="99"/>
                    <a:pt x="13" y="9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4">
              <a:extLst>
                <a:ext uri="{FF2B5EF4-FFF2-40B4-BE49-F238E27FC236}">
                  <a16:creationId xmlns:a16="http://schemas.microsoft.com/office/drawing/2014/main" xmlns="" id="{65E4A13B-2E36-4379-8417-9C58EE60DA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1573" y="819683"/>
              <a:ext cx="282575" cy="409575"/>
            </a:xfrm>
            <a:custGeom>
              <a:avLst/>
              <a:gdLst>
                <a:gd name="T0" fmla="*/ 53 w 75"/>
                <a:gd name="T1" fmla="*/ 109 h 109"/>
                <a:gd name="T2" fmla="*/ 9 w 75"/>
                <a:gd name="T3" fmla="*/ 63 h 109"/>
                <a:gd name="T4" fmla="*/ 21 w 75"/>
                <a:gd name="T5" fmla="*/ 0 h 109"/>
                <a:gd name="T6" fmla="*/ 66 w 75"/>
                <a:gd name="T7" fmla="*/ 46 h 109"/>
                <a:gd name="T8" fmla="*/ 53 w 75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09">
                  <a:moveTo>
                    <a:pt x="53" y="109"/>
                  </a:moveTo>
                  <a:cubicBezTo>
                    <a:pt x="53" y="109"/>
                    <a:pt x="18" y="93"/>
                    <a:pt x="9" y="63"/>
                  </a:cubicBezTo>
                  <a:cubicBezTo>
                    <a:pt x="0" y="33"/>
                    <a:pt x="21" y="0"/>
                    <a:pt x="21" y="0"/>
                  </a:cubicBezTo>
                  <a:cubicBezTo>
                    <a:pt x="21" y="0"/>
                    <a:pt x="57" y="16"/>
                    <a:pt x="66" y="46"/>
                  </a:cubicBezTo>
                  <a:cubicBezTo>
                    <a:pt x="75" y="76"/>
                    <a:pt x="53" y="109"/>
                    <a:pt x="53" y="10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CA57708-8563-4E21-A6A9-BDA27F738BCA}"/>
              </a:ext>
            </a:extLst>
          </p:cNvPr>
          <p:cNvSpPr/>
          <p:nvPr/>
        </p:nvSpPr>
        <p:spPr>
          <a:xfrm>
            <a:off x="3527239" y="2616130"/>
            <a:ext cx="1898623" cy="1898623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3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MH_Entry_1">
            <a:extLst>
              <a:ext uri="{FF2B5EF4-FFF2-40B4-BE49-F238E27FC236}">
                <a16:creationId xmlns:a16="http://schemas.microsoft.com/office/drawing/2014/main" xmlns="" id="{11147571-0840-49DE-A4C4-325E9E440B4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33075" y="3118601"/>
            <a:ext cx="3778403" cy="754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32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7F0AE5E9-A804-44E2-8AF4-AF908A760285}"/>
              </a:ext>
            </a:extLst>
          </p:cNvPr>
          <p:cNvSpPr/>
          <p:nvPr/>
        </p:nvSpPr>
        <p:spPr>
          <a:xfrm>
            <a:off x="5770586" y="3683603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2830B27-D4A4-42C5-AA48-E0073BC77556}"/>
              </a:ext>
            </a:extLst>
          </p:cNvPr>
          <p:cNvCxnSpPr>
            <a:cxnSpLocks/>
          </p:cNvCxnSpPr>
          <p:nvPr/>
        </p:nvCxnSpPr>
        <p:spPr>
          <a:xfrm flipH="1">
            <a:off x="5790981" y="3991746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209C5D54-4F08-44DE-8484-9EB4A8B114D7}"/>
              </a:ext>
            </a:extLst>
          </p:cNvPr>
          <p:cNvCxnSpPr>
            <a:cxnSpLocks/>
          </p:cNvCxnSpPr>
          <p:nvPr/>
        </p:nvCxnSpPr>
        <p:spPr>
          <a:xfrm flipH="1">
            <a:off x="5790981" y="3171330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图文框 8">
            <a:extLst>
              <a:ext uri="{FF2B5EF4-FFF2-40B4-BE49-F238E27FC236}">
                <a16:creationId xmlns:a16="http://schemas.microsoft.com/office/drawing/2014/main" xmlns="" id="{87B58A32-0994-4899-AA0E-2DC48022D20C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2432C"/>
          </a:solidFill>
          <a:ln>
            <a:solidFill>
              <a:srgbClr val="799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Freeform 22">
            <a:extLst>
              <a:ext uri="{FF2B5EF4-FFF2-40B4-BE49-F238E27FC236}">
                <a16:creationId xmlns:a16="http://schemas.microsoft.com/office/drawing/2014/main" xmlns="" id="{BB13DB43-EE93-460E-BE38-998827514E6C}"/>
              </a:ext>
            </a:extLst>
          </p:cNvPr>
          <p:cNvSpPr>
            <a:spLocks/>
          </p:cNvSpPr>
          <p:nvPr/>
        </p:nvSpPr>
        <p:spPr bwMode="auto">
          <a:xfrm>
            <a:off x="10557887" y="4369189"/>
            <a:ext cx="1060380" cy="995591"/>
          </a:xfrm>
          <a:custGeom>
            <a:avLst/>
            <a:gdLst>
              <a:gd name="T0" fmla="*/ 58 w 316"/>
              <a:gd name="T1" fmla="*/ 27 h 296"/>
              <a:gd name="T2" fmla="*/ 49 w 316"/>
              <a:gd name="T3" fmla="*/ 46 h 296"/>
              <a:gd name="T4" fmla="*/ 42 w 316"/>
              <a:gd name="T5" fmla="*/ 61 h 296"/>
              <a:gd name="T6" fmla="*/ 35 w 316"/>
              <a:gd name="T7" fmla="*/ 84 h 296"/>
              <a:gd name="T8" fmla="*/ 66 w 316"/>
              <a:gd name="T9" fmla="*/ 98 h 296"/>
              <a:gd name="T10" fmla="*/ 91 w 316"/>
              <a:gd name="T11" fmla="*/ 104 h 296"/>
              <a:gd name="T12" fmla="*/ 29 w 316"/>
              <a:gd name="T13" fmla="*/ 94 h 296"/>
              <a:gd name="T14" fmla="*/ 20 w 316"/>
              <a:gd name="T15" fmla="*/ 87 h 296"/>
              <a:gd name="T16" fmla="*/ 2 w 316"/>
              <a:gd name="T17" fmla="*/ 161 h 296"/>
              <a:gd name="T18" fmla="*/ 0 w 316"/>
              <a:gd name="T19" fmla="*/ 169 h 296"/>
              <a:gd name="T20" fmla="*/ 11 w 316"/>
              <a:gd name="T21" fmla="*/ 175 h 296"/>
              <a:gd name="T22" fmla="*/ 34 w 316"/>
              <a:gd name="T23" fmla="*/ 179 h 296"/>
              <a:gd name="T24" fmla="*/ 80 w 316"/>
              <a:gd name="T25" fmla="*/ 172 h 296"/>
              <a:gd name="T26" fmla="*/ 101 w 316"/>
              <a:gd name="T27" fmla="*/ 165 h 296"/>
              <a:gd name="T28" fmla="*/ 102 w 316"/>
              <a:gd name="T29" fmla="*/ 181 h 296"/>
              <a:gd name="T30" fmla="*/ 6 w 316"/>
              <a:gd name="T31" fmla="*/ 180 h 296"/>
              <a:gd name="T32" fmla="*/ 40 w 316"/>
              <a:gd name="T33" fmla="*/ 241 h 296"/>
              <a:gd name="T34" fmla="*/ 107 w 316"/>
              <a:gd name="T35" fmla="*/ 242 h 296"/>
              <a:gd name="T36" fmla="*/ 125 w 316"/>
              <a:gd name="T37" fmla="*/ 232 h 296"/>
              <a:gd name="T38" fmla="*/ 155 w 316"/>
              <a:gd name="T39" fmla="*/ 209 h 296"/>
              <a:gd name="T40" fmla="*/ 153 w 316"/>
              <a:gd name="T41" fmla="*/ 223 h 296"/>
              <a:gd name="T42" fmla="*/ 146 w 316"/>
              <a:gd name="T43" fmla="*/ 238 h 296"/>
              <a:gd name="T44" fmla="*/ 103 w 316"/>
              <a:gd name="T45" fmla="*/ 260 h 296"/>
              <a:gd name="T46" fmla="*/ 72 w 316"/>
              <a:gd name="T47" fmla="*/ 268 h 296"/>
              <a:gd name="T48" fmla="*/ 82 w 316"/>
              <a:gd name="T49" fmla="*/ 280 h 296"/>
              <a:gd name="T50" fmla="*/ 119 w 316"/>
              <a:gd name="T51" fmla="*/ 293 h 296"/>
              <a:gd name="T52" fmla="*/ 161 w 316"/>
              <a:gd name="T53" fmla="*/ 291 h 296"/>
              <a:gd name="T54" fmla="*/ 182 w 316"/>
              <a:gd name="T55" fmla="*/ 281 h 296"/>
              <a:gd name="T56" fmla="*/ 206 w 316"/>
              <a:gd name="T57" fmla="*/ 244 h 296"/>
              <a:gd name="T58" fmla="*/ 208 w 316"/>
              <a:gd name="T59" fmla="*/ 217 h 296"/>
              <a:gd name="T60" fmla="*/ 289 w 316"/>
              <a:gd name="T61" fmla="*/ 194 h 296"/>
              <a:gd name="T62" fmla="*/ 304 w 316"/>
              <a:gd name="T63" fmla="*/ 98 h 296"/>
              <a:gd name="T64" fmla="*/ 273 w 316"/>
              <a:gd name="T65" fmla="*/ 145 h 296"/>
              <a:gd name="T66" fmla="*/ 221 w 316"/>
              <a:gd name="T67" fmla="*/ 163 h 296"/>
              <a:gd name="T68" fmla="*/ 220 w 316"/>
              <a:gd name="T69" fmla="*/ 147 h 296"/>
              <a:gd name="T70" fmla="*/ 267 w 316"/>
              <a:gd name="T71" fmla="*/ 120 h 296"/>
              <a:gd name="T72" fmla="*/ 265 w 316"/>
              <a:gd name="T73" fmla="*/ 36 h 296"/>
              <a:gd name="T74" fmla="*/ 231 w 316"/>
              <a:gd name="T75" fmla="*/ 13 h 296"/>
              <a:gd name="T76" fmla="*/ 206 w 316"/>
              <a:gd name="T77" fmla="*/ 103 h 296"/>
              <a:gd name="T78" fmla="*/ 189 w 316"/>
              <a:gd name="T79" fmla="*/ 107 h 296"/>
              <a:gd name="T80" fmla="*/ 189 w 316"/>
              <a:gd name="T81" fmla="*/ 96 h 296"/>
              <a:gd name="T82" fmla="*/ 197 w 316"/>
              <a:gd name="T83" fmla="*/ 76 h 296"/>
              <a:gd name="T84" fmla="*/ 221 w 316"/>
              <a:gd name="T85" fmla="*/ 42 h 296"/>
              <a:gd name="T86" fmla="*/ 223 w 316"/>
              <a:gd name="T87" fmla="*/ 20 h 296"/>
              <a:gd name="T88" fmla="*/ 188 w 316"/>
              <a:gd name="T89" fmla="*/ 0 h 296"/>
              <a:gd name="T90" fmla="*/ 153 w 316"/>
              <a:gd name="T91" fmla="*/ 2 h 296"/>
              <a:gd name="T92" fmla="*/ 136 w 316"/>
              <a:gd name="T93" fmla="*/ 11 h 296"/>
              <a:gd name="T94" fmla="*/ 136 w 316"/>
              <a:gd name="T95" fmla="*/ 26 h 296"/>
              <a:gd name="T96" fmla="*/ 139 w 316"/>
              <a:gd name="T97" fmla="*/ 53 h 296"/>
              <a:gd name="T98" fmla="*/ 139 w 316"/>
              <a:gd name="T99" fmla="*/ 65 h 296"/>
              <a:gd name="T100" fmla="*/ 137 w 316"/>
              <a:gd name="T101" fmla="*/ 75 h 296"/>
              <a:gd name="T102" fmla="*/ 133 w 316"/>
              <a:gd name="T103" fmla="*/ 62 h 296"/>
              <a:gd name="T104" fmla="*/ 132 w 316"/>
              <a:gd name="T105" fmla="*/ 34 h 296"/>
              <a:gd name="T106" fmla="*/ 129 w 316"/>
              <a:gd name="T107" fmla="*/ 12 h 296"/>
              <a:gd name="T108" fmla="*/ 107 w 316"/>
              <a:gd name="T109" fmla="*/ 14 h 296"/>
              <a:gd name="T110" fmla="*/ 67 w 316"/>
              <a:gd name="T111" fmla="*/ 23 h 296"/>
              <a:gd name="T112" fmla="*/ 58 w 316"/>
              <a:gd name="T113" fmla="*/ 27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6" h="296">
                <a:moveTo>
                  <a:pt x="58" y="27"/>
                </a:moveTo>
                <a:cubicBezTo>
                  <a:pt x="53" y="31"/>
                  <a:pt x="52" y="38"/>
                  <a:pt x="49" y="46"/>
                </a:cubicBezTo>
                <a:cubicBezTo>
                  <a:pt x="47" y="51"/>
                  <a:pt x="45" y="56"/>
                  <a:pt x="42" y="61"/>
                </a:cubicBezTo>
                <a:cubicBezTo>
                  <a:pt x="37" y="67"/>
                  <a:pt x="23" y="78"/>
                  <a:pt x="35" y="84"/>
                </a:cubicBezTo>
                <a:cubicBezTo>
                  <a:pt x="45" y="90"/>
                  <a:pt x="55" y="94"/>
                  <a:pt x="66" y="98"/>
                </a:cubicBezTo>
                <a:cubicBezTo>
                  <a:pt x="74" y="100"/>
                  <a:pt x="83" y="101"/>
                  <a:pt x="91" y="104"/>
                </a:cubicBezTo>
                <a:cubicBezTo>
                  <a:pt x="70" y="112"/>
                  <a:pt x="48" y="105"/>
                  <a:pt x="29" y="94"/>
                </a:cubicBezTo>
                <a:cubicBezTo>
                  <a:pt x="26" y="92"/>
                  <a:pt x="22" y="91"/>
                  <a:pt x="20" y="87"/>
                </a:cubicBezTo>
                <a:cubicBezTo>
                  <a:pt x="10" y="110"/>
                  <a:pt x="6" y="137"/>
                  <a:pt x="2" y="161"/>
                </a:cubicBezTo>
                <a:cubicBezTo>
                  <a:pt x="1" y="164"/>
                  <a:pt x="1" y="167"/>
                  <a:pt x="0" y="169"/>
                </a:cubicBezTo>
                <a:cubicBezTo>
                  <a:pt x="0" y="171"/>
                  <a:pt x="10" y="174"/>
                  <a:pt x="11" y="175"/>
                </a:cubicBezTo>
                <a:cubicBezTo>
                  <a:pt x="18" y="178"/>
                  <a:pt x="26" y="179"/>
                  <a:pt x="34" y="179"/>
                </a:cubicBezTo>
                <a:cubicBezTo>
                  <a:pt x="49" y="180"/>
                  <a:pt x="65" y="177"/>
                  <a:pt x="80" y="172"/>
                </a:cubicBezTo>
                <a:cubicBezTo>
                  <a:pt x="87" y="170"/>
                  <a:pt x="94" y="168"/>
                  <a:pt x="101" y="165"/>
                </a:cubicBezTo>
                <a:cubicBezTo>
                  <a:pt x="113" y="161"/>
                  <a:pt x="108" y="177"/>
                  <a:pt x="102" y="181"/>
                </a:cubicBezTo>
                <a:cubicBezTo>
                  <a:pt x="94" y="185"/>
                  <a:pt x="37" y="203"/>
                  <a:pt x="6" y="180"/>
                </a:cubicBezTo>
                <a:cubicBezTo>
                  <a:pt x="11" y="216"/>
                  <a:pt x="24" y="226"/>
                  <a:pt x="40" y="241"/>
                </a:cubicBezTo>
                <a:cubicBezTo>
                  <a:pt x="60" y="259"/>
                  <a:pt x="86" y="253"/>
                  <a:pt x="107" y="242"/>
                </a:cubicBezTo>
                <a:cubicBezTo>
                  <a:pt x="113" y="239"/>
                  <a:pt x="119" y="235"/>
                  <a:pt x="125" y="232"/>
                </a:cubicBezTo>
                <a:cubicBezTo>
                  <a:pt x="135" y="225"/>
                  <a:pt x="145" y="217"/>
                  <a:pt x="155" y="209"/>
                </a:cubicBezTo>
                <a:cubicBezTo>
                  <a:pt x="153" y="210"/>
                  <a:pt x="153" y="220"/>
                  <a:pt x="153" y="223"/>
                </a:cubicBezTo>
                <a:cubicBezTo>
                  <a:pt x="151" y="228"/>
                  <a:pt x="149" y="233"/>
                  <a:pt x="146" y="238"/>
                </a:cubicBezTo>
                <a:cubicBezTo>
                  <a:pt x="137" y="253"/>
                  <a:pt x="118" y="255"/>
                  <a:pt x="103" y="260"/>
                </a:cubicBezTo>
                <a:cubicBezTo>
                  <a:pt x="100" y="261"/>
                  <a:pt x="74" y="270"/>
                  <a:pt x="72" y="268"/>
                </a:cubicBezTo>
                <a:cubicBezTo>
                  <a:pt x="79" y="278"/>
                  <a:pt x="75" y="274"/>
                  <a:pt x="82" y="280"/>
                </a:cubicBezTo>
                <a:cubicBezTo>
                  <a:pt x="91" y="288"/>
                  <a:pt x="107" y="291"/>
                  <a:pt x="119" y="293"/>
                </a:cubicBezTo>
                <a:cubicBezTo>
                  <a:pt x="133" y="296"/>
                  <a:pt x="147" y="295"/>
                  <a:pt x="161" y="291"/>
                </a:cubicBezTo>
                <a:cubicBezTo>
                  <a:pt x="169" y="289"/>
                  <a:pt x="176" y="285"/>
                  <a:pt x="182" y="281"/>
                </a:cubicBezTo>
                <a:cubicBezTo>
                  <a:pt x="193" y="271"/>
                  <a:pt x="203" y="258"/>
                  <a:pt x="206" y="244"/>
                </a:cubicBezTo>
                <a:cubicBezTo>
                  <a:pt x="207" y="242"/>
                  <a:pt x="211" y="217"/>
                  <a:pt x="208" y="217"/>
                </a:cubicBezTo>
                <a:cubicBezTo>
                  <a:pt x="208" y="217"/>
                  <a:pt x="263" y="223"/>
                  <a:pt x="289" y="194"/>
                </a:cubicBezTo>
                <a:cubicBezTo>
                  <a:pt x="316" y="165"/>
                  <a:pt x="315" y="114"/>
                  <a:pt x="304" y="98"/>
                </a:cubicBezTo>
                <a:cubicBezTo>
                  <a:pt x="295" y="101"/>
                  <a:pt x="287" y="130"/>
                  <a:pt x="273" y="145"/>
                </a:cubicBezTo>
                <a:cubicBezTo>
                  <a:pt x="259" y="161"/>
                  <a:pt x="230" y="168"/>
                  <a:pt x="221" y="163"/>
                </a:cubicBezTo>
                <a:cubicBezTo>
                  <a:pt x="213" y="157"/>
                  <a:pt x="216" y="151"/>
                  <a:pt x="220" y="147"/>
                </a:cubicBezTo>
                <a:cubicBezTo>
                  <a:pt x="225" y="142"/>
                  <a:pt x="259" y="129"/>
                  <a:pt x="267" y="120"/>
                </a:cubicBezTo>
                <a:cubicBezTo>
                  <a:pt x="276" y="110"/>
                  <a:pt x="309" y="77"/>
                  <a:pt x="265" y="36"/>
                </a:cubicBezTo>
                <a:cubicBezTo>
                  <a:pt x="239" y="13"/>
                  <a:pt x="231" y="13"/>
                  <a:pt x="231" y="13"/>
                </a:cubicBezTo>
                <a:cubicBezTo>
                  <a:pt x="231" y="13"/>
                  <a:pt x="219" y="87"/>
                  <a:pt x="206" y="103"/>
                </a:cubicBezTo>
                <a:cubicBezTo>
                  <a:pt x="198" y="113"/>
                  <a:pt x="191" y="110"/>
                  <a:pt x="189" y="107"/>
                </a:cubicBezTo>
                <a:cubicBezTo>
                  <a:pt x="187" y="106"/>
                  <a:pt x="189" y="98"/>
                  <a:pt x="189" y="96"/>
                </a:cubicBezTo>
                <a:cubicBezTo>
                  <a:pt x="191" y="89"/>
                  <a:pt x="194" y="82"/>
                  <a:pt x="197" y="76"/>
                </a:cubicBezTo>
                <a:cubicBezTo>
                  <a:pt x="205" y="64"/>
                  <a:pt x="215" y="55"/>
                  <a:pt x="221" y="42"/>
                </a:cubicBezTo>
                <a:cubicBezTo>
                  <a:pt x="224" y="35"/>
                  <a:pt x="225" y="27"/>
                  <a:pt x="223" y="20"/>
                </a:cubicBezTo>
                <a:cubicBezTo>
                  <a:pt x="219" y="3"/>
                  <a:pt x="203" y="1"/>
                  <a:pt x="188" y="0"/>
                </a:cubicBezTo>
                <a:cubicBezTo>
                  <a:pt x="176" y="0"/>
                  <a:pt x="164" y="0"/>
                  <a:pt x="153" y="2"/>
                </a:cubicBezTo>
                <a:cubicBezTo>
                  <a:pt x="147" y="3"/>
                  <a:pt x="137" y="3"/>
                  <a:pt x="136" y="11"/>
                </a:cubicBezTo>
                <a:cubicBezTo>
                  <a:pt x="135" y="16"/>
                  <a:pt x="136" y="21"/>
                  <a:pt x="136" y="26"/>
                </a:cubicBezTo>
                <a:cubicBezTo>
                  <a:pt x="137" y="35"/>
                  <a:pt x="138" y="44"/>
                  <a:pt x="139" y="53"/>
                </a:cubicBezTo>
                <a:cubicBezTo>
                  <a:pt x="139" y="57"/>
                  <a:pt x="139" y="61"/>
                  <a:pt x="139" y="65"/>
                </a:cubicBezTo>
                <a:cubicBezTo>
                  <a:pt x="139" y="66"/>
                  <a:pt x="138" y="76"/>
                  <a:pt x="137" y="75"/>
                </a:cubicBezTo>
                <a:cubicBezTo>
                  <a:pt x="133" y="73"/>
                  <a:pt x="133" y="66"/>
                  <a:pt x="133" y="62"/>
                </a:cubicBezTo>
                <a:cubicBezTo>
                  <a:pt x="132" y="52"/>
                  <a:pt x="132" y="43"/>
                  <a:pt x="132" y="34"/>
                </a:cubicBezTo>
                <a:cubicBezTo>
                  <a:pt x="132" y="28"/>
                  <a:pt x="133" y="18"/>
                  <a:pt x="129" y="12"/>
                </a:cubicBezTo>
                <a:cubicBezTo>
                  <a:pt x="124" y="7"/>
                  <a:pt x="113" y="12"/>
                  <a:pt x="107" y="14"/>
                </a:cubicBezTo>
                <a:cubicBezTo>
                  <a:pt x="94" y="19"/>
                  <a:pt x="81" y="21"/>
                  <a:pt x="67" y="23"/>
                </a:cubicBezTo>
                <a:cubicBezTo>
                  <a:pt x="63" y="23"/>
                  <a:pt x="60" y="25"/>
                  <a:pt x="58" y="27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DCF9A4E4-BC8E-4495-B261-EA1448787DB4}"/>
              </a:ext>
            </a:extLst>
          </p:cNvPr>
          <p:cNvGrpSpPr/>
          <p:nvPr/>
        </p:nvGrpSpPr>
        <p:grpSpPr>
          <a:xfrm>
            <a:off x="7816883" y="5322659"/>
            <a:ext cx="1216841" cy="1132765"/>
            <a:chOff x="9339263" y="-404812"/>
            <a:chExt cx="1700212" cy="1582738"/>
          </a:xfrm>
        </p:grpSpPr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xmlns="" id="{F975BED1-6BA9-4738-9A84-6E09522CDA9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888" y="-223837"/>
              <a:ext cx="485775" cy="434975"/>
            </a:xfrm>
            <a:custGeom>
              <a:avLst/>
              <a:gdLst>
                <a:gd name="T0" fmla="*/ 0 w 129"/>
                <a:gd name="T1" fmla="*/ 0 h 116"/>
                <a:gd name="T2" fmla="*/ 129 w 129"/>
                <a:gd name="T3" fmla="*/ 116 h 116"/>
                <a:gd name="T4" fmla="*/ 0 w 129"/>
                <a:gd name="T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116">
                  <a:moveTo>
                    <a:pt x="0" y="0"/>
                  </a:moveTo>
                  <a:cubicBezTo>
                    <a:pt x="0" y="0"/>
                    <a:pt x="15" y="73"/>
                    <a:pt x="129" y="116"/>
                  </a:cubicBezTo>
                  <a:cubicBezTo>
                    <a:pt x="105" y="72"/>
                    <a:pt x="105" y="41"/>
                    <a:pt x="0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xmlns="" id="{C0F699D0-EA62-493A-B856-E22ED8A89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9263" y="133350"/>
              <a:ext cx="555625" cy="269875"/>
            </a:xfrm>
            <a:custGeom>
              <a:avLst/>
              <a:gdLst>
                <a:gd name="T0" fmla="*/ 0 w 148"/>
                <a:gd name="T1" fmla="*/ 38 h 72"/>
                <a:gd name="T2" fmla="*/ 148 w 148"/>
                <a:gd name="T3" fmla="*/ 24 h 72"/>
                <a:gd name="T4" fmla="*/ 0 w 148"/>
                <a:gd name="T5" fmla="*/ 3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72">
                  <a:moveTo>
                    <a:pt x="0" y="38"/>
                  </a:moveTo>
                  <a:cubicBezTo>
                    <a:pt x="0" y="38"/>
                    <a:pt x="55" y="72"/>
                    <a:pt x="148" y="24"/>
                  </a:cubicBezTo>
                  <a:cubicBezTo>
                    <a:pt x="101" y="0"/>
                    <a:pt x="36" y="19"/>
                    <a:pt x="0" y="3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xmlns="" id="{F4820E59-7D1F-4F79-A101-6BF3D06845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-341312"/>
              <a:ext cx="315913" cy="538163"/>
            </a:xfrm>
            <a:custGeom>
              <a:avLst/>
              <a:gdLst>
                <a:gd name="T0" fmla="*/ 72 w 84"/>
                <a:gd name="T1" fmla="*/ 143 h 143"/>
                <a:gd name="T2" fmla="*/ 13 w 84"/>
                <a:gd name="T3" fmla="*/ 0 h 143"/>
                <a:gd name="T4" fmla="*/ 73 w 84"/>
                <a:gd name="T5" fmla="*/ 14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43">
                  <a:moveTo>
                    <a:pt x="72" y="143"/>
                  </a:moveTo>
                  <a:cubicBezTo>
                    <a:pt x="73" y="141"/>
                    <a:pt x="0" y="75"/>
                    <a:pt x="13" y="0"/>
                  </a:cubicBezTo>
                  <a:cubicBezTo>
                    <a:pt x="48" y="37"/>
                    <a:pt x="84" y="111"/>
                    <a:pt x="73" y="14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xmlns="" id="{F20697EA-6791-496A-8424-E11395581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925" y="249238"/>
              <a:ext cx="608013" cy="342900"/>
            </a:xfrm>
            <a:custGeom>
              <a:avLst/>
              <a:gdLst>
                <a:gd name="T0" fmla="*/ 0 w 162"/>
                <a:gd name="T1" fmla="*/ 43 h 91"/>
                <a:gd name="T2" fmla="*/ 162 w 162"/>
                <a:gd name="T3" fmla="*/ 15 h 91"/>
                <a:gd name="T4" fmla="*/ 0 w 162"/>
                <a:gd name="T5" fmla="*/ 4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91">
                  <a:moveTo>
                    <a:pt x="0" y="43"/>
                  </a:moveTo>
                  <a:cubicBezTo>
                    <a:pt x="0" y="43"/>
                    <a:pt x="40" y="91"/>
                    <a:pt x="162" y="15"/>
                  </a:cubicBezTo>
                  <a:cubicBezTo>
                    <a:pt x="133" y="0"/>
                    <a:pt x="67" y="18"/>
                    <a:pt x="0" y="43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xmlns="" id="{96A75C4A-3944-48CB-B373-0CF91E542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6788" y="-385762"/>
              <a:ext cx="300038" cy="635000"/>
            </a:xfrm>
            <a:custGeom>
              <a:avLst/>
              <a:gdLst>
                <a:gd name="T0" fmla="*/ 72 w 80"/>
                <a:gd name="T1" fmla="*/ 169 h 169"/>
                <a:gd name="T2" fmla="*/ 19 w 80"/>
                <a:gd name="T3" fmla="*/ 0 h 169"/>
                <a:gd name="T4" fmla="*/ 72 w 80"/>
                <a:gd name="T5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169">
                  <a:moveTo>
                    <a:pt x="72" y="169"/>
                  </a:moveTo>
                  <a:cubicBezTo>
                    <a:pt x="72" y="169"/>
                    <a:pt x="0" y="62"/>
                    <a:pt x="19" y="0"/>
                  </a:cubicBezTo>
                  <a:cubicBezTo>
                    <a:pt x="39" y="40"/>
                    <a:pt x="80" y="89"/>
                    <a:pt x="72" y="169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xmlns="" id="{1DCAC47C-C1DE-446E-948B-8BAC6A28C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5638" y="323850"/>
              <a:ext cx="600075" cy="331788"/>
            </a:xfrm>
            <a:custGeom>
              <a:avLst/>
              <a:gdLst>
                <a:gd name="T0" fmla="*/ 0 w 160"/>
                <a:gd name="T1" fmla="*/ 88 h 88"/>
                <a:gd name="T2" fmla="*/ 160 w 160"/>
                <a:gd name="T3" fmla="*/ 4 h 88"/>
                <a:gd name="T4" fmla="*/ 0 w 160"/>
                <a:gd name="T5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8">
                  <a:moveTo>
                    <a:pt x="0" y="88"/>
                  </a:moveTo>
                  <a:cubicBezTo>
                    <a:pt x="0" y="88"/>
                    <a:pt x="108" y="74"/>
                    <a:pt x="160" y="4"/>
                  </a:cubicBezTo>
                  <a:cubicBezTo>
                    <a:pt x="136" y="0"/>
                    <a:pt x="52" y="33"/>
                    <a:pt x="0" y="8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>
              <a:extLst>
                <a:ext uri="{FF2B5EF4-FFF2-40B4-BE49-F238E27FC236}">
                  <a16:creationId xmlns:a16="http://schemas.microsoft.com/office/drawing/2014/main" xmlns="" id="{801FCC1A-8476-4663-B032-715610040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0938" y="-404812"/>
              <a:ext cx="277813" cy="755650"/>
            </a:xfrm>
            <a:custGeom>
              <a:avLst/>
              <a:gdLst>
                <a:gd name="T0" fmla="*/ 63 w 74"/>
                <a:gd name="T1" fmla="*/ 201 h 201"/>
                <a:gd name="T2" fmla="*/ 22 w 74"/>
                <a:gd name="T3" fmla="*/ 0 h 201"/>
                <a:gd name="T4" fmla="*/ 64 w 74"/>
                <a:gd name="T5" fmla="*/ 19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201">
                  <a:moveTo>
                    <a:pt x="63" y="201"/>
                  </a:moveTo>
                  <a:cubicBezTo>
                    <a:pt x="63" y="201"/>
                    <a:pt x="0" y="65"/>
                    <a:pt x="22" y="0"/>
                  </a:cubicBezTo>
                  <a:cubicBezTo>
                    <a:pt x="31" y="10"/>
                    <a:pt x="74" y="123"/>
                    <a:pt x="64" y="198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>
              <a:extLst>
                <a:ext uri="{FF2B5EF4-FFF2-40B4-BE49-F238E27FC236}">
                  <a16:creationId xmlns:a16="http://schemas.microsoft.com/office/drawing/2014/main" xmlns="" id="{90BAE81F-769F-4D61-9C3A-1E69CFFB554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3913" y="388938"/>
              <a:ext cx="585788" cy="488950"/>
            </a:xfrm>
            <a:custGeom>
              <a:avLst/>
              <a:gdLst>
                <a:gd name="T0" fmla="*/ 0 w 156"/>
                <a:gd name="T1" fmla="*/ 130 h 130"/>
                <a:gd name="T2" fmla="*/ 3 w 156"/>
                <a:gd name="T3" fmla="*/ 119 h 130"/>
                <a:gd name="T4" fmla="*/ 10 w 156"/>
                <a:gd name="T5" fmla="*/ 97 h 130"/>
                <a:gd name="T6" fmla="*/ 42 w 156"/>
                <a:gd name="T7" fmla="*/ 60 h 130"/>
                <a:gd name="T8" fmla="*/ 124 w 156"/>
                <a:gd name="T9" fmla="*/ 11 h 130"/>
                <a:gd name="T10" fmla="*/ 153 w 156"/>
                <a:gd name="T11" fmla="*/ 0 h 130"/>
                <a:gd name="T12" fmla="*/ 0 w 156"/>
                <a:gd name="T13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130">
                  <a:moveTo>
                    <a:pt x="0" y="130"/>
                  </a:moveTo>
                  <a:cubicBezTo>
                    <a:pt x="2" y="127"/>
                    <a:pt x="2" y="122"/>
                    <a:pt x="3" y="119"/>
                  </a:cubicBezTo>
                  <a:cubicBezTo>
                    <a:pt x="4" y="111"/>
                    <a:pt x="6" y="104"/>
                    <a:pt x="10" y="97"/>
                  </a:cubicBezTo>
                  <a:cubicBezTo>
                    <a:pt x="17" y="83"/>
                    <a:pt x="29" y="71"/>
                    <a:pt x="42" y="60"/>
                  </a:cubicBezTo>
                  <a:cubicBezTo>
                    <a:pt x="66" y="39"/>
                    <a:pt x="95" y="24"/>
                    <a:pt x="124" y="11"/>
                  </a:cubicBezTo>
                  <a:cubicBezTo>
                    <a:pt x="126" y="10"/>
                    <a:pt x="153" y="0"/>
                    <a:pt x="153" y="0"/>
                  </a:cubicBezTo>
                  <a:cubicBezTo>
                    <a:pt x="156" y="20"/>
                    <a:pt x="11" y="112"/>
                    <a:pt x="0" y="13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0">
              <a:extLst>
                <a:ext uri="{FF2B5EF4-FFF2-40B4-BE49-F238E27FC236}">
                  <a16:creationId xmlns:a16="http://schemas.microsoft.com/office/drawing/2014/main" xmlns="" id="{C4109C17-1207-44B7-8C00-908F31417D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0" y="-371475"/>
              <a:ext cx="236538" cy="782638"/>
            </a:xfrm>
            <a:custGeom>
              <a:avLst/>
              <a:gdLst>
                <a:gd name="T0" fmla="*/ 61 w 63"/>
                <a:gd name="T1" fmla="*/ 208 h 208"/>
                <a:gd name="T2" fmla="*/ 33 w 63"/>
                <a:gd name="T3" fmla="*/ 0 h 208"/>
                <a:gd name="T4" fmla="*/ 54 w 63"/>
                <a:gd name="T5" fmla="*/ 101 h 208"/>
                <a:gd name="T6" fmla="*/ 61 w 63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08">
                  <a:moveTo>
                    <a:pt x="61" y="208"/>
                  </a:moveTo>
                  <a:cubicBezTo>
                    <a:pt x="43" y="186"/>
                    <a:pt x="0" y="138"/>
                    <a:pt x="33" y="0"/>
                  </a:cubicBezTo>
                  <a:cubicBezTo>
                    <a:pt x="50" y="29"/>
                    <a:pt x="55" y="87"/>
                    <a:pt x="54" y="101"/>
                  </a:cubicBezTo>
                  <a:cubicBezTo>
                    <a:pt x="52" y="115"/>
                    <a:pt x="63" y="186"/>
                    <a:pt x="61" y="20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1">
              <a:extLst>
                <a:ext uri="{FF2B5EF4-FFF2-40B4-BE49-F238E27FC236}">
                  <a16:creationId xmlns:a16="http://schemas.microsoft.com/office/drawing/2014/main" xmlns="" id="{81E12E15-7463-44D3-A401-CFE9294AAC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7113" y="449263"/>
              <a:ext cx="552450" cy="638175"/>
            </a:xfrm>
            <a:custGeom>
              <a:avLst/>
              <a:gdLst>
                <a:gd name="T0" fmla="*/ 7 w 147"/>
                <a:gd name="T1" fmla="*/ 170 h 170"/>
                <a:gd name="T2" fmla="*/ 10 w 147"/>
                <a:gd name="T3" fmla="*/ 121 h 170"/>
                <a:gd name="T4" fmla="*/ 147 w 147"/>
                <a:gd name="T5" fmla="*/ 0 h 170"/>
                <a:gd name="T6" fmla="*/ 128 w 147"/>
                <a:gd name="T7" fmla="*/ 30 h 170"/>
                <a:gd name="T8" fmla="*/ 90 w 147"/>
                <a:gd name="T9" fmla="*/ 79 h 170"/>
                <a:gd name="T10" fmla="*/ 45 w 147"/>
                <a:gd name="T11" fmla="*/ 119 h 170"/>
                <a:gd name="T12" fmla="*/ 22 w 147"/>
                <a:gd name="T13" fmla="*/ 143 h 170"/>
                <a:gd name="T14" fmla="*/ 13 w 147"/>
                <a:gd name="T15" fmla="*/ 156 h 170"/>
                <a:gd name="T16" fmla="*/ 7 w 1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170">
                  <a:moveTo>
                    <a:pt x="7" y="170"/>
                  </a:moveTo>
                  <a:cubicBezTo>
                    <a:pt x="7" y="170"/>
                    <a:pt x="0" y="139"/>
                    <a:pt x="10" y="121"/>
                  </a:cubicBezTo>
                  <a:cubicBezTo>
                    <a:pt x="20" y="103"/>
                    <a:pt x="108" y="9"/>
                    <a:pt x="147" y="0"/>
                  </a:cubicBezTo>
                  <a:cubicBezTo>
                    <a:pt x="144" y="11"/>
                    <a:pt x="134" y="22"/>
                    <a:pt x="128" y="30"/>
                  </a:cubicBezTo>
                  <a:cubicBezTo>
                    <a:pt x="116" y="47"/>
                    <a:pt x="104" y="64"/>
                    <a:pt x="90" y="79"/>
                  </a:cubicBezTo>
                  <a:cubicBezTo>
                    <a:pt x="77" y="94"/>
                    <a:pt x="61" y="106"/>
                    <a:pt x="45" y="119"/>
                  </a:cubicBezTo>
                  <a:cubicBezTo>
                    <a:pt x="37" y="126"/>
                    <a:pt x="29" y="134"/>
                    <a:pt x="22" y="143"/>
                  </a:cubicBezTo>
                  <a:cubicBezTo>
                    <a:pt x="19" y="147"/>
                    <a:pt x="16" y="151"/>
                    <a:pt x="13" y="156"/>
                  </a:cubicBezTo>
                  <a:cubicBezTo>
                    <a:pt x="12" y="159"/>
                    <a:pt x="6" y="167"/>
                    <a:pt x="7" y="17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2">
              <a:extLst>
                <a:ext uri="{FF2B5EF4-FFF2-40B4-BE49-F238E27FC236}">
                  <a16:creationId xmlns:a16="http://schemas.microsoft.com/office/drawing/2014/main" xmlns="" id="{4F54F03C-8DEB-4D9F-8E58-8F72081E02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775" y="496888"/>
              <a:ext cx="492125" cy="681038"/>
            </a:xfrm>
            <a:custGeom>
              <a:avLst/>
              <a:gdLst>
                <a:gd name="T0" fmla="*/ 19 w 131"/>
                <a:gd name="T1" fmla="*/ 181 h 181"/>
                <a:gd name="T2" fmla="*/ 8 w 131"/>
                <a:gd name="T3" fmla="*/ 119 h 181"/>
                <a:gd name="T4" fmla="*/ 25 w 131"/>
                <a:gd name="T5" fmla="*/ 88 h 181"/>
                <a:gd name="T6" fmla="*/ 63 w 131"/>
                <a:gd name="T7" fmla="*/ 46 h 181"/>
                <a:gd name="T8" fmla="*/ 98 w 131"/>
                <a:gd name="T9" fmla="*/ 16 h 181"/>
                <a:gd name="T10" fmla="*/ 131 w 131"/>
                <a:gd name="T11" fmla="*/ 0 h 181"/>
                <a:gd name="T12" fmla="*/ 127 w 131"/>
                <a:gd name="T13" fmla="*/ 11 h 181"/>
                <a:gd name="T14" fmla="*/ 120 w 131"/>
                <a:gd name="T15" fmla="*/ 28 h 181"/>
                <a:gd name="T16" fmla="*/ 95 w 131"/>
                <a:gd name="T17" fmla="*/ 63 h 181"/>
                <a:gd name="T18" fmla="*/ 72 w 131"/>
                <a:gd name="T19" fmla="*/ 85 h 181"/>
                <a:gd name="T20" fmla="*/ 46 w 131"/>
                <a:gd name="T21" fmla="*/ 110 h 181"/>
                <a:gd name="T22" fmla="*/ 27 w 131"/>
                <a:gd name="T23" fmla="*/ 130 h 181"/>
                <a:gd name="T24" fmla="*/ 20 w 131"/>
                <a:gd name="T25" fmla="*/ 157 h 181"/>
                <a:gd name="T26" fmla="*/ 19 w 131"/>
                <a:gd name="T27" fmla="*/ 169 h 181"/>
                <a:gd name="T28" fmla="*/ 19 w 131"/>
                <a:gd name="T2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1" h="181">
                  <a:moveTo>
                    <a:pt x="19" y="181"/>
                  </a:moveTo>
                  <a:cubicBezTo>
                    <a:pt x="5" y="164"/>
                    <a:pt x="0" y="139"/>
                    <a:pt x="8" y="119"/>
                  </a:cubicBezTo>
                  <a:cubicBezTo>
                    <a:pt x="12" y="108"/>
                    <a:pt x="19" y="98"/>
                    <a:pt x="25" y="88"/>
                  </a:cubicBezTo>
                  <a:cubicBezTo>
                    <a:pt x="37" y="73"/>
                    <a:pt x="49" y="59"/>
                    <a:pt x="63" y="46"/>
                  </a:cubicBezTo>
                  <a:cubicBezTo>
                    <a:pt x="74" y="35"/>
                    <a:pt x="85" y="25"/>
                    <a:pt x="98" y="16"/>
                  </a:cubicBezTo>
                  <a:cubicBezTo>
                    <a:pt x="107" y="9"/>
                    <a:pt x="119" y="1"/>
                    <a:pt x="131" y="0"/>
                  </a:cubicBezTo>
                  <a:cubicBezTo>
                    <a:pt x="131" y="0"/>
                    <a:pt x="128" y="10"/>
                    <a:pt x="127" y="11"/>
                  </a:cubicBezTo>
                  <a:cubicBezTo>
                    <a:pt x="125" y="17"/>
                    <a:pt x="123" y="23"/>
                    <a:pt x="120" y="28"/>
                  </a:cubicBezTo>
                  <a:cubicBezTo>
                    <a:pt x="113" y="41"/>
                    <a:pt x="105" y="53"/>
                    <a:pt x="95" y="63"/>
                  </a:cubicBezTo>
                  <a:cubicBezTo>
                    <a:pt x="88" y="71"/>
                    <a:pt x="80" y="78"/>
                    <a:pt x="72" y="85"/>
                  </a:cubicBezTo>
                  <a:cubicBezTo>
                    <a:pt x="63" y="93"/>
                    <a:pt x="55" y="102"/>
                    <a:pt x="46" y="110"/>
                  </a:cubicBezTo>
                  <a:cubicBezTo>
                    <a:pt x="39" y="116"/>
                    <a:pt x="32" y="122"/>
                    <a:pt x="27" y="130"/>
                  </a:cubicBezTo>
                  <a:cubicBezTo>
                    <a:pt x="22" y="139"/>
                    <a:pt x="22" y="147"/>
                    <a:pt x="20" y="157"/>
                  </a:cubicBezTo>
                  <a:cubicBezTo>
                    <a:pt x="20" y="161"/>
                    <a:pt x="19" y="165"/>
                    <a:pt x="19" y="169"/>
                  </a:cubicBezTo>
                  <a:cubicBezTo>
                    <a:pt x="19" y="171"/>
                    <a:pt x="17" y="179"/>
                    <a:pt x="19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">
              <a:extLst>
                <a:ext uri="{FF2B5EF4-FFF2-40B4-BE49-F238E27FC236}">
                  <a16:creationId xmlns:a16="http://schemas.microsoft.com/office/drawing/2014/main" xmlns="" id="{CEDBDC0A-A6FD-4481-B067-6540A7D0FE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5913" y="-341312"/>
              <a:ext cx="120650" cy="793750"/>
            </a:xfrm>
            <a:custGeom>
              <a:avLst/>
              <a:gdLst>
                <a:gd name="T0" fmla="*/ 25 w 32"/>
                <a:gd name="T1" fmla="*/ 211 h 211"/>
                <a:gd name="T2" fmla="*/ 23 w 32"/>
                <a:gd name="T3" fmla="*/ 207 h 211"/>
                <a:gd name="T4" fmla="*/ 16 w 32"/>
                <a:gd name="T5" fmla="*/ 191 h 211"/>
                <a:gd name="T6" fmla="*/ 8 w 32"/>
                <a:gd name="T7" fmla="*/ 167 h 211"/>
                <a:gd name="T8" fmla="*/ 2 w 32"/>
                <a:gd name="T9" fmla="*/ 139 h 211"/>
                <a:gd name="T10" fmla="*/ 4 w 32"/>
                <a:gd name="T11" fmla="*/ 110 h 211"/>
                <a:gd name="T12" fmla="*/ 2 w 32"/>
                <a:gd name="T13" fmla="*/ 76 h 211"/>
                <a:gd name="T14" fmla="*/ 5 w 32"/>
                <a:gd name="T15" fmla="*/ 19 h 211"/>
                <a:gd name="T16" fmla="*/ 7 w 32"/>
                <a:gd name="T17" fmla="*/ 8 h 211"/>
                <a:gd name="T18" fmla="*/ 9 w 32"/>
                <a:gd name="T19" fmla="*/ 4 h 211"/>
                <a:gd name="T20" fmla="*/ 10 w 32"/>
                <a:gd name="T21" fmla="*/ 0 h 211"/>
                <a:gd name="T22" fmla="*/ 27 w 32"/>
                <a:gd name="T23" fmla="*/ 143 h 211"/>
                <a:gd name="T24" fmla="*/ 25 w 32"/>
                <a:gd name="T2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211">
                  <a:moveTo>
                    <a:pt x="25" y="211"/>
                  </a:moveTo>
                  <a:cubicBezTo>
                    <a:pt x="25" y="210"/>
                    <a:pt x="24" y="208"/>
                    <a:pt x="23" y="207"/>
                  </a:cubicBezTo>
                  <a:cubicBezTo>
                    <a:pt x="20" y="201"/>
                    <a:pt x="18" y="196"/>
                    <a:pt x="16" y="191"/>
                  </a:cubicBezTo>
                  <a:cubicBezTo>
                    <a:pt x="13" y="183"/>
                    <a:pt x="10" y="175"/>
                    <a:pt x="8" y="167"/>
                  </a:cubicBezTo>
                  <a:cubicBezTo>
                    <a:pt x="5" y="158"/>
                    <a:pt x="3" y="149"/>
                    <a:pt x="2" y="139"/>
                  </a:cubicBezTo>
                  <a:cubicBezTo>
                    <a:pt x="2" y="129"/>
                    <a:pt x="3" y="120"/>
                    <a:pt x="4" y="110"/>
                  </a:cubicBezTo>
                  <a:cubicBezTo>
                    <a:pt x="4" y="99"/>
                    <a:pt x="3" y="87"/>
                    <a:pt x="2" y="76"/>
                  </a:cubicBezTo>
                  <a:cubicBezTo>
                    <a:pt x="0" y="57"/>
                    <a:pt x="1" y="38"/>
                    <a:pt x="5" y="19"/>
                  </a:cubicBezTo>
                  <a:cubicBezTo>
                    <a:pt x="6" y="15"/>
                    <a:pt x="6" y="12"/>
                    <a:pt x="7" y="8"/>
                  </a:cubicBezTo>
                  <a:cubicBezTo>
                    <a:pt x="8" y="7"/>
                    <a:pt x="8" y="5"/>
                    <a:pt x="9" y="4"/>
                  </a:cubicBezTo>
                  <a:cubicBezTo>
                    <a:pt x="9" y="3"/>
                    <a:pt x="10" y="0"/>
                    <a:pt x="10" y="0"/>
                  </a:cubicBezTo>
                  <a:cubicBezTo>
                    <a:pt x="20" y="20"/>
                    <a:pt x="32" y="110"/>
                    <a:pt x="27" y="143"/>
                  </a:cubicBezTo>
                  <a:cubicBezTo>
                    <a:pt x="27" y="176"/>
                    <a:pt x="22" y="201"/>
                    <a:pt x="25" y="21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4">
              <a:extLst>
                <a:ext uri="{FF2B5EF4-FFF2-40B4-BE49-F238E27FC236}">
                  <a16:creationId xmlns:a16="http://schemas.microsoft.com/office/drawing/2014/main" xmlns="" id="{3A805CB2-E63E-49B3-B986-AAB047BD60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1013" y="-217487"/>
              <a:ext cx="139700" cy="681038"/>
            </a:xfrm>
            <a:custGeom>
              <a:avLst/>
              <a:gdLst>
                <a:gd name="T0" fmla="*/ 5 w 37"/>
                <a:gd name="T1" fmla="*/ 181 h 181"/>
                <a:gd name="T2" fmla="*/ 4 w 37"/>
                <a:gd name="T3" fmla="*/ 175 h 181"/>
                <a:gd name="T4" fmla="*/ 2 w 37"/>
                <a:gd name="T5" fmla="*/ 161 h 181"/>
                <a:gd name="T6" fmla="*/ 1 w 37"/>
                <a:gd name="T7" fmla="*/ 118 h 181"/>
                <a:gd name="T8" fmla="*/ 8 w 37"/>
                <a:gd name="T9" fmla="*/ 72 h 181"/>
                <a:gd name="T10" fmla="*/ 12 w 37"/>
                <a:gd name="T11" fmla="*/ 46 h 181"/>
                <a:gd name="T12" fmla="*/ 15 w 37"/>
                <a:gd name="T13" fmla="*/ 20 h 181"/>
                <a:gd name="T14" fmla="*/ 22 w 37"/>
                <a:gd name="T15" fmla="*/ 0 h 181"/>
                <a:gd name="T16" fmla="*/ 36 w 37"/>
                <a:gd name="T17" fmla="*/ 67 h 181"/>
                <a:gd name="T18" fmla="*/ 36 w 37"/>
                <a:gd name="T19" fmla="*/ 95 h 181"/>
                <a:gd name="T20" fmla="*/ 25 w 37"/>
                <a:gd name="T21" fmla="*/ 123 h 181"/>
                <a:gd name="T22" fmla="*/ 5 w 37"/>
                <a:gd name="T23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81">
                  <a:moveTo>
                    <a:pt x="5" y="181"/>
                  </a:moveTo>
                  <a:cubicBezTo>
                    <a:pt x="5" y="179"/>
                    <a:pt x="4" y="177"/>
                    <a:pt x="4" y="175"/>
                  </a:cubicBezTo>
                  <a:cubicBezTo>
                    <a:pt x="3" y="171"/>
                    <a:pt x="3" y="166"/>
                    <a:pt x="2" y="161"/>
                  </a:cubicBezTo>
                  <a:cubicBezTo>
                    <a:pt x="1" y="146"/>
                    <a:pt x="0" y="132"/>
                    <a:pt x="1" y="118"/>
                  </a:cubicBezTo>
                  <a:cubicBezTo>
                    <a:pt x="3" y="102"/>
                    <a:pt x="5" y="87"/>
                    <a:pt x="8" y="72"/>
                  </a:cubicBezTo>
                  <a:cubicBezTo>
                    <a:pt x="10" y="63"/>
                    <a:pt x="11" y="55"/>
                    <a:pt x="12" y="46"/>
                  </a:cubicBezTo>
                  <a:cubicBezTo>
                    <a:pt x="13" y="37"/>
                    <a:pt x="14" y="28"/>
                    <a:pt x="15" y="20"/>
                  </a:cubicBezTo>
                  <a:cubicBezTo>
                    <a:pt x="18" y="4"/>
                    <a:pt x="22" y="0"/>
                    <a:pt x="22" y="0"/>
                  </a:cubicBezTo>
                  <a:cubicBezTo>
                    <a:pt x="28" y="21"/>
                    <a:pt x="34" y="44"/>
                    <a:pt x="36" y="67"/>
                  </a:cubicBezTo>
                  <a:cubicBezTo>
                    <a:pt x="37" y="76"/>
                    <a:pt x="37" y="86"/>
                    <a:pt x="36" y="95"/>
                  </a:cubicBezTo>
                  <a:cubicBezTo>
                    <a:pt x="35" y="105"/>
                    <a:pt x="30" y="114"/>
                    <a:pt x="25" y="123"/>
                  </a:cubicBezTo>
                  <a:cubicBezTo>
                    <a:pt x="17" y="142"/>
                    <a:pt x="8" y="160"/>
                    <a:pt x="5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5">
              <a:extLst>
                <a:ext uri="{FF2B5EF4-FFF2-40B4-BE49-F238E27FC236}">
                  <a16:creationId xmlns:a16="http://schemas.microsoft.com/office/drawing/2014/main" xmlns="" id="{6A16496B-A47B-4F63-A434-41053031B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3450" y="196850"/>
              <a:ext cx="1216025" cy="552450"/>
            </a:xfrm>
            <a:custGeom>
              <a:avLst/>
              <a:gdLst>
                <a:gd name="T0" fmla="*/ 0 w 324"/>
                <a:gd name="T1" fmla="*/ 0 h 147"/>
                <a:gd name="T2" fmla="*/ 100 w 324"/>
                <a:gd name="T3" fmla="*/ 37 h 147"/>
                <a:gd name="T4" fmla="*/ 194 w 324"/>
                <a:gd name="T5" fmla="*/ 67 h 147"/>
                <a:gd name="T6" fmla="*/ 278 w 324"/>
                <a:gd name="T7" fmla="*/ 114 h 147"/>
                <a:gd name="T8" fmla="*/ 324 w 324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147">
                  <a:moveTo>
                    <a:pt x="0" y="0"/>
                  </a:moveTo>
                  <a:cubicBezTo>
                    <a:pt x="34" y="11"/>
                    <a:pt x="67" y="25"/>
                    <a:pt x="100" y="37"/>
                  </a:cubicBezTo>
                  <a:cubicBezTo>
                    <a:pt x="131" y="48"/>
                    <a:pt x="163" y="56"/>
                    <a:pt x="194" y="67"/>
                  </a:cubicBezTo>
                  <a:cubicBezTo>
                    <a:pt x="225" y="78"/>
                    <a:pt x="251" y="95"/>
                    <a:pt x="278" y="114"/>
                  </a:cubicBezTo>
                  <a:cubicBezTo>
                    <a:pt x="294" y="124"/>
                    <a:pt x="310" y="135"/>
                    <a:pt x="324" y="147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Freeform 66">
            <a:extLst>
              <a:ext uri="{FF2B5EF4-FFF2-40B4-BE49-F238E27FC236}">
                <a16:creationId xmlns:a16="http://schemas.microsoft.com/office/drawing/2014/main" xmlns="" id="{9A10FA87-B5B0-4BA5-8CD6-CDFAD4FE9960}"/>
              </a:ext>
            </a:extLst>
          </p:cNvPr>
          <p:cNvSpPr>
            <a:spLocks/>
          </p:cNvSpPr>
          <p:nvPr/>
        </p:nvSpPr>
        <p:spPr bwMode="auto">
          <a:xfrm>
            <a:off x="9563536" y="876621"/>
            <a:ext cx="755650" cy="977900"/>
          </a:xfrm>
          <a:custGeom>
            <a:avLst/>
            <a:gdLst>
              <a:gd name="T0" fmla="*/ 32 w 201"/>
              <a:gd name="T1" fmla="*/ 212 h 260"/>
              <a:gd name="T2" fmla="*/ 54 w 201"/>
              <a:gd name="T3" fmla="*/ 218 h 260"/>
              <a:gd name="T4" fmla="*/ 106 w 201"/>
              <a:gd name="T5" fmla="*/ 199 h 260"/>
              <a:gd name="T6" fmla="*/ 120 w 201"/>
              <a:gd name="T7" fmla="*/ 185 h 260"/>
              <a:gd name="T8" fmla="*/ 127 w 201"/>
              <a:gd name="T9" fmla="*/ 178 h 260"/>
              <a:gd name="T10" fmla="*/ 133 w 201"/>
              <a:gd name="T11" fmla="*/ 171 h 260"/>
              <a:gd name="T12" fmla="*/ 113 w 201"/>
              <a:gd name="T13" fmla="*/ 253 h 260"/>
              <a:gd name="T14" fmla="*/ 111 w 201"/>
              <a:gd name="T15" fmla="*/ 260 h 260"/>
              <a:gd name="T16" fmla="*/ 129 w 201"/>
              <a:gd name="T17" fmla="*/ 249 h 260"/>
              <a:gd name="T18" fmla="*/ 159 w 201"/>
              <a:gd name="T19" fmla="*/ 200 h 260"/>
              <a:gd name="T20" fmla="*/ 161 w 201"/>
              <a:gd name="T21" fmla="*/ 183 h 260"/>
              <a:gd name="T22" fmla="*/ 161 w 201"/>
              <a:gd name="T23" fmla="*/ 174 h 260"/>
              <a:gd name="T24" fmla="*/ 161 w 201"/>
              <a:gd name="T25" fmla="*/ 167 h 260"/>
              <a:gd name="T26" fmla="*/ 180 w 201"/>
              <a:gd name="T27" fmla="*/ 205 h 260"/>
              <a:gd name="T28" fmla="*/ 187 w 201"/>
              <a:gd name="T29" fmla="*/ 242 h 260"/>
              <a:gd name="T30" fmla="*/ 191 w 201"/>
              <a:gd name="T31" fmla="*/ 236 h 260"/>
              <a:gd name="T32" fmla="*/ 195 w 201"/>
              <a:gd name="T33" fmla="*/ 227 h 260"/>
              <a:gd name="T34" fmla="*/ 199 w 201"/>
              <a:gd name="T35" fmla="*/ 202 h 260"/>
              <a:gd name="T36" fmla="*/ 191 w 201"/>
              <a:gd name="T37" fmla="*/ 156 h 260"/>
              <a:gd name="T38" fmla="*/ 176 w 201"/>
              <a:gd name="T39" fmla="*/ 133 h 260"/>
              <a:gd name="T40" fmla="*/ 172 w 201"/>
              <a:gd name="T41" fmla="*/ 128 h 260"/>
              <a:gd name="T42" fmla="*/ 184 w 201"/>
              <a:gd name="T43" fmla="*/ 113 h 260"/>
              <a:gd name="T44" fmla="*/ 200 w 201"/>
              <a:gd name="T45" fmla="*/ 72 h 260"/>
              <a:gd name="T46" fmla="*/ 198 w 201"/>
              <a:gd name="T47" fmla="*/ 41 h 260"/>
              <a:gd name="T48" fmla="*/ 192 w 201"/>
              <a:gd name="T49" fmla="*/ 20 h 260"/>
              <a:gd name="T50" fmla="*/ 186 w 201"/>
              <a:gd name="T51" fmla="*/ 11 h 260"/>
              <a:gd name="T52" fmla="*/ 180 w 201"/>
              <a:gd name="T53" fmla="*/ 7 h 260"/>
              <a:gd name="T54" fmla="*/ 161 w 201"/>
              <a:gd name="T55" fmla="*/ 101 h 260"/>
              <a:gd name="T56" fmla="*/ 153 w 201"/>
              <a:gd name="T57" fmla="*/ 94 h 260"/>
              <a:gd name="T58" fmla="*/ 141 w 201"/>
              <a:gd name="T59" fmla="*/ 35 h 260"/>
              <a:gd name="T60" fmla="*/ 121 w 201"/>
              <a:gd name="T61" fmla="*/ 12 h 260"/>
              <a:gd name="T62" fmla="*/ 102 w 201"/>
              <a:gd name="T63" fmla="*/ 4 h 260"/>
              <a:gd name="T64" fmla="*/ 105 w 201"/>
              <a:gd name="T65" fmla="*/ 19 h 260"/>
              <a:gd name="T66" fmla="*/ 119 w 201"/>
              <a:gd name="T67" fmla="*/ 73 h 260"/>
              <a:gd name="T68" fmla="*/ 140 w 201"/>
              <a:gd name="T69" fmla="*/ 106 h 260"/>
              <a:gd name="T70" fmla="*/ 127 w 201"/>
              <a:gd name="T71" fmla="*/ 94 h 260"/>
              <a:gd name="T72" fmla="*/ 110 w 201"/>
              <a:gd name="T73" fmla="*/ 77 h 260"/>
              <a:gd name="T74" fmla="*/ 65 w 201"/>
              <a:gd name="T75" fmla="*/ 51 h 260"/>
              <a:gd name="T76" fmla="*/ 43 w 201"/>
              <a:gd name="T77" fmla="*/ 53 h 260"/>
              <a:gd name="T78" fmla="*/ 24 w 201"/>
              <a:gd name="T79" fmla="*/ 59 h 260"/>
              <a:gd name="T80" fmla="*/ 47 w 201"/>
              <a:gd name="T81" fmla="*/ 87 h 260"/>
              <a:gd name="T82" fmla="*/ 84 w 201"/>
              <a:gd name="T83" fmla="*/ 104 h 260"/>
              <a:gd name="T84" fmla="*/ 123 w 201"/>
              <a:gd name="T85" fmla="*/ 112 h 260"/>
              <a:gd name="T86" fmla="*/ 112 w 201"/>
              <a:gd name="T87" fmla="*/ 112 h 260"/>
              <a:gd name="T88" fmla="*/ 95 w 201"/>
              <a:gd name="T89" fmla="*/ 110 h 260"/>
              <a:gd name="T90" fmla="*/ 58 w 201"/>
              <a:gd name="T91" fmla="*/ 111 h 260"/>
              <a:gd name="T92" fmla="*/ 38 w 201"/>
              <a:gd name="T93" fmla="*/ 116 h 260"/>
              <a:gd name="T94" fmla="*/ 9 w 201"/>
              <a:gd name="T95" fmla="*/ 128 h 260"/>
              <a:gd name="T96" fmla="*/ 0 w 201"/>
              <a:gd name="T97" fmla="*/ 133 h 260"/>
              <a:gd name="T98" fmla="*/ 89 w 201"/>
              <a:gd name="T99" fmla="*/ 151 h 260"/>
              <a:gd name="T100" fmla="*/ 127 w 201"/>
              <a:gd name="T101" fmla="*/ 140 h 260"/>
              <a:gd name="T102" fmla="*/ 32 w 201"/>
              <a:gd name="T103" fmla="*/ 212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1" h="260">
                <a:moveTo>
                  <a:pt x="32" y="212"/>
                </a:moveTo>
                <a:cubicBezTo>
                  <a:pt x="32" y="214"/>
                  <a:pt x="52" y="218"/>
                  <a:pt x="54" y="218"/>
                </a:cubicBezTo>
                <a:cubicBezTo>
                  <a:pt x="74" y="221"/>
                  <a:pt x="91" y="213"/>
                  <a:pt x="106" y="199"/>
                </a:cubicBezTo>
                <a:cubicBezTo>
                  <a:pt x="111" y="195"/>
                  <a:pt x="116" y="190"/>
                  <a:pt x="120" y="185"/>
                </a:cubicBezTo>
                <a:cubicBezTo>
                  <a:pt x="122" y="183"/>
                  <a:pt x="125" y="180"/>
                  <a:pt x="127" y="178"/>
                </a:cubicBezTo>
                <a:cubicBezTo>
                  <a:pt x="129" y="175"/>
                  <a:pt x="132" y="174"/>
                  <a:pt x="133" y="171"/>
                </a:cubicBezTo>
                <a:cubicBezTo>
                  <a:pt x="126" y="198"/>
                  <a:pt x="119" y="225"/>
                  <a:pt x="113" y="253"/>
                </a:cubicBezTo>
                <a:cubicBezTo>
                  <a:pt x="113" y="254"/>
                  <a:pt x="112" y="260"/>
                  <a:pt x="111" y="260"/>
                </a:cubicBezTo>
                <a:cubicBezTo>
                  <a:pt x="118" y="258"/>
                  <a:pt x="124" y="254"/>
                  <a:pt x="129" y="249"/>
                </a:cubicBezTo>
                <a:cubicBezTo>
                  <a:pt x="145" y="237"/>
                  <a:pt x="156" y="220"/>
                  <a:pt x="159" y="200"/>
                </a:cubicBezTo>
                <a:cubicBezTo>
                  <a:pt x="160" y="194"/>
                  <a:pt x="160" y="189"/>
                  <a:pt x="161" y="183"/>
                </a:cubicBezTo>
                <a:cubicBezTo>
                  <a:pt x="161" y="180"/>
                  <a:pt x="161" y="177"/>
                  <a:pt x="161" y="174"/>
                </a:cubicBezTo>
                <a:cubicBezTo>
                  <a:pt x="161" y="172"/>
                  <a:pt x="162" y="170"/>
                  <a:pt x="161" y="167"/>
                </a:cubicBezTo>
                <a:cubicBezTo>
                  <a:pt x="169" y="178"/>
                  <a:pt x="175" y="193"/>
                  <a:pt x="180" y="205"/>
                </a:cubicBezTo>
                <a:cubicBezTo>
                  <a:pt x="184" y="216"/>
                  <a:pt x="189" y="230"/>
                  <a:pt x="187" y="242"/>
                </a:cubicBezTo>
                <a:cubicBezTo>
                  <a:pt x="188" y="240"/>
                  <a:pt x="191" y="237"/>
                  <a:pt x="191" y="236"/>
                </a:cubicBezTo>
                <a:cubicBezTo>
                  <a:pt x="193" y="233"/>
                  <a:pt x="194" y="230"/>
                  <a:pt x="195" y="227"/>
                </a:cubicBezTo>
                <a:cubicBezTo>
                  <a:pt x="197" y="219"/>
                  <a:pt x="198" y="211"/>
                  <a:pt x="199" y="202"/>
                </a:cubicBezTo>
                <a:cubicBezTo>
                  <a:pt x="200" y="187"/>
                  <a:pt x="197" y="171"/>
                  <a:pt x="191" y="156"/>
                </a:cubicBezTo>
                <a:cubicBezTo>
                  <a:pt x="187" y="148"/>
                  <a:pt x="182" y="140"/>
                  <a:pt x="176" y="133"/>
                </a:cubicBezTo>
                <a:cubicBezTo>
                  <a:pt x="175" y="131"/>
                  <a:pt x="174" y="130"/>
                  <a:pt x="172" y="128"/>
                </a:cubicBezTo>
                <a:cubicBezTo>
                  <a:pt x="177" y="126"/>
                  <a:pt x="181" y="117"/>
                  <a:pt x="184" y="113"/>
                </a:cubicBezTo>
                <a:cubicBezTo>
                  <a:pt x="193" y="101"/>
                  <a:pt x="199" y="87"/>
                  <a:pt x="200" y="72"/>
                </a:cubicBezTo>
                <a:cubicBezTo>
                  <a:pt x="201" y="62"/>
                  <a:pt x="200" y="51"/>
                  <a:pt x="198" y="41"/>
                </a:cubicBezTo>
                <a:cubicBezTo>
                  <a:pt x="197" y="34"/>
                  <a:pt x="195" y="27"/>
                  <a:pt x="192" y="20"/>
                </a:cubicBezTo>
                <a:cubicBezTo>
                  <a:pt x="190" y="17"/>
                  <a:pt x="188" y="14"/>
                  <a:pt x="186" y="11"/>
                </a:cubicBezTo>
                <a:cubicBezTo>
                  <a:pt x="186" y="11"/>
                  <a:pt x="180" y="6"/>
                  <a:pt x="180" y="7"/>
                </a:cubicBezTo>
                <a:cubicBezTo>
                  <a:pt x="180" y="7"/>
                  <a:pt x="157" y="80"/>
                  <a:pt x="161" y="101"/>
                </a:cubicBezTo>
                <a:cubicBezTo>
                  <a:pt x="160" y="106"/>
                  <a:pt x="155" y="102"/>
                  <a:pt x="153" y="94"/>
                </a:cubicBezTo>
                <a:cubicBezTo>
                  <a:pt x="151" y="86"/>
                  <a:pt x="148" y="54"/>
                  <a:pt x="141" y="35"/>
                </a:cubicBezTo>
                <a:cubicBezTo>
                  <a:pt x="137" y="26"/>
                  <a:pt x="129" y="18"/>
                  <a:pt x="121" y="12"/>
                </a:cubicBezTo>
                <a:cubicBezTo>
                  <a:pt x="118" y="10"/>
                  <a:pt x="105" y="0"/>
                  <a:pt x="102" y="4"/>
                </a:cubicBezTo>
                <a:cubicBezTo>
                  <a:pt x="99" y="7"/>
                  <a:pt x="104" y="16"/>
                  <a:pt x="105" y="19"/>
                </a:cubicBezTo>
                <a:cubicBezTo>
                  <a:pt x="112" y="36"/>
                  <a:pt x="111" y="56"/>
                  <a:pt x="119" y="73"/>
                </a:cubicBezTo>
                <a:cubicBezTo>
                  <a:pt x="123" y="83"/>
                  <a:pt x="134" y="105"/>
                  <a:pt x="140" y="106"/>
                </a:cubicBezTo>
                <a:cubicBezTo>
                  <a:pt x="135" y="103"/>
                  <a:pt x="131" y="98"/>
                  <a:pt x="127" y="94"/>
                </a:cubicBezTo>
                <a:cubicBezTo>
                  <a:pt x="121" y="89"/>
                  <a:pt x="116" y="83"/>
                  <a:pt x="110" y="77"/>
                </a:cubicBezTo>
                <a:cubicBezTo>
                  <a:pt x="98" y="64"/>
                  <a:pt x="84" y="52"/>
                  <a:pt x="65" y="51"/>
                </a:cubicBezTo>
                <a:cubicBezTo>
                  <a:pt x="58" y="51"/>
                  <a:pt x="50" y="52"/>
                  <a:pt x="43" y="53"/>
                </a:cubicBezTo>
                <a:cubicBezTo>
                  <a:pt x="42" y="54"/>
                  <a:pt x="24" y="58"/>
                  <a:pt x="24" y="59"/>
                </a:cubicBezTo>
                <a:cubicBezTo>
                  <a:pt x="29" y="70"/>
                  <a:pt x="37" y="80"/>
                  <a:pt x="47" y="87"/>
                </a:cubicBezTo>
                <a:cubicBezTo>
                  <a:pt x="58" y="96"/>
                  <a:pt x="71" y="100"/>
                  <a:pt x="84" y="104"/>
                </a:cubicBezTo>
                <a:cubicBezTo>
                  <a:pt x="97" y="107"/>
                  <a:pt x="111" y="108"/>
                  <a:pt x="123" y="112"/>
                </a:cubicBezTo>
                <a:cubicBezTo>
                  <a:pt x="121" y="111"/>
                  <a:pt x="115" y="112"/>
                  <a:pt x="112" y="112"/>
                </a:cubicBezTo>
                <a:cubicBezTo>
                  <a:pt x="106" y="111"/>
                  <a:pt x="101" y="111"/>
                  <a:pt x="95" y="110"/>
                </a:cubicBezTo>
                <a:cubicBezTo>
                  <a:pt x="83" y="109"/>
                  <a:pt x="71" y="109"/>
                  <a:pt x="58" y="111"/>
                </a:cubicBezTo>
                <a:cubicBezTo>
                  <a:pt x="51" y="112"/>
                  <a:pt x="45" y="113"/>
                  <a:pt x="38" y="116"/>
                </a:cubicBezTo>
                <a:cubicBezTo>
                  <a:pt x="28" y="119"/>
                  <a:pt x="19" y="123"/>
                  <a:pt x="9" y="128"/>
                </a:cubicBezTo>
                <a:cubicBezTo>
                  <a:pt x="9" y="128"/>
                  <a:pt x="0" y="133"/>
                  <a:pt x="0" y="133"/>
                </a:cubicBezTo>
                <a:cubicBezTo>
                  <a:pt x="0" y="133"/>
                  <a:pt x="48" y="167"/>
                  <a:pt x="89" y="151"/>
                </a:cubicBezTo>
                <a:cubicBezTo>
                  <a:pt x="125" y="137"/>
                  <a:pt x="127" y="140"/>
                  <a:pt x="127" y="140"/>
                </a:cubicBezTo>
                <a:cubicBezTo>
                  <a:pt x="127" y="140"/>
                  <a:pt x="51" y="164"/>
                  <a:pt x="32" y="212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892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C5A60A50-F728-4344-967D-F65AFFCC862C}"/>
              </a:ext>
            </a:extLst>
          </p:cNvPr>
          <p:cNvSpPr>
            <a:spLocks noEditPoints="1"/>
          </p:cNvSpPr>
          <p:nvPr/>
        </p:nvSpPr>
        <p:spPr bwMode="auto">
          <a:xfrm>
            <a:off x="4865103" y="2283751"/>
            <a:ext cx="3695700" cy="3698875"/>
          </a:xfrm>
          <a:custGeom>
            <a:avLst/>
            <a:gdLst>
              <a:gd name="T0" fmla="*/ 445 w 872"/>
              <a:gd name="T1" fmla="*/ 872 h 872"/>
              <a:gd name="T2" fmla="*/ 481 w 872"/>
              <a:gd name="T3" fmla="*/ 870 h 872"/>
              <a:gd name="T4" fmla="*/ 506 w 872"/>
              <a:gd name="T5" fmla="*/ 865 h 872"/>
              <a:gd name="T6" fmla="*/ 528 w 872"/>
              <a:gd name="T7" fmla="*/ 859 h 872"/>
              <a:gd name="T8" fmla="*/ 539 w 872"/>
              <a:gd name="T9" fmla="*/ 856 h 872"/>
              <a:gd name="T10" fmla="*/ 561 w 872"/>
              <a:gd name="T11" fmla="*/ 852 h 872"/>
              <a:gd name="T12" fmla="*/ 586 w 872"/>
              <a:gd name="T13" fmla="*/ 845 h 872"/>
              <a:gd name="T14" fmla="*/ 269 w 872"/>
              <a:gd name="T15" fmla="*/ 839 h 872"/>
              <a:gd name="T16" fmla="*/ 249 w 872"/>
              <a:gd name="T17" fmla="*/ 828 h 872"/>
              <a:gd name="T18" fmla="*/ 227 w 872"/>
              <a:gd name="T19" fmla="*/ 815 h 872"/>
              <a:gd name="T20" fmla="*/ 196 w 872"/>
              <a:gd name="T21" fmla="*/ 797 h 872"/>
              <a:gd name="T22" fmla="*/ 174 w 872"/>
              <a:gd name="T23" fmla="*/ 783 h 872"/>
              <a:gd name="T24" fmla="*/ 156 w 872"/>
              <a:gd name="T25" fmla="*/ 770 h 872"/>
              <a:gd name="T26" fmla="*/ 147 w 872"/>
              <a:gd name="T27" fmla="*/ 762 h 872"/>
              <a:gd name="T28" fmla="*/ 130 w 872"/>
              <a:gd name="T29" fmla="*/ 746 h 872"/>
              <a:gd name="T30" fmla="*/ 745 w 872"/>
              <a:gd name="T31" fmla="*/ 742 h 872"/>
              <a:gd name="T32" fmla="*/ 763 w 872"/>
              <a:gd name="T33" fmla="*/ 724 h 872"/>
              <a:gd name="T34" fmla="*/ 786 w 872"/>
              <a:gd name="T35" fmla="*/ 696 h 872"/>
              <a:gd name="T36" fmla="*/ 799 w 872"/>
              <a:gd name="T37" fmla="*/ 674 h 872"/>
              <a:gd name="T38" fmla="*/ 810 w 872"/>
              <a:gd name="T39" fmla="*/ 654 h 872"/>
              <a:gd name="T40" fmla="*/ 815 w 872"/>
              <a:gd name="T41" fmla="*/ 644 h 872"/>
              <a:gd name="T42" fmla="*/ 827 w 872"/>
              <a:gd name="T43" fmla="*/ 625 h 872"/>
              <a:gd name="T44" fmla="*/ 838 w 872"/>
              <a:gd name="T45" fmla="*/ 603 h 872"/>
              <a:gd name="T46" fmla="*/ 27 w 872"/>
              <a:gd name="T47" fmla="*/ 586 h 872"/>
              <a:gd name="T48" fmla="*/ 20 w 872"/>
              <a:gd name="T49" fmla="*/ 563 h 872"/>
              <a:gd name="T50" fmla="*/ 15 w 872"/>
              <a:gd name="T51" fmla="*/ 539 h 872"/>
              <a:gd name="T52" fmla="*/ 8 w 872"/>
              <a:gd name="T53" fmla="*/ 503 h 872"/>
              <a:gd name="T54" fmla="*/ 3 w 872"/>
              <a:gd name="T55" fmla="*/ 478 h 872"/>
              <a:gd name="T56" fmla="*/ 0 w 872"/>
              <a:gd name="T57" fmla="*/ 456 h 872"/>
              <a:gd name="T58" fmla="*/ 0 w 872"/>
              <a:gd name="T59" fmla="*/ 444 h 872"/>
              <a:gd name="T60" fmla="*/ 870 w 872"/>
              <a:gd name="T61" fmla="*/ 424 h 872"/>
              <a:gd name="T62" fmla="*/ 867 w 872"/>
              <a:gd name="T63" fmla="*/ 402 h 872"/>
              <a:gd name="T64" fmla="*/ 866 w 872"/>
              <a:gd name="T65" fmla="*/ 390 h 872"/>
              <a:gd name="T66" fmla="*/ 864 w 872"/>
              <a:gd name="T67" fmla="*/ 367 h 872"/>
              <a:gd name="T68" fmla="*/ 10 w 872"/>
              <a:gd name="T69" fmla="*/ 350 h 872"/>
              <a:gd name="T70" fmla="*/ 17 w 872"/>
              <a:gd name="T71" fmla="*/ 326 h 872"/>
              <a:gd name="T72" fmla="*/ 27 w 872"/>
              <a:gd name="T73" fmla="*/ 291 h 872"/>
              <a:gd name="T74" fmla="*/ 35 w 872"/>
              <a:gd name="T75" fmla="*/ 267 h 872"/>
              <a:gd name="T76" fmla="*/ 43 w 872"/>
              <a:gd name="T77" fmla="*/ 246 h 872"/>
              <a:gd name="T78" fmla="*/ 49 w 872"/>
              <a:gd name="T79" fmla="*/ 235 h 872"/>
              <a:gd name="T80" fmla="*/ 61 w 872"/>
              <a:gd name="T81" fmla="*/ 216 h 872"/>
              <a:gd name="T82" fmla="*/ 75 w 872"/>
              <a:gd name="T83" fmla="*/ 196 h 872"/>
              <a:gd name="T84" fmla="*/ 793 w 872"/>
              <a:gd name="T85" fmla="*/ 191 h 872"/>
              <a:gd name="T86" fmla="*/ 780 w 872"/>
              <a:gd name="T87" fmla="*/ 171 h 872"/>
              <a:gd name="T88" fmla="*/ 765 w 872"/>
              <a:gd name="T89" fmla="*/ 150 h 872"/>
              <a:gd name="T90" fmla="*/ 740 w 872"/>
              <a:gd name="T91" fmla="*/ 124 h 872"/>
              <a:gd name="T92" fmla="*/ 720 w 872"/>
              <a:gd name="T93" fmla="*/ 108 h 872"/>
              <a:gd name="T94" fmla="*/ 702 w 872"/>
              <a:gd name="T95" fmla="*/ 95 h 872"/>
              <a:gd name="T96" fmla="*/ 693 w 872"/>
              <a:gd name="T97" fmla="*/ 88 h 872"/>
              <a:gd name="T98" fmla="*/ 674 w 872"/>
              <a:gd name="T99" fmla="*/ 74 h 872"/>
              <a:gd name="T100" fmla="*/ 212 w 872"/>
              <a:gd name="T101" fmla="*/ 65 h 872"/>
              <a:gd name="T102" fmla="*/ 234 w 872"/>
              <a:gd name="T103" fmla="*/ 53 h 872"/>
              <a:gd name="T104" fmla="*/ 266 w 872"/>
              <a:gd name="T105" fmla="*/ 37 h 872"/>
              <a:gd name="T106" fmla="*/ 289 w 872"/>
              <a:gd name="T107" fmla="*/ 27 h 872"/>
              <a:gd name="T108" fmla="*/ 310 w 872"/>
              <a:gd name="T109" fmla="*/ 18 h 872"/>
              <a:gd name="T110" fmla="*/ 322 w 872"/>
              <a:gd name="T111" fmla="*/ 15 h 872"/>
              <a:gd name="T112" fmla="*/ 344 w 872"/>
              <a:gd name="T113" fmla="*/ 11 h 872"/>
              <a:gd name="T114" fmla="*/ 369 w 872"/>
              <a:gd name="T115" fmla="*/ 8 h 872"/>
              <a:gd name="T116" fmla="*/ 495 w 872"/>
              <a:gd name="T117" fmla="*/ 7 h 872"/>
              <a:gd name="T118" fmla="*/ 473 w 872"/>
              <a:gd name="T119" fmla="*/ 3 h 872"/>
              <a:gd name="T120" fmla="*/ 448 w 872"/>
              <a:gd name="T121" fmla="*/ 0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72" h="872">
                <a:moveTo>
                  <a:pt x="433" y="872"/>
                </a:moveTo>
                <a:cubicBezTo>
                  <a:pt x="433" y="872"/>
                  <a:pt x="433" y="872"/>
                  <a:pt x="433" y="872"/>
                </a:cubicBezTo>
                <a:cubicBezTo>
                  <a:pt x="429" y="872"/>
                  <a:pt x="425" y="872"/>
                  <a:pt x="421" y="872"/>
                </a:cubicBezTo>
                <a:cubicBezTo>
                  <a:pt x="420" y="872"/>
                  <a:pt x="419" y="871"/>
                  <a:pt x="419" y="870"/>
                </a:cubicBezTo>
                <a:cubicBezTo>
                  <a:pt x="419" y="869"/>
                  <a:pt x="420" y="869"/>
                  <a:pt x="421" y="869"/>
                </a:cubicBezTo>
                <a:cubicBezTo>
                  <a:pt x="425" y="869"/>
                  <a:pt x="429" y="869"/>
                  <a:pt x="433" y="869"/>
                </a:cubicBezTo>
                <a:cubicBezTo>
                  <a:pt x="434" y="869"/>
                  <a:pt x="434" y="870"/>
                  <a:pt x="434" y="870"/>
                </a:cubicBezTo>
                <a:cubicBezTo>
                  <a:pt x="434" y="871"/>
                  <a:pt x="434" y="872"/>
                  <a:pt x="433" y="872"/>
                </a:cubicBezTo>
                <a:close/>
                <a:moveTo>
                  <a:pt x="445" y="872"/>
                </a:moveTo>
                <a:cubicBezTo>
                  <a:pt x="444" y="872"/>
                  <a:pt x="443" y="871"/>
                  <a:pt x="443" y="870"/>
                </a:cubicBezTo>
                <a:cubicBezTo>
                  <a:pt x="443" y="870"/>
                  <a:pt x="444" y="869"/>
                  <a:pt x="445" y="869"/>
                </a:cubicBezTo>
                <a:cubicBezTo>
                  <a:pt x="449" y="869"/>
                  <a:pt x="453" y="869"/>
                  <a:pt x="457" y="868"/>
                </a:cubicBezTo>
                <a:cubicBezTo>
                  <a:pt x="458" y="868"/>
                  <a:pt x="458" y="869"/>
                  <a:pt x="458" y="870"/>
                </a:cubicBezTo>
                <a:cubicBezTo>
                  <a:pt x="458" y="871"/>
                  <a:pt x="458" y="871"/>
                  <a:pt x="457" y="871"/>
                </a:cubicBezTo>
                <a:cubicBezTo>
                  <a:pt x="453" y="872"/>
                  <a:pt x="449" y="872"/>
                  <a:pt x="445" y="872"/>
                </a:cubicBezTo>
                <a:cubicBezTo>
                  <a:pt x="445" y="872"/>
                  <a:pt x="445" y="872"/>
                  <a:pt x="445" y="872"/>
                </a:cubicBezTo>
                <a:close/>
                <a:moveTo>
                  <a:pt x="409" y="871"/>
                </a:moveTo>
                <a:cubicBezTo>
                  <a:pt x="409" y="871"/>
                  <a:pt x="409" y="871"/>
                  <a:pt x="409" y="871"/>
                </a:cubicBezTo>
                <a:cubicBezTo>
                  <a:pt x="405" y="871"/>
                  <a:pt x="401" y="871"/>
                  <a:pt x="397" y="870"/>
                </a:cubicBezTo>
                <a:cubicBezTo>
                  <a:pt x="396" y="870"/>
                  <a:pt x="395" y="869"/>
                  <a:pt x="395" y="869"/>
                </a:cubicBezTo>
                <a:cubicBezTo>
                  <a:pt x="395" y="868"/>
                  <a:pt x="396" y="867"/>
                  <a:pt x="397" y="867"/>
                </a:cubicBezTo>
                <a:cubicBezTo>
                  <a:pt x="401" y="868"/>
                  <a:pt x="405" y="868"/>
                  <a:pt x="409" y="868"/>
                </a:cubicBezTo>
                <a:cubicBezTo>
                  <a:pt x="410" y="868"/>
                  <a:pt x="410" y="869"/>
                  <a:pt x="410" y="870"/>
                </a:cubicBezTo>
                <a:cubicBezTo>
                  <a:pt x="410" y="871"/>
                  <a:pt x="410" y="871"/>
                  <a:pt x="409" y="871"/>
                </a:cubicBezTo>
                <a:close/>
                <a:moveTo>
                  <a:pt x="469" y="871"/>
                </a:moveTo>
                <a:cubicBezTo>
                  <a:pt x="468" y="871"/>
                  <a:pt x="467" y="870"/>
                  <a:pt x="467" y="869"/>
                </a:cubicBezTo>
                <a:cubicBezTo>
                  <a:pt x="467" y="868"/>
                  <a:pt x="468" y="868"/>
                  <a:pt x="469" y="868"/>
                </a:cubicBezTo>
                <a:cubicBezTo>
                  <a:pt x="473" y="867"/>
                  <a:pt x="477" y="867"/>
                  <a:pt x="481" y="867"/>
                </a:cubicBezTo>
                <a:cubicBezTo>
                  <a:pt x="481" y="867"/>
                  <a:pt x="482" y="867"/>
                  <a:pt x="482" y="868"/>
                </a:cubicBezTo>
                <a:cubicBezTo>
                  <a:pt x="482" y="869"/>
                  <a:pt x="482" y="870"/>
                  <a:pt x="481" y="870"/>
                </a:cubicBezTo>
                <a:cubicBezTo>
                  <a:pt x="477" y="870"/>
                  <a:pt x="473" y="870"/>
                  <a:pt x="469" y="871"/>
                </a:cubicBezTo>
                <a:cubicBezTo>
                  <a:pt x="469" y="871"/>
                  <a:pt x="469" y="871"/>
                  <a:pt x="469" y="871"/>
                </a:cubicBezTo>
                <a:close/>
                <a:moveTo>
                  <a:pt x="385" y="869"/>
                </a:moveTo>
                <a:cubicBezTo>
                  <a:pt x="385" y="869"/>
                  <a:pt x="385" y="869"/>
                  <a:pt x="385" y="869"/>
                </a:cubicBezTo>
                <a:cubicBezTo>
                  <a:pt x="381" y="869"/>
                  <a:pt x="377" y="868"/>
                  <a:pt x="373" y="867"/>
                </a:cubicBezTo>
                <a:cubicBezTo>
                  <a:pt x="372" y="867"/>
                  <a:pt x="371" y="867"/>
                  <a:pt x="372" y="866"/>
                </a:cubicBezTo>
                <a:cubicBezTo>
                  <a:pt x="372" y="865"/>
                  <a:pt x="372" y="864"/>
                  <a:pt x="373" y="864"/>
                </a:cubicBezTo>
                <a:cubicBezTo>
                  <a:pt x="377" y="865"/>
                  <a:pt x="381" y="866"/>
                  <a:pt x="385" y="866"/>
                </a:cubicBezTo>
                <a:cubicBezTo>
                  <a:pt x="386" y="866"/>
                  <a:pt x="387" y="867"/>
                  <a:pt x="386" y="868"/>
                </a:cubicBezTo>
                <a:cubicBezTo>
                  <a:pt x="386" y="868"/>
                  <a:pt x="386" y="869"/>
                  <a:pt x="385" y="869"/>
                </a:cubicBezTo>
                <a:close/>
                <a:moveTo>
                  <a:pt x="493" y="868"/>
                </a:moveTo>
                <a:cubicBezTo>
                  <a:pt x="492" y="868"/>
                  <a:pt x="491" y="868"/>
                  <a:pt x="491" y="867"/>
                </a:cubicBezTo>
                <a:cubicBezTo>
                  <a:pt x="491" y="866"/>
                  <a:pt x="492" y="865"/>
                  <a:pt x="492" y="865"/>
                </a:cubicBezTo>
                <a:cubicBezTo>
                  <a:pt x="496" y="865"/>
                  <a:pt x="500" y="864"/>
                  <a:pt x="504" y="864"/>
                </a:cubicBezTo>
                <a:cubicBezTo>
                  <a:pt x="505" y="863"/>
                  <a:pt x="506" y="864"/>
                  <a:pt x="506" y="865"/>
                </a:cubicBezTo>
                <a:cubicBezTo>
                  <a:pt x="506" y="866"/>
                  <a:pt x="506" y="866"/>
                  <a:pt x="505" y="866"/>
                </a:cubicBezTo>
                <a:cubicBezTo>
                  <a:pt x="501" y="867"/>
                  <a:pt x="497" y="868"/>
                  <a:pt x="493" y="868"/>
                </a:cubicBezTo>
                <a:cubicBezTo>
                  <a:pt x="493" y="868"/>
                  <a:pt x="493" y="868"/>
                  <a:pt x="493" y="868"/>
                </a:cubicBezTo>
                <a:close/>
                <a:moveTo>
                  <a:pt x="361" y="866"/>
                </a:moveTo>
                <a:cubicBezTo>
                  <a:pt x="361" y="866"/>
                  <a:pt x="361" y="866"/>
                  <a:pt x="361" y="866"/>
                </a:cubicBezTo>
                <a:cubicBezTo>
                  <a:pt x="357" y="865"/>
                  <a:pt x="353" y="864"/>
                  <a:pt x="349" y="863"/>
                </a:cubicBezTo>
                <a:cubicBezTo>
                  <a:pt x="348" y="863"/>
                  <a:pt x="348" y="862"/>
                  <a:pt x="348" y="862"/>
                </a:cubicBezTo>
                <a:cubicBezTo>
                  <a:pt x="348" y="861"/>
                  <a:pt x="349" y="860"/>
                  <a:pt x="350" y="860"/>
                </a:cubicBezTo>
                <a:cubicBezTo>
                  <a:pt x="354" y="861"/>
                  <a:pt x="358" y="862"/>
                  <a:pt x="361" y="863"/>
                </a:cubicBezTo>
                <a:cubicBezTo>
                  <a:pt x="362" y="863"/>
                  <a:pt x="363" y="864"/>
                  <a:pt x="363" y="864"/>
                </a:cubicBezTo>
                <a:cubicBezTo>
                  <a:pt x="363" y="865"/>
                  <a:pt x="362" y="866"/>
                  <a:pt x="361" y="866"/>
                </a:cubicBezTo>
                <a:close/>
                <a:moveTo>
                  <a:pt x="516" y="864"/>
                </a:moveTo>
                <a:cubicBezTo>
                  <a:pt x="516" y="864"/>
                  <a:pt x="515" y="864"/>
                  <a:pt x="515" y="863"/>
                </a:cubicBezTo>
                <a:cubicBezTo>
                  <a:pt x="515" y="862"/>
                  <a:pt x="515" y="862"/>
                  <a:pt x="516" y="861"/>
                </a:cubicBezTo>
                <a:cubicBezTo>
                  <a:pt x="520" y="861"/>
                  <a:pt x="524" y="860"/>
                  <a:pt x="528" y="859"/>
                </a:cubicBezTo>
                <a:cubicBezTo>
                  <a:pt x="529" y="859"/>
                  <a:pt x="529" y="859"/>
                  <a:pt x="530" y="860"/>
                </a:cubicBezTo>
                <a:cubicBezTo>
                  <a:pt x="530" y="861"/>
                  <a:pt x="529" y="862"/>
                  <a:pt x="528" y="862"/>
                </a:cubicBezTo>
                <a:cubicBezTo>
                  <a:pt x="525" y="863"/>
                  <a:pt x="521" y="864"/>
                  <a:pt x="517" y="864"/>
                </a:cubicBezTo>
                <a:cubicBezTo>
                  <a:pt x="517" y="864"/>
                  <a:pt x="516" y="864"/>
                  <a:pt x="516" y="864"/>
                </a:cubicBezTo>
                <a:close/>
                <a:moveTo>
                  <a:pt x="338" y="861"/>
                </a:moveTo>
                <a:cubicBezTo>
                  <a:pt x="338" y="861"/>
                  <a:pt x="337" y="861"/>
                  <a:pt x="337" y="861"/>
                </a:cubicBezTo>
                <a:cubicBezTo>
                  <a:pt x="333" y="860"/>
                  <a:pt x="330" y="859"/>
                  <a:pt x="326" y="858"/>
                </a:cubicBezTo>
                <a:cubicBezTo>
                  <a:pt x="325" y="858"/>
                  <a:pt x="324" y="857"/>
                  <a:pt x="325" y="856"/>
                </a:cubicBezTo>
                <a:cubicBezTo>
                  <a:pt x="325" y="855"/>
                  <a:pt x="326" y="855"/>
                  <a:pt x="326" y="855"/>
                </a:cubicBezTo>
                <a:cubicBezTo>
                  <a:pt x="330" y="856"/>
                  <a:pt x="334" y="857"/>
                  <a:pt x="338" y="858"/>
                </a:cubicBezTo>
                <a:cubicBezTo>
                  <a:pt x="339" y="858"/>
                  <a:pt x="339" y="859"/>
                  <a:pt x="339" y="860"/>
                </a:cubicBezTo>
                <a:cubicBezTo>
                  <a:pt x="339" y="860"/>
                  <a:pt x="338" y="861"/>
                  <a:pt x="338" y="861"/>
                </a:cubicBezTo>
                <a:close/>
                <a:moveTo>
                  <a:pt x="540" y="859"/>
                </a:moveTo>
                <a:cubicBezTo>
                  <a:pt x="539" y="859"/>
                  <a:pt x="539" y="859"/>
                  <a:pt x="538" y="858"/>
                </a:cubicBezTo>
                <a:cubicBezTo>
                  <a:pt x="538" y="857"/>
                  <a:pt x="539" y="857"/>
                  <a:pt x="539" y="856"/>
                </a:cubicBezTo>
                <a:cubicBezTo>
                  <a:pt x="543" y="855"/>
                  <a:pt x="547" y="854"/>
                  <a:pt x="551" y="853"/>
                </a:cubicBezTo>
                <a:cubicBezTo>
                  <a:pt x="552" y="853"/>
                  <a:pt x="553" y="854"/>
                  <a:pt x="553" y="854"/>
                </a:cubicBezTo>
                <a:cubicBezTo>
                  <a:pt x="553" y="855"/>
                  <a:pt x="553" y="856"/>
                  <a:pt x="552" y="856"/>
                </a:cubicBezTo>
                <a:cubicBezTo>
                  <a:pt x="548" y="857"/>
                  <a:pt x="544" y="858"/>
                  <a:pt x="540" y="859"/>
                </a:cubicBezTo>
                <a:cubicBezTo>
                  <a:pt x="540" y="859"/>
                  <a:pt x="540" y="859"/>
                  <a:pt x="540" y="859"/>
                </a:cubicBezTo>
                <a:close/>
                <a:moveTo>
                  <a:pt x="314" y="855"/>
                </a:moveTo>
                <a:cubicBezTo>
                  <a:pt x="314" y="855"/>
                  <a:pt x="314" y="855"/>
                  <a:pt x="314" y="855"/>
                </a:cubicBezTo>
                <a:cubicBezTo>
                  <a:pt x="310" y="854"/>
                  <a:pt x="306" y="852"/>
                  <a:pt x="303" y="851"/>
                </a:cubicBezTo>
                <a:cubicBezTo>
                  <a:pt x="302" y="851"/>
                  <a:pt x="301" y="850"/>
                  <a:pt x="302" y="849"/>
                </a:cubicBezTo>
                <a:cubicBezTo>
                  <a:pt x="302" y="849"/>
                  <a:pt x="303" y="848"/>
                  <a:pt x="303" y="848"/>
                </a:cubicBezTo>
                <a:cubicBezTo>
                  <a:pt x="307" y="850"/>
                  <a:pt x="311" y="851"/>
                  <a:pt x="315" y="852"/>
                </a:cubicBezTo>
                <a:cubicBezTo>
                  <a:pt x="316" y="852"/>
                  <a:pt x="316" y="853"/>
                  <a:pt x="316" y="854"/>
                </a:cubicBezTo>
                <a:cubicBezTo>
                  <a:pt x="316" y="854"/>
                  <a:pt x="315" y="855"/>
                  <a:pt x="314" y="855"/>
                </a:cubicBezTo>
                <a:close/>
                <a:moveTo>
                  <a:pt x="563" y="853"/>
                </a:moveTo>
                <a:cubicBezTo>
                  <a:pt x="562" y="853"/>
                  <a:pt x="562" y="853"/>
                  <a:pt x="561" y="852"/>
                </a:cubicBezTo>
                <a:cubicBezTo>
                  <a:pt x="561" y="851"/>
                  <a:pt x="562" y="850"/>
                  <a:pt x="562" y="850"/>
                </a:cubicBezTo>
                <a:cubicBezTo>
                  <a:pt x="566" y="849"/>
                  <a:pt x="570" y="848"/>
                  <a:pt x="574" y="846"/>
                </a:cubicBezTo>
                <a:cubicBezTo>
                  <a:pt x="575" y="846"/>
                  <a:pt x="576" y="847"/>
                  <a:pt x="576" y="847"/>
                </a:cubicBezTo>
                <a:cubicBezTo>
                  <a:pt x="576" y="848"/>
                  <a:pt x="576" y="849"/>
                  <a:pt x="575" y="849"/>
                </a:cubicBezTo>
                <a:cubicBezTo>
                  <a:pt x="571" y="850"/>
                  <a:pt x="567" y="852"/>
                  <a:pt x="563" y="853"/>
                </a:cubicBezTo>
                <a:cubicBezTo>
                  <a:pt x="563" y="853"/>
                  <a:pt x="563" y="853"/>
                  <a:pt x="563" y="853"/>
                </a:cubicBezTo>
                <a:close/>
                <a:moveTo>
                  <a:pt x="292" y="847"/>
                </a:moveTo>
                <a:cubicBezTo>
                  <a:pt x="291" y="847"/>
                  <a:pt x="291" y="847"/>
                  <a:pt x="291" y="847"/>
                </a:cubicBezTo>
                <a:cubicBezTo>
                  <a:pt x="287" y="846"/>
                  <a:pt x="284" y="845"/>
                  <a:pt x="280" y="843"/>
                </a:cubicBezTo>
                <a:cubicBezTo>
                  <a:pt x="279" y="843"/>
                  <a:pt x="279" y="842"/>
                  <a:pt x="279" y="841"/>
                </a:cubicBezTo>
                <a:cubicBezTo>
                  <a:pt x="279" y="841"/>
                  <a:pt x="280" y="840"/>
                  <a:pt x="281" y="840"/>
                </a:cubicBezTo>
                <a:cubicBezTo>
                  <a:pt x="285" y="842"/>
                  <a:pt x="288" y="843"/>
                  <a:pt x="292" y="845"/>
                </a:cubicBezTo>
                <a:cubicBezTo>
                  <a:pt x="293" y="845"/>
                  <a:pt x="293" y="846"/>
                  <a:pt x="293" y="846"/>
                </a:cubicBezTo>
                <a:cubicBezTo>
                  <a:pt x="293" y="847"/>
                  <a:pt x="292" y="847"/>
                  <a:pt x="292" y="847"/>
                </a:cubicBezTo>
                <a:close/>
                <a:moveTo>
                  <a:pt x="586" y="845"/>
                </a:moveTo>
                <a:cubicBezTo>
                  <a:pt x="585" y="845"/>
                  <a:pt x="584" y="845"/>
                  <a:pt x="584" y="844"/>
                </a:cubicBezTo>
                <a:cubicBezTo>
                  <a:pt x="584" y="844"/>
                  <a:pt x="584" y="843"/>
                  <a:pt x="585" y="842"/>
                </a:cubicBezTo>
                <a:cubicBezTo>
                  <a:pt x="589" y="841"/>
                  <a:pt x="593" y="840"/>
                  <a:pt x="596" y="838"/>
                </a:cubicBezTo>
                <a:cubicBezTo>
                  <a:pt x="597" y="838"/>
                  <a:pt x="598" y="838"/>
                  <a:pt x="598" y="839"/>
                </a:cubicBezTo>
                <a:cubicBezTo>
                  <a:pt x="599" y="840"/>
                  <a:pt x="598" y="841"/>
                  <a:pt x="597" y="841"/>
                </a:cubicBezTo>
                <a:cubicBezTo>
                  <a:pt x="594" y="842"/>
                  <a:pt x="590" y="844"/>
                  <a:pt x="586" y="845"/>
                </a:cubicBezTo>
                <a:cubicBezTo>
                  <a:pt x="586" y="845"/>
                  <a:pt x="586" y="845"/>
                  <a:pt x="586" y="845"/>
                </a:cubicBezTo>
                <a:close/>
                <a:moveTo>
                  <a:pt x="269" y="839"/>
                </a:moveTo>
                <a:cubicBezTo>
                  <a:pt x="269" y="839"/>
                  <a:pt x="269" y="839"/>
                  <a:pt x="269" y="839"/>
                </a:cubicBezTo>
                <a:cubicBezTo>
                  <a:pt x="265" y="837"/>
                  <a:pt x="261" y="836"/>
                  <a:pt x="257" y="834"/>
                </a:cubicBezTo>
                <a:cubicBezTo>
                  <a:pt x="257" y="834"/>
                  <a:pt x="256" y="833"/>
                  <a:pt x="257" y="832"/>
                </a:cubicBezTo>
                <a:cubicBezTo>
                  <a:pt x="257" y="831"/>
                  <a:pt x="258" y="831"/>
                  <a:pt x="259" y="831"/>
                </a:cubicBezTo>
                <a:cubicBezTo>
                  <a:pt x="262" y="833"/>
                  <a:pt x="266" y="834"/>
                  <a:pt x="270" y="836"/>
                </a:cubicBezTo>
                <a:cubicBezTo>
                  <a:pt x="270" y="836"/>
                  <a:pt x="271" y="837"/>
                  <a:pt x="270" y="838"/>
                </a:cubicBezTo>
                <a:cubicBezTo>
                  <a:pt x="270" y="839"/>
                  <a:pt x="270" y="839"/>
                  <a:pt x="269" y="839"/>
                </a:cubicBezTo>
                <a:close/>
                <a:moveTo>
                  <a:pt x="608" y="836"/>
                </a:moveTo>
                <a:cubicBezTo>
                  <a:pt x="607" y="836"/>
                  <a:pt x="607" y="836"/>
                  <a:pt x="607" y="836"/>
                </a:cubicBezTo>
                <a:cubicBezTo>
                  <a:pt x="606" y="835"/>
                  <a:pt x="607" y="834"/>
                  <a:pt x="607" y="834"/>
                </a:cubicBezTo>
                <a:cubicBezTo>
                  <a:pt x="611" y="832"/>
                  <a:pt x="615" y="830"/>
                  <a:pt x="618" y="829"/>
                </a:cubicBezTo>
                <a:cubicBezTo>
                  <a:pt x="619" y="828"/>
                  <a:pt x="620" y="829"/>
                  <a:pt x="620" y="829"/>
                </a:cubicBezTo>
                <a:cubicBezTo>
                  <a:pt x="621" y="830"/>
                  <a:pt x="620" y="831"/>
                  <a:pt x="619" y="831"/>
                </a:cubicBezTo>
                <a:cubicBezTo>
                  <a:pt x="616" y="833"/>
                  <a:pt x="612" y="835"/>
                  <a:pt x="608" y="836"/>
                </a:cubicBezTo>
                <a:cubicBezTo>
                  <a:pt x="608" y="836"/>
                  <a:pt x="608" y="836"/>
                  <a:pt x="608" y="836"/>
                </a:cubicBezTo>
                <a:close/>
                <a:moveTo>
                  <a:pt x="247" y="829"/>
                </a:moveTo>
                <a:cubicBezTo>
                  <a:pt x="247" y="829"/>
                  <a:pt x="247" y="829"/>
                  <a:pt x="247" y="829"/>
                </a:cubicBezTo>
                <a:cubicBezTo>
                  <a:pt x="243" y="827"/>
                  <a:pt x="239" y="825"/>
                  <a:pt x="236" y="824"/>
                </a:cubicBezTo>
                <a:cubicBezTo>
                  <a:pt x="235" y="823"/>
                  <a:pt x="235" y="822"/>
                  <a:pt x="235" y="821"/>
                </a:cubicBezTo>
                <a:cubicBezTo>
                  <a:pt x="235" y="821"/>
                  <a:pt x="236" y="820"/>
                  <a:pt x="237" y="821"/>
                </a:cubicBezTo>
                <a:cubicBezTo>
                  <a:pt x="241" y="823"/>
                  <a:pt x="244" y="824"/>
                  <a:pt x="248" y="826"/>
                </a:cubicBezTo>
                <a:cubicBezTo>
                  <a:pt x="249" y="827"/>
                  <a:pt x="249" y="827"/>
                  <a:pt x="249" y="828"/>
                </a:cubicBezTo>
                <a:cubicBezTo>
                  <a:pt x="248" y="829"/>
                  <a:pt x="248" y="829"/>
                  <a:pt x="247" y="829"/>
                </a:cubicBezTo>
                <a:close/>
                <a:moveTo>
                  <a:pt x="630" y="826"/>
                </a:moveTo>
                <a:cubicBezTo>
                  <a:pt x="629" y="826"/>
                  <a:pt x="629" y="826"/>
                  <a:pt x="628" y="825"/>
                </a:cubicBezTo>
                <a:cubicBezTo>
                  <a:pt x="628" y="825"/>
                  <a:pt x="628" y="824"/>
                  <a:pt x="629" y="823"/>
                </a:cubicBezTo>
                <a:cubicBezTo>
                  <a:pt x="632" y="822"/>
                  <a:pt x="636" y="820"/>
                  <a:pt x="640" y="818"/>
                </a:cubicBezTo>
                <a:cubicBezTo>
                  <a:pt x="640" y="818"/>
                  <a:pt x="641" y="818"/>
                  <a:pt x="642" y="819"/>
                </a:cubicBezTo>
                <a:cubicBezTo>
                  <a:pt x="642" y="819"/>
                  <a:pt x="642" y="820"/>
                  <a:pt x="641" y="821"/>
                </a:cubicBezTo>
                <a:cubicBezTo>
                  <a:pt x="637" y="823"/>
                  <a:pt x="634" y="824"/>
                  <a:pt x="630" y="826"/>
                </a:cubicBezTo>
                <a:cubicBezTo>
                  <a:pt x="630" y="826"/>
                  <a:pt x="630" y="826"/>
                  <a:pt x="630" y="826"/>
                </a:cubicBezTo>
                <a:close/>
                <a:moveTo>
                  <a:pt x="226" y="818"/>
                </a:moveTo>
                <a:cubicBezTo>
                  <a:pt x="226" y="818"/>
                  <a:pt x="225" y="818"/>
                  <a:pt x="225" y="818"/>
                </a:cubicBezTo>
                <a:cubicBezTo>
                  <a:pt x="222" y="816"/>
                  <a:pt x="218" y="814"/>
                  <a:pt x="215" y="812"/>
                </a:cubicBezTo>
                <a:cubicBezTo>
                  <a:pt x="214" y="811"/>
                  <a:pt x="214" y="811"/>
                  <a:pt x="214" y="810"/>
                </a:cubicBezTo>
                <a:cubicBezTo>
                  <a:pt x="214" y="809"/>
                  <a:pt x="215" y="809"/>
                  <a:pt x="216" y="809"/>
                </a:cubicBezTo>
                <a:cubicBezTo>
                  <a:pt x="220" y="811"/>
                  <a:pt x="223" y="813"/>
                  <a:pt x="227" y="815"/>
                </a:cubicBezTo>
                <a:cubicBezTo>
                  <a:pt x="227" y="816"/>
                  <a:pt x="228" y="817"/>
                  <a:pt x="227" y="817"/>
                </a:cubicBezTo>
                <a:cubicBezTo>
                  <a:pt x="227" y="818"/>
                  <a:pt x="226" y="818"/>
                  <a:pt x="226" y="818"/>
                </a:cubicBezTo>
                <a:close/>
                <a:moveTo>
                  <a:pt x="651" y="815"/>
                </a:moveTo>
                <a:cubicBezTo>
                  <a:pt x="650" y="815"/>
                  <a:pt x="650" y="815"/>
                  <a:pt x="649" y="814"/>
                </a:cubicBezTo>
                <a:cubicBezTo>
                  <a:pt x="649" y="814"/>
                  <a:pt x="649" y="813"/>
                  <a:pt x="650" y="812"/>
                </a:cubicBezTo>
                <a:cubicBezTo>
                  <a:pt x="653" y="810"/>
                  <a:pt x="657" y="808"/>
                  <a:pt x="660" y="806"/>
                </a:cubicBezTo>
                <a:cubicBezTo>
                  <a:pt x="661" y="806"/>
                  <a:pt x="662" y="806"/>
                  <a:pt x="662" y="807"/>
                </a:cubicBezTo>
                <a:cubicBezTo>
                  <a:pt x="663" y="807"/>
                  <a:pt x="662" y="808"/>
                  <a:pt x="662" y="809"/>
                </a:cubicBezTo>
                <a:cubicBezTo>
                  <a:pt x="658" y="811"/>
                  <a:pt x="655" y="813"/>
                  <a:pt x="651" y="815"/>
                </a:cubicBezTo>
                <a:cubicBezTo>
                  <a:pt x="651" y="815"/>
                  <a:pt x="651" y="815"/>
                  <a:pt x="651" y="815"/>
                </a:cubicBezTo>
                <a:close/>
                <a:moveTo>
                  <a:pt x="205" y="806"/>
                </a:moveTo>
                <a:cubicBezTo>
                  <a:pt x="205" y="806"/>
                  <a:pt x="205" y="806"/>
                  <a:pt x="204" y="806"/>
                </a:cubicBezTo>
                <a:cubicBezTo>
                  <a:pt x="201" y="803"/>
                  <a:pt x="198" y="801"/>
                  <a:pt x="194" y="799"/>
                </a:cubicBezTo>
                <a:cubicBezTo>
                  <a:pt x="193" y="799"/>
                  <a:pt x="193" y="798"/>
                  <a:pt x="194" y="797"/>
                </a:cubicBezTo>
                <a:cubicBezTo>
                  <a:pt x="194" y="796"/>
                  <a:pt x="195" y="796"/>
                  <a:pt x="196" y="797"/>
                </a:cubicBezTo>
                <a:cubicBezTo>
                  <a:pt x="199" y="799"/>
                  <a:pt x="203" y="801"/>
                  <a:pt x="206" y="803"/>
                </a:cubicBezTo>
                <a:cubicBezTo>
                  <a:pt x="207" y="803"/>
                  <a:pt x="207" y="804"/>
                  <a:pt x="206" y="805"/>
                </a:cubicBezTo>
                <a:cubicBezTo>
                  <a:pt x="206" y="806"/>
                  <a:pt x="206" y="806"/>
                  <a:pt x="205" y="806"/>
                </a:cubicBezTo>
                <a:close/>
                <a:moveTo>
                  <a:pt x="671" y="803"/>
                </a:moveTo>
                <a:cubicBezTo>
                  <a:pt x="671" y="803"/>
                  <a:pt x="670" y="802"/>
                  <a:pt x="670" y="802"/>
                </a:cubicBezTo>
                <a:cubicBezTo>
                  <a:pt x="669" y="801"/>
                  <a:pt x="670" y="800"/>
                  <a:pt x="670" y="800"/>
                </a:cubicBezTo>
                <a:cubicBezTo>
                  <a:pt x="674" y="798"/>
                  <a:pt x="677" y="795"/>
                  <a:pt x="680" y="793"/>
                </a:cubicBezTo>
                <a:cubicBezTo>
                  <a:pt x="681" y="793"/>
                  <a:pt x="682" y="793"/>
                  <a:pt x="682" y="794"/>
                </a:cubicBezTo>
                <a:cubicBezTo>
                  <a:pt x="683" y="794"/>
                  <a:pt x="683" y="795"/>
                  <a:pt x="682" y="796"/>
                </a:cubicBezTo>
                <a:cubicBezTo>
                  <a:pt x="679" y="798"/>
                  <a:pt x="675" y="800"/>
                  <a:pt x="672" y="802"/>
                </a:cubicBezTo>
                <a:cubicBezTo>
                  <a:pt x="672" y="802"/>
                  <a:pt x="671" y="803"/>
                  <a:pt x="671" y="803"/>
                </a:cubicBezTo>
                <a:close/>
                <a:moveTo>
                  <a:pt x="185" y="793"/>
                </a:moveTo>
                <a:cubicBezTo>
                  <a:pt x="185" y="793"/>
                  <a:pt x="185" y="792"/>
                  <a:pt x="184" y="792"/>
                </a:cubicBezTo>
                <a:cubicBezTo>
                  <a:pt x="181" y="790"/>
                  <a:pt x="178" y="788"/>
                  <a:pt x="175" y="785"/>
                </a:cubicBezTo>
                <a:cubicBezTo>
                  <a:pt x="174" y="785"/>
                  <a:pt x="174" y="784"/>
                  <a:pt x="174" y="783"/>
                </a:cubicBezTo>
                <a:cubicBezTo>
                  <a:pt x="175" y="782"/>
                  <a:pt x="176" y="782"/>
                  <a:pt x="176" y="783"/>
                </a:cubicBezTo>
                <a:cubicBezTo>
                  <a:pt x="179" y="785"/>
                  <a:pt x="183" y="787"/>
                  <a:pt x="186" y="790"/>
                </a:cubicBezTo>
                <a:cubicBezTo>
                  <a:pt x="187" y="790"/>
                  <a:pt x="187" y="791"/>
                  <a:pt x="186" y="792"/>
                </a:cubicBezTo>
                <a:cubicBezTo>
                  <a:pt x="186" y="792"/>
                  <a:pt x="186" y="793"/>
                  <a:pt x="185" y="793"/>
                </a:cubicBezTo>
                <a:close/>
                <a:moveTo>
                  <a:pt x="691" y="789"/>
                </a:moveTo>
                <a:cubicBezTo>
                  <a:pt x="690" y="789"/>
                  <a:pt x="690" y="789"/>
                  <a:pt x="690" y="788"/>
                </a:cubicBezTo>
                <a:cubicBezTo>
                  <a:pt x="689" y="788"/>
                  <a:pt x="689" y="787"/>
                  <a:pt x="690" y="786"/>
                </a:cubicBezTo>
                <a:cubicBezTo>
                  <a:pt x="693" y="784"/>
                  <a:pt x="696" y="782"/>
                  <a:pt x="700" y="779"/>
                </a:cubicBezTo>
                <a:cubicBezTo>
                  <a:pt x="700" y="779"/>
                  <a:pt x="701" y="779"/>
                  <a:pt x="702" y="779"/>
                </a:cubicBezTo>
                <a:cubicBezTo>
                  <a:pt x="702" y="780"/>
                  <a:pt x="702" y="781"/>
                  <a:pt x="701" y="782"/>
                </a:cubicBezTo>
                <a:cubicBezTo>
                  <a:pt x="698" y="784"/>
                  <a:pt x="695" y="786"/>
                  <a:pt x="692" y="789"/>
                </a:cubicBezTo>
                <a:cubicBezTo>
                  <a:pt x="692" y="789"/>
                  <a:pt x="691" y="789"/>
                  <a:pt x="691" y="789"/>
                </a:cubicBezTo>
                <a:close/>
                <a:moveTo>
                  <a:pt x="166" y="778"/>
                </a:moveTo>
                <a:cubicBezTo>
                  <a:pt x="166" y="778"/>
                  <a:pt x="165" y="778"/>
                  <a:pt x="165" y="778"/>
                </a:cubicBezTo>
                <a:cubicBezTo>
                  <a:pt x="162" y="775"/>
                  <a:pt x="159" y="773"/>
                  <a:pt x="156" y="770"/>
                </a:cubicBezTo>
                <a:cubicBezTo>
                  <a:pt x="155" y="770"/>
                  <a:pt x="155" y="769"/>
                  <a:pt x="155" y="768"/>
                </a:cubicBezTo>
                <a:cubicBezTo>
                  <a:pt x="156" y="767"/>
                  <a:pt x="157" y="767"/>
                  <a:pt x="158" y="768"/>
                </a:cubicBezTo>
                <a:cubicBezTo>
                  <a:pt x="161" y="770"/>
                  <a:pt x="164" y="773"/>
                  <a:pt x="167" y="775"/>
                </a:cubicBezTo>
                <a:cubicBezTo>
                  <a:pt x="167" y="776"/>
                  <a:pt x="168" y="777"/>
                  <a:pt x="167" y="778"/>
                </a:cubicBezTo>
                <a:cubicBezTo>
                  <a:pt x="167" y="778"/>
                  <a:pt x="166" y="778"/>
                  <a:pt x="166" y="778"/>
                </a:cubicBezTo>
                <a:close/>
                <a:moveTo>
                  <a:pt x="710" y="774"/>
                </a:moveTo>
                <a:cubicBezTo>
                  <a:pt x="709" y="774"/>
                  <a:pt x="709" y="774"/>
                  <a:pt x="709" y="774"/>
                </a:cubicBezTo>
                <a:cubicBezTo>
                  <a:pt x="708" y="773"/>
                  <a:pt x="708" y="772"/>
                  <a:pt x="709" y="772"/>
                </a:cubicBezTo>
                <a:cubicBezTo>
                  <a:pt x="712" y="769"/>
                  <a:pt x="715" y="767"/>
                  <a:pt x="718" y="764"/>
                </a:cubicBezTo>
                <a:cubicBezTo>
                  <a:pt x="719" y="764"/>
                  <a:pt x="720" y="764"/>
                  <a:pt x="720" y="764"/>
                </a:cubicBezTo>
                <a:cubicBezTo>
                  <a:pt x="721" y="765"/>
                  <a:pt x="721" y="766"/>
                  <a:pt x="720" y="766"/>
                </a:cubicBezTo>
                <a:cubicBezTo>
                  <a:pt x="717" y="769"/>
                  <a:pt x="714" y="772"/>
                  <a:pt x="711" y="774"/>
                </a:cubicBezTo>
                <a:cubicBezTo>
                  <a:pt x="711" y="774"/>
                  <a:pt x="710" y="774"/>
                  <a:pt x="710" y="774"/>
                </a:cubicBezTo>
                <a:close/>
                <a:moveTo>
                  <a:pt x="147" y="763"/>
                </a:moveTo>
                <a:cubicBezTo>
                  <a:pt x="147" y="763"/>
                  <a:pt x="147" y="763"/>
                  <a:pt x="147" y="762"/>
                </a:cubicBezTo>
                <a:cubicBezTo>
                  <a:pt x="143" y="760"/>
                  <a:pt x="141" y="757"/>
                  <a:pt x="138" y="754"/>
                </a:cubicBezTo>
                <a:cubicBezTo>
                  <a:pt x="137" y="754"/>
                  <a:pt x="137" y="753"/>
                  <a:pt x="138" y="752"/>
                </a:cubicBezTo>
                <a:cubicBezTo>
                  <a:pt x="138" y="751"/>
                  <a:pt x="139" y="751"/>
                  <a:pt x="140" y="752"/>
                </a:cubicBezTo>
                <a:cubicBezTo>
                  <a:pt x="143" y="755"/>
                  <a:pt x="146" y="757"/>
                  <a:pt x="148" y="760"/>
                </a:cubicBezTo>
                <a:cubicBezTo>
                  <a:pt x="149" y="761"/>
                  <a:pt x="149" y="762"/>
                  <a:pt x="149" y="762"/>
                </a:cubicBezTo>
                <a:cubicBezTo>
                  <a:pt x="148" y="763"/>
                  <a:pt x="148" y="763"/>
                  <a:pt x="147" y="763"/>
                </a:cubicBezTo>
                <a:close/>
                <a:moveTo>
                  <a:pt x="728" y="759"/>
                </a:moveTo>
                <a:cubicBezTo>
                  <a:pt x="728" y="759"/>
                  <a:pt x="727" y="759"/>
                  <a:pt x="727" y="758"/>
                </a:cubicBezTo>
                <a:cubicBezTo>
                  <a:pt x="726" y="758"/>
                  <a:pt x="726" y="757"/>
                  <a:pt x="727" y="756"/>
                </a:cubicBezTo>
                <a:cubicBezTo>
                  <a:pt x="730" y="753"/>
                  <a:pt x="733" y="751"/>
                  <a:pt x="736" y="748"/>
                </a:cubicBezTo>
                <a:cubicBezTo>
                  <a:pt x="736" y="747"/>
                  <a:pt x="737" y="747"/>
                  <a:pt x="738" y="748"/>
                </a:cubicBezTo>
                <a:cubicBezTo>
                  <a:pt x="738" y="749"/>
                  <a:pt x="738" y="750"/>
                  <a:pt x="738" y="750"/>
                </a:cubicBezTo>
                <a:cubicBezTo>
                  <a:pt x="735" y="753"/>
                  <a:pt x="732" y="756"/>
                  <a:pt x="729" y="758"/>
                </a:cubicBezTo>
                <a:cubicBezTo>
                  <a:pt x="729" y="759"/>
                  <a:pt x="728" y="759"/>
                  <a:pt x="728" y="759"/>
                </a:cubicBezTo>
                <a:close/>
                <a:moveTo>
                  <a:pt x="130" y="746"/>
                </a:moveTo>
                <a:cubicBezTo>
                  <a:pt x="130" y="746"/>
                  <a:pt x="129" y="746"/>
                  <a:pt x="129" y="746"/>
                </a:cubicBezTo>
                <a:cubicBezTo>
                  <a:pt x="126" y="743"/>
                  <a:pt x="123" y="740"/>
                  <a:pt x="120" y="737"/>
                </a:cubicBezTo>
                <a:cubicBezTo>
                  <a:pt x="120" y="737"/>
                  <a:pt x="120" y="736"/>
                  <a:pt x="121" y="735"/>
                </a:cubicBezTo>
                <a:cubicBezTo>
                  <a:pt x="121" y="735"/>
                  <a:pt x="122" y="735"/>
                  <a:pt x="123" y="735"/>
                </a:cubicBezTo>
                <a:cubicBezTo>
                  <a:pt x="125" y="738"/>
                  <a:pt x="128" y="741"/>
                  <a:pt x="131" y="744"/>
                </a:cubicBezTo>
                <a:cubicBezTo>
                  <a:pt x="132" y="744"/>
                  <a:pt x="132" y="745"/>
                  <a:pt x="131" y="746"/>
                </a:cubicBezTo>
                <a:cubicBezTo>
                  <a:pt x="131" y="746"/>
                  <a:pt x="130" y="746"/>
                  <a:pt x="130" y="746"/>
                </a:cubicBezTo>
                <a:close/>
                <a:moveTo>
                  <a:pt x="745" y="742"/>
                </a:moveTo>
                <a:cubicBezTo>
                  <a:pt x="745" y="742"/>
                  <a:pt x="745" y="742"/>
                  <a:pt x="744" y="742"/>
                </a:cubicBezTo>
                <a:cubicBezTo>
                  <a:pt x="744" y="741"/>
                  <a:pt x="744" y="740"/>
                  <a:pt x="744" y="740"/>
                </a:cubicBezTo>
                <a:cubicBezTo>
                  <a:pt x="747" y="737"/>
                  <a:pt x="750" y="734"/>
                  <a:pt x="753" y="731"/>
                </a:cubicBezTo>
                <a:cubicBezTo>
                  <a:pt x="753" y="730"/>
                  <a:pt x="754" y="730"/>
                  <a:pt x="755" y="731"/>
                </a:cubicBezTo>
                <a:cubicBezTo>
                  <a:pt x="755" y="731"/>
                  <a:pt x="755" y="732"/>
                  <a:pt x="755" y="733"/>
                </a:cubicBezTo>
                <a:cubicBezTo>
                  <a:pt x="752" y="736"/>
                  <a:pt x="749" y="739"/>
                  <a:pt x="746" y="742"/>
                </a:cubicBezTo>
                <a:cubicBezTo>
                  <a:pt x="746" y="742"/>
                  <a:pt x="746" y="742"/>
                  <a:pt x="745" y="742"/>
                </a:cubicBezTo>
                <a:close/>
                <a:moveTo>
                  <a:pt x="113" y="729"/>
                </a:moveTo>
                <a:cubicBezTo>
                  <a:pt x="113" y="729"/>
                  <a:pt x="113" y="729"/>
                  <a:pt x="112" y="728"/>
                </a:cubicBezTo>
                <a:cubicBezTo>
                  <a:pt x="110" y="725"/>
                  <a:pt x="107" y="722"/>
                  <a:pt x="104" y="719"/>
                </a:cubicBezTo>
                <a:cubicBezTo>
                  <a:pt x="104" y="719"/>
                  <a:pt x="104" y="718"/>
                  <a:pt x="105" y="717"/>
                </a:cubicBezTo>
                <a:cubicBezTo>
                  <a:pt x="105" y="717"/>
                  <a:pt x="106" y="717"/>
                  <a:pt x="107" y="717"/>
                </a:cubicBezTo>
                <a:cubicBezTo>
                  <a:pt x="109" y="721"/>
                  <a:pt x="112" y="723"/>
                  <a:pt x="115" y="726"/>
                </a:cubicBezTo>
                <a:cubicBezTo>
                  <a:pt x="115" y="727"/>
                  <a:pt x="115" y="728"/>
                  <a:pt x="114" y="729"/>
                </a:cubicBezTo>
                <a:cubicBezTo>
                  <a:pt x="114" y="729"/>
                  <a:pt x="114" y="729"/>
                  <a:pt x="113" y="729"/>
                </a:cubicBezTo>
                <a:close/>
                <a:moveTo>
                  <a:pt x="762" y="725"/>
                </a:moveTo>
                <a:cubicBezTo>
                  <a:pt x="761" y="725"/>
                  <a:pt x="761" y="724"/>
                  <a:pt x="761" y="724"/>
                </a:cubicBezTo>
                <a:cubicBezTo>
                  <a:pt x="760" y="724"/>
                  <a:pt x="760" y="723"/>
                  <a:pt x="761" y="722"/>
                </a:cubicBezTo>
                <a:cubicBezTo>
                  <a:pt x="763" y="719"/>
                  <a:pt x="766" y="716"/>
                  <a:pt x="768" y="713"/>
                </a:cubicBezTo>
                <a:cubicBezTo>
                  <a:pt x="769" y="712"/>
                  <a:pt x="770" y="712"/>
                  <a:pt x="770" y="713"/>
                </a:cubicBezTo>
                <a:cubicBezTo>
                  <a:pt x="771" y="713"/>
                  <a:pt x="771" y="714"/>
                  <a:pt x="771" y="715"/>
                </a:cubicBezTo>
                <a:cubicBezTo>
                  <a:pt x="768" y="718"/>
                  <a:pt x="765" y="721"/>
                  <a:pt x="763" y="724"/>
                </a:cubicBezTo>
                <a:cubicBezTo>
                  <a:pt x="763" y="724"/>
                  <a:pt x="762" y="725"/>
                  <a:pt x="762" y="725"/>
                </a:cubicBezTo>
                <a:close/>
                <a:moveTo>
                  <a:pt x="98" y="711"/>
                </a:moveTo>
                <a:cubicBezTo>
                  <a:pt x="97" y="711"/>
                  <a:pt x="97" y="711"/>
                  <a:pt x="97" y="710"/>
                </a:cubicBezTo>
                <a:cubicBezTo>
                  <a:pt x="94" y="707"/>
                  <a:pt x="92" y="704"/>
                  <a:pt x="89" y="701"/>
                </a:cubicBezTo>
                <a:cubicBezTo>
                  <a:pt x="89" y="700"/>
                  <a:pt x="89" y="699"/>
                  <a:pt x="89" y="699"/>
                </a:cubicBezTo>
                <a:cubicBezTo>
                  <a:pt x="90" y="698"/>
                  <a:pt x="91" y="698"/>
                  <a:pt x="92" y="699"/>
                </a:cubicBezTo>
                <a:cubicBezTo>
                  <a:pt x="94" y="702"/>
                  <a:pt x="96" y="705"/>
                  <a:pt x="99" y="708"/>
                </a:cubicBezTo>
                <a:cubicBezTo>
                  <a:pt x="99" y="709"/>
                  <a:pt x="99" y="710"/>
                  <a:pt x="99" y="710"/>
                </a:cubicBezTo>
                <a:cubicBezTo>
                  <a:pt x="98" y="711"/>
                  <a:pt x="98" y="711"/>
                  <a:pt x="98" y="711"/>
                </a:cubicBezTo>
                <a:close/>
                <a:moveTo>
                  <a:pt x="777" y="706"/>
                </a:moveTo>
                <a:cubicBezTo>
                  <a:pt x="777" y="706"/>
                  <a:pt x="776" y="706"/>
                  <a:pt x="776" y="706"/>
                </a:cubicBezTo>
                <a:cubicBezTo>
                  <a:pt x="775" y="705"/>
                  <a:pt x="775" y="704"/>
                  <a:pt x="776" y="704"/>
                </a:cubicBezTo>
                <a:cubicBezTo>
                  <a:pt x="778" y="701"/>
                  <a:pt x="781" y="697"/>
                  <a:pt x="783" y="694"/>
                </a:cubicBezTo>
                <a:cubicBezTo>
                  <a:pt x="784" y="693"/>
                  <a:pt x="785" y="693"/>
                  <a:pt x="785" y="694"/>
                </a:cubicBezTo>
                <a:cubicBezTo>
                  <a:pt x="786" y="694"/>
                  <a:pt x="786" y="695"/>
                  <a:pt x="786" y="696"/>
                </a:cubicBezTo>
                <a:cubicBezTo>
                  <a:pt x="783" y="699"/>
                  <a:pt x="781" y="702"/>
                  <a:pt x="778" y="706"/>
                </a:cubicBezTo>
                <a:cubicBezTo>
                  <a:pt x="778" y="706"/>
                  <a:pt x="777" y="706"/>
                  <a:pt x="777" y="706"/>
                </a:cubicBezTo>
                <a:close/>
                <a:moveTo>
                  <a:pt x="83" y="692"/>
                </a:moveTo>
                <a:cubicBezTo>
                  <a:pt x="83" y="692"/>
                  <a:pt x="82" y="691"/>
                  <a:pt x="82" y="691"/>
                </a:cubicBezTo>
                <a:cubicBezTo>
                  <a:pt x="80" y="688"/>
                  <a:pt x="77" y="685"/>
                  <a:pt x="75" y="681"/>
                </a:cubicBezTo>
                <a:cubicBezTo>
                  <a:pt x="75" y="681"/>
                  <a:pt x="75" y="680"/>
                  <a:pt x="76" y="679"/>
                </a:cubicBezTo>
                <a:cubicBezTo>
                  <a:pt x="76" y="679"/>
                  <a:pt x="77" y="679"/>
                  <a:pt x="78" y="680"/>
                </a:cubicBezTo>
                <a:cubicBezTo>
                  <a:pt x="80" y="683"/>
                  <a:pt x="82" y="686"/>
                  <a:pt x="84" y="689"/>
                </a:cubicBezTo>
                <a:cubicBezTo>
                  <a:pt x="85" y="690"/>
                  <a:pt x="85" y="691"/>
                  <a:pt x="84" y="691"/>
                </a:cubicBezTo>
                <a:cubicBezTo>
                  <a:pt x="84" y="692"/>
                  <a:pt x="84" y="692"/>
                  <a:pt x="83" y="692"/>
                </a:cubicBezTo>
                <a:close/>
                <a:moveTo>
                  <a:pt x="791" y="687"/>
                </a:moveTo>
                <a:cubicBezTo>
                  <a:pt x="791" y="687"/>
                  <a:pt x="791" y="687"/>
                  <a:pt x="791" y="687"/>
                </a:cubicBezTo>
                <a:cubicBezTo>
                  <a:pt x="790" y="686"/>
                  <a:pt x="790" y="685"/>
                  <a:pt x="790" y="684"/>
                </a:cubicBezTo>
                <a:cubicBezTo>
                  <a:pt x="792" y="681"/>
                  <a:pt x="795" y="678"/>
                  <a:pt x="797" y="675"/>
                </a:cubicBezTo>
                <a:cubicBezTo>
                  <a:pt x="797" y="674"/>
                  <a:pt x="798" y="674"/>
                  <a:pt x="799" y="674"/>
                </a:cubicBezTo>
                <a:cubicBezTo>
                  <a:pt x="800" y="675"/>
                  <a:pt x="800" y="676"/>
                  <a:pt x="799" y="676"/>
                </a:cubicBezTo>
                <a:cubicBezTo>
                  <a:pt x="797" y="680"/>
                  <a:pt x="795" y="683"/>
                  <a:pt x="793" y="686"/>
                </a:cubicBezTo>
                <a:cubicBezTo>
                  <a:pt x="792" y="687"/>
                  <a:pt x="792" y="687"/>
                  <a:pt x="791" y="687"/>
                </a:cubicBezTo>
                <a:close/>
                <a:moveTo>
                  <a:pt x="70" y="672"/>
                </a:moveTo>
                <a:cubicBezTo>
                  <a:pt x="69" y="672"/>
                  <a:pt x="69" y="672"/>
                  <a:pt x="68" y="671"/>
                </a:cubicBezTo>
                <a:cubicBezTo>
                  <a:pt x="66" y="668"/>
                  <a:pt x="64" y="664"/>
                  <a:pt x="62" y="661"/>
                </a:cubicBezTo>
                <a:cubicBezTo>
                  <a:pt x="62" y="660"/>
                  <a:pt x="62" y="659"/>
                  <a:pt x="63" y="659"/>
                </a:cubicBezTo>
                <a:cubicBezTo>
                  <a:pt x="63" y="659"/>
                  <a:pt x="64" y="659"/>
                  <a:pt x="65" y="659"/>
                </a:cubicBezTo>
                <a:cubicBezTo>
                  <a:pt x="67" y="663"/>
                  <a:pt x="69" y="666"/>
                  <a:pt x="71" y="670"/>
                </a:cubicBezTo>
                <a:cubicBezTo>
                  <a:pt x="71" y="670"/>
                  <a:pt x="71" y="671"/>
                  <a:pt x="71" y="672"/>
                </a:cubicBezTo>
                <a:cubicBezTo>
                  <a:pt x="70" y="672"/>
                  <a:pt x="70" y="672"/>
                  <a:pt x="70" y="672"/>
                </a:cubicBezTo>
                <a:close/>
                <a:moveTo>
                  <a:pt x="805" y="667"/>
                </a:moveTo>
                <a:cubicBezTo>
                  <a:pt x="804" y="667"/>
                  <a:pt x="804" y="667"/>
                  <a:pt x="804" y="667"/>
                </a:cubicBezTo>
                <a:cubicBezTo>
                  <a:pt x="803" y="666"/>
                  <a:pt x="803" y="665"/>
                  <a:pt x="803" y="665"/>
                </a:cubicBezTo>
                <a:cubicBezTo>
                  <a:pt x="805" y="661"/>
                  <a:pt x="808" y="658"/>
                  <a:pt x="810" y="654"/>
                </a:cubicBezTo>
                <a:cubicBezTo>
                  <a:pt x="810" y="654"/>
                  <a:pt x="811" y="653"/>
                  <a:pt x="812" y="654"/>
                </a:cubicBezTo>
                <a:cubicBezTo>
                  <a:pt x="812" y="654"/>
                  <a:pt x="813" y="655"/>
                  <a:pt x="812" y="656"/>
                </a:cubicBezTo>
                <a:cubicBezTo>
                  <a:pt x="810" y="659"/>
                  <a:pt x="808" y="663"/>
                  <a:pt x="806" y="666"/>
                </a:cubicBezTo>
                <a:cubicBezTo>
                  <a:pt x="806" y="667"/>
                  <a:pt x="805" y="667"/>
                  <a:pt x="805" y="667"/>
                </a:cubicBezTo>
                <a:close/>
                <a:moveTo>
                  <a:pt x="57" y="651"/>
                </a:moveTo>
                <a:cubicBezTo>
                  <a:pt x="57" y="651"/>
                  <a:pt x="56" y="651"/>
                  <a:pt x="56" y="651"/>
                </a:cubicBezTo>
                <a:cubicBezTo>
                  <a:pt x="54" y="647"/>
                  <a:pt x="52" y="644"/>
                  <a:pt x="50" y="640"/>
                </a:cubicBezTo>
                <a:cubicBezTo>
                  <a:pt x="50" y="639"/>
                  <a:pt x="50" y="638"/>
                  <a:pt x="51" y="638"/>
                </a:cubicBezTo>
                <a:cubicBezTo>
                  <a:pt x="52" y="638"/>
                  <a:pt x="53" y="638"/>
                  <a:pt x="53" y="639"/>
                </a:cubicBezTo>
                <a:cubicBezTo>
                  <a:pt x="55" y="642"/>
                  <a:pt x="57" y="646"/>
                  <a:pt x="59" y="649"/>
                </a:cubicBezTo>
                <a:cubicBezTo>
                  <a:pt x="59" y="650"/>
                  <a:pt x="59" y="651"/>
                  <a:pt x="58" y="651"/>
                </a:cubicBezTo>
                <a:cubicBezTo>
                  <a:pt x="58" y="651"/>
                  <a:pt x="58" y="651"/>
                  <a:pt x="57" y="651"/>
                </a:cubicBezTo>
                <a:close/>
                <a:moveTo>
                  <a:pt x="817" y="646"/>
                </a:moveTo>
                <a:cubicBezTo>
                  <a:pt x="817" y="646"/>
                  <a:pt x="816" y="646"/>
                  <a:pt x="816" y="646"/>
                </a:cubicBezTo>
                <a:cubicBezTo>
                  <a:pt x="815" y="645"/>
                  <a:pt x="815" y="645"/>
                  <a:pt x="815" y="644"/>
                </a:cubicBezTo>
                <a:cubicBezTo>
                  <a:pt x="817" y="640"/>
                  <a:pt x="819" y="637"/>
                  <a:pt x="821" y="633"/>
                </a:cubicBezTo>
                <a:cubicBezTo>
                  <a:pt x="821" y="633"/>
                  <a:pt x="822" y="632"/>
                  <a:pt x="823" y="633"/>
                </a:cubicBezTo>
                <a:cubicBezTo>
                  <a:pt x="824" y="633"/>
                  <a:pt x="824" y="634"/>
                  <a:pt x="824" y="635"/>
                </a:cubicBezTo>
                <a:cubicBezTo>
                  <a:pt x="822" y="638"/>
                  <a:pt x="820" y="642"/>
                  <a:pt x="818" y="645"/>
                </a:cubicBezTo>
                <a:cubicBezTo>
                  <a:pt x="818" y="646"/>
                  <a:pt x="817" y="646"/>
                  <a:pt x="817" y="646"/>
                </a:cubicBezTo>
                <a:close/>
                <a:moveTo>
                  <a:pt x="46" y="630"/>
                </a:moveTo>
                <a:cubicBezTo>
                  <a:pt x="46" y="630"/>
                  <a:pt x="45" y="630"/>
                  <a:pt x="45" y="629"/>
                </a:cubicBezTo>
                <a:cubicBezTo>
                  <a:pt x="43" y="626"/>
                  <a:pt x="41" y="622"/>
                  <a:pt x="40" y="619"/>
                </a:cubicBezTo>
                <a:cubicBezTo>
                  <a:pt x="39" y="618"/>
                  <a:pt x="40" y="617"/>
                  <a:pt x="40" y="617"/>
                </a:cubicBezTo>
                <a:cubicBezTo>
                  <a:pt x="41" y="616"/>
                  <a:pt x="42" y="617"/>
                  <a:pt x="42" y="617"/>
                </a:cubicBezTo>
                <a:cubicBezTo>
                  <a:pt x="44" y="621"/>
                  <a:pt x="46" y="625"/>
                  <a:pt x="47" y="628"/>
                </a:cubicBezTo>
                <a:cubicBezTo>
                  <a:pt x="48" y="629"/>
                  <a:pt x="48" y="630"/>
                  <a:pt x="47" y="630"/>
                </a:cubicBezTo>
                <a:cubicBezTo>
                  <a:pt x="47" y="630"/>
                  <a:pt x="46" y="630"/>
                  <a:pt x="46" y="630"/>
                </a:cubicBezTo>
                <a:close/>
                <a:moveTo>
                  <a:pt x="828" y="625"/>
                </a:moveTo>
                <a:cubicBezTo>
                  <a:pt x="828" y="625"/>
                  <a:pt x="827" y="625"/>
                  <a:pt x="827" y="625"/>
                </a:cubicBezTo>
                <a:cubicBezTo>
                  <a:pt x="826" y="624"/>
                  <a:pt x="826" y="623"/>
                  <a:pt x="826" y="623"/>
                </a:cubicBezTo>
                <a:cubicBezTo>
                  <a:pt x="828" y="619"/>
                  <a:pt x="830" y="615"/>
                  <a:pt x="831" y="612"/>
                </a:cubicBezTo>
                <a:cubicBezTo>
                  <a:pt x="832" y="611"/>
                  <a:pt x="833" y="611"/>
                  <a:pt x="833" y="611"/>
                </a:cubicBezTo>
                <a:cubicBezTo>
                  <a:pt x="834" y="611"/>
                  <a:pt x="834" y="612"/>
                  <a:pt x="834" y="613"/>
                </a:cubicBezTo>
                <a:cubicBezTo>
                  <a:pt x="833" y="617"/>
                  <a:pt x="831" y="620"/>
                  <a:pt x="829" y="624"/>
                </a:cubicBezTo>
                <a:cubicBezTo>
                  <a:pt x="829" y="624"/>
                  <a:pt x="828" y="625"/>
                  <a:pt x="828" y="625"/>
                </a:cubicBezTo>
                <a:close/>
                <a:moveTo>
                  <a:pt x="36" y="609"/>
                </a:moveTo>
                <a:cubicBezTo>
                  <a:pt x="36" y="609"/>
                  <a:pt x="35" y="608"/>
                  <a:pt x="35" y="608"/>
                </a:cubicBezTo>
                <a:cubicBezTo>
                  <a:pt x="33" y="604"/>
                  <a:pt x="32" y="600"/>
                  <a:pt x="30" y="597"/>
                </a:cubicBezTo>
                <a:cubicBezTo>
                  <a:pt x="30" y="596"/>
                  <a:pt x="30" y="595"/>
                  <a:pt x="31" y="595"/>
                </a:cubicBezTo>
                <a:cubicBezTo>
                  <a:pt x="32" y="594"/>
                  <a:pt x="33" y="595"/>
                  <a:pt x="33" y="595"/>
                </a:cubicBezTo>
                <a:cubicBezTo>
                  <a:pt x="34" y="599"/>
                  <a:pt x="36" y="603"/>
                  <a:pt x="37" y="606"/>
                </a:cubicBezTo>
                <a:cubicBezTo>
                  <a:pt x="38" y="607"/>
                  <a:pt x="37" y="608"/>
                  <a:pt x="37" y="608"/>
                </a:cubicBezTo>
                <a:cubicBezTo>
                  <a:pt x="37" y="609"/>
                  <a:pt x="36" y="609"/>
                  <a:pt x="36" y="609"/>
                </a:cubicBezTo>
                <a:close/>
                <a:moveTo>
                  <a:pt x="838" y="603"/>
                </a:moveTo>
                <a:cubicBezTo>
                  <a:pt x="837" y="603"/>
                  <a:pt x="837" y="603"/>
                  <a:pt x="837" y="603"/>
                </a:cubicBezTo>
                <a:cubicBezTo>
                  <a:pt x="836" y="602"/>
                  <a:pt x="836" y="601"/>
                  <a:pt x="836" y="601"/>
                </a:cubicBezTo>
                <a:cubicBezTo>
                  <a:pt x="838" y="597"/>
                  <a:pt x="839" y="593"/>
                  <a:pt x="841" y="589"/>
                </a:cubicBezTo>
                <a:cubicBezTo>
                  <a:pt x="841" y="589"/>
                  <a:pt x="842" y="588"/>
                  <a:pt x="842" y="589"/>
                </a:cubicBezTo>
                <a:cubicBezTo>
                  <a:pt x="843" y="589"/>
                  <a:pt x="844" y="590"/>
                  <a:pt x="843" y="591"/>
                </a:cubicBezTo>
                <a:cubicBezTo>
                  <a:pt x="842" y="594"/>
                  <a:pt x="840" y="598"/>
                  <a:pt x="839" y="602"/>
                </a:cubicBezTo>
                <a:cubicBezTo>
                  <a:pt x="839" y="602"/>
                  <a:pt x="838" y="603"/>
                  <a:pt x="838" y="603"/>
                </a:cubicBezTo>
                <a:close/>
                <a:moveTo>
                  <a:pt x="27" y="586"/>
                </a:moveTo>
                <a:cubicBezTo>
                  <a:pt x="27" y="586"/>
                  <a:pt x="26" y="586"/>
                  <a:pt x="26" y="585"/>
                </a:cubicBezTo>
                <a:cubicBezTo>
                  <a:pt x="25" y="582"/>
                  <a:pt x="23" y="578"/>
                  <a:pt x="22" y="574"/>
                </a:cubicBezTo>
                <a:cubicBezTo>
                  <a:pt x="22" y="573"/>
                  <a:pt x="22" y="572"/>
                  <a:pt x="23" y="572"/>
                </a:cubicBezTo>
                <a:cubicBezTo>
                  <a:pt x="24" y="572"/>
                  <a:pt x="24" y="572"/>
                  <a:pt x="25" y="573"/>
                </a:cubicBezTo>
                <a:cubicBezTo>
                  <a:pt x="26" y="577"/>
                  <a:pt x="27" y="581"/>
                  <a:pt x="29" y="584"/>
                </a:cubicBezTo>
                <a:cubicBezTo>
                  <a:pt x="29" y="585"/>
                  <a:pt x="29" y="586"/>
                  <a:pt x="28" y="586"/>
                </a:cubicBezTo>
                <a:cubicBezTo>
                  <a:pt x="28" y="586"/>
                  <a:pt x="27" y="586"/>
                  <a:pt x="27" y="586"/>
                </a:cubicBezTo>
                <a:close/>
                <a:moveTo>
                  <a:pt x="846" y="580"/>
                </a:moveTo>
                <a:cubicBezTo>
                  <a:pt x="846" y="580"/>
                  <a:pt x="846" y="580"/>
                  <a:pt x="846" y="580"/>
                </a:cubicBezTo>
                <a:cubicBezTo>
                  <a:pt x="845" y="580"/>
                  <a:pt x="844" y="579"/>
                  <a:pt x="845" y="578"/>
                </a:cubicBezTo>
                <a:cubicBezTo>
                  <a:pt x="846" y="574"/>
                  <a:pt x="847" y="571"/>
                  <a:pt x="848" y="567"/>
                </a:cubicBezTo>
                <a:cubicBezTo>
                  <a:pt x="849" y="566"/>
                  <a:pt x="850" y="566"/>
                  <a:pt x="850" y="566"/>
                </a:cubicBezTo>
                <a:cubicBezTo>
                  <a:pt x="851" y="566"/>
                  <a:pt x="852" y="567"/>
                  <a:pt x="851" y="568"/>
                </a:cubicBezTo>
                <a:cubicBezTo>
                  <a:pt x="850" y="572"/>
                  <a:pt x="849" y="575"/>
                  <a:pt x="847" y="579"/>
                </a:cubicBezTo>
                <a:cubicBezTo>
                  <a:pt x="847" y="580"/>
                  <a:pt x="847" y="580"/>
                  <a:pt x="846" y="580"/>
                </a:cubicBezTo>
                <a:close/>
                <a:moveTo>
                  <a:pt x="20" y="564"/>
                </a:moveTo>
                <a:cubicBezTo>
                  <a:pt x="19" y="564"/>
                  <a:pt x="18" y="563"/>
                  <a:pt x="18" y="562"/>
                </a:cubicBezTo>
                <a:cubicBezTo>
                  <a:pt x="17" y="559"/>
                  <a:pt x="16" y="555"/>
                  <a:pt x="15" y="551"/>
                </a:cubicBezTo>
                <a:cubicBezTo>
                  <a:pt x="15" y="550"/>
                  <a:pt x="15" y="549"/>
                  <a:pt x="16" y="549"/>
                </a:cubicBezTo>
                <a:cubicBezTo>
                  <a:pt x="17" y="549"/>
                  <a:pt x="18" y="549"/>
                  <a:pt x="18" y="550"/>
                </a:cubicBezTo>
                <a:cubicBezTo>
                  <a:pt x="19" y="554"/>
                  <a:pt x="20" y="558"/>
                  <a:pt x="21" y="562"/>
                </a:cubicBezTo>
                <a:cubicBezTo>
                  <a:pt x="21" y="562"/>
                  <a:pt x="21" y="563"/>
                  <a:pt x="20" y="563"/>
                </a:cubicBezTo>
                <a:cubicBezTo>
                  <a:pt x="20" y="564"/>
                  <a:pt x="20" y="564"/>
                  <a:pt x="20" y="564"/>
                </a:cubicBezTo>
                <a:close/>
                <a:moveTo>
                  <a:pt x="853" y="557"/>
                </a:moveTo>
                <a:cubicBezTo>
                  <a:pt x="853" y="557"/>
                  <a:pt x="853" y="557"/>
                  <a:pt x="853" y="557"/>
                </a:cubicBezTo>
                <a:cubicBezTo>
                  <a:pt x="852" y="557"/>
                  <a:pt x="852" y="556"/>
                  <a:pt x="852" y="555"/>
                </a:cubicBezTo>
                <a:cubicBezTo>
                  <a:pt x="853" y="552"/>
                  <a:pt x="854" y="548"/>
                  <a:pt x="855" y="544"/>
                </a:cubicBezTo>
                <a:cubicBezTo>
                  <a:pt x="855" y="543"/>
                  <a:pt x="856" y="543"/>
                  <a:pt x="857" y="543"/>
                </a:cubicBezTo>
                <a:cubicBezTo>
                  <a:pt x="858" y="543"/>
                  <a:pt x="858" y="544"/>
                  <a:pt x="858" y="545"/>
                </a:cubicBezTo>
                <a:cubicBezTo>
                  <a:pt x="857" y="548"/>
                  <a:pt x="856" y="552"/>
                  <a:pt x="855" y="556"/>
                </a:cubicBezTo>
                <a:cubicBezTo>
                  <a:pt x="855" y="557"/>
                  <a:pt x="854" y="557"/>
                  <a:pt x="853" y="557"/>
                </a:cubicBezTo>
                <a:close/>
                <a:moveTo>
                  <a:pt x="13" y="540"/>
                </a:moveTo>
                <a:cubicBezTo>
                  <a:pt x="13" y="540"/>
                  <a:pt x="12" y="540"/>
                  <a:pt x="12" y="539"/>
                </a:cubicBezTo>
                <a:cubicBezTo>
                  <a:pt x="11" y="535"/>
                  <a:pt x="10" y="531"/>
                  <a:pt x="9" y="527"/>
                </a:cubicBezTo>
                <a:cubicBezTo>
                  <a:pt x="9" y="527"/>
                  <a:pt x="10" y="526"/>
                  <a:pt x="10" y="526"/>
                </a:cubicBezTo>
                <a:cubicBezTo>
                  <a:pt x="11" y="526"/>
                  <a:pt x="12" y="526"/>
                  <a:pt x="12" y="527"/>
                </a:cubicBezTo>
                <a:cubicBezTo>
                  <a:pt x="13" y="531"/>
                  <a:pt x="14" y="535"/>
                  <a:pt x="15" y="539"/>
                </a:cubicBezTo>
                <a:cubicBezTo>
                  <a:pt x="15" y="539"/>
                  <a:pt x="15" y="540"/>
                  <a:pt x="14" y="540"/>
                </a:cubicBezTo>
                <a:cubicBezTo>
                  <a:pt x="14" y="540"/>
                  <a:pt x="14" y="540"/>
                  <a:pt x="13" y="540"/>
                </a:cubicBezTo>
                <a:close/>
                <a:moveTo>
                  <a:pt x="859" y="534"/>
                </a:moveTo>
                <a:cubicBezTo>
                  <a:pt x="859" y="534"/>
                  <a:pt x="859" y="534"/>
                  <a:pt x="859" y="534"/>
                </a:cubicBezTo>
                <a:cubicBezTo>
                  <a:pt x="858" y="534"/>
                  <a:pt x="858" y="533"/>
                  <a:pt x="858" y="532"/>
                </a:cubicBezTo>
                <a:cubicBezTo>
                  <a:pt x="859" y="528"/>
                  <a:pt x="860" y="524"/>
                  <a:pt x="860" y="521"/>
                </a:cubicBezTo>
                <a:cubicBezTo>
                  <a:pt x="860" y="520"/>
                  <a:pt x="861" y="519"/>
                  <a:pt x="862" y="519"/>
                </a:cubicBezTo>
                <a:cubicBezTo>
                  <a:pt x="863" y="519"/>
                  <a:pt x="863" y="520"/>
                  <a:pt x="863" y="521"/>
                </a:cubicBezTo>
                <a:cubicBezTo>
                  <a:pt x="862" y="525"/>
                  <a:pt x="862" y="529"/>
                  <a:pt x="861" y="533"/>
                </a:cubicBezTo>
                <a:cubicBezTo>
                  <a:pt x="861" y="534"/>
                  <a:pt x="860" y="534"/>
                  <a:pt x="859" y="534"/>
                </a:cubicBezTo>
                <a:close/>
                <a:moveTo>
                  <a:pt x="8" y="517"/>
                </a:moveTo>
                <a:cubicBezTo>
                  <a:pt x="8" y="517"/>
                  <a:pt x="7" y="516"/>
                  <a:pt x="7" y="516"/>
                </a:cubicBezTo>
                <a:cubicBezTo>
                  <a:pt x="6" y="512"/>
                  <a:pt x="6" y="508"/>
                  <a:pt x="5" y="504"/>
                </a:cubicBezTo>
                <a:cubicBezTo>
                  <a:pt x="5" y="503"/>
                  <a:pt x="5" y="502"/>
                  <a:pt x="6" y="502"/>
                </a:cubicBezTo>
                <a:cubicBezTo>
                  <a:pt x="7" y="502"/>
                  <a:pt x="8" y="503"/>
                  <a:pt x="8" y="503"/>
                </a:cubicBezTo>
                <a:cubicBezTo>
                  <a:pt x="8" y="507"/>
                  <a:pt x="9" y="511"/>
                  <a:pt x="10" y="515"/>
                </a:cubicBezTo>
                <a:cubicBezTo>
                  <a:pt x="10" y="516"/>
                  <a:pt x="9" y="517"/>
                  <a:pt x="9" y="517"/>
                </a:cubicBezTo>
                <a:cubicBezTo>
                  <a:pt x="9" y="517"/>
                  <a:pt x="8" y="517"/>
                  <a:pt x="8" y="517"/>
                </a:cubicBezTo>
                <a:close/>
                <a:moveTo>
                  <a:pt x="864" y="510"/>
                </a:moveTo>
                <a:cubicBezTo>
                  <a:pt x="864" y="510"/>
                  <a:pt x="864" y="510"/>
                  <a:pt x="864" y="510"/>
                </a:cubicBezTo>
                <a:cubicBezTo>
                  <a:pt x="863" y="510"/>
                  <a:pt x="862" y="510"/>
                  <a:pt x="862" y="509"/>
                </a:cubicBezTo>
                <a:cubicBezTo>
                  <a:pt x="863" y="505"/>
                  <a:pt x="864" y="501"/>
                  <a:pt x="864" y="497"/>
                </a:cubicBezTo>
                <a:cubicBezTo>
                  <a:pt x="864" y="496"/>
                  <a:pt x="865" y="496"/>
                  <a:pt x="866" y="496"/>
                </a:cubicBezTo>
                <a:cubicBezTo>
                  <a:pt x="867" y="496"/>
                  <a:pt x="867" y="497"/>
                  <a:pt x="867" y="497"/>
                </a:cubicBezTo>
                <a:cubicBezTo>
                  <a:pt x="867" y="501"/>
                  <a:pt x="866" y="505"/>
                  <a:pt x="865" y="509"/>
                </a:cubicBezTo>
                <a:cubicBezTo>
                  <a:pt x="865" y="510"/>
                  <a:pt x="865" y="510"/>
                  <a:pt x="864" y="510"/>
                </a:cubicBezTo>
                <a:close/>
                <a:moveTo>
                  <a:pt x="5" y="493"/>
                </a:moveTo>
                <a:cubicBezTo>
                  <a:pt x="4" y="493"/>
                  <a:pt x="3" y="493"/>
                  <a:pt x="3" y="492"/>
                </a:cubicBezTo>
                <a:cubicBezTo>
                  <a:pt x="3" y="488"/>
                  <a:pt x="2" y="484"/>
                  <a:pt x="2" y="480"/>
                </a:cubicBezTo>
                <a:cubicBezTo>
                  <a:pt x="2" y="479"/>
                  <a:pt x="2" y="478"/>
                  <a:pt x="3" y="478"/>
                </a:cubicBezTo>
                <a:cubicBezTo>
                  <a:pt x="4" y="478"/>
                  <a:pt x="5" y="479"/>
                  <a:pt x="5" y="480"/>
                </a:cubicBezTo>
                <a:cubicBezTo>
                  <a:pt x="5" y="484"/>
                  <a:pt x="6" y="488"/>
                  <a:pt x="6" y="492"/>
                </a:cubicBezTo>
                <a:cubicBezTo>
                  <a:pt x="6" y="492"/>
                  <a:pt x="6" y="493"/>
                  <a:pt x="5" y="493"/>
                </a:cubicBezTo>
                <a:cubicBezTo>
                  <a:pt x="5" y="493"/>
                  <a:pt x="5" y="493"/>
                  <a:pt x="5" y="493"/>
                </a:cubicBezTo>
                <a:close/>
                <a:moveTo>
                  <a:pt x="867" y="487"/>
                </a:moveTo>
                <a:cubicBezTo>
                  <a:pt x="867" y="487"/>
                  <a:pt x="867" y="487"/>
                  <a:pt x="867" y="487"/>
                </a:cubicBezTo>
                <a:cubicBezTo>
                  <a:pt x="866" y="487"/>
                  <a:pt x="866" y="486"/>
                  <a:pt x="866" y="485"/>
                </a:cubicBezTo>
                <a:cubicBezTo>
                  <a:pt x="866" y="481"/>
                  <a:pt x="867" y="477"/>
                  <a:pt x="867" y="473"/>
                </a:cubicBezTo>
                <a:cubicBezTo>
                  <a:pt x="867" y="472"/>
                  <a:pt x="868" y="472"/>
                  <a:pt x="869" y="472"/>
                </a:cubicBezTo>
                <a:cubicBezTo>
                  <a:pt x="869" y="472"/>
                  <a:pt x="870" y="473"/>
                  <a:pt x="870" y="473"/>
                </a:cubicBezTo>
                <a:cubicBezTo>
                  <a:pt x="870" y="477"/>
                  <a:pt x="869" y="481"/>
                  <a:pt x="869" y="485"/>
                </a:cubicBezTo>
                <a:cubicBezTo>
                  <a:pt x="869" y="486"/>
                  <a:pt x="868" y="487"/>
                  <a:pt x="867" y="487"/>
                </a:cubicBezTo>
                <a:close/>
                <a:moveTo>
                  <a:pt x="2" y="469"/>
                </a:moveTo>
                <a:cubicBezTo>
                  <a:pt x="1" y="469"/>
                  <a:pt x="1" y="469"/>
                  <a:pt x="1" y="468"/>
                </a:cubicBezTo>
                <a:cubicBezTo>
                  <a:pt x="0" y="464"/>
                  <a:pt x="0" y="460"/>
                  <a:pt x="0" y="456"/>
                </a:cubicBezTo>
                <a:cubicBezTo>
                  <a:pt x="0" y="455"/>
                  <a:pt x="1" y="454"/>
                  <a:pt x="2" y="454"/>
                </a:cubicBezTo>
                <a:cubicBezTo>
                  <a:pt x="2" y="454"/>
                  <a:pt x="3" y="455"/>
                  <a:pt x="3" y="456"/>
                </a:cubicBezTo>
                <a:cubicBezTo>
                  <a:pt x="3" y="460"/>
                  <a:pt x="3" y="464"/>
                  <a:pt x="4" y="468"/>
                </a:cubicBezTo>
                <a:cubicBezTo>
                  <a:pt x="4" y="469"/>
                  <a:pt x="3" y="469"/>
                  <a:pt x="2" y="469"/>
                </a:cubicBezTo>
                <a:cubicBezTo>
                  <a:pt x="2" y="469"/>
                  <a:pt x="2" y="469"/>
                  <a:pt x="2" y="469"/>
                </a:cubicBezTo>
                <a:close/>
                <a:moveTo>
                  <a:pt x="869" y="463"/>
                </a:moveTo>
                <a:cubicBezTo>
                  <a:pt x="869" y="463"/>
                  <a:pt x="869" y="463"/>
                  <a:pt x="869" y="463"/>
                </a:cubicBezTo>
                <a:cubicBezTo>
                  <a:pt x="868" y="463"/>
                  <a:pt x="868" y="462"/>
                  <a:pt x="868" y="461"/>
                </a:cubicBezTo>
                <a:cubicBezTo>
                  <a:pt x="868" y="457"/>
                  <a:pt x="868" y="453"/>
                  <a:pt x="868" y="449"/>
                </a:cubicBezTo>
                <a:cubicBezTo>
                  <a:pt x="868" y="448"/>
                  <a:pt x="869" y="448"/>
                  <a:pt x="870" y="448"/>
                </a:cubicBezTo>
                <a:cubicBezTo>
                  <a:pt x="871" y="448"/>
                  <a:pt x="871" y="449"/>
                  <a:pt x="871" y="449"/>
                </a:cubicBezTo>
                <a:cubicBezTo>
                  <a:pt x="871" y="453"/>
                  <a:pt x="871" y="457"/>
                  <a:pt x="871" y="461"/>
                </a:cubicBezTo>
                <a:cubicBezTo>
                  <a:pt x="871" y="462"/>
                  <a:pt x="870" y="463"/>
                  <a:pt x="869" y="463"/>
                </a:cubicBezTo>
                <a:close/>
                <a:moveTo>
                  <a:pt x="1" y="445"/>
                </a:moveTo>
                <a:cubicBezTo>
                  <a:pt x="0" y="445"/>
                  <a:pt x="0" y="445"/>
                  <a:pt x="0" y="444"/>
                </a:cubicBezTo>
                <a:cubicBezTo>
                  <a:pt x="0" y="441"/>
                  <a:pt x="0" y="439"/>
                  <a:pt x="0" y="436"/>
                </a:cubicBezTo>
                <a:cubicBezTo>
                  <a:pt x="0" y="435"/>
                  <a:pt x="0" y="433"/>
                  <a:pt x="0" y="432"/>
                </a:cubicBezTo>
                <a:cubicBezTo>
                  <a:pt x="0" y="431"/>
                  <a:pt x="0" y="430"/>
                  <a:pt x="1" y="430"/>
                </a:cubicBezTo>
                <a:cubicBezTo>
                  <a:pt x="1" y="430"/>
                  <a:pt x="1" y="430"/>
                  <a:pt x="1" y="430"/>
                </a:cubicBezTo>
                <a:cubicBezTo>
                  <a:pt x="2" y="430"/>
                  <a:pt x="3" y="431"/>
                  <a:pt x="3" y="432"/>
                </a:cubicBezTo>
                <a:cubicBezTo>
                  <a:pt x="3" y="433"/>
                  <a:pt x="3" y="435"/>
                  <a:pt x="3" y="436"/>
                </a:cubicBezTo>
                <a:cubicBezTo>
                  <a:pt x="3" y="439"/>
                  <a:pt x="3" y="441"/>
                  <a:pt x="3" y="444"/>
                </a:cubicBezTo>
                <a:cubicBezTo>
                  <a:pt x="3" y="445"/>
                  <a:pt x="2" y="445"/>
                  <a:pt x="1" y="445"/>
                </a:cubicBezTo>
                <a:cubicBezTo>
                  <a:pt x="1" y="445"/>
                  <a:pt x="1" y="445"/>
                  <a:pt x="1" y="445"/>
                </a:cubicBezTo>
                <a:close/>
                <a:moveTo>
                  <a:pt x="870" y="439"/>
                </a:moveTo>
                <a:cubicBezTo>
                  <a:pt x="870" y="439"/>
                  <a:pt x="870" y="439"/>
                  <a:pt x="870" y="439"/>
                </a:cubicBezTo>
                <a:cubicBezTo>
                  <a:pt x="869" y="439"/>
                  <a:pt x="869" y="438"/>
                  <a:pt x="869" y="437"/>
                </a:cubicBezTo>
                <a:cubicBezTo>
                  <a:pt x="869" y="436"/>
                  <a:pt x="869" y="436"/>
                  <a:pt x="869" y="436"/>
                </a:cubicBezTo>
                <a:cubicBezTo>
                  <a:pt x="869" y="432"/>
                  <a:pt x="868" y="429"/>
                  <a:pt x="868" y="425"/>
                </a:cubicBezTo>
                <a:cubicBezTo>
                  <a:pt x="868" y="425"/>
                  <a:pt x="869" y="424"/>
                  <a:pt x="870" y="424"/>
                </a:cubicBezTo>
                <a:cubicBezTo>
                  <a:pt x="871" y="424"/>
                  <a:pt x="871" y="424"/>
                  <a:pt x="871" y="425"/>
                </a:cubicBezTo>
                <a:cubicBezTo>
                  <a:pt x="871" y="429"/>
                  <a:pt x="872" y="432"/>
                  <a:pt x="872" y="436"/>
                </a:cubicBezTo>
                <a:cubicBezTo>
                  <a:pt x="872" y="437"/>
                  <a:pt x="872" y="437"/>
                  <a:pt x="872" y="437"/>
                </a:cubicBezTo>
                <a:cubicBezTo>
                  <a:pt x="872" y="438"/>
                  <a:pt x="871" y="439"/>
                  <a:pt x="870" y="439"/>
                </a:cubicBezTo>
                <a:close/>
                <a:moveTo>
                  <a:pt x="1" y="421"/>
                </a:moveTo>
                <a:cubicBezTo>
                  <a:pt x="1" y="421"/>
                  <a:pt x="1" y="421"/>
                  <a:pt x="1" y="421"/>
                </a:cubicBezTo>
                <a:cubicBezTo>
                  <a:pt x="1" y="421"/>
                  <a:pt x="0" y="421"/>
                  <a:pt x="0" y="420"/>
                </a:cubicBezTo>
                <a:cubicBezTo>
                  <a:pt x="0" y="416"/>
                  <a:pt x="0" y="412"/>
                  <a:pt x="1" y="408"/>
                </a:cubicBezTo>
                <a:cubicBezTo>
                  <a:pt x="1" y="407"/>
                  <a:pt x="1" y="406"/>
                  <a:pt x="2" y="406"/>
                </a:cubicBezTo>
                <a:cubicBezTo>
                  <a:pt x="3" y="406"/>
                  <a:pt x="4" y="407"/>
                  <a:pt x="4" y="408"/>
                </a:cubicBezTo>
                <a:cubicBezTo>
                  <a:pt x="3" y="412"/>
                  <a:pt x="3" y="416"/>
                  <a:pt x="3" y="420"/>
                </a:cubicBezTo>
                <a:cubicBezTo>
                  <a:pt x="3" y="421"/>
                  <a:pt x="2" y="421"/>
                  <a:pt x="1" y="421"/>
                </a:cubicBezTo>
                <a:close/>
                <a:moveTo>
                  <a:pt x="869" y="415"/>
                </a:moveTo>
                <a:cubicBezTo>
                  <a:pt x="869" y="415"/>
                  <a:pt x="868" y="414"/>
                  <a:pt x="868" y="413"/>
                </a:cubicBezTo>
                <a:cubicBezTo>
                  <a:pt x="868" y="409"/>
                  <a:pt x="867" y="405"/>
                  <a:pt x="867" y="402"/>
                </a:cubicBezTo>
                <a:cubicBezTo>
                  <a:pt x="867" y="401"/>
                  <a:pt x="868" y="400"/>
                  <a:pt x="869" y="400"/>
                </a:cubicBezTo>
                <a:cubicBezTo>
                  <a:pt x="869" y="400"/>
                  <a:pt x="870" y="400"/>
                  <a:pt x="870" y="401"/>
                </a:cubicBezTo>
                <a:cubicBezTo>
                  <a:pt x="870" y="405"/>
                  <a:pt x="871" y="409"/>
                  <a:pt x="871" y="413"/>
                </a:cubicBezTo>
                <a:cubicBezTo>
                  <a:pt x="871" y="414"/>
                  <a:pt x="870" y="415"/>
                  <a:pt x="870" y="415"/>
                </a:cubicBezTo>
                <a:cubicBezTo>
                  <a:pt x="869" y="415"/>
                  <a:pt x="869" y="415"/>
                  <a:pt x="869" y="415"/>
                </a:cubicBezTo>
                <a:close/>
                <a:moveTo>
                  <a:pt x="3" y="397"/>
                </a:moveTo>
                <a:cubicBezTo>
                  <a:pt x="3" y="397"/>
                  <a:pt x="3" y="397"/>
                  <a:pt x="3" y="397"/>
                </a:cubicBezTo>
                <a:cubicBezTo>
                  <a:pt x="2" y="397"/>
                  <a:pt x="1" y="397"/>
                  <a:pt x="1" y="396"/>
                </a:cubicBezTo>
                <a:cubicBezTo>
                  <a:pt x="2" y="392"/>
                  <a:pt x="2" y="388"/>
                  <a:pt x="3" y="384"/>
                </a:cubicBezTo>
                <a:cubicBezTo>
                  <a:pt x="3" y="383"/>
                  <a:pt x="4" y="382"/>
                  <a:pt x="4" y="383"/>
                </a:cubicBezTo>
                <a:cubicBezTo>
                  <a:pt x="5" y="383"/>
                  <a:pt x="6" y="383"/>
                  <a:pt x="6" y="384"/>
                </a:cubicBezTo>
                <a:cubicBezTo>
                  <a:pt x="5" y="388"/>
                  <a:pt x="5" y="392"/>
                  <a:pt x="4" y="396"/>
                </a:cubicBezTo>
                <a:cubicBezTo>
                  <a:pt x="4" y="397"/>
                  <a:pt x="4" y="397"/>
                  <a:pt x="3" y="397"/>
                </a:cubicBezTo>
                <a:close/>
                <a:moveTo>
                  <a:pt x="868" y="391"/>
                </a:moveTo>
                <a:cubicBezTo>
                  <a:pt x="867" y="391"/>
                  <a:pt x="866" y="390"/>
                  <a:pt x="866" y="390"/>
                </a:cubicBezTo>
                <a:cubicBezTo>
                  <a:pt x="866" y="386"/>
                  <a:pt x="865" y="382"/>
                  <a:pt x="865" y="378"/>
                </a:cubicBezTo>
                <a:cubicBezTo>
                  <a:pt x="865" y="377"/>
                  <a:pt x="865" y="376"/>
                  <a:pt x="866" y="376"/>
                </a:cubicBezTo>
                <a:cubicBezTo>
                  <a:pt x="867" y="376"/>
                  <a:pt x="868" y="377"/>
                  <a:pt x="868" y="377"/>
                </a:cubicBezTo>
                <a:cubicBezTo>
                  <a:pt x="868" y="381"/>
                  <a:pt x="869" y="385"/>
                  <a:pt x="869" y="389"/>
                </a:cubicBezTo>
                <a:cubicBezTo>
                  <a:pt x="869" y="390"/>
                  <a:pt x="869" y="391"/>
                  <a:pt x="868" y="391"/>
                </a:cubicBezTo>
                <a:cubicBezTo>
                  <a:pt x="868" y="391"/>
                  <a:pt x="868" y="391"/>
                  <a:pt x="868" y="391"/>
                </a:cubicBezTo>
                <a:close/>
                <a:moveTo>
                  <a:pt x="6" y="374"/>
                </a:moveTo>
                <a:cubicBezTo>
                  <a:pt x="6" y="374"/>
                  <a:pt x="6" y="374"/>
                  <a:pt x="6" y="374"/>
                </a:cubicBezTo>
                <a:cubicBezTo>
                  <a:pt x="5" y="373"/>
                  <a:pt x="4" y="373"/>
                  <a:pt x="4" y="372"/>
                </a:cubicBezTo>
                <a:cubicBezTo>
                  <a:pt x="5" y="368"/>
                  <a:pt x="6" y="364"/>
                  <a:pt x="6" y="360"/>
                </a:cubicBezTo>
                <a:cubicBezTo>
                  <a:pt x="6" y="359"/>
                  <a:pt x="7" y="359"/>
                  <a:pt x="8" y="359"/>
                </a:cubicBezTo>
                <a:cubicBezTo>
                  <a:pt x="9" y="359"/>
                  <a:pt x="9" y="360"/>
                  <a:pt x="9" y="361"/>
                </a:cubicBezTo>
                <a:cubicBezTo>
                  <a:pt x="8" y="364"/>
                  <a:pt x="8" y="368"/>
                  <a:pt x="7" y="372"/>
                </a:cubicBezTo>
                <a:cubicBezTo>
                  <a:pt x="7" y="373"/>
                  <a:pt x="7" y="374"/>
                  <a:pt x="6" y="374"/>
                </a:cubicBezTo>
                <a:close/>
                <a:moveTo>
                  <a:pt x="864" y="367"/>
                </a:moveTo>
                <a:cubicBezTo>
                  <a:pt x="864" y="367"/>
                  <a:pt x="863" y="367"/>
                  <a:pt x="863" y="366"/>
                </a:cubicBezTo>
                <a:cubicBezTo>
                  <a:pt x="862" y="362"/>
                  <a:pt x="862" y="358"/>
                  <a:pt x="861" y="354"/>
                </a:cubicBezTo>
                <a:cubicBezTo>
                  <a:pt x="861" y="353"/>
                  <a:pt x="861" y="353"/>
                  <a:pt x="862" y="352"/>
                </a:cubicBezTo>
                <a:cubicBezTo>
                  <a:pt x="863" y="352"/>
                  <a:pt x="864" y="353"/>
                  <a:pt x="864" y="354"/>
                </a:cubicBezTo>
                <a:cubicBezTo>
                  <a:pt x="865" y="358"/>
                  <a:pt x="865" y="361"/>
                  <a:pt x="866" y="365"/>
                </a:cubicBezTo>
                <a:cubicBezTo>
                  <a:pt x="866" y="366"/>
                  <a:pt x="865" y="367"/>
                  <a:pt x="865" y="367"/>
                </a:cubicBezTo>
                <a:cubicBezTo>
                  <a:pt x="865" y="367"/>
                  <a:pt x="864" y="367"/>
                  <a:pt x="864" y="367"/>
                </a:cubicBezTo>
                <a:close/>
                <a:moveTo>
                  <a:pt x="10" y="350"/>
                </a:moveTo>
                <a:cubicBezTo>
                  <a:pt x="10" y="350"/>
                  <a:pt x="10" y="350"/>
                  <a:pt x="10" y="350"/>
                </a:cubicBezTo>
                <a:cubicBezTo>
                  <a:pt x="9" y="350"/>
                  <a:pt x="8" y="349"/>
                  <a:pt x="8" y="348"/>
                </a:cubicBezTo>
                <a:cubicBezTo>
                  <a:pt x="9" y="344"/>
                  <a:pt x="10" y="340"/>
                  <a:pt x="11" y="336"/>
                </a:cubicBezTo>
                <a:cubicBezTo>
                  <a:pt x="11" y="336"/>
                  <a:pt x="12" y="335"/>
                  <a:pt x="13" y="335"/>
                </a:cubicBezTo>
                <a:cubicBezTo>
                  <a:pt x="14" y="335"/>
                  <a:pt x="14" y="336"/>
                  <a:pt x="14" y="337"/>
                </a:cubicBezTo>
                <a:cubicBezTo>
                  <a:pt x="13" y="341"/>
                  <a:pt x="12" y="345"/>
                  <a:pt x="11" y="349"/>
                </a:cubicBezTo>
                <a:cubicBezTo>
                  <a:pt x="11" y="350"/>
                  <a:pt x="11" y="350"/>
                  <a:pt x="10" y="350"/>
                </a:cubicBezTo>
                <a:close/>
                <a:moveTo>
                  <a:pt x="860" y="344"/>
                </a:moveTo>
                <a:cubicBezTo>
                  <a:pt x="859" y="344"/>
                  <a:pt x="859" y="343"/>
                  <a:pt x="858" y="342"/>
                </a:cubicBezTo>
                <a:cubicBezTo>
                  <a:pt x="858" y="339"/>
                  <a:pt x="857" y="335"/>
                  <a:pt x="856" y="331"/>
                </a:cubicBezTo>
                <a:cubicBezTo>
                  <a:pt x="855" y="330"/>
                  <a:pt x="856" y="329"/>
                  <a:pt x="857" y="329"/>
                </a:cubicBezTo>
                <a:cubicBezTo>
                  <a:pt x="858" y="329"/>
                  <a:pt x="858" y="329"/>
                  <a:pt x="859" y="330"/>
                </a:cubicBezTo>
                <a:cubicBezTo>
                  <a:pt x="860" y="334"/>
                  <a:pt x="860" y="338"/>
                  <a:pt x="861" y="342"/>
                </a:cubicBezTo>
                <a:cubicBezTo>
                  <a:pt x="862" y="343"/>
                  <a:pt x="861" y="343"/>
                  <a:pt x="860" y="344"/>
                </a:cubicBezTo>
                <a:cubicBezTo>
                  <a:pt x="860" y="344"/>
                  <a:pt x="860" y="344"/>
                  <a:pt x="860" y="344"/>
                </a:cubicBezTo>
                <a:close/>
                <a:moveTo>
                  <a:pt x="15" y="327"/>
                </a:moveTo>
                <a:cubicBezTo>
                  <a:pt x="15" y="327"/>
                  <a:pt x="15" y="327"/>
                  <a:pt x="15" y="327"/>
                </a:cubicBezTo>
                <a:cubicBezTo>
                  <a:pt x="14" y="326"/>
                  <a:pt x="14" y="326"/>
                  <a:pt x="14" y="325"/>
                </a:cubicBezTo>
                <a:cubicBezTo>
                  <a:pt x="15" y="321"/>
                  <a:pt x="16" y="317"/>
                  <a:pt x="17" y="313"/>
                </a:cubicBezTo>
                <a:cubicBezTo>
                  <a:pt x="17" y="312"/>
                  <a:pt x="18" y="312"/>
                  <a:pt x="19" y="312"/>
                </a:cubicBezTo>
                <a:cubicBezTo>
                  <a:pt x="20" y="312"/>
                  <a:pt x="20" y="313"/>
                  <a:pt x="20" y="314"/>
                </a:cubicBezTo>
                <a:cubicBezTo>
                  <a:pt x="19" y="318"/>
                  <a:pt x="18" y="322"/>
                  <a:pt x="17" y="326"/>
                </a:cubicBezTo>
                <a:cubicBezTo>
                  <a:pt x="17" y="326"/>
                  <a:pt x="16" y="327"/>
                  <a:pt x="15" y="327"/>
                </a:cubicBezTo>
                <a:close/>
                <a:moveTo>
                  <a:pt x="854" y="320"/>
                </a:moveTo>
                <a:cubicBezTo>
                  <a:pt x="853" y="320"/>
                  <a:pt x="853" y="320"/>
                  <a:pt x="853" y="319"/>
                </a:cubicBezTo>
                <a:cubicBezTo>
                  <a:pt x="852" y="315"/>
                  <a:pt x="850" y="312"/>
                  <a:pt x="849" y="308"/>
                </a:cubicBezTo>
                <a:cubicBezTo>
                  <a:pt x="849" y="307"/>
                  <a:pt x="849" y="306"/>
                  <a:pt x="850" y="306"/>
                </a:cubicBezTo>
                <a:cubicBezTo>
                  <a:pt x="851" y="306"/>
                  <a:pt x="852" y="306"/>
                  <a:pt x="852" y="307"/>
                </a:cubicBezTo>
                <a:cubicBezTo>
                  <a:pt x="853" y="311"/>
                  <a:pt x="854" y="315"/>
                  <a:pt x="855" y="318"/>
                </a:cubicBezTo>
                <a:cubicBezTo>
                  <a:pt x="856" y="319"/>
                  <a:pt x="855" y="320"/>
                  <a:pt x="854" y="320"/>
                </a:cubicBezTo>
                <a:cubicBezTo>
                  <a:pt x="854" y="320"/>
                  <a:pt x="854" y="320"/>
                  <a:pt x="854" y="320"/>
                </a:cubicBezTo>
                <a:close/>
                <a:moveTo>
                  <a:pt x="22" y="304"/>
                </a:moveTo>
                <a:cubicBezTo>
                  <a:pt x="22" y="304"/>
                  <a:pt x="22" y="304"/>
                  <a:pt x="22" y="304"/>
                </a:cubicBezTo>
                <a:cubicBezTo>
                  <a:pt x="21" y="303"/>
                  <a:pt x="20" y="302"/>
                  <a:pt x="21" y="302"/>
                </a:cubicBezTo>
                <a:cubicBezTo>
                  <a:pt x="22" y="298"/>
                  <a:pt x="23" y="294"/>
                  <a:pt x="25" y="290"/>
                </a:cubicBezTo>
                <a:cubicBezTo>
                  <a:pt x="25" y="289"/>
                  <a:pt x="26" y="289"/>
                  <a:pt x="27" y="289"/>
                </a:cubicBezTo>
                <a:cubicBezTo>
                  <a:pt x="27" y="290"/>
                  <a:pt x="28" y="290"/>
                  <a:pt x="27" y="291"/>
                </a:cubicBezTo>
                <a:cubicBezTo>
                  <a:pt x="26" y="295"/>
                  <a:pt x="25" y="299"/>
                  <a:pt x="24" y="303"/>
                </a:cubicBezTo>
                <a:cubicBezTo>
                  <a:pt x="23" y="303"/>
                  <a:pt x="23" y="304"/>
                  <a:pt x="22" y="304"/>
                </a:cubicBezTo>
                <a:close/>
                <a:moveTo>
                  <a:pt x="847" y="297"/>
                </a:moveTo>
                <a:cubicBezTo>
                  <a:pt x="846" y="297"/>
                  <a:pt x="846" y="297"/>
                  <a:pt x="846" y="296"/>
                </a:cubicBezTo>
                <a:cubicBezTo>
                  <a:pt x="844" y="293"/>
                  <a:pt x="843" y="289"/>
                  <a:pt x="842" y="285"/>
                </a:cubicBezTo>
                <a:cubicBezTo>
                  <a:pt x="841" y="284"/>
                  <a:pt x="842" y="283"/>
                  <a:pt x="842" y="283"/>
                </a:cubicBezTo>
                <a:cubicBezTo>
                  <a:pt x="843" y="283"/>
                  <a:pt x="844" y="283"/>
                  <a:pt x="844" y="284"/>
                </a:cubicBezTo>
                <a:cubicBezTo>
                  <a:pt x="846" y="288"/>
                  <a:pt x="847" y="292"/>
                  <a:pt x="848" y="295"/>
                </a:cubicBezTo>
                <a:cubicBezTo>
                  <a:pt x="849" y="296"/>
                  <a:pt x="848" y="297"/>
                  <a:pt x="847" y="297"/>
                </a:cubicBezTo>
                <a:cubicBezTo>
                  <a:pt x="847" y="297"/>
                  <a:pt x="847" y="297"/>
                  <a:pt x="847" y="297"/>
                </a:cubicBezTo>
                <a:close/>
                <a:moveTo>
                  <a:pt x="30" y="281"/>
                </a:moveTo>
                <a:cubicBezTo>
                  <a:pt x="30" y="281"/>
                  <a:pt x="30" y="281"/>
                  <a:pt x="30" y="281"/>
                </a:cubicBezTo>
                <a:cubicBezTo>
                  <a:pt x="29" y="281"/>
                  <a:pt x="28" y="280"/>
                  <a:pt x="29" y="279"/>
                </a:cubicBezTo>
                <a:cubicBezTo>
                  <a:pt x="30" y="275"/>
                  <a:pt x="32" y="271"/>
                  <a:pt x="33" y="268"/>
                </a:cubicBezTo>
                <a:cubicBezTo>
                  <a:pt x="34" y="267"/>
                  <a:pt x="35" y="267"/>
                  <a:pt x="35" y="267"/>
                </a:cubicBezTo>
                <a:cubicBezTo>
                  <a:pt x="36" y="267"/>
                  <a:pt x="36" y="268"/>
                  <a:pt x="36" y="269"/>
                </a:cubicBezTo>
                <a:cubicBezTo>
                  <a:pt x="35" y="273"/>
                  <a:pt x="33" y="276"/>
                  <a:pt x="32" y="280"/>
                </a:cubicBezTo>
                <a:cubicBezTo>
                  <a:pt x="31" y="281"/>
                  <a:pt x="31" y="281"/>
                  <a:pt x="30" y="281"/>
                </a:cubicBezTo>
                <a:close/>
                <a:moveTo>
                  <a:pt x="839" y="275"/>
                </a:moveTo>
                <a:cubicBezTo>
                  <a:pt x="838" y="275"/>
                  <a:pt x="837" y="275"/>
                  <a:pt x="837" y="274"/>
                </a:cubicBezTo>
                <a:cubicBezTo>
                  <a:pt x="836" y="270"/>
                  <a:pt x="834" y="267"/>
                  <a:pt x="833" y="263"/>
                </a:cubicBezTo>
                <a:cubicBezTo>
                  <a:pt x="832" y="262"/>
                  <a:pt x="833" y="261"/>
                  <a:pt x="833" y="261"/>
                </a:cubicBezTo>
                <a:cubicBezTo>
                  <a:pt x="834" y="261"/>
                  <a:pt x="835" y="261"/>
                  <a:pt x="835" y="262"/>
                </a:cubicBezTo>
                <a:cubicBezTo>
                  <a:pt x="837" y="265"/>
                  <a:pt x="838" y="269"/>
                  <a:pt x="840" y="273"/>
                </a:cubicBezTo>
                <a:cubicBezTo>
                  <a:pt x="840" y="274"/>
                  <a:pt x="840" y="275"/>
                  <a:pt x="839" y="275"/>
                </a:cubicBezTo>
                <a:cubicBezTo>
                  <a:pt x="839" y="275"/>
                  <a:pt x="839" y="275"/>
                  <a:pt x="839" y="275"/>
                </a:cubicBezTo>
                <a:close/>
                <a:moveTo>
                  <a:pt x="39" y="259"/>
                </a:moveTo>
                <a:cubicBezTo>
                  <a:pt x="39" y="259"/>
                  <a:pt x="39" y="259"/>
                  <a:pt x="39" y="259"/>
                </a:cubicBezTo>
                <a:cubicBezTo>
                  <a:pt x="38" y="258"/>
                  <a:pt x="38" y="257"/>
                  <a:pt x="38" y="257"/>
                </a:cubicBezTo>
                <a:cubicBezTo>
                  <a:pt x="40" y="253"/>
                  <a:pt x="41" y="249"/>
                  <a:pt x="43" y="246"/>
                </a:cubicBezTo>
                <a:cubicBezTo>
                  <a:pt x="44" y="245"/>
                  <a:pt x="45" y="245"/>
                  <a:pt x="45" y="245"/>
                </a:cubicBezTo>
                <a:cubicBezTo>
                  <a:pt x="46" y="245"/>
                  <a:pt x="46" y="246"/>
                  <a:pt x="46" y="247"/>
                </a:cubicBezTo>
                <a:cubicBezTo>
                  <a:pt x="44" y="251"/>
                  <a:pt x="43" y="254"/>
                  <a:pt x="41" y="258"/>
                </a:cubicBezTo>
                <a:cubicBezTo>
                  <a:pt x="41" y="258"/>
                  <a:pt x="40" y="259"/>
                  <a:pt x="39" y="259"/>
                </a:cubicBezTo>
                <a:close/>
                <a:moveTo>
                  <a:pt x="829" y="253"/>
                </a:moveTo>
                <a:cubicBezTo>
                  <a:pt x="828" y="253"/>
                  <a:pt x="828" y="253"/>
                  <a:pt x="828" y="252"/>
                </a:cubicBezTo>
                <a:cubicBezTo>
                  <a:pt x="826" y="249"/>
                  <a:pt x="824" y="245"/>
                  <a:pt x="822" y="241"/>
                </a:cubicBezTo>
                <a:cubicBezTo>
                  <a:pt x="822" y="241"/>
                  <a:pt x="822" y="240"/>
                  <a:pt x="823" y="239"/>
                </a:cubicBezTo>
                <a:cubicBezTo>
                  <a:pt x="824" y="239"/>
                  <a:pt x="825" y="239"/>
                  <a:pt x="825" y="240"/>
                </a:cubicBezTo>
                <a:cubicBezTo>
                  <a:pt x="827" y="244"/>
                  <a:pt x="829" y="247"/>
                  <a:pt x="830" y="251"/>
                </a:cubicBezTo>
                <a:cubicBezTo>
                  <a:pt x="831" y="252"/>
                  <a:pt x="830" y="253"/>
                  <a:pt x="830" y="253"/>
                </a:cubicBezTo>
                <a:cubicBezTo>
                  <a:pt x="829" y="253"/>
                  <a:pt x="829" y="253"/>
                  <a:pt x="829" y="253"/>
                </a:cubicBezTo>
                <a:close/>
                <a:moveTo>
                  <a:pt x="50" y="237"/>
                </a:moveTo>
                <a:cubicBezTo>
                  <a:pt x="50" y="237"/>
                  <a:pt x="50" y="237"/>
                  <a:pt x="49" y="237"/>
                </a:cubicBezTo>
                <a:cubicBezTo>
                  <a:pt x="49" y="237"/>
                  <a:pt x="48" y="236"/>
                  <a:pt x="49" y="235"/>
                </a:cubicBezTo>
                <a:cubicBezTo>
                  <a:pt x="51" y="231"/>
                  <a:pt x="52" y="228"/>
                  <a:pt x="54" y="224"/>
                </a:cubicBezTo>
                <a:cubicBezTo>
                  <a:pt x="55" y="224"/>
                  <a:pt x="56" y="223"/>
                  <a:pt x="56" y="224"/>
                </a:cubicBezTo>
                <a:cubicBezTo>
                  <a:pt x="57" y="224"/>
                  <a:pt x="57" y="225"/>
                  <a:pt x="57" y="226"/>
                </a:cubicBezTo>
                <a:cubicBezTo>
                  <a:pt x="55" y="229"/>
                  <a:pt x="53" y="233"/>
                  <a:pt x="51" y="236"/>
                </a:cubicBezTo>
                <a:cubicBezTo>
                  <a:pt x="51" y="237"/>
                  <a:pt x="51" y="237"/>
                  <a:pt x="50" y="237"/>
                </a:cubicBezTo>
                <a:close/>
                <a:moveTo>
                  <a:pt x="818" y="232"/>
                </a:moveTo>
                <a:cubicBezTo>
                  <a:pt x="818" y="232"/>
                  <a:pt x="817" y="231"/>
                  <a:pt x="817" y="231"/>
                </a:cubicBezTo>
                <a:cubicBezTo>
                  <a:pt x="815" y="227"/>
                  <a:pt x="813" y="224"/>
                  <a:pt x="811" y="220"/>
                </a:cubicBezTo>
                <a:cubicBezTo>
                  <a:pt x="811" y="220"/>
                  <a:pt x="811" y="219"/>
                  <a:pt x="812" y="218"/>
                </a:cubicBezTo>
                <a:cubicBezTo>
                  <a:pt x="812" y="218"/>
                  <a:pt x="813" y="218"/>
                  <a:pt x="814" y="219"/>
                </a:cubicBezTo>
                <a:cubicBezTo>
                  <a:pt x="816" y="222"/>
                  <a:pt x="818" y="226"/>
                  <a:pt x="820" y="229"/>
                </a:cubicBezTo>
                <a:cubicBezTo>
                  <a:pt x="820" y="230"/>
                  <a:pt x="820" y="231"/>
                  <a:pt x="819" y="231"/>
                </a:cubicBezTo>
                <a:cubicBezTo>
                  <a:pt x="819" y="232"/>
                  <a:pt x="819" y="232"/>
                  <a:pt x="818" y="232"/>
                </a:cubicBezTo>
                <a:close/>
                <a:moveTo>
                  <a:pt x="62" y="216"/>
                </a:moveTo>
                <a:cubicBezTo>
                  <a:pt x="61" y="216"/>
                  <a:pt x="61" y="216"/>
                  <a:pt x="61" y="216"/>
                </a:cubicBezTo>
                <a:cubicBezTo>
                  <a:pt x="60" y="215"/>
                  <a:pt x="60" y="215"/>
                  <a:pt x="60" y="214"/>
                </a:cubicBezTo>
                <a:cubicBezTo>
                  <a:pt x="62" y="210"/>
                  <a:pt x="65" y="207"/>
                  <a:pt x="67" y="204"/>
                </a:cubicBezTo>
                <a:cubicBezTo>
                  <a:pt x="67" y="203"/>
                  <a:pt x="68" y="203"/>
                  <a:pt x="69" y="203"/>
                </a:cubicBezTo>
                <a:cubicBezTo>
                  <a:pt x="69" y="204"/>
                  <a:pt x="70" y="204"/>
                  <a:pt x="69" y="205"/>
                </a:cubicBezTo>
                <a:cubicBezTo>
                  <a:pt x="67" y="209"/>
                  <a:pt x="65" y="212"/>
                  <a:pt x="63" y="215"/>
                </a:cubicBezTo>
                <a:cubicBezTo>
                  <a:pt x="63" y="216"/>
                  <a:pt x="62" y="216"/>
                  <a:pt x="62" y="216"/>
                </a:cubicBezTo>
                <a:close/>
                <a:moveTo>
                  <a:pt x="806" y="211"/>
                </a:moveTo>
                <a:cubicBezTo>
                  <a:pt x="806" y="211"/>
                  <a:pt x="805" y="211"/>
                  <a:pt x="805" y="210"/>
                </a:cubicBezTo>
                <a:cubicBezTo>
                  <a:pt x="803" y="207"/>
                  <a:pt x="801" y="203"/>
                  <a:pt x="799" y="200"/>
                </a:cubicBezTo>
                <a:cubicBezTo>
                  <a:pt x="798" y="199"/>
                  <a:pt x="798" y="198"/>
                  <a:pt x="799" y="198"/>
                </a:cubicBezTo>
                <a:cubicBezTo>
                  <a:pt x="800" y="198"/>
                  <a:pt x="801" y="198"/>
                  <a:pt x="801" y="198"/>
                </a:cubicBezTo>
                <a:cubicBezTo>
                  <a:pt x="803" y="202"/>
                  <a:pt x="806" y="205"/>
                  <a:pt x="808" y="209"/>
                </a:cubicBezTo>
                <a:cubicBezTo>
                  <a:pt x="808" y="209"/>
                  <a:pt x="808" y="210"/>
                  <a:pt x="807" y="211"/>
                </a:cubicBezTo>
                <a:cubicBezTo>
                  <a:pt x="807" y="211"/>
                  <a:pt x="807" y="211"/>
                  <a:pt x="806" y="211"/>
                </a:cubicBezTo>
                <a:close/>
                <a:moveTo>
                  <a:pt x="75" y="196"/>
                </a:moveTo>
                <a:cubicBezTo>
                  <a:pt x="74" y="196"/>
                  <a:pt x="74" y="196"/>
                  <a:pt x="74" y="196"/>
                </a:cubicBezTo>
                <a:cubicBezTo>
                  <a:pt x="73" y="195"/>
                  <a:pt x="73" y="194"/>
                  <a:pt x="73" y="193"/>
                </a:cubicBezTo>
                <a:cubicBezTo>
                  <a:pt x="76" y="190"/>
                  <a:pt x="78" y="187"/>
                  <a:pt x="80" y="184"/>
                </a:cubicBezTo>
                <a:cubicBezTo>
                  <a:pt x="81" y="183"/>
                  <a:pt x="82" y="183"/>
                  <a:pt x="82" y="183"/>
                </a:cubicBezTo>
                <a:cubicBezTo>
                  <a:pt x="83" y="184"/>
                  <a:pt x="83" y="185"/>
                  <a:pt x="83" y="185"/>
                </a:cubicBezTo>
                <a:cubicBezTo>
                  <a:pt x="80" y="189"/>
                  <a:pt x="78" y="192"/>
                  <a:pt x="76" y="195"/>
                </a:cubicBezTo>
                <a:cubicBezTo>
                  <a:pt x="75" y="196"/>
                  <a:pt x="75" y="196"/>
                  <a:pt x="75" y="196"/>
                </a:cubicBezTo>
                <a:close/>
                <a:moveTo>
                  <a:pt x="793" y="191"/>
                </a:moveTo>
                <a:cubicBezTo>
                  <a:pt x="793" y="191"/>
                  <a:pt x="792" y="191"/>
                  <a:pt x="792" y="190"/>
                </a:cubicBezTo>
                <a:cubicBezTo>
                  <a:pt x="790" y="187"/>
                  <a:pt x="787" y="184"/>
                  <a:pt x="785" y="180"/>
                </a:cubicBezTo>
                <a:cubicBezTo>
                  <a:pt x="785" y="180"/>
                  <a:pt x="785" y="179"/>
                  <a:pt x="785" y="178"/>
                </a:cubicBezTo>
                <a:cubicBezTo>
                  <a:pt x="786" y="178"/>
                  <a:pt x="787" y="178"/>
                  <a:pt x="788" y="179"/>
                </a:cubicBezTo>
                <a:cubicBezTo>
                  <a:pt x="790" y="182"/>
                  <a:pt x="792" y="185"/>
                  <a:pt x="794" y="188"/>
                </a:cubicBezTo>
                <a:cubicBezTo>
                  <a:pt x="795" y="189"/>
                  <a:pt x="795" y="190"/>
                  <a:pt x="794" y="191"/>
                </a:cubicBezTo>
                <a:cubicBezTo>
                  <a:pt x="794" y="191"/>
                  <a:pt x="794" y="191"/>
                  <a:pt x="793" y="191"/>
                </a:cubicBezTo>
                <a:close/>
                <a:moveTo>
                  <a:pt x="88" y="176"/>
                </a:moveTo>
                <a:cubicBezTo>
                  <a:pt x="88" y="176"/>
                  <a:pt x="88" y="176"/>
                  <a:pt x="88" y="176"/>
                </a:cubicBezTo>
                <a:cubicBezTo>
                  <a:pt x="87" y="175"/>
                  <a:pt x="87" y="174"/>
                  <a:pt x="87" y="174"/>
                </a:cubicBezTo>
                <a:cubicBezTo>
                  <a:pt x="90" y="171"/>
                  <a:pt x="92" y="167"/>
                  <a:pt x="95" y="164"/>
                </a:cubicBezTo>
                <a:cubicBezTo>
                  <a:pt x="95" y="164"/>
                  <a:pt x="96" y="164"/>
                  <a:pt x="97" y="164"/>
                </a:cubicBezTo>
                <a:cubicBezTo>
                  <a:pt x="97" y="165"/>
                  <a:pt x="97" y="166"/>
                  <a:pt x="97" y="166"/>
                </a:cubicBezTo>
                <a:cubicBezTo>
                  <a:pt x="94" y="169"/>
                  <a:pt x="92" y="172"/>
                  <a:pt x="90" y="176"/>
                </a:cubicBezTo>
                <a:cubicBezTo>
                  <a:pt x="89" y="176"/>
                  <a:pt x="89" y="176"/>
                  <a:pt x="88" y="176"/>
                </a:cubicBezTo>
                <a:close/>
                <a:moveTo>
                  <a:pt x="779" y="171"/>
                </a:moveTo>
                <a:cubicBezTo>
                  <a:pt x="779" y="171"/>
                  <a:pt x="778" y="171"/>
                  <a:pt x="778" y="171"/>
                </a:cubicBezTo>
                <a:cubicBezTo>
                  <a:pt x="775" y="168"/>
                  <a:pt x="773" y="165"/>
                  <a:pt x="770" y="162"/>
                </a:cubicBezTo>
                <a:cubicBezTo>
                  <a:pt x="770" y="161"/>
                  <a:pt x="770" y="160"/>
                  <a:pt x="771" y="159"/>
                </a:cubicBezTo>
                <a:cubicBezTo>
                  <a:pt x="771" y="159"/>
                  <a:pt x="772" y="159"/>
                  <a:pt x="773" y="160"/>
                </a:cubicBezTo>
                <a:cubicBezTo>
                  <a:pt x="775" y="163"/>
                  <a:pt x="778" y="166"/>
                  <a:pt x="780" y="169"/>
                </a:cubicBezTo>
                <a:cubicBezTo>
                  <a:pt x="781" y="170"/>
                  <a:pt x="781" y="171"/>
                  <a:pt x="780" y="171"/>
                </a:cubicBezTo>
                <a:cubicBezTo>
                  <a:pt x="780" y="171"/>
                  <a:pt x="779" y="171"/>
                  <a:pt x="779" y="171"/>
                </a:cubicBezTo>
                <a:close/>
                <a:moveTo>
                  <a:pt x="103" y="157"/>
                </a:moveTo>
                <a:cubicBezTo>
                  <a:pt x="103" y="157"/>
                  <a:pt x="103" y="157"/>
                  <a:pt x="102" y="157"/>
                </a:cubicBezTo>
                <a:cubicBezTo>
                  <a:pt x="102" y="157"/>
                  <a:pt x="102" y="156"/>
                  <a:pt x="102" y="155"/>
                </a:cubicBezTo>
                <a:cubicBezTo>
                  <a:pt x="105" y="152"/>
                  <a:pt x="107" y="149"/>
                  <a:pt x="110" y="146"/>
                </a:cubicBezTo>
                <a:cubicBezTo>
                  <a:pt x="111" y="145"/>
                  <a:pt x="112" y="145"/>
                  <a:pt x="112" y="146"/>
                </a:cubicBezTo>
                <a:cubicBezTo>
                  <a:pt x="113" y="146"/>
                  <a:pt x="113" y="147"/>
                  <a:pt x="112" y="148"/>
                </a:cubicBezTo>
                <a:cubicBezTo>
                  <a:pt x="110" y="151"/>
                  <a:pt x="107" y="154"/>
                  <a:pt x="105" y="157"/>
                </a:cubicBezTo>
                <a:cubicBezTo>
                  <a:pt x="104" y="157"/>
                  <a:pt x="104" y="157"/>
                  <a:pt x="103" y="157"/>
                </a:cubicBezTo>
                <a:close/>
                <a:moveTo>
                  <a:pt x="764" y="153"/>
                </a:moveTo>
                <a:cubicBezTo>
                  <a:pt x="763" y="153"/>
                  <a:pt x="763" y="153"/>
                  <a:pt x="763" y="152"/>
                </a:cubicBezTo>
                <a:cubicBezTo>
                  <a:pt x="760" y="149"/>
                  <a:pt x="757" y="146"/>
                  <a:pt x="755" y="144"/>
                </a:cubicBezTo>
                <a:cubicBezTo>
                  <a:pt x="754" y="143"/>
                  <a:pt x="754" y="142"/>
                  <a:pt x="755" y="141"/>
                </a:cubicBezTo>
                <a:cubicBezTo>
                  <a:pt x="756" y="141"/>
                  <a:pt x="756" y="141"/>
                  <a:pt x="757" y="141"/>
                </a:cubicBezTo>
                <a:cubicBezTo>
                  <a:pt x="760" y="144"/>
                  <a:pt x="762" y="147"/>
                  <a:pt x="765" y="150"/>
                </a:cubicBezTo>
                <a:cubicBezTo>
                  <a:pt x="766" y="151"/>
                  <a:pt x="765" y="152"/>
                  <a:pt x="765" y="153"/>
                </a:cubicBezTo>
                <a:cubicBezTo>
                  <a:pt x="765" y="153"/>
                  <a:pt x="764" y="153"/>
                  <a:pt x="764" y="153"/>
                </a:cubicBezTo>
                <a:close/>
                <a:moveTo>
                  <a:pt x="119" y="140"/>
                </a:moveTo>
                <a:cubicBezTo>
                  <a:pt x="119" y="140"/>
                  <a:pt x="119" y="139"/>
                  <a:pt x="118" y="139"/>
                </a:cubicBezTo>
                <a:cubicBezTo>
                  <a:pt x="118" y="139"/>
                  <a:pt x="118" y="138"/>
                  <a:pt x="118" y="137"/>
                </a:cubicBezTo>
                <a:cubicBezTo>
                  <a:pt x="121" y="134"/>
                  <a:pt x="124" y="131"/>
                  <a:pt x="127" y="128"/>
                </a:cubicBezTo>
                <a:cubicBezTo>
                  <a:pt x="127" y="128"/>
                  <a:pt x="128" y="128"/>
                  <a:pt x="129" y="128"/>
                </a:cubicBezTo>
                <a:cubicBezTo>
                  <a:pt x="129" y="129"/>
                  <a:pt x="129" y="130"/>
                  <a:pt x="129" y="130"/>
                </a:cubicBezTo>
                <a:cubicBezTo>
                  <a:pt x="126" y="133"/>
                  <a:pt x="123" y="136"/>
                  <a:pt x="120" y="139"/>
                </a:cubicBezTo>
                <a:cubicBezTo>
                  <a:pt x="120" y="139"/>
                  <a:pt x="120" y="140"/>
                  <a:pt x="119" y="140"/>
                </a:cubicBezTo>
                <a:close/>
                <a:moveTo>
                  <a:pt x="748" y="135"/>
                </a:moveTo>
                <a:cubicBezTo>
                  <a:pt x="747" y="135"/>
                  <a:pt x="747" y="135"/>
                  <a:pt x="747" y="135"/>
                </a:cubicBezTo>
                <a:cubicBezTo>
                  <a:pt x="744" y="132"/>
                  <a:pt x="741" y="129"/>
                  <a:pt x="738" y="126"/>
                </a:cubicBezTo>
                <a:cubicBezTo>
                  <a:pt x="738" y="126"/>
                  <a:pt x="738" y="125"/>
                  <a:pt x="738" y="124"/>
                </a:cubicBezTo>
                <a:cubicBezTo>
                  <a:pt x="739" y="124"/>
                  <a:pt x="740" y="124"/>
                  <a:pt x="740" y="124"/>
                </a:cubicBezTo>
                <a:cubicBezTo>
                  <a:pt x="743" y="127"/>
                  <a:pt x="746" y="130"/>
                  <a:pt x="749" y="133"/>
                </a:cubicBezTo>
                <a:cubicBezTo>
                  <a:pt x="749" y="133"/>
                  <a:pt x="749" y="134"/>
                  <a:pt x="749" y="135"/>
                </a:cubicBezTo>
                <a:cubicBezTo>
                  <a:pt x="748" y="135"/>
                  <a:pt x="748" y="135"/>
                  <a:pt x="748" y="135"/>
                </a:cubicBezTo>
                <a:close/>
                <a:moveTo>
                  <a:pt x="136" y="123"/>
                </a:moveTo>
                <a:cubicBezTo>
                  <a:pt x="136" y="123"/>
                  <a:pt x="136" y="122"/>
                  <a:pt x="135" y="122"/>
                </a:cubicBezTo>
                <a:cubicBezTo>
                  <a:pt x="135" y="121"/>
                  <a:pt x="135" y="121"/>
                  <a:pt x="135" y="120"/>
                </a:cubicBezTo>
                <a:cubicBezTo>
                  <a:pt x="138" y="117"/>
                  <a:pt x="141" y="114"/>
                  <a:pt x="144" y="112"/>
                </a:cubicBezTo>
                <a:cubicBezTo>
                  <a:pt x="145" y="111"/>
                  <a:pt x="146" y="111"/>
                  <a:pt x="146" y="112"/>
                </a:cubicBezTo>
                <a:cubicBezTo>
                  <a:pt x="147" y="113"/>
                  <a:pt x="147" y="113"/>
                  <a:pt x="146" y="114"/>
                </a:cubicBezTo>
                <a:cubicBezTo>
                  <a:pt x="143" y="117"/>
                  <a:pt x="140" y="119"/>
                  <a:pt x="137" y="122"/>
                </a:cubicBezTo>
                <a:cubicBezTo>
                  <a:pt x="137" y="122"/>
                  <a:pt x="137" y="123"/>
                  <a:pt x="136" y="123"/>
                </a:cubicBezTo>
                <a:close/>
                <a:moveTo>
                  <a:pt x="731" y="118"/>
                </a:moveTo>
                <a:cubicBezTo>
                  <a:pt x="730" y="118"/>
                  <a:pt x="730" y="118"/>
                  <a:pt x="730" y="118"/>
                </a:cubicBezTo>
                <a:cubicBezTo>
                  <a:pt x="727" y="115"/>
                  <a:pt x="724" y="113"/>
                  <a:pt x="721" y="110"/>
                </a:cubicBezTo>
                <a:cubicBezTo>
                  <a:pt x="720" y="110"/>
                  <a:pt x="720" y="109"/>
                  <a:pt x="720" y="108"/>
                </a:cubicBezTo>
                <a:cubicBezTo>
                  <a:pt x="721" y="107"/>
                  <a:pt x="722" y="107"/>
                  <a:pt x="723" y="108"/>
                </a:cubicBezTo>
                <a:cubicBezTo>
                  <a:pt x="726" y="110"/>
                  <a:pt x="729" y="113"/>
                  <a:pt x="732" y="116"/>
                </a:cubicBezTo>
                <a:cubicBezTo>
                  <a:pt x="732" y="116"/>
                  <a:pt x="732" y="117"/>
                  <a:pt x="732" y="118"/>
                </a:cubicBezTo>
                <a:cubicBezTo>
                  <a:pt x="731" y="118"/>
                  <a:pt x="731" y="118"/>
                  <a:pt x="731" y="118"/>
                </a:cubicBezTo>
                <a:close/>
                <a:moveTo>
                  <a:pt x="154" y="107"/>
                </a:moveTo>
                <a:cubicBezTo>
                  <a:pt x="154" y="107"/>
                  <a:pt x="153" y="106"/>
                  <a:pt x="153" y="106"/>
                </a:cubicBezTo>
                <a:cubicBezTo>
                  <a:pt x="152" y="105"/>
                  <a:pt x="153" y="104"/>
                  <a:pt x="153" y="104"/>
                </a:cubicBezTo>
                <a:cubicBezTo>
                  <a:pt x="156" y="101"/>
                  <a:pt x="159" y="99"/>
                  <a:pt x="162" y="96"/>
                </a:cubicBezTo>
                <a:cubicBezTo>
                  <a:pt x="163" y="96"/>
                  <a:pt x="164" y="96"/>
                  <a:pt x="165" y="96"/>
                </a:cubicBezTo>
                <a:cubicBezTo>
                  <a:pt x="165" y="97"/>
                  <a:pt x="165" y="98"/>
                  <a:pt x="164" y="99"/>
                </a:cubicBezTo>
                <a:cubicBezTo>
                  <a:pt x="161" y="101"/>
                  <a:pt x="158" y="104"/>
                  <a:pt x="155" y="106"/>
                </a:cubicBezTo>
                <a:cubicBezTo>
                  <a:pt x="155" y="106"/>
                  <a:pt x="154" y="107"/>
                  <a:pt x="154" y="107"/>
                </a:cubicBezTo>
                <a:close/>
                <a:moveTo>
                  <a:pt x="712" y="103"/>
                </a:moveTo>
                <a:cubicBezTo>
                  <a:pt x="712" y="103"/>
                  <a:pt x="712" y="103"/>
                  <a:pt x="712" y="102"/>
                </a:cubicBezTo>
                <a:cubicBezTo>
                  <a:pt x="708" y="100"/>
                  <a:pt x="705" y="97"/>
                  <a:pt x="702" y="95"/>
                </a:cubicBezTo>
                <a:cubicBezTo>
                  <a:pt x="702" y="94"/>
                  <a:pt x="701" y="93"/>
                  <a:pt x="702" y="93"/>
                </a:cubicBezTo>
                <a:cubicBezTo>
                  <a:pt x="702" y="92"/>
                  <a:pt x="703" y="92"/>
                  <a:pt x="704" y="92"/>
                </a:cubicBezTo>
                <a:cubicBezTo>
                  <a:pt x="707" y="95"/>
                  <a:pt x="710" y="97"/>
                  <a:pt x="713" y="100"/>
                </a:cubicBezTo>
                <a:cubicBezTo>
                  <a:pt x="714" y="101"/>
                  <a:pt x="714" y="102"/>
                  <a:pt x="714" y="102"/>
                </a:cubicBezTo>
                <a:cubicBezTo>
                  <a:pt x="713" y="103"/>
                  <a:pt x="713" y="103"/>
                  <a:pt x="712" y="103"/>
                </a:cubicBezTo>
                <a:close/>
                <a:moveTo>
                  <a:pt x="173" y="91"/>
                </a:moveTo>
                <a:cubicBezTo>
                  <a:pt x="172" y="91"/>
                  <a:pt x="172" y="91"/>
                  <a:pt x="172" y="91"/>
                </a:cubicBezTo>
                <a:cubicBezTo>
                  <a:pt x="171" y="90"/>
                  <a:pt x="171" y="89"/>
                  <a:pt x="172" y="89"/>
                </a:cubicBezTo>
                <a:cubicBezTo>
                  <a:pt x="175" y="86"/>
                  <a:pt x="178" y="84"/>
                  <a:pt x="182" y="82"/>
                </a:cubicBezTo>
                <a:cubicBezTo>
                  <a:pt x="182" y="81"/>
                  <a:pt x="183" y="81"/>
                  <a:pt x="184" y="82"/>
                </a:cubicBezTo>
                <a:cubicBezTo>
                  <a:pt x="184" y="83"/>
                  <a:pt x="184" y="84"/>
                  <a:pt x="183" y="84"/>
                </a:cubicBezTo>
                <a:cubicBezTo>
                  <a:pt x="180" y="86"/>
                  <a:pt x="177" y="89"/>
                  <a:pt x="174" y="91"/>
                </a:cubicBezTo>
                <a:cubicBezTo>
                  <a:pt x="173" y="91"/>
                  <a:pt x="173" y="91"/>
                  <a:pt x="173" y="91"/>
                </a:cubicBezTo>
                <a:close/>
                <a:moveTo>
                  <a:pt x="694" y="88"/>
                </a:moveTo>
                <a:cubicBezTo>
                  <a:pt x="693" y="88"/>
                  <a:pt x="693" y="88"/>
                  <a:pt x="693" y="88"/>
                </a:cubicBezTo>
                <a:cubicBezTo>
                  <a:pt x="689" y="85"/>
                  <a:pt x="686" y="83"/>
                  <a:pt x="683" y="81"/>
                </a:cubicBezTo>
                <a:cubicBezTo>
                  <a:pt x="682" y="80"/>
                  <a:pt x="682" y="79"/>
                  <a:pt x="683" y="79"/>
                </a:cubicBezTo>
                <a:cubicBezTo>
                  <a:pt x="683" y="78"/>
                  <a:pt x="684" y="78"/>
                  <a:pt x="685" y="78"/>
                </a:cubicBezTo>
                <a:cubicBezTo>
                  <a:pt x="688" y="80"/>
                  <a:pt x="691" y="83"/>
                  <a:pt x="694" y="85"/>
                </a:cubicBezTo>
                <a:cubicBezTo>
                  <a:pt x="695" y="86"/>
                  <a:pt x="695" y="87"/>
                  <a:pt x="695" y="87"/>
                </a:cubicBezTo>
                <a:cubicBezTo>
                  <a:pt x="694" y="88"/>
                  <a:pt x="694" y="88"/>
                  <a:pt x="694" y="88"/>
                </a:cubicBezTo>
                <a:close/>
                <a:moveTo>
                  <a:pt x="192" y="78"/>
                </a:moveTo>
                <a:cubicBezTo>
                  <a:pt x="192" y="78"/>
                  <a:pt x="191" y="77"/>
                  <a:pt x="191" y="77"/>
                </a:cubicBezTo>
                <a:cubicBezTo>
                  <a:pt x="191" y="76"/>
                  <a:pt x="191" y="75"/>
                  <a:pt x="191" y="75"/>
                </a:cubicBezTo>
                <a:cubicBezTo>
                  <a:pt x="195" y="73"/>
                  <a:pt x="198" y="70"/>
                  <a:pt x="201" y="68"/>
                </a:cubicBezTo>
                <a:cubicBezTo>
                  <a:pt x="202" y="68"/>
                  <a:pt x="203" y="68"/>
                  <a:pt x="204" y="69"/>
                </a:cubicBezTo>
                <a:cubicBezTo>
                  <a:pt x="204" y="69"/>
                  <a:pt x="204" y="70"/>
                  <a:pt x="203" y="71"/>
                </a:cubicBezTo>
                <a:cubicBezTo>
                  <a:pt x="200" y="73"/>
                  <a:pt x="196" y="75"/>
                  <a:pt x="193" y="77"/>
                </a:cubicBezTo>
                <a:cubicBezTo>
                  <a:pt x="193" y="77"/>
                  <a:pt x="193" y="78"/>
                  <a:pt x="192" y="78"/>
                </a:cubicBezTo>
                <a:close/>
                <a:moveTo>
                  <a:pt x="674" y="74"/>
                </a:moveTo>
                <a:cubicBezTo>
                  <a:pt x="674" y="74"/>
                  <a:pt x="673" y="74"/>
                  <a:pt x="673" y="74"/>
                </a:cubicBezTo>
                <a:cubicBezTo>
                  <a:pt x="670" y="72"/>
                  <a:pt x="666" y="70"/>
                  <a:pt x="663" y="67"/>
                </a:cubicBezTo>
                <a:cubicBezTo>
                  <a:pt x="662" y="67"/>
                  <a:pt x="662" y="66"/>
                  <a:pt x="662" y="65"/>
                </a:cubicBezTo>
                <a:cubicBezTo>
                  <a:pt x="663" y="65"/>
                  <a:pt x="664" y="64"/>
                  <a:pt x="665" y="65"/>
                </a:cubicBezTo>
                <a:cubicBezTo>
                  <a:pt x="668" y="67"/>
                  <a:pt x="671" y="69"/>
                  <a:pt x="675" y="71"/>
                </a:cubicBezTo>
                <a:cubicBezTo>
                  <a:pt x="675" y="72"/>
                  <a:pt x="676" y="73"/>
                  <a:pt x="675" y="73"/>
                </a:cubicBezTo>
                <a:cubicBezTo>
                  <a:pt x="675" y="74"/>
                  <a:pt x="674" y="74"/>
                  <a:pt x="674" y="74"/>
                </a:cubicBezTo>
                <a:close/>
                <a:moveTo>
                  <a:pt x="212" y="65"/>
                </a:moveTo>
                <a:cubicBezTo>
                  <a:pt x="212" y="65"/>
                  <a:pt x="211" y="64"/>
                  <a:pt x="211" y="64"/>
                </a:cubicBezTo>
                <a:cubicBezTo>
                  <a:pt x="211" y="63"/>
                  <a:pt x="211" y="62"/>
                  <a:pt x="212" y="62"/>
                </a:cubicBezTo>
                <a:cubicBezTo>
                  <a:pt x="215" y="60"/>
                  <a:pt x="219" y="58"/>
                  <a:pt x="222" y="56"/>
                </a:cubicBezTo>
                <a:cubicBezTo>
                  <a:pt x="223" y="55"/>
                  <a:pt x="224" y="56"/>
                  <a:pt x="224" y="56"/>
                </a:cubicBezTo>
                <a:cubicBezTo>
                  <a:pt x="225" y="57"/>
                  <a:pt x="224" y="58"/>
                  <a:pt x="224" y="58"/>
                </a:cubicBezTo>
                <a:cubicBezTo>
                  <a:pt x="220" y="60"/>
                  <a:pt x="217" y="62"/>
                  <a:pt x="213" y="64"/>
                </a:cubicBezTo>
                <a:cubicBezTo>
                  <a:pt x="213" y="65"/>
                  <a:pt x="213" y="65"/>
                  <a:pt x="212" y="65"/>
                </a:cubicBezTo>
                <a:close/>
                <a:moveTo>
                  <a:pt x="653" y="62"/>
                </a:moveTo>
                <a:cubicBezTo>
                  <a:pt x="653" y="62"/>
                  <a:pt x="653" y="61"/>
                  <a:pt x="653" y="61"/>
                </a:cubicBezTo>
                <a:cubicBezTo>
                  <a:pt x="649" y="59"/>
                  <a:pt x="646" y="57"/>
                  <a:pt x="642" y="55"/>
                </a:cubicBezTo>
                <a:cubicBezTo>
                  <a:pt x="642" y="55"/>
                  <a:pt x="641" y="54"/>
                  <a:pt x="642" y="53"/>
                </a:cubicBezTo>
                <a:cubicBezTo>
                  <a:pt x="642" y="53"/>
                  <a:pt x="643" y="52"/>
                  <a:pt x="644" y="53"/>
                </a:cubicBezTo>
                <a:cubicBezTo>
                  <a:pt x="647" y="55"/>
                  <a:pt x="651" y="57"/>
                  <a:pt x="654" y="59"/>
                </a:cubicBezTo>
                <a:cubicBezTo>
                  <a:pt x="655" y="59"/>
                  <a:pt x="655" y="60"/>
                  <a:pt x="655" y="61"/>
                </a:cubicBezTo>
                <a:cubicBezTo>
                  <a:pt x="654" y="61"/>
                  <a:pt x="654" y="62"/>
                  <a:pt x="653" y="62"/>
                </a:cubicBezTo>
                <a:close/>
                <a:moveTo>
                  <a:pt x="233" y="53"/>
                </a:moveTo>
                <a:cubicBezTo>
                  <a:pt x="233" y="53"/>
                  <a:pt x="232" y="53"/>
                  <a:pt x="232" y="52"/>
                </a:cubicBezTo>
                <a:cubicBezTo>
                  <a:pt x="232" y="51"/>
                  <a:pt x="232" y="50"/>
                  <a:pt x="233" y="50"/>
                </a:cubicBezTo>
                <a:cubicBezTo>
                  <a:pt x="236" y="48"/>
                  <a:pt x="240" y="46"/>
                  <a:pt x="243" y="45"/>
                </a:cubicBezTo>
                <a:cubicBezTo>
                  <a:pt x="244" y="44"/>
                  <a:pt x="245" y="45"/>
                  <a:pt x="245" y="45"/>
                </a:cubicBezTo>
                <a:cubicBezTo>
                  <a:pt x="246" y="46"/>
                  <a:pt x="245" y="47"/>
                  <a:pt x="245" y="47"/>
                </a:cubicBezTo>
                <a:cubicBezTo>
                  <a:pt x="241" y="49"/>
                  <a:pt x="238" y="51"/>
                  <a:pt x="234" y="53"/>
                </a:cubicBezTo>
                <a:cubicBezTo>
                  <a:pt x="234" y="53"/>
                  <a:pt x="234" y="53"/>
                  <a:pt x="233" y="53"/>
                </a:cubicBezTo>
                <a:close/>
                <a:moveTo>
                  <a:pt x="632" y="50"/>
                </a:moveTo>
                <a:cubicBezTo>
                  <a:pt x="632" y="50"/>
                  <a:pt x="632" y="50"/>
                  <a:pt x="632" y="50"/>
                </a:cubicBezTo>
                <a:cubicBezTo>
                  <a:pt x="628" y="48"/>
                  <a:pt x="624" y="46"/>
                  <a:pt x="621" y="45"/>
                </a:cubicBezTo>
                <a:cubicBezTo>
                  <a:pt x="620" y="44"/>
                  <a:pt x="620" y="43"/>
                  <a:pt x="620" y="43"/>
                </a:cubicBezTo>
                <a:cubicBezTo>
                  <a:pt x="621" y="42"/>
                  <a:pt x="621" y="42"/>
                  <a:pt x="622" y="42"/>
                </a:cubicBezTo>
                <a:cubicBezTo>
                  <a:pt x="626" y="44"/>
                  <a:pt x="629" y="45"/>
                  <a:pt x="633" y="47"/>
                </a:cubicBezTo>
                <a:cubicBezTo>
                  <a:pt x="634" y="48"/>
                  <a:pt x="634" y="48"/>
                  <a:pt x="634" y="49"/>
                </a:cubicBezTo>
                <a:cubicBezTo>
                  <a:pt x="633" y="50"/>
                  <a:pt x="633" y="50"/>
                  <a:pt x="632" y="50"/>
                </a:cubicBezTo>
                <a:close/>
                <a:moveTo>
                  <a:pt x="255" y="42"/>
                </a:moveTo>
                <a:cubicBezTo>
                  <a:pt x="254" y="42"/>
                  <a:pt x="254" y="42"/>
                  <a:pt x="253" y="41"/>
                </a:cubicBezTo>
                <a:cubicBezTo>
                  <a:pt x="253" y="41"/>
                  <a:pt x="253" y="40"/>
                  <a:pt x="254" y="39"/>
                </a:cubicBezTo>
                <a:cubicBezTo>
                  <a:pt x="258" y="38"/>
                  <a:pt x="261" y="36"/>
                  <a:pt x="265" y="35"/>
                </a:cubicBezTo>
                <a:cubicBezTo>
                  <a:pt x="266" y="34"/>
                  <a:pt x="267" y="35"/>
                  <a:pt x="267" y="35"/>
                </a:cubicBezTo>
                <a:cubicBezTo>
                  <a:pt x="267" y="36"/>
                  <a:pt x="267" y="37"/>
                  <a:pt x="266" y="37"/>
                </a:cubicBezTo>
                <a:cubicBezTo>
                  <a:pt x="263" y="39"/>
                  <a:pt x="259" y="41"/>
                  <a:pt x="255" y="42"/>
                </a:cubicBezTo>
                <a:cubicBezTo>
                  <a:pt x="255" y="42"/>
                  <a:pt x="255" y="42"/>
                  <a:pt x="255" y="42"/>
                </a:cubicBezTo>
                <a:close/>
                <a:moveTo>
                  <a:pt x="611" y="40"/>
                </a:moveTo>
                <a:cubicBezTo>
                  <a:pt x="610" y="40"/>
                  <a:pt x="610" y="40"/>
                  <a:pt x="610" y="40"/>
                </a:cubicBezTo>
                <a:cubicBezTo>
                  <a:pt x="606" y="38"/>
                  <a:pt x="603" y="36"/>
                  <a:pt x="599" y="35"/>
                </a:cubicBezTo>
                <a:cubicBezTo>
                  <a:pt x="598" y="35"/>
                  <a:pt x="598" y="34"/>
                  <a:pt x="598" y="33"/>
                </a:cubicBezTo>
                <a:cubicBezTo>
                  <a:pt x="598" y="32"/>
                  <a:pt x="599" y="32"/>
                  <a:pt x="600" y="32"/>
                </a:cubicBezTo>
                <a:cubicBezTo>
                  <a:pt x="604" y="34"/>
                  <a:pt x="608" y="35"/>
                  <a:pt x="611" y="37"/>
                </a:cubicBezTo>
                <a:cubicBezTo>
                  <a:pt x="612" y="37"/>
                  <a:pt x="612" y="38"/>
                  <a:pt x="612" y="39"/>
                </a:cubicBezTo>
                <a:cubicBezTo>
                  <a:pt x="612" y="39"/>
                  <a:pt x="611" y="40"/>
                  <a:pt x="611" y="40"/>
                </a:cubicBezTo>
                <a:close/>
                <a:moveTo>
                  <a:pt x="277" y="33"/>
                </a:moveTo>
                <a:cubicBezTo>
                  <a:pt x="276" y="33"/>
                  <a:pt x="276" y="33"/>
                  <a:pt x="275" y="32"/>
                </a:cubicBezTo>
                <a:cubicBezTo>
                  <a:pt x="275" y="31"/>
                  <a:pt x="275" y="30"/>
                  <a:pt x="276" y="30"/>
                </a:cubicBezTo>
                <a:cubicBezTo>
                  <a:pt x="280" y="29"/>
                  <a:pt x="284" y="27"/>
                  <a:pt x="288" y="26"/>
                </a:cubicBezTo>
                <a:cubicBezTo>
                  <a:pt x="288" y="26"/>
                  <a:pt x="289" y="26"/>
                  <a:pt x="289" y="27"/>
                </a:cubicBezTo>
                <a:cubicBezTo>
                  <a:pt x="290" y="27"/>
                  <a:pt x="289" y="28"/>
                  <a:pt x="289" y="29"/>
                </a:cubicBezTo>
                <a:cubicBezTo>
                  <a:pt x="285" y="30"/>
                  <a:pt x="281" y="31"/>
                  <a:pt x="277" y="33"/>
                </a:cubicBezTo>
                <a:cubicBezTo>
                  <a:pt x="277" y="33"/>
                  <a:pt x="277" y="33"/>
                  <a:pt x="277" y="33"/>
                </a:cubicBezTo>
                <a:close/>
                <a:moveTo>
                  <a:pt x="588" y="31"/>
                </a:moveTo>
                <a:cubicBezTo>
                  <a:pt x="588" y="31"/>
                  <a:pt x="588" y="31"/>
                  <a:pt x="588" y="31"/>
                </a:cubicBezTo>
                <a:cubicBezTo>
                  <a:pt x="584" y="29"/>
                  <a:pt x="580" y="28"/>
                  <a:pt x="576" y="26"/>
                </a:cubicBezTo>
                <a:cubicBezTo>
                  <a:pt x="576" y="26"/>
                  <a:pt x="575" y="25"/>
                  <a:pt x="576" y="25"/>
                </a:cubicBezTo>
                <a:cubicBezTo>
                  <a:pt x="576" y="24"/>
                  <a:pt x="577" y="23"/>
                  <a:pt x="577" y="24"/>
                </a:cubicBezTo>
                <a:cubicBezTo>
                  <a:pt x="581" y="25"/>
                  <a:pt x="585" y="26"/>
                  <a:pt x="589" y="28"/>
                </a:cubicBezTo>
                <a:cubicBezTo>
                  <a:pt x="590" y="28"/>
                  <a:pt x="590" y="29"/>
                  <a:pt x="590" y="30"/>
                </a:cubicBezTo>
                <a:cubicBezTo>
                  <a:pt x="589" y="30"/>
                  <a:pt x="589" y="31"/>
                  <a:pt x="588" y="31"/>
                </a:cubicBezTo>
                <a:close/>
                <a:moveTo>
                  <a:pt x="299" y="25"/>
                </a:moveTo>
                <a:cubicBezTo>
                  <a:pt x="299" y="25"/>
                  <a:pt x="298" y="24"/>
                  <a:pt x="298" y="24"/>
                </a:cubicBezTo>
                <a:cubicBezTo>
                  <a:pt x="298" y="23"/>
                  <a:pt x="298" y="22"/>
                  <a:pt x="299" y="22"/>
                </a:cubicBezTo>
                <a:cubicBezTo>
                  <a:pt x="303" y="21"/>
                  <a:pt x="307" y="19"/>
                  <a:pt x="310" y="18"/>
                </a:cubicBezTo>
                <a:cubicBezTo>
                  <a:pt x="311" y="18"/>
                  <a:pt x="312" y="18"/>
                  <a:pt x="312" y="19"/>
                </a:cubicBezTo>
                <a:cubicBezTo>
                  <a:pt x="312" y="20"/>
                  <a:pt x="312" y="21"/>
                  <a:pt x="311" y="21"/>
                </a:cubicBezTo>
                <a:cubicBezTo>
                  <a:pt x="307" y="22"/>
                  <a:pt x="304" y="23"/>
                  <a:pt x="300" y="25"/>
                </a:cubicBezTo>
                <a:cubicBezTo>
                  <a:pt x="300" y="25"/>
                  <a:pt x="300" y="25"/>
                  <a:pt x="299" y="25"/>
                </a:cubicBezTo>
                <a:close/>
                <a:moveTo>
                  <a:pt x="566" y="23"/>
                </a:moveTo>
                <a:cubicBezTo>
                  <a:pt x="565" y="23"/>
                  <a:pt x="565" y="23"/>
                  <a:pt x="565" y="23"/>
                </a:cubicBezTo>
                <a:cubicBezTo>
                  <a:pt x="561" y="22"/>
                  <a:pt x="557" y="20"/>
                  <a:pt x="554" y="19"/>
                </a:cubicBezTo>
                <a:cubicBezTo>
                  <a:pt x="553" y="19"/>
                  <a:pt x="552" y="18"/>
                  <a:pt x="553" y="17"/>
                </a:cubicBezTo>
                <a:cubicBezTo>
                  <a:pt x="553" y="17"/>
                  <a:pt x="554" y="16"/>
                  <a:pt x="554" y="16"/>
                </a:cubicBezTo>
                <a:cubicBezTo>
                  <a:pt x="558" y="18"/>
                  <a:pt x="562" y="19"/>
                  <a:pt x="566" y="20"/>
                </a:cubicBezTo>
                <a:cubicBezTo>
                  <a:pt x="567" y="20"/>
                  <a:pt x="567" y="21"/>
                  <a:pt x="567" y="22"/>
                </a:cubicBezTo>
                <a:cubicBezTo>
                  <a:pt x="567" y="22"/>
                  <a:pt x="566" y="23"/>
                  <a:pt x="566" y="23"/>
                </a:cubicBezTo>
                <a:close/>
                <a:moveTo>
                  <a:pt x="322" y="18"/>
                </a:moveTo>
                <a:cubicBezTo>
                  <a:pt x="322" y="18"/>
                  <a:pt x="321" y="17"/>
                  <a:pt x="321" y="17"/>
                </a:cubicBezTo>
                <a:cubicBezTo>
                  <a:pt x="321" y="16"/>
                  <a:pt x="321" y="15"/>
                  <a:pt x="322" y="15"/>
                </a:cubicBezTo>
                <a:cubicBezTo>
                  <a:pt x="326" y="14"/>
                  <a:pt x="330" y="13"/>
                  <a:pt x="334" y="12"/>
                </a:cubicBezTo>
                <a:cubicBezTo>
                  <a:pt x="334" y="12"/>
                  <a:pt x="335" y="12"/>
                  <a:pt x="335" y="13"/>
                </a:cubicBezTo>
                <a:cubicBezTo>
                  <a:pt x="336" y="14"/>
                  <a:pt x="335" y="15"/>
                  <a:pt x="334" y="15"/>
                </a:cubicBezTo>
                <a:cubicBezTo>
                  <a:pt x="330" y="16"/>
                  <a:pt x="327" y="17"/>
                  <a:pt x="323" y="18"/>
                </a:cubicBezTo>
                <a:cubicBezTo>
                  <a:pt x="323" y="18"/>
                  <a:pt x="322" y="18"/>
                  <a:pt x="322" y="18"/>
                </a:cubicBezTo>
                <a:close/>
                <a:moveTo>
                  <a:pt x="542" y="16"/>
                </a:moveTo>
                <a:cubicBezTo>
                  <a:pt x="542" y="16"/>
                  <a:pt x="542" y="16"/>
                  <a:pt x="542" y="16"/>
                </a:cubicBezTo>
                <a:cubicBezTo>
                  <a:pt x="538" y="15"/>
                  <a:pt x="534" y="14"/>
                  <a:pt x="530" y="13"/>
                </a:cubicBezTo>
                <a:cubicBezTo>
                  <a:pt x="530" y="13"/>
                  <a:pt x="529" y="12"/>
                  <a:pt x="529" y="12"/>
                </a:cubicBezTo>
                <a:cubicBezTo>
                  <a:pt x="530" y="11"/>
                  <a:pt x="530" y="10"/>
                  <a:pt x="531" y="11"/>
                </a:cubicBezTo>
                <a:cubicBezTo>
                  <a:pt x="535" y="11"/>
                  <a:pt x="539" y="12"/>
                  <a:pt x="543" y="13"/>
                </a:cubicBezTo>
                <a:cubicBezTo>
                  <a:pt x="544" y="14"/>
                  <a:pt x="544" y="14"/>
                  <a:pt x="544" y="15"/>
                </a:cubicBezTo>
                <a:cubicBezTo>
                  <a:pt x="544" y="16"/>
                  <a:pt x="543" y="16"/>
                  <a:pt x="542" y="16"/>
                </a:cubicBezTo>
                <a:close/>
                <a:moveTo>
                  <a:pt x="346" y="12"/>
                </a:moveTo>
                <a:cubicBezTo>
                  <a:pt x="345" y="12"/>
                  <a:pt x="344" y="12"/>
                  <a:pt x="344" y="11"/>
                </a:cubicBezTo>
                <a:cubicBezTo>
                  <a:pt x="344" y="10"/>
                  <a:pt x="345" y="10"/>
                  <a:pt x="345" y="9"/>
                </a:cubicBezTo>
                <a:cubicBezTo>
                  <a:pt x="349" y="9"/>
                  <a:pt x="353" y="8"/>
                  <a:pt x="357" y="7"/>
                </a:cubicBezTo>
                <a:cubicBezTo>
                  <a:pt x="358" y="7"/>
                  <a:pt x="359" y="7"/>
                  <a:pt x="359" y="8"/>
                </a:cubicBezTo>
                <a:cubicBezTo>
                  <a:pt x="359" y="9"/>
                  <a:pt x="359" y="10"/>
                  <a:pt x="358" y="10"/>
                </a:cubicBezTo>
                <a:cubicBezTo>
                  <a:pt x="354" y="11"/>
                  <a:pt x="350" y="11"/>
                  <a:pt x="346" y="12"/>
                </a:cubicBezTo>
                <a:cubicBezTo>
                  <a:pt x="346" y="12"/>
                  <a:pt x="346" y="12"/>
                  <a:pt x="346" y="12"/>
                </a:cubicBezTo>
                <a:close/>
                <a:moveTo>
                  <a:pt x="519" y="11"/>
                </a:moveTo>
                <a:cubicBezTo>
                  <a:pt x="519" y="11"/>
                  <a:pt x="519" y="11"/>
                  <a:pt x="519" y="11"/>
                </a:cubicBezTo>
                <a:cubicBezTo>
                  <a:pt x="515" y="10"/>
                  <a:pt x="511" y="10"/>
                  <a:pt x="507" y="9"/>
                </a:cubicBezTo>
                <a:cubicBezTo>
                  <a:pt x="506" y="9"/>
                  <a:pt x="506" y="8"/>
                  <a:pt x="506" y="7"/>
                </a:cubicBezTo>
                <a:cubicBezTo>
                  <a:pt x="506" y="6"/>
                  <a:pt x="507" y="6"/>
                  <a:pt x="507" y="6"/>
                </a:cubicBezTo>
                <a:cubicBezTo>
                  <a:pt x="511" y="7"/>
                  <a:pt x="515" y="7"/>
                  <a:pt x="519" y="8"/>
                </a:cubicBezTo>
                <a:cubicBezTo>
                  <a:pt x="520" y="8"/>
                  <a:pt x="521" y="9"/>
                  <a:pt x="521" y="10"/>
                </a:cubicBezTo>
                <a:cubicBezTo>
                  <a:pt x="520" y="11"/>
                  <a:pt x="520" y="11"/>
                  <a:pt x="519" y="11"/>
                </a:cubicBezTo>
                <a:close/>
                <a:moveTo>
                  <a:pt x="369" y="8"/>
                </a:moveTo>
                <a:cubicBezTo>
                  <a:pt x="369" y="8"/>
                  <a:pt x="368" y="8"/>
                  <a:pt x="368" y="7"/>
                </a:cubicBezTo>
                <a:cubicBezTo>
                  <a:pt x="368" y="6"/>
                  <a:pt x="368" y="5"/>
                  <a:pt x="369" y="5"/>
                </a:cubicBezTo>
                <a:cubicBezTo>
                  <a:pt x="373" y="4"/>
                  <a:pt x="377" y="4"/>
                  <a:pt x="381" y="3"/>
                </a:cubicBezTo>
                <a:cubicBezTo>
                  <a:pt x="382" y="3"/>
                  <a:pt x="383" y="4"/>
                  <a:pt x="383" y="5"/>
                </a:cubicBezTo>
                <a:cubicBezTo>
                  <a:pt x="383" y="6"/>
                  <a:pt x="382" y="6"/>
                  <a:pt x="381" y="6"/>
                </a:cubicBezTo>
                <a:cubicBezTo>
                  <a:pt x="377" y="7"/>
                  <a:pt x="373" y="7"/>
                  <a:pt x="370" y="8"/>
                </a:cubicBezTo>
                <a:cubicBezTo>
                  <a:pt x="369" y="8"/>
                  <a:pt x="369" y="8"/>
                  <a:pt x="369" y="8"/>
                </a:cubicBezTo>
                <a:close/>
                <a:moveTo>
                  <a:pt x="495" y="7"/>
                </a:moveTo>
                <a:cubicBezTo>
                  <a:pt x="495" y="7"/>
                  <a:pt x="495" y="7"/>
                  <a:pt x="495" y="7"/>
                </a:cubicBezTo>
                <a:cubicBezTo>
                  <a:pt x="491" y="7"/>
                  <a:pt x="487" y="6"/>
                  <a:pt x="483" y="6"/>
                </a:cubicBezTo>
                <a:cubicBezTo>
                  <a:pt x="482" y="6"/>
                  <a:pt x="482" y="5"/>
                  <a:pt x="482" y="4"/>
                </a:cubicBezTo>
                <a:cubicBezTo>
                  <a:pt x="482" y="3"/>
                  <a:pt x="483" y="3"/>
                  <a:pt x="484" y="3"/>
                </a:cubicBezTo>
                <a:cubicBezTo>
                  <a:pt x="488" y="3"/>
                  <a:pt x="492" y="4"/>
                  <a:pt x="496" y="4"/>
                </a:cubicBezTo>
                <a:cubicBezTo>
                  <a:pt x="496" y="4"/>
                  <a:pt x="497" y="5"/>
                  <a:pt x="497" y="6"/>
                </a:cubicBezTo>
                <a:cubicBezTo>
                  <a:pt x="497" y="7"/>
                  <a:pt x="496" y="7"/>
                  <a:pt x="495" y="7"/>
                </a:cubicBezTo>
                <a:close/>
                <a:moveTo>
                  <a:pt x="393" y="5"/>
                </a:moveTo>
                <a:cubicBezTo>
                  <a:pt x="392" y="5"/>
                  <a:pt x="392" y="5"/>
                  <a:pt x="392" y="4"/>
                </a:cubicBezTo>
                <a:cubicBezTo>
                  <a:pt x="392" y="3"/>
                  <a:pt x="392" y="2"/>
                  <a:pt x="393" y="2"/>
                </a:cubicBezTo>
                <a:cubicBezTo>
                  <a:pt x="397" y="2"/>
                  <a:pt x="401" y="1"/>
                  <a:pt x="405" y="1"/>
                </a:cubicBezTo>
                <a:cubicBezTo>
                  <a:pt x="406" y="1"/>
                  <a:pt x="406" y="2"/>
                  <a:pt x="407" y="2"/>
                </a:cubicBezTo>
                <a:cubicBezTo>
                  <a:pt x="407" y="3"/>
                  <a:pt x="406" y="4"/>
                  <a:pt x="405" y="4"/>
                </a:cubicBezTo>
                <a:cubicBezTo>
                  <a:pt x="401" y="4"/>
                  <a:pt x="397" y="5"/>
                  <a:pt x="393" y="5"/>
                </a:cubicBezTo>
                <a:cubicBezTo>
                  <a:pt x="393" y="5"/>
                  <a:pt x="393" y="5"/>
                  <a:pt x="393" y="5"/>
                </a:cubicBezTo>
                <a:close/>
                <a:moveTo>
                  <a:pt x="472" y="5"/>
                </a:moveTo>
                <a:cubicBezTo>
                  <a:pt x="471" y="5"/>
                  <a:pt x="471" y="5"/>
                  <a:pt x="471" y="4"/>
                </a:cubicBezTo>
                <a:cubicBezTo>
                  <a:pt x="467" y="4"/>
                  <a:pt x="463" y="4"/>
                  <a:pt x="459" y="4"/>
                </a:cubicBezTo>
                <a:cubicBezTo>
                  <a:pt x="459" y="4"/>
                  <a:pt x="458" y="3"/>
                  <a:pt x="458" y="2"/>
                </a:cubicBezTo>
                <a:cubicBezTo>
                  <a:pt x="458" y="1"/>
                  <a:pt x="459" y="1"/>
                  <a:pt x="460" y="1"/>
                </a:cubicBezTo>
                <a:cubicBezTo>
                  <a:pt x="464" y="1"/>
                  <a:pt x="468" y="1"/>
                  <a:pt x="472" y="2"/>
                </a:cubicBezTo>
                <a:cubicBezTo>
                  <a:pt x="472" y="2"/>
                  <a:pt x="473" y="2"/>
                  <a:pt x="473" y="3"/>
                </a:cubicBezTo>
                <a:cubicBezTo>
                  <a:pt x="473" y="4"/>
                  <a:pt x="472" y="5"/>
                  <a:pt x="472" y="5"/>
                </a:cubicBezTo>
                <a:close/>
                <a:moveTo>
                  <a:pt x="417" y="3"/>
                </a:moveTo>
                <a:cubicBezTo>
                  <a:pt x="416" y="3"/>
                  <a:pt x="416" y="3"/>
                  <a:pt x="416" y="2"/>
                </a:cubicBezTo>
                <a:cubicBezTo>
                  <a:pt x="416" y="1"/>
                  <a:pt x="416" y="0"/>
                  <a:pt x="417" y="0"/>
                </a:cubicBezTo>
                <a:cubicBezTo>
                  <a:pt x="421" y="0"/>
                  <a:pt x="425" y="0"/>
                  <a:pt x="429" y="0"/>
                </a:cubicBezTo>
                <a:cubicBezTo>
                  <a:pt x="430" y="0"/>
                  <a:pt x="430" y="1"/>
                  <a:pt x="431" y="2"/>
                </a:cubicBezTo>
                <a:cubicBezTo>
                  <a:pt x="431" y="2"/>
                  <a:pt x="430" y="3"/>
                  <a:pt x="429" y="3"/>
                </a:cubicBezTo>
                <a:cubicBezTo>
                  <a:pt x="425" y="3"/>
                  <a:pt x="421" y="3"/>
                  <a:pt x="417" y="3"/>
                </a:cubicBezTo>
                <a:cubicBezTo>
                  <a:pt x="417" y="3"/>
                  <a:pt x="417" y="3"/>
                  <a:pt x="417" y="3"/>
                </a:cubicBezTo>
                <a:close/>
                <a:moveTo>
                  <a:pt x="448" y="3"/>
                </a:moveTo>
                <a:cubicBezTo>
                  <a:pt x="448" y="3"/>
                  <a:pt x="448" y="3"/>
                  <a:pt x="448" y="3"/>
                </a:cubicBezTo>
                <a:cubicBezTo>
                  <a:pt x="444" y="3"/>
                  <a:pt x="440" y="3"/>
                  <a:pt x="436" y="3"/>
                </a:cubicBezTo>
                <a:cubicBezTo>
                  <a:pt x="435" y="3"/>
                  <a:pt x="434" y="2"/>
                  <a:pt x="434" y="2"/>
                </a:cubicBezTo>
                <a:cubicBezTo>
                  <a:pt x="434" y="1"/>
                  <a:pt x="435" y="0"/>
                  <a:pt x="436" y="0"/>
                </a:cubicBezTo>
                <a:cubicBezTo>
                  <a:pt x="440" y="0"/>
                  <a:pt x="444" y="0"/>
                  <a:pt x="448" y="0"/>
                </a:cubicBezTo>
                <a:cubicBezTo>
                  <a:pt x="448" y="0"/>
                  <a:pt x="449" y="1"/>
                  <a:pt x="449" y="2"/>
                </a:cubicBezTo>
                <a:cubicBezTo>
                  <a:pt x="449" y="3"/>
                  <a:pt x="448" y="3"/>
                  <a:pt x="448" y="3"/>
                </a:cubicBez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Oval 6">
            <a:extLst>
              <a:ext uri="{FF2B5EF4-FFF2-40B4-BE49-F238E27FC236}">
                <a16:creationId xmlns:a16="http://schemas.microsoft.com/office/drawing/2014/main" xmlns="" id="{0440861C-396D-499A-97E0-F23BA982D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5140" y="5523838"/>
            <a:ext cx="220662" cy="2206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Oval 7">
            <a:extLst>
              <a:ext uri="{FF2B5EF4-FFF2-40B4-BE49-F238E27FC236}">
                <a16:creationId xmlns:a16="http://schemas.microsoft.com/office/drawing/2014/main" xmlns="" id="{2BFB38DF-4AFE-4FEC-B497-16DAD0B7E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5803" y="5125376"/>
            <a:ext cx="393700" cy="3984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Oval 8">
            <a:extLst>
              <a:ext uri="{FF2B5EF4-FFF2-40B4-BE49-F238E27FC236}">
                <a16:creationId xmlns:a16="http://schemas.microsoft.com/office/drawing/2014/main" xmlns="" id="{D7B2D684-546F-4076-8B68-8C690B3A2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71865" y="4472913"/>
            <a:ext cx="563562" cy="563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Oval 9">
            <a:extLst>
              <a:ext uri="{FF2B5EF4-FFF2-40B4-BE49-F238E27FC236}">
                <a16:creationId xmlns:a16="http://schemas.microsoft.com/office/drawing/2014/main" xmlns="" id="{B8C9962C-A33F-4FE9-8AF9-43F351687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1065" y="3526763"/>
            <a:ext cx="749300" cy="750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Oval 10">
            <a:extLst>
              <a:ext uri="{FF2B5EF4-FFF2-40B4-BE49-F238E27FC236}">
                <a16:creationId xmlns:a16="http://schemas.microsoft.com/office/drawing/2014/main" xmlns="" id="{A1A2867E-176D-4E37-A957-95229833EE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7840" y="2525051"/>
            <a:ext cx="911225" cy="9159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Oval 11">
            <a:extLst>
              <a:ext uri="{FF2B5EF4-FFF2-40B4-BE49-F238E27FC236}">
                <a16:creationId xmlns:a16="http://schemas.microsoft.com/office/drawing/2014/main" xmlns="" id="{05374A9B-E2E6-4713-B9CB-B39E681F5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0715" y="1718601"/>
            <a:ext cx="1139825" cy="11414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Oval 12">
            <a:extLst>
              <a:ext uri="{FF2B5EF4-FFF2-40B4-BE49-F238E27FC236}">
                <a16:creationId xmlns:a16="http://schemas.microsoft.com/office/drawing/2014/main" xmlns="" id="{339E6CD7-28BF-4C19-BF9C-C0F03F84E9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2103" y="1728126"/>
            <a:ext cx="1370012" cy="13700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Oval 13">
            <a:extLst>
              <a:ext uri="{FF2B5EF4-FFF2-40B4-BE49-F238E27FC236}">
                <a16:creationId xmlns:a16="http://schemas.microsoft.com/office/drawing/2014/main" xmlns="" id="{F9DD031A-C240-4B62-9533-296C931BE1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2581" y="2491410"/>
            <a:ext cx="388937" cy="390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4">
            <a:extLst>
              <a:ext uri="{FF2B5EF4-FFF2-40B4-BE49-F238E27FC236}">
                <a16:creationId xmlns:a16="http://schemas.microsoft.com/office/drawing/2014/main" xmlns="" id="{3D5D9970-E692-4CFA-8790-58B4271D5A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5281" y="3858248"/>
            <a:ext cx="388937" cy="3905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Oval 15">
            <a:extLst>
              <a:ext uri="{FF2B5EF4-FFF2-40B4-BE49-F238E27FC236}">
                <a16:creationId xmlns:a16="http://schemas.microsoft.com/office/drawing/2014/main" xmlns="" id="{3465BA0A-9706-432B-A284-D0C68C43D3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5756" y="3216898"/>
            <a:ext cx="385762" cy="3905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16">
            <a:extLst>
              <a:ext uri="{FF2B5EF4-FFF2-40B4-BE49-F238E27FC236}">
                <a16:creationId xmlns:a16="http://schemas.microsoft.com/office/drawing/2014/main" xmlns="" id="{F596744D-363D-4EAE-AB4B-F195336DA0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0519" y="4520235"/>
            <a:ext cx="385762" cy="39052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8C1B6E86-2C11-4C4B-B2EC-AC760129B893}"/>
              </a:ext>
            </a:extLst>
          </p:cNvPr>
          <p:cNvSpPr txBox="1"/>
          <p:nvPr/>
        </p:nvSpPr>
        <p:spPr>
          <a:xfrm>
            <a:off x="8363680" y="5263488"/>
            <a:ext cx="2622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F1879F19-F281-48E1-B087-63EA7D3629AD}"/>
              </a:ext>
            </a:extLst>
          </p:cNvPr>
          <p:cNvSpPr txBox="1"/>
          <p:nvPr/>
        </p:nvSpPr>
        <p:spPr>
          <a:xfrm>
            <a:off x="1533527" y="2436454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8FD5E0D2-CDBF-4B25-AF6E-6C0D042AF579}"/>
              </a:ext>
            </a:extLst>
          </p:cNvPr>
          <p:cNvSpPr txBox="1"/>
          <p:nvPr/>
        </p:nvSpPr>
        <p:spPr>
          <a:xfrm>
            <a:off x="1533527" y="315528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D7345836-5A98-44CD-9D5F-8DB20DE98147}"/>
              </a:ext>
            </a:extLst>
          </p:cNvPr>
          <p:cNvSpPr txBox="1"/>
          <p:nvPr/>
        </p:nvSpPr>
        <p:spPr>
          <a:xfrm>
            <a:off x="1533527" y="380140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E22C0888-E011-4EDB-A76B-2315469D760E}"/>
              </a:ext>
            </a:extLst>
          </p:cNvPr>
          <p:cNvSpPr txBox="1"/>
          <p:nvPr/>
        </p:nvSpPr>
        <p:spPr>
          <a:xfrm>
            <a:off x="1533527" y="4472913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308B19C5-E8AB-4EE3-9F32-CCCE0EC4D271}"/>
              </a:ext>
            </a:extLst>
          </p:cNvPr>
          <p:cNvSpPr txBox="1"/>
          <p:nvPr/>
        </p:nvSpPr>
        <p:spPr>
          <a:xfrm>
            <a:off x="8822814" y="4462306"/>
            <a:ext cx="2622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13C81373-2DBD-44D0-B89B-77E848DA7102}"/>
              </a:ext>
            </a:extLst>
          </p:cNvPr>
          <p:cNvSpPr txBox="1"/>
          <p:nvPr/>
        </p:nvSpPr>
        <p:spPr>
          <a:xfrm>
            <a:off x="8913227" y="3593741"/>
            <a:ext cx="2622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B48DDFE3-E36C-40DE-993B-E5A5BF1D6C56}"/>
              </a:ext>
            </a:extLst>
          </p:cNvPr>
          <p:cNvSpPr txBox="1"/>
          <p:nvPr/>
        </p:nvSpPr>
        <p:spPr>
          <a:xfrm>
            <a:off x="8687803" y="2659278"/>
            <a:ext cx="2622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447C42B3-3F3A-4F57-85F3-EC9B80843EA7}"/>
              </a:ext>
            </a:extLst>
          </p:cNvPr>
          <p:cNvSpPr txBox="1"/>
          <p:nvPr/>
        </p:nvSpPr>
        <p:spPr>
          <a:xfrm>
            <a:off x="7783001" y="1759300"/>
            <a:ext cx="2622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C68F588F-6D77-4DAF-82E4-2DA31E7AAB99}"/>
              </a:ext>
            </a:extLst>
          </p:cNvPr>
          <p:cNvSpPr txBox="1"/>
          <p:nvPr/>
        </p:nvSpPr>
        <p:spPr>
          <a:xfrm>
            <a:off x="5459842" y="2089968"/>
            <a:ext cx="455566" cy="646327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1</a:t>
            </a:r>
            <a:endParaRPr kumimoji="1"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43553557-E934-4527-B7E3-F9138205DA08}"/>
              </a:ext>
            </a:extLst>
          </p:cNvPr>
          <p:cNvSpPr txBox="1"/>
          <p:nvPr/>
        </p:nvSpPr>
        <p:spPr>
          <a:xfrm>
            <a:off x="6932844" y="1960587"/>
            <a:ext cx="455566" cy="646327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</a:t>
            </a:r>
            <a:endParaRPr kumimoji="1"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B58110F0-30E4-4F5A-B578-75E32A550AE9}"/>
              </a:ext>
            </a:extLst>
          </p:cNvPr>
          <p:cNvSpPr txBox="1"/>
          <p:nvPr/>
        </p:nvSpPr>
        <p:spPr>
          <a:xfrm>
            <a:off x="8002956" y="2736295"/>
            <a:ext cx="394652" cy="523216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3</a:t>
            </a:r>
            <a:endParaRPr kumimoji="1"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3C4F074B-678C-42B1-9947-03E506ABF346}"/>
              </a:ext>
            </a:extLst>
          </p:cNvPr>
          <p:cNvSpPr txBox="1"/>
          <p:nvPr/>
        </p:nvSpPr>
        <p:spPr>
          <a:xfrm>
            <a:off x="8328045" y="3730768"/>
            <a:ext cx="335340" cy="40010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4</a:t>
            </a:r>
            <a:endParaRPr kumimoji="1"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28DC589E-77AB-45F9-A798-8F4C36024973}"/>
              </a:ext>
            </a:extLst>
          </p:cNvPr>
          <p:cNvSpPr txBox="1"/>
          <p:nvPr/>
        </p:nvSpPr>
        <p:spPr>
          <a:xfrm>
            <a:off x="8313684" y="4596159"/>
            <a:ext cx="304884" cy="338550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5</a:t>
            </a:r>
            <a:endParaRPr kumimoji="1"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C106DF0A-1EB5-4950-9162-4FD168B49667}"/>
              </a:ext>
            </a:extLst>
          </p:cNvPr>
          <p:cNvSpPr txBox="1"/>
          <p:nvPr/>
        </p:nvSpPr>
        <p:spPr>
          <a:xfrm>
            <a:off x="7990534" y="5191782"/>
            <a:ext cx="274426" cy="27699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6</a:t>
            </a:r>
            <a:endParaRPr kumimoji="1"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120186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02CD60CA-1277-4BB0-A0B0-9E54DC5AF1E1}"/>
              </a:ext>
            </a:extLst>
          </p:cNvPr>
          <p:cNvGrpSpPr/>
          <p:nvPr/>
        </p:nvGrpSpPr>
        <p:grpSpPr>
          <a:xfrm>
            <a:off x="4552950" y="1484313"/>
            <a:ext cx="3108325" cy="3694113"/>
            <a:chOff x="4552950" y="1484313"/>
            <a:chExt cx="3108325" cy="3694113"/>
          </a:xfrm>
        </p:grpSpPr>
        <p:sp>
          <p:nvSpPr>
            <p:cNvPr id="11" name="Freeform 502">
              <a:extLst>
                <a:ext uri="{FF2B5EF4-FFF2-40B4-BE49-F238E27FC236}">
                  <a16:creationId xmlns:a16="http://schemas.microsoft.com/office/drawing/2014/main" xmlns="" id="{F83C29B1-0CDC-4494-A1EC-F7693579C9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5463" y="3460750"/>
              <a:ext cx="742950" cy="720725"/>
            </a:xfrm>
            <a:custGeom>
              <a:avLst/>
              <a:gdLst>
                <a:gd name="T0" fmla="*/ 175 w 175"/>
                <a:gd name="T1" fmla="*/ 102 h 170"/>
                <a:gd name="T2" fmla="*/ 175 w 175"/>
                <a:gd name="T3" fmla="*/ 102 h 170"/>
                <a:gd name="T4" fmla="*/ 153 w 175"/>
                <a:gd name="T5" fmla="*/ 42 h 170"/>
                <a:gd name="T6" fmla="*/ 131 w 175"/>
                <a:gd name="T7" fmla="*/ 30 h 170"/>
                <a:gd name="T8" fmla="*/ 131 w 175"/>
                <a:gd name="T9" fmla="*/ 30 h 170"/>
                <a:gd name="T10" fmla="*/ 130 w 175"/>
                <a:gd name="T11" fmla="*/ 30 h 170"/>
                <a:gd name="T12" fmla="*/ 0 w 175"/>
                <a:gd name="T13" fmla="*/ 0 h 170"/>
                <a:gd name="T14" fmla="*/ 15 w 175"/>
                <a:gd name="T15" fmla="*/ 170 h 170"/>
                <a:gd name="T16" fmla="*/ 175 w 175"/>
                <a:gd name="T17" fmla="*/ 170 h 170"/>
                <a:gd name="T18" fmla="*/ 175 w 175"/>
                <a:gd name="T19" fmla="*/ 10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5" h="170">
                  <a:moveTo>
                    <a:pt x="175" y="102"/>
                  </a:moveTo>
                  <a:cubicBezTo>
                    <a:pt x="175" y="102"/>
                    <a:pt x="175" y="102"/>
                    <a:pt x="175" y="102"/>
                  </a:cubicBezTo>
                  <a:cubicBezTo>
                    <a:pt x="175" y="69"/>
                    <a:pt x="164" y="52"/>
                    <a:pt x="153" y="42"/>
                  </a:cubicBezTo>
                  <a:cubicBezTo>
                    <a:pt x="142" y="32"/>
                    <a:pt x="131" y="30"/>
                    <a:pt x="131" y="30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52"/>
                    <a:pt x="12" y="108"/>
                    <a:pt x="15" y="170"/>
                  </a:cubicBezTo>
                  <a:cubicBezTo>
                    <a:pt x="175" y="170"/>
                    <a:pt x="175" y="170"/>
                    <a:pt x="175" y="170"/>
                  </a:cubicBezTo>
                  <a:cubicBezTo>
                    <a:pt x="175" y="163"/>
                    <a:pt x="175" y="145"/>
                    <a:pt x="175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03">
              <a:extLst>
                <a:ext uri="{FF2B5EF4-FFF2-40B4-BE49-F238E27FC236}">
                  <a16:creationId xmlns:a16="http://schemas.microsoft.com/office/drawing/2014/main" xmlns="" id="{480CD078-D9C2-4470-8123-17A954CE00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2950" y="1484313"/>
              <a:ext cx="3108325" cy="3694113"/>
            </a:xfrm>
            <a:custGeom>
              <a:avLst/>
              <a:gdLst>
                <a:gd name="T0" fmla="*/ 681 w 733"/>
                <a:gd name="T1" fmla="*/ 486 h 871"/>
                <a:gd name="T2" fmla="*/ 480 w 733"/>
                <a:gd name="T3" fmla="*/ 202 h 871"/>
                <a:gd name="T4" fmla="*/ 353 w 733"/>
                <a:gd name="T5" fmla="*/ 2 h 871"/>
                <a:gd name="T6" fmla="*/ 164 w 733"/>
                <a:gd name="T7" fmla="*/ 460 h 871"/>
                <a:gd name="T8" fmla="*/ 26 w 733"/>
                <a:gd name="T9" fmla="*/ 499 h 871"/>
                <a:gd name="T10" fmla="*/ 0 w 733"/>
                <a:gd name="T11" fmla="*/ 641 h 871"/>
                <a:gd name="T12" fmla="*/ 148 w 733"/>
                <a:gd name="T13" fmla="*/ 646 h 871"/>
                <a:gd name="T14" fmla="*/ 147 w 733"/>
                <a:gd name="T15" fmla="*/ 714 h 871"/>
                <a:gd name="T16" fmla="*/ 187 w 733"/>
                <a:gd name="T17" fmla="*/ 866 h 871"/>
                <a:gd name="T18" fmla="*/ 192 w 733"/>
                <a:gd name="T19" fmla="*/ 871 h 871"/>
                <a:gd name="T20" fmla="*/ 523 w 733"/>
                <a:gd name="T21" fmla="*/ 870 h 871"/>
                <a:gd name="T22" fmla="*/ 524 w 733"/>
                <a:gd name="T23" fmla="*/ 823 h 871"/>
                <a:gd name="T24" fmla="*/ 565 w 733"/>
                <a:gd name="T25" fmla="*/ 713 h 871"/>
                <a:gd name="T26" fmla="*/ 563 w 733"/>
                <a:gd name="T27" fmla="*/ 646 h 871"/>
                <a:gd name="T28" fmla="*/ 731 w 733"/>
                <a:gd name="T29" fmla="*/ 645 h 871"/>
                <a:gd name="T30" fmla="*/ 733 w 733"/>
                <a:gd name="T31" fmla="*/ 640 h 871"/>
                <a:gd name="T32" fmla="*/ 733 w 733"/>
                <a:gd name="T33" fmla="*/ 568 h 871"/>
                <a:gd name="T34" fmla="*/ 514 w 733"/>
                <a:gd name="T35" fmla="*/ 826 h 871"/>
                <a:gd name="T36" fmla="*/ 197 w 733"/>
                <a:gd name="T37" fmla="*/ 861 h 871"/>
                <a:gd name="T38" fmla="*/ 356 w 733"/>
                <a:gd name="T39" fmla="*/ 826 h 871"/>
                <a:gd name="T40" fmla="*/ 10 w 733"/>
                <a:gd name="T41" fmla="*/ 567 h 871"/>
                <a:gd name="T42" fmla="*/ 48 w 733"/>
                <a:gd name="T43" fmla="*/ 497 h 871"/>
                <a:gd name="T44" fmla="*/ 54 w 733"/>
                <a:gd name="T45" fmla="*/ 495 h 871"/>
                <a:gd name="T46" fmla="*/ 54 w 733"/>
                <a:gd name="T47" fmla="*/ 495 h 871"/>
                <a:gd name="T48" fmla="*/ 54 w 733"/>
                <a:gd name="T49" fmla="*/ 495 h 871"/>
                <a:gd name="T50" fmla="*/ 148 w 733"/>
                <a:gd name="T51" fmla="*/ 636 h 871"/>
                <a:gd name="T52" fmla="*/ 10 w 733"/>
                <a:gd name="T53" fmla="*/ 630 h 871"/>
                <a:gd name="T54" fmla="*/ 516 w 733"/>
                <a:gd name="T55" fmla="*/ 816 h 871"/>
                <a:gd name="T56" fmla="*/ 196 w 733"/>
                <a:gd name="T57" fmla="*/ 816 h 871"/>
                <a:gd name="T58" fmla="*/ 192 w 733"/>
                <a:gd name="T59" fmla="*/ 717 h 871"/>
                <a:gd name="T60" fmla="*/ 552 w 733"/>
                <a:gd name="T61" fmla="*/ 717 h 871"/>
                <a:gd name="T62" fmla="*/ 355 w 733"/>
                <a:gd name="T63" fmla="*/ 706 h 871"/>
                <a:gd name="T64" fmla="*/ 158 w 733"/>
                <a:gd name="T65" fmla="*/ 641 h 871"/>
                <a:gd name="T66" fmla="*/ 241 w 733"/>
                <a:gd name="T67" fmla="*/ 205 h 871"/>
                <a:gd name="T68" fmla="*/ 362 w 733"/>
                <a:gd name="T69" fmla="*/ 237 h 871"/>
                <a:gd name="T70" fmla="*/ 473 w 733"/>
                <a:gd name="T71" fmla="*/ 211 h 871"/>
                <a:gd name="T72" fmla="*/ 553 w 733"/>
                <a:gd name="T73" fmla="*/ 641 h 871"/>
                <a:gd name="T74" fmla="*/ 355 w 733"/>
                <a:gd name="T75" fmla="*/ 706 h 871"/>
                <a:gd name="T76" fmla="*/ 446 w 733"/>
                <a:gd name="T77" fmla="*/ 212 h 871"/>
                <a:gd name="T78" fmla="*/ 299 w 733"/>
                <a:gd name="T79" fmla="*/ 218 h 871"/>
                <a:gd name="T80" fmla="*/ 322 w 733"/>
                <a:gd name="T81" fmla="*/ 53 h 871"/>
                <a:gd name="T82" fmla="*/ 356 w 733"/>
                <a:gd name="T83" fmla="*/ 13 h 871"/>
                <a:gd name="T84" fmla="*/ 563 w 733"/>
                <a:gd name="T85" fmla="*/ 636 h 871"/>
                <a:gd name="T86" fmla="*/ 678 w 733"/>
                <a:gd name="T87" fmla="*/ 496 h 871"/>
                <a:gd name="T88" fmla="*/ 679 w 733"/>
                <a:gd name="T89" fmla="*/ 496 h 871"/>
                <a:gd name="T90" fmla="*/ 723 w 733"/>
                <a:gd name="T91" fmla="*/ 568 h 871"/>
                <a:gd name="T92" fmla="*/ 723 w 733"/>
                <a:gd name="T93" fmla="*/ 636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33" h="871">
                  <a:moveTo>
                    <a:pt x="707" y="500"/>
                  </a:moveTo>
                  <a:cubicBezTo>
                    <a:pt x="695" y="489"/>
                    <a:pt x="682" y="486"/>
                    <a:pt x="681" y="486"/>
                  </a:cubicBezTo>
                  <a:cubicBezTo>
                    <a:pt x="546" y="456"/>
                    <a:pt x="546" y="456"/>
                    <a:pt x="546" y="456"/>
                  </a:cubicBezTo>
                  <a:cubicBezTo>
                    <a:pt x="530" y="351"/>
                    <a:pt x="506" y="268"/>
                    <a:pt x="480" y="202"/>
                  </a:cubicBezTo>
                  <a:cubicBezTo>
                    <a:pt x="424" y="60"/>
                    <a:pt x="360" y="2"/>
                    <a:pt x="359" y="2"/>
                  </a:cubicBezTo>
                  <a:cubicBezTo>
                    <a:pt x="357" y="0"/>
                    <a:pt x="354" y="0"/>
                    <a:pt x="353" y="2"/>
                  </a:cubicBezTo>
                  <a:cubicBezTo>
                    <a:pt x="352" y="2"/>
                    <a:pt x="290" y="58"/>
                    <a:pt x="234" y="196"/>
                  </a:cubicBezTo>
                  <a:cubicBezTo>
                    <a:pt x="206" y="263"/>
                    <a:pt x="181" y="351"/>
                    <a:pt x="164" y="460"/>
                  </a:cubicBezTo>
                  <a:cubicBezTo>
                    <a:pt x="52" y="485"/>
                    <a:pt x="52" y="485"/>
                    <a:pt x="52" y="485"/>
                  </a:cubicBezTo>
                  <a:cubicBezTo>
                    <a:pt x="50" y="486"/>
                    <a:pt x="38" y="488"/>
                    <a:pt x="26" y="499"/>
                  </a:cubicBezTo>
                  <a:cubicBezTo>
                    <a:pt x="13" y="511"/>
                    <a:pt x="0" y="532"/>
                    <a:pt x="0" y="567"/>
                  </a:cubicBezTo>
                  <a:cubicBezTo>
                    <a:pt x="0" y="637"/>
                    <a:pt x="0" y="641"/>
                    <a:pt x="0" y="641"/>
                  </a:cubicBezTo>
                  <a:cubicBezTo>
                    <a:pt x="0" y="643"/>
                    <a:pt x="2" y="646"/>
                    <a:pt x="5" y="646"/>
                  </a:cubicBezTo>
                  <a:cubicBezTo>
                    <a:pt x="148" y="646"/>
                    <a:pt x="148" y="646"/>
                    <a:pt x="148" y="646"/>
                  </a:cubicBezTo>
                  <a:cubicBezTo>
                    <a:pt x="147" y="667"/>
                    <a:pt x="147" y="689"/>
                    <a:pt x="147" y="711"/>
                  </a:cubicBezTo>
                  <a:cubicBezTo>
                    <a:pt x="147" y="712"/>
                    <a:pt x="147" y="713"/>
                    <a:pt x="147" y="714"/>
                  </a:cubicBezTo>
                  <a:cubicBezTo>
                    <a:pt x="187" y="821"/>
                    <a:pt x="187" y="821"/>
                    <a:pt x="187" y="821"/>
                  </a:cubicBezTo>
                  <a:cubicBezTo>
                    <a:pt x="187" y="866"/>
                    <a:pt x="187" y="866"/>
                    <a:pt x="187" y="866"/>
                  </a:cubicBezTo>
                  <a:cubicBezTo>
                    <a:pt x="187" y="868"/>
                    <a:pt x="187" y="869"/>
                    <a:pt x="188" y="870"/>
                  </a:cubicBezTo>
                  <a:cubicBezTo>
                    <a:pt x="189" y="871"/>
                    <a:pt x="191" y="871"/>
                    <a:pt x="192" y="871"/>
                  </a:cubicBezTo>
                  <a:cubicBezTo>
                    <a:pt x="519" y="871"/>
                    <a:pt x="519" y="871"/>
                    <a:pt x="519" y="871"/>
                  </a:cubicBezTo>
                  <a:cubicBezTo>
                    <a:pt x="521" y="871"/>
                    <a:pt x="522" y="871"/>
                    <a:pt x="523" y="870"/>
                  </a:cubicBezTo>
                  <a:cubicBezTo>
                    <a:pt x="524" y="869"/>
                    <a:pt x="524" y="868"/>
                    <a:pt x="524" y="866"/>
                  </a:cubicBezTo>
                  <a:cubicBezTo>
                    <a:pt x="524" y="823"/>
                    <a:pt x="524" y="823"/>
                    <a:pt x="524" y="823"/>
                  </a:cubicBezTo>
                  <a:cubicBezTo>
                    <a:pt x="525" y="823"/>
                    <a:pt x="525" y="822"/>
                    <a:pt x="525" y="821"/>
                  </a:cubicBezTo>
                  <a:cubicBezTo>
                    <a:pt x="565" y="713"/>
                    <a:pt x="565" y="713"/>
                    <a:pt x="565" y="713"/>
                  </a:cubicBezTo>
                  <a:cubicBezTo>
                    <a:pt x="565" y="712"/>
                    <a:pt x="565" y="710"/>
                    <a:pt x="564" y="709"/>
                  </a:cubicBezTo>
                  <a:cubicBezTo>
                    <a:pt x="564" y="687"/>
                    <a:pt x="564" y="667"/>
                    <a:pt x="563" y="646"/>
                  </a:cubicBezTo>
                  <a:cubicBezTo>
                    <a:pt x="728" y="646"/>
                    <a:pt x="728" y="646"/>
                    <a:pt x="728" y="646"/>
                  </a:cubicBezTo>
                  <a:cubicBezTo>
                    <a:pt x="729" y="646"/>
                    <a:pt x="730" y="646"/>
                    <a:pt x="731" y="645"/>
                  </a:cubicBezTo>
                  <a:cubicBezTo>
                    <a:pt x="732" y="644"/>
                    <a:pt x="733" y="643"/>
                    <a:pt x="733" y="641"/>
                  </a:cubicBezTo>
                  <a:cubicBezTo>
                    <a:pt x="733" y="641"/>
                    <a:pt x="733" y="641"/>
                    <a:pt x="733" y="640"/>
                  </a:cubicBezTo>
                  <a:cubicBezTo>
                    <a:pt x="733" y="636"/>
                    <a:pt x="733" y="622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32"/>
                    <a:pt x="720" y="511"/>
                    <a:pt x="707" y="500"/>
                  </a:cubicBezTo>
                  <a:close/>
                  <a:moveTo>
                    <a:pt x="514" y="826"/>
                  </a:moveTo>
                  <a:cubicBezTo>
                    <a:pt x="514" y="861"/>
                    <a:pt x="514" y="861"/>
                    <a:pt x="514" y="861"/>
                  </a:cubicBezTo>
                  <a:cubicBezTo>
                    <a:pt x="197" y="861"/>
                    <a:pt x="197" y="861"/>
                    <a:pt x="197" y="861"/>
                  </a:cubicBezTo>
                  <a:cubicBezTo>
                    <a:pt x="197" y="826"/>
                    <a:pt x="197" y="826"/>
                    <a:pt x="197" y="826"/>
                  </a:cubicBezTo>
                  <a:cubicBezTo>
                    <a:pt x="356" y="826"/>
                    <a:pt x="356" y="826"/>
                    <a:pt x="356" y="826"/>
                  </a:cubicBezTo>
                  <a:lnTo>
                    <a:pt x="514" y="826"/>
                  </a:lnTo>
                  <a:close/>
                  <a:moveTo>
                    <a:pt x="10" y="567"/>
                  </a:moveTo>
                  <a:cubicBezTo>
                    <a:pt x="10" y="534"/>
                    <a:pt x="21" y="517"/>
                    <a:pt x="33" y="507"/>
                  </a:cubicBezTo>
                  <a:cubicBezTo>
                    <a:pt x="38" y="502"/>
                    <a:pt x="44" y="499"/>
                    <a:pt x="48" y="497"/>
                  </a:cubicBezTo>
                  <a:cubicBezTo>
                    <a:pt x="50" y="496"/>
                    <a:pt x="51" y="496"/>
                    <a:pt x="53" y="496"/>
                  </a:cubicBezTo>
                  <a:cubicBezTo>
                    <a:pt x="53" y="495"/>
                    <a:pt x="54" y="495"/>
                    <a:pt x="54" y="495"/>
                  </a:cubicBezTo>
                  <a:cubicBezTo>
                    <a:pt x="54" y="495"/>
                    <a:pt x="54" y="495"/>
                    <a:pt x="54" y="495"/>
                  </a:cubicBezTo>
                  <a:cubicBezTo>
                    <a:pt x="54" y="495"/>
                    <a:pt x="54" y="495"/>
                    <a:pt x="54" y="495"/>
                  </a:cubicBezTo>
                  <a:cubicBezTo>
                    <a:pt x="54" y="495"/>
                    <a:pt x="54" y="495"/>
                    <a:pt x="54" y="495"/>
                  </a:cubicBezTo>
                  <a:cubicBezTo>
                    <a:pt x="54" y="495"/>
                    <a:pt x="54" y="495"/>
                    <a:pt x="54" y="495"/>
                  </a:cubicBezTo>
                  <a:cubicBezTo>
                    <a:pt x="163" y="471"/>
                    <a:pt x="163" y="471"/>
                    <a:pt x="163" y="471"/>
                  </a:cubicBezTo>
                  <a:cubicBezTo>
                    <a:pt x="156" y="521"/>
                    <a:pt x="151" y="576"/>
                    <a:pt x="148" y="636"/>
                  </a:cubicBezTo>
                  <a:cubicBezTo>
                    <a:pt x="10" y="636"/>
                    <a:pt x="10" y="636"/>
                    <a:pt x="10" y="636"/>
                  </a:cubicBezTo>
                  <a:cubicBezTo>
                    <a:pt x="10" y="634"/>
                    <a:pt x="10" y="632"/>
                    <a:pt x="10" y="630"/>
                  </a:cubicBezTo>
                  <a:cubicBezTo>
                    <a:pt x="10" y="620"/>
                    <a:pt x="10" y="602"/>
                    <a:pt x="10" y="567"/>
                  </a:cubicBezTo>
                  <a:close/>
                  <a:moveTo>
                    <a:pt x="516" y="816"/>
                  </a:moveTo>
                  <a:cubicBezTo>
                    <a:pt x="356" y="816"/>
                    <a:pt x="356" y="816"/>
                    <a:pt x="356" y="816"/>
                  </a:cubicBezTo>
                  <a:cubicBezTo>
                    <a:pt x="196" y="816"/>
                    <a:pt x="196" y="816"/>
                    <a:pt x="196" y="816"/>
                  </a:cubicBezTo>
                  <a:cubicBezTo>
                    <a:pt x="159" y="717"/>
                    <a:pt x="159" y="717"/>
                    <a:pt x="159" y="717"/>
                  </a:cubicBezTo>
                  <a:cubicBezTo>
                    <a:pt x="192" y="717"/>
                    <a:pt x="192" y="717"/>
                    <a:pt x="192" y="717"/>
                  </a:cubicBezTo>
                  <a:cubicBezTo>
                    <a:pt x="355" y="717"/>
                    <a:pt x="355" y="717"/>
                    <a:pt x="355" y="717"/>
                  </a:cubicBezTo>
                  <a:cubicBezTo>
                    <a:pt x="552" y="717"/>
                    <a:pt x="552" y="717"/>
                    <a:pt x="552" y="717"/>
                  </a:cubicBezTo>
                  <a:lnTo>
                    <a:pt x="516" y="816"/>
                  </a:lnTo>
                  <a:close/>
                  <a:moveTo>
                    <a:pt x="355" y="706"/>
                  </a:moveTo>
                  <a:cubicBezTo>
                    <a:pt x="157" y="706"/>
                    <a:pt x="157" y="706"/>
                    <a:pt x="157" y="706"/>
                  </a:cubicBezTo>
                  <a:cubicBezTo>
                    <a:pt x="157" y="684"/>
                    <a:pt x="157" y="662"/>
                    <a:pt x="158" y="641"/>
                  </a:cubicBezTo>
                  <a:cubicBezTo>
                    <a:pt x="161" y="577"/>
                    <a:pt x="166" y="518"/>
                    <a:pt x="174" y="465"/>
                  </a:cubicBezTo>
                  <a:cubicBezTo>
                    <a:pt x="190" y="357"/>
                    <a:pt x="215" y="272"/>
                    <a:pt x="241" y="205"/>
                  </a:cubicBezTo>
                  <a:cubicBezTo>
                    <a:pt x="249" y="210"/>
                    <a:pt x="258" y="214"/>
                    <a:pt x="266" y="218"/>
                  </a:cubicBezTo>
                  <a:cubicBezTo>
                    <a:pt x="297" y="231"/>
                    <a:pt x="330" y="237"/>
                    <a:pt x="362" y="237"/>
                  </a:cubicBezTo>
                  <a:cubicBezTo>
                    <a:pt x="387" y="237"/>
                    <a:pt x="412" y="234"/>
                    <a:pt x="435" y="226"/>
                  </a:cubicBezTo>
                  <a:cubicBezTo>
                    <a:pt x="448" y="222"/>
                    <a:pt x="460" y="217"/>
                    <a:pt x="473" y="211"/>
                  </a:cubicBezTo>
                  <a:cubicBezTo>
                    <a:pt x="498" y="276"/>
                    <a:pt x="521" y="358"/>
                    <a:pt x="537" y="461"/>
                  </a:cubicBezTo>
                  <a:cubicBezTo>
                    <a:pt x="545" y="515"/>
                    <a:pt x="550" y="575"/>
                    <a:pt x="553" y="641"/>
                  </a:cubicBezTo>
                  <a:cubicBezTo>
                    <a:pt x="553" y="663"/>
                    <a:pt x="554" y="684"/>
                    <a:pt x="554" y="707"/>
                  </a:cubicBezTo>
                  <a:lnTo>
                    <a:pt x="355" y="706"/>
                  </a:lnTo>
                  <a:close/>
                  <a:moveTo>
                    <a:pt x="469" y="201"/>
                  </a:moveTo>
                  <a:cubicBezTo>
                    <a:pt x="461" y="205"/>
                    <a:pt x="454" y="209"/>
                    <a:pt x="446" y="212"/>
                  </a:cubicBezTo>
                  <a:cubicBezTo>
                    <a:pt x="419" y="222"/>
                    <a:pt x="391" y="227"/>
                    <a:pt x="362" y="227"/>
                  </a:cubicBezTo>
                  <a:cubicBezTo>
                    <a:pt x="341" y="227"/>
                    <a:pt x="320" y="224"/>
                    <a:pt x="299" y="218"/>
                  </a:cubicBezTo>
                  <a:cubicBezTo>
                    <a:pt x="280" y="213"/>
                    <a:pt x="262" y="206"/>
                    <a:pt x="245" y="196"/>
                  </a:cubicBezTo>
                  <a:cubicBezTo>
                    <a:pt x="272" y="130"/>
                    <a:pt x="300" y="83"/>
                    <a:pt x="322" y="53"/>
                  </a:cubicBezTo>
                  <a:cubicBezTo>
                    <a:pt x="333" y="38"/>
                    <a:pt x="343" y="27"/>
                    <a:pt x="349" y="20"/>
                  </a:cubicBezTo>
                  <a:cubicBezTo>
                    <a:pt x="352" y="17"/>
                    <a:pt x="354" y="14"/>
                    <a:pt x="356" y="13"/>
                  </a:cubicBezTo>
                  <a:cubicBezTo>
                    <a:pt x="369" y="26"/>
                    <a:pt x="422" y="83"/>
                    <a:pt x="469" y="201"/>
                  </a:cubicBezTo>
                  <a:close/>
                  <a:moveTo>
                    <a:pt x="563" y="636"/>
                  </a:moveTo>
                  <a:cubicBezTo>
                    <a:pt x="560" y="574"/>
                    <a:pt x="555" y="518"/>
                    <a:pt x="548" y="466"/>
                  </a:cubicBezTo>
                  <a:cubicBezTo>
                    <a:pt x="678" y="496"/>
                    <a:pt x="678" y="496"/>
                    <a:pt x="678" y="496"/>
                  </a:cubicBezTo>
                  <a:cubicBezTo>
                    <a:pt x="679" y="496"/>
                    <a:pt x="679" y="496"/>
                    <a:pt x="679" y="496"/>
                  </a:cubicBezTo>
                  <a:cubicBezTo>
                    <a:pt x="679" y="496"/>
                    <a:pt x="679" y="496"/>
                    <a:pt x="679" y="496"/>
                  </a:cubicBezTo>
                  <a:cubicBezTo>
                    <a:pt x="679" y="496"/>
                    <a:pt x="690" y="498"/>
                    <a:pt x="701" y="508"/>
                  </a:cubicBezTo>
                  <a:cubicBezTo>
                    <a:pt x="712" y="518"/>
                    <a:pt x="723" y="535"/>
                    <a:pt x="723" y="568"/>
                  </a:cubicBezTo>
                  <a:cubicBezTo>
                    <a:pt x="723" y="568"/>
                    <a:pt x="723" y="568"/>
                    <a:pt x="723" y="568"/>
                  </a:cubicBezTo>
                  <a:cubicBezTo>
                    <a:pt x="723" y="611"/>
                    <a:pt x="723" y="629"/>
                    <a:pt x="723" y="636"/>
                  </a:cubicBezTo>
                  <a:lnTo>
                    <a:pt x="563" y="636"/>
                  </a:lnTo>
                  <a:close/>
                </a:path>
              </a:pathLst>
            </a:custGeom>
            <a:solidFill>
              <a:srgbClr val="86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04">
              <a:extLst>
                <a:ext uri="{FF2B5EF4-FFF2-40B4-BE49-F238E27FC236}">
                  <a16:creationId xmlns:a16="http://schemas.microsoft.com/office/drawing/2014/main" xmlns="" id="{36228CC9-DF4E-4036-9D04-07BA82E444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5813" y="3481388"/>
              <a:ext cx="647700" cy="700088"/>
            </a:xfrm>
            <a:custGeom>
              <a:avLst/>
              <a:gdLst>
                <a:gd name="T0" fmla="*/ 138 w 153"/>
                <a:gd name="T1" fmla="*/ 165 h 165"/>
                <a:gd name="T2" fmla="*/ 153 w 153"/>
                <a:gd name="T3" fmla="*/ 0 h 165"/>
                <a:gd name="T4" fmla="*/ 44 w 153"/>
                <a:gd name="T5" fmla="*/ 24 h 165"/>
                <a:gd name="T6" fmla="*/ 44 w 153"/>
                <a:gd name="T7" fmla="*/ 24 h 165"/>
                <a:gd name="T8" fmla="*/ 44 w 153"/>
                <a:gd name="T9" fmla="*/ 24 h 165"/>
                <a:gd name="T10" fmla="*/ 44 w 153"/>
                <a:gd name="T11" fmla="*/ 24 h 165"/>
                <a:gd name="T12" fmla="*/ 44 w 153"/>
                <a:gd name="T13" fmla="*/ 24 h 165"/>
                <a:gd name="T14" fmla="*/ 43 w 153"/>
                <a:gd name="T15" fmla="*/ 25 h 165"/>
                <a:gd name="T16" fmla="*/ 38 w 153"/>
                <a:gd name="T17" fmla="*/ 26 h 165"/>
                <a:gd name="T18" fmla="*/ 23 w 153"/>
                <a:gd name="T19" fmla="*/ 36 h 165"/>
                <a:gd name="T20" fmla="*/ 0 w 153"/>
                <a:gd name="T21" fmla="*/ 96 h 165"/>
                <a:gd name="T22" fmla="*/ 0 w 153"/>
                <a:gd name="T23" fmla="*/ 159 h 165"/>
                <a:gd name="T24" fmla="*/ 0 w 153"/>
                <a:gd name="T25" fmla="*/ 165 h 165"/>
                <a:gd name="T26" fmla="*/ 138 w 153"/>
                <a:gd name="T27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3" h="165">
                  <a:moveTo>
                    <a:pt x="138" y="165"/>
                  </a:moveTo>
                  <a:cubicBezTo>
                    <a:pt x="141" y="105"/>
                    <a:pt x="146" y="50"/>
                    <a:pt x="153" y="0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3" y="24"/>
                    <a:pt x="43" y="25"/>
                  </a:cubicBezTo>
                  <a:cubicBezTo>
                    <a:pt x="41" y="25"/>
                    <a:pt x="40" y="25"/>
                    <a:pt x="38" y="26"/>
                  </a:cubicBezTo>
                  <a:cubicBezTo>
                    <a:pt x="34" y="28"/>
                    <a:pt x="28" y="31"/>
                    <a:pt x="23" y="36"/>
                  </a:cubicBezTo>
                  <a:cubicBezTo>
                    <a:pt x="11" y="46"/>
                    <a:pt x="0" y="63"/>
                    <a:pt x="0" y="96"/>
                  </a:cubicBezTo>
                  <a:cubicBezTo>
                    <a:pt x="0" y="131"/>
                    <a:pt x="0" y="149"/>
                    <a:pt x="0" y="159"/>
                  </a:cubicBezTo>
                  <a:cubicBezTo>
                    <a:pt x="0" y="161"/>
                    <a:pt x="0" y="163"/>
                    <a:pt x="0" y="165"/>
                  </a:cubicBezTo>
                  <a:lnTo>
                    <a:pt x="138" y="1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05">
              <a:extLst>
                <a:ext uri="{FF2B5EF4-FFF2-40B4-BE49-F238E27FC236}">
                  <a16:creationId xmlns:a16="http://schemas.microsoft.com/office/drawing/2014/main" xmlns="" id="{A38C8497-7208-48F1-AD21-1BAA466C3D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6050" y="4525963"/>
              <a:ext cx="1666875" cy="419100"/>
            </a:xfrm>
            <a:custGeom>
              <a:avLst/>
              <a:gdLst>
                <a:gd name="T0" fmla="*/ 524 w 1050"/>
                <a:gd name="T1" fmla="*/ 0 h 264"/>
                <a:gd name="T2" fmla="*/ 89 w 1050"/>
                <a:gd name="T3" fmla="*/ 0 h 264"/>
                <a:gd name="T4" fmla="*/ 0 w 1050"/>
                <a:gd name="T5" fmla="*/ 0 h 264"/>
                <a:gd name="T6" fmla="*/ 99 w 1050"/>
                <a:gd name="T7" fmla="*/ 264 h 264"/>
                <a:gd name="T8" fmla="*/ 527 w 1050"/>
                <a:gd name="T9" fmla="*/ 264 h 264"/>
                <a:gd name="T10" fmla="*/ 954 w 1050"/>
                <a:gd name="T11" fmla="*/ 264 h 264"/>
                <a:gd name="T12" fmla="*/ 1050 w 1050"/>
                <a:gd name="T13" fmla="*/ 0 h 264"/>
                <a:gd name="T14" fmla="*/ 524 w 1050"/>
                <a:gd name="T15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0" h="264">
                  <a:moveTo>
                    <a:pt x="524" y="0"/>
                  </a:moveTo>
                  <a:lnTo>
                    <a:pt x="89" y="0"/>
                  </a:lnTo>
                  <a:lnTo>
                    <a:pt x="0" y="0"/>
                  </a:lnTo>
                  <a:lnTo>
                    <a:pt x="99" y="264"/>
                  </a:lnTo>
                  <a:lnTo>
                    <a:pt x="527" y="264"/>
                  </a:lnTo>
                  <a:lnTo>
                    <a:pt x="954" y="264"/>
                  </a:lnTo>
                  <a:lnTo>
                    <a:pt x="1050" y="0"/>
                  </a:lnTo>
                  <a:lnTo>
                    <a:pt x="5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06">
              <a:extLst>
                <a:ext uri="{FF2B5EF4-FFF2-40B4-BE49-F238E27FC236}">
                  <a16:creationId xmlns:a16="http://schemas.microsoft.com/office/drawing/2014/main" xmlns="" id="{5CDE682D-2B04-43B4-891D-013872B9BBD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7975" y="4987925"/>
              <a:ext cx="1344613" cy="149225"/>
            </a:xfrm>
            <a:custGeom>
              <a:avLst/>
              <a:gdLst>
                <a:gd name="T0" fmla="*/ 0 w 847"/>
                <a:gd name="T1" fmla="*/ 94 h 94"/>
                <a:gd name="T2" fmla="*/ 847 w 847"/>
                <a:gd name="T3" fmla="*/ 94 h 94"/>
                <a:gd name="T4" fmla="*/ 847 w 847"/>
                <a:gd name="T5" fmla="*/ 0 h 94"/>
                <a:gd name="T6" fmla="*/ 425 w 847"/>
                <a:gd name="T7" fmla="*/ 0 h 94"/>
                <a:gd name="T8" fmla="*/ 0 w 847"/>
                <a:gd name="T9" fmla="*/ 0 h 94"/>
                <a:gd name="T10" fmla="*/ 0 w 847"/>
                <a:gd name="T11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7" h="94">
                  <a:moveTo>
                    <a:pt x="0" y="94"/>
                  </a:moveTo>
                  <a:lnTo>
                    <a:pt x="847" y="94"/>
                  </a:lnTo>
                  <a:lnTo>
                    <a:pt x="847" y="0"/>
                  </a:lnTo>
                  <a:lnTo>
                    <a:pt x="425" y="0"/>
                  </a:lnTo>
                  <a:lnTo>
                    <a:pt x="0" y="0"/>
                  </a:lnTo>
                  <a:lnTo>
                    <a:pt x="0" y="9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07">
              <a:extLst>
                <a:ext uri="{FF2B5EF4-FFF2-40B4-BE49-F238E27FC236}">
                  <a16:creationId xmlns:a16="http://schemas.microsoft.com/office/drawing/2014/main" xmlns="" id="{C4AE60CE-40E7-464B-BB6D-A6809616E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1175" y="1538288"/>
              <a:ext cx="949325" cy="908050"/>
            </a:xfrm>
            <a:custGeom>
              <a:avLst/>
              <a:gdLst>
                <a:gd name="T0" fmla="*/ 104 w 224"/>
                <a:gd name="T1" fmla="*/ 7 h 214"/>
                <a:gd name="T2" fmla="*/ 77 w 224"/>
                <a:gd name="T3" fmla="*/ 40 h 214"/>
                <a:gd name="T4" fmla="*/ 0 w 224"/>
                <a:gd name="T5" fmla="*/ 183 h 214"/>
                <a:gd name="T6" fmla="*/ 54 w 224"/>
                <a:gd name="T7" fmla="*/ 205 h 214"/>
                <a:gd name="T8" fmla="*/ 117 w 224"/>
                <a:gd name="T9" fmla="*/ 214 h 214"/>
                <a:gd name="T10" fmla="*/ 201 w 224"/>
                <a:gd name="T11" fmla="*/ 199 h 214"/>
                <a:gd name="T12" fmla="*/ 224 w 224"/>
                <a:gd name="T13" fmla="*/ 188 h 214"/>
                <a:gd name="T14" fmla="*/ 111 w 224"/>
                <a:gd name="T15" fmla="*/ 0 h 214"/>
                <a:gd name="T16" fmla="*/ 104 w 224"/>
                <a:gd name="T17" fmla="*/ 7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4" h="214">
                  <a:moveTo>
                    <a:pt x="104" y="7"/>
                  </a:moveTo>
                  <a:cubicBezTo>
                    <a:pt x="98" y="14"/>
                    <a:pt x="88" y="25"/>
                    <a:pt x="77" y="40"/>
                  </a:cubicBezTo>
                  <a:cubicBezTo>
                    <a:pt x="55" y="70"/>
                    <a:pt x="27" y="117"/>
                    <a:pt x="0" y="183"/>
                  </a:cubicBezTo>
                  <a:cubicBezTo>
                    <a:pt x="17" y="193"/>
                    <a:pt x="35" y="200"/>
                    <a:pt x="54" y="205"/>
                  </a:cubicBezTo>
                  <a:cubicBezTo>
                    <a:pt x="75" y="211"/>
                    <a:pt x="96" y="214"/>
                    <a:pt x="117" y="214"/>
                  </a:cubicBezTo>
                  <a:cubicBezTo>
                    <a:pt x="146" y="214"/>
                    <a:pt x="174" y="209"/>
                    <a:pt x="201" y="199"/>
                  </a:cubicBezTo>
                  <a:cubicBezTo>
                    <a:pt x="209" y="196"/>
                    <a:pt x="216" y="192"/>
                    <a:pt x="224" y="188"/>
                  </a:cubicBezTo>
                  <a:cubicBezTo>
                    <a:pt x="177" y="70"/>
                    <a:pt x="124" y="13"/>
                    <a:pt x="111" y="0"/>
                  </a:cubicBezTo>
                  <a:cubicBezTo>
                    <a:pt x="109" y="1"/>
                    <a:pt x="107" y="4"/>
                    <a:pt x="104" y="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08">
              <a:extLst>
                <a:ext uri="{FF2B5EF4-FFF2-40B4-BE49-F238E27FC236}">
                  <a16:creationId xmlns:a16="http://schemas.microsoft.com/office/drawing/2014/main" xmlns="" id="{3CB6DF2E-2587-40D7-B6A1-5169333BF9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29275" y="2755900"/>
              <a:ext cx="847725" cy="831850"/>
            </a:xfrm>
            <a:custGeom>
              <a:avLst/>
              <a:gdLst>
                <a:gd name="T0" fmla="*/ 100 w 200"/>
                <a:gd name="T1" fmla="*/ 0 h 196"/>
                <a:gd name="T2" fmla="*/ 100 w 200"/>
                <a:gd name="T3" fmla="*/ 0 h 196"/>
                <a:gd name="T4" fmla="*/ 100 w 200"/>
                <a:gd name="T5" fmla="*/ 0 h 196"/>
                <a:gd name="T6" fmla="*/ 0 w 200"/>
                <a:gd name="T7" fmla="*/ 98 h 196"/>
                <a:gd name="T8" fmla="*/ 0 w 200"/>
                <a:gd name="T9" fmla="*/ 98 h 196"/>
                <a:gd name="T10" fmla="*/ 100 w 200"/>
                <a:gd name="T11" fmla="*/ 196 h 196"/>
                <a:gd name="T12" fmla="*/ 100 w 200"/>
                <a:gd name="T13" fmla="*/ 196 h 196"/>
                <a:gd name="T14" fmla="*/ 200 w 200"/>
                <a:gd name="T15" fmla="*/ 98 h 196"/>
                <a:gd name="T16" fmla="*/ 200 w 200"/>
                <a:gd name="T17" fmla="*/ 98 h 196"/>
                <a:gd name="T18" fmla="*/ 100 w 200"/>
                <a:gd name="T19" fmla="*/ 0 h 196"/>
                <a:gd name="T20" fmla="*/ 184 w 200"/>
                <a:gd name="T21" fmla="*/ 124 h 196"/>
                <a:gd name="T22" fmla="*/ 100 w 200"/>
                <a:gd name="T23" fmla="*/ 184 h 196"/>
                <a:gd name="T24" fmla="*/ 100 w 200"/>
                <a:gd name="T25" fmla="*/ 184 h 196"/>
                <a:gd name="T26" fmla="*/ 100 w 200"/>
                <a:gd name="T27" fmla="*/ 184 h 196"/>
                <a:gd name="T28" fmla="*/ 12 w 200"/>
                <a:gd name="T29" fmla="*/ 98 h 196"/>
                <a:gd name="T30" fmla="*/ 12 w 200"/>
                <a:gd name="T31" fmla="*/ 98 h 196"/>
                <a:gd name="T32" fmla="*/ 12 w 200"/>
                <a:gd name="T33" fmla="*/ 98 h 196"/>
                <a:gd name="T34" fmla="*/ 12 w 200"/>
                <a:gd name="T35" fmla="*/ 98 h 196"/>
                <a:gd name="T36" fmla="*/ 12 w 200"/>
                <a:gd name="T37" fmla="*/ 98 h 196"/>
                <a:gd name="T38" fmla="*/ 100 w 200"/>
                <a:gd name="T39" fmla="*/ 12 h 196"/>
                <a:gd name="T40" fmla="*/ 100 w 200"/>
                <a:gd name="T41" fmla="*/ 12 h 196"/>
                <a:gd name="T42" fmla="*/ 100 w 200"/>
                <a:gd name="T43" fmla="*/ 12 h 196"/>
                <a:gd name="T44" fmla="*/ 100 w 200"/>
                <a:gd name="T45" fmla="*/ 12 h 196"/>
                <a:gd name="T46" fmla="*/ 100 w 200"/>
                <a:gd name="T47" fmla="*/ 12 h 196"/>
                <a:gd name="T48" fmla="*/ 162 w 200"/>
                <a:gd name="T49" fmla="*/ 38 h 196"/>
                <a:gd name="T50" fmla="*/ 188 w 200"/>
                <a:gd name="T51" fmla="*/ 98 h 196"/>
                <a:gd name="T52" fmla="*/ 184 w 200"/>
                <a:gd name="T53" fmla="*/ 12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0" h="196">
                  <a:moveTo>
                    <a:pt x="100" y="0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45" y="0"/>
                    <a:pt x="0" y="44"/>
                    <a:pt x="0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52"/>
                    <a:pt x="45" y="196"/>
                    <a:pt x="100" y="196"/>
                  </a:cubicBezTo>
                  <a:cubicBezTo>
                    <a:pt x="100" y="196"/>
                    <a:pt x="100" y="196"/>
                    <a:pt x="100" y="196"/>
                  </a:cubicBezTo>
                  <a:cubicBezTo>
                    <a:pt x="156" y="196"/>
                    <a:pt x="200" y="153"/>
                    <a:pt x="200" y="98"/>
                  </a:cubicBezTo>
                  <a:cubicBezTo>
                    <a:pt x="200" y="98"/>
                    <a:pt x="200" y="98"/>
                    <a:pt x="200" y="98"/>
                  </a:cubicBezTo>
                  <a:cubicBezTo>
                    <a:pt x="200" y="44"/>
                    <a:pt x="156" y="0"/>
                    <a:pt x="100" y="0"/>
                  </a:cubicBezTo>
                  <a:close/>
                  <a:moveTo>
                    <a:pt x="184" y="124"/>
                  </a:moveTo>
                  <a:cubicBezTo>
                    <a:pt x="173" y="159"/>
                    <a:pt x="139" y="184"/>
                    <a:pt x="100" y="184"/>
                  </a:cubicBezTo>
                  <a:cubicBezTo>
                    <a:pt x="100" y="184"/>
                    <a:pt x="100" y="184"/>
                    <a:pt x="100" y="184"/>
                  </a:cubicBezTo>
                  <a:cubicBezTo>
                    <a:pt x="100" y="184"/>
                    <a:pt x="100" y="184"/>
                    <a:pt x="100" y="184"/>
                  </a:cubicBezTo>
                  <a:cubicBezTo>
                    <a:pt x="52" y="184"/>
                    <a:pt x="12" y="146"/>
                    <a:pt x="12" y="98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12" y="51"/>
                    <a:pt x="52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24" y="12"/>
                    <a:pt x="146" y="22"/>
                    <a:pt x="162" y="38"/>
                  </a:cubicBezTo>
                  <a:cubicBezTo>
                    <a:pt x="178" y="53"/>
                    <a:pt x="188" y="75"/>
                    <a:pt x="188" y="98"/>
                  </a:cubicBezTo>
                  <a:cubicBezTo>
                    <a:pt x="188" y="107"/>
                    <a:pt x="187" y="116"/>
                    <a:pt x="184" y="124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09">
              <a:extLst>
                <a:ext uri="{FF2B5EF4-FFF2-40B4-BE49-F238E27FC236}">
                  <a16:creationId xmlns:a16="http://schemas.microsoft.com/office/drawing/2014/main" xmlns="" id="{C2E04C10-0859-462D-998A-7584A2AF793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3138" y="27305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0" cap="rnd">
              <a:solidFill>
                <a:srgbClr val="86878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10">
              <a:extLst>
                <a:ext uri="{FF2B5EF4-FFF2-40B4-BE49-F238E27FC236}">
                  <a16:creationId xmlns:a16="http://schemas.microsoft.com/office/drawing/2014/main" xmlns="" id="{513D8F32-7295-4805-BEEA-42499A9981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03875" y="2730500"/>
              <a:ext cx="898525" cy="882650"/>
            </a:xfrm>
            <a:custGeom>
              <a:avLst/>
              <a:gdLst>
                <a:gd name="T0" fmla="*/ 106 w 212"/>
                <a:gd name="T1" fmla="*/ 0 h 208"/>
                <a:gd name="T2" fmla="*/ 106 w 212"/>
                <a:gd name="T3" fmla="*/ 0 h 208"/>
                <a:gd name="T4" fmla="*/ 106 w 212"/>
                <a:gd name="T5" fmla="*/ 0 h 208"/>
                <a:gd name="T6" fmla="*/ 0 w 212"/>
                <a:gd name="T7" fmla="*/ 104 h 208"/>
                <a:gd name="T8" fmla="*/ 0 w 212"/>
                <a:gd name="T9" fmla="*/ 104 h 208"/>
                <a:gd name="T10" fmla="*/ 0 w 212"/>
                <a:gd name="T11" fmla="*/ 104 h 208"/>
                <a:gd name="T12" fmla="*/ 106 w 212"/>
                <a:gd name="T13" fmla="*/ 208 h 208"/>
                <a:gd name="T14" fmla="*/ 106 w 212"/>
                <a:gd name="T15" fmla="*/ 208 h 208"/>
                <a:gd name="T16" fmla="*/ 212 w 212"/>
                <a:gd name="T17" fmla="*/ 104 h 208"/>
                <a:gd name="T18" fmla="*/ 212 w 212"/>
                <a:gd name="T19" fmla="*/ 104 h 208"/>
                <a:gd name="T20" fmla="*/ 106 w 212"/>
                <a:gd name="T21" fmla="*/ 0 h 208"/>
                <a:gd name="T22" fmla="*/ 206 w 212"/>
                <a:gd name="T23" fmla="*/ 104 h 208"/>
                <a:gd name="T24" fmla="*/ 106 w 212"/>
                <a:gd name="T25" fmla="*/ 202 h 208"/>
                <a:gd name="T26" fmla="*/ 106 w 212"/>
                <a:gd name="T27" fmla="*/ 202 h 208"/>
                <a:gd name="T28" fmla="*/ 6 w 212"/>
                <a:gd name="T29" fmla="*/ 104 h 208"/>
                <a:gd name="T30" fmla="*/ 6 w 212"/>
                <a:gd name="T31" fmla="*/ 104 h 208"/>
                <a:gd name="T32" fmla="*/ 106 w 212"/>
                <a:gd name="T33" fmla="*/ 6 h 208"/>
                <a:gd name="T34" fmla="*/ 106 w 212"/>
                <a:gd name="T35" fmla="*/ 6 h 208"/>
                <a:gd name="T36" fmla="*/ 106 w 212"/>
                <a:gd name="T37" fmla="*/ 6 h 208"/>
                <a:gd name="T38" fmla="*/ 206 w 212"/>
                <a:gd name="T39" fmla="*/ 104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2" h="208">
                  <a:moveTo>
                    <a:pt x="106" y="0"/>
                  </a:moveTo>
                  <a:cubicBezTo>
                    <a:pt x="106" y="0"/>
                    <a:pt x="106" y="0"/>
                    <a:pt x="10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48" y="0"/>
                    <a:pt x="0" y="47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62"/>
                    <a:pt x="47" y="208"/>
                    <a:pt x="106" y="208"/>
                  </a:cubicBezTo>
                  <a:cubicBezTo>
                    <a:pt x="106" y="208"/>
                    <a:pt x="106" y="208"/>
                    <a:pt x="106" y="208"/>
                  </a:cubicBezTo>
                  <a:cubicBezTo>
                    <a:pt x="165" y="208"/>
                    <a:pt x="212" y="162"/>
                    <a:pt x="212" y="104"/>
                  </a:cubicBezTo>
                  <a:cubicBezTo>
                    <a:pt x="212" y="104"/>
                    <a:pt x="212" y="104"/>
                    <a:pt x="212" y="104"/>
                  </a:cubicBezTo>
                  <a:cubicBezTo>
                    <a:pt x="212" y="47"/>
                    <a:pt x="165" y="0"/>
                    <a:pt x="106" y="0"/>
                  </a:cubicBezTo>
                  <a:close/>
                  <a:moveTo>
                    <a:pt x="206" y="104"/>
                  </a:moveTo>
                  <a:cubicBezTo>
                    <a:pt x="206" y="159"/>
                    <a:pt x="162" y="202"/>
                    <a:pt x="106" y="202"/>
                  </a:cubicBezTo>
                  <a:cubicBezTo>
                    <a:pt x="106" y="202"/>
                    <a:pt x="106" y="202"/>
                    <a:pt x="106" y="202"/>
                  </a:cubicBezTo>
                  <a:cubicBezTo>
                    <a:pt x="51" y="202"/>
                    <a:pt x="6" y="158"/>
                    <a:pt x="6" y="104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6" y="50"/>
                    <a:pt x="51" y="6"/>
                    <a:pt x="106" y="6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62" y="6"/>
                    <a:pt x="206" y="50"/>
                    <a:pt x="206" y="104"/>
                  </a:cubicBezTo>
                  <a:close/>
                </a:path>
              </a:pathLst>
            </a:custGeom>
            <a:solidFill>
              <a:srgbClr val="86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11">
              <a:extLst>
                <a:ext uri="{FF2B5EF4-FFF2-40B4-BE49-F238E27FC236}">
                  <a16:creationId xmlns:a16="http://schemas.microsoft.com/office/drawing/2014/main" xmlns="" id="{01581EB9-DABB-4940-95BA-B9C7E4B175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05475" y="2833688"/>
              <a:ext cx="695325" cy="677863"/>
            </a:xfrm>
            <a:custGeom>
              <a:avLst/>
              <a:gdLst>
                <a:gd name="T0" fmla="*/ 82 w 164"/>
                <a:gd name="T1" fmla="*/ 0 h 160"/>
                <a:gd name="T2" fmla="*/ 82 w 164"/>
                <a:gd name="T3" fmla="*/ 0 h 160"/>
                <a:gd name="T4" fmla="*/ 82 w 164"/>
                <a:gd name="T5" fmla="*/ 0 h 160"/>
                <a:gd name="T6" fmla="*/ 82 w 164"/>
                <a:gd name="T7" fmla="*/ 0 h 160"/>
                <a:gd name="T8" fmla="*/ 0 w 164"/>
                <a:gd name="T9" fmla="*/ 80 h 160"/>
                <a:gd name="T10" fmla="*/ 0 w 164"/>
                <a:gd name="T11" fmla="*/ 80 h 160"/>
                <a:gd name="T12" fmla="*/ 0 w 164"/>
                <a:gd name="T13" fmla="*/ 80 h 160"/>
                <a:gd name="T14" fmla="*/ 0 w 164"/>
                <a:gd name="T15" fmla="*/ 80 h 160"/>
                <a:gd name="T16" fmla="*/ 0 w 164"/>
                <a:gd name="T17" fmla="*/ 80 h 160"/>
                <a:gd name="T18" fmla="*/ 0 w 164"/>
                <a:gd name="T19" fmla="*/ 84 h 160"/>
                <a:gd name="T20" fmla="*/ 1 w 164"/>
                <a:gd name="T21" fmla="*/ 93 h 160"/>
                <a:gd name="T22" fmla="*/ 2 w 164"/>
                <a:gd name="T23" fmla="*/ 96 h 160"/>
                <a:gd name="T24" fmla="*/ 82 w 164"/>
                <a:gd name="T25" fmla="*/ 160 h 160"/>
                <a:gd name="T26" fmla="*/ 164 w 164"/>
                <a:gd name="T27" fmla="*/ 80 h 160"/>
                <a:gd name="T28" fmla="*/ 140 w 164"/>
                <a:gd name="T29" fmla="*/ 24 h 160"/>
                <a:gd name="T30" fmla="*/ 82 w 164"/>
                <a:gd name="T31" fmla="*/ 0 h 160"/>
                <a:gd name="T32" fmla="*/ 160 w 164"/>
                <a:gd name="T33" fmla="*/ 80 h 160"/>
                <a:gd name="T34" fmla="*/ 82 w 164"/>
                <a:gd name="T35" fmla="*/ 157 h 160"/>
                <a:gd name="T36" fmla="*/ 82 w 164"/>
                <a:gd name="T37" fmla="*/ 157 h 160"/>
                <a:gd name="T38" fmla="*/ 4 w 164"/>
                <a:gd name="T39" fmla="*/ 81 h 160"/>
                <a:gd name="T40" fmla="*/ 4 w 164"/>
                <a:gd name="T41" fmla="*/ 81 h 160"/>
                <a:gd name="T42" fmla="*/ 4 w 164"/>
                <a:gd name="T43" fmla="*/ 80 h 160"/>
                <a:gd name="T44" fmla="*/ 82 w 164"/>
                <a:gd name="T45" fmla="*/ 4 h 160"/>
                <a:gd name="T46" fmla="*/ 82 w 164"/>
                <a:gd name="T47" fmla="*/ 4 h 160"/>
                <a:gd name="T48" fmla="*/ 160 w 164"/>
                <a:gd name="T49" fmla="*/ 8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160">
                  <a:moveTo>
                    <a:pt x="8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6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2"/>
                    <a:pt x="0" y="83"/>
                    <a:pt x="0" y="84"/>
                  </a:cubicBezTo>
                  <a:cubicBezTo>
                    <a:pt x="0" y="87"/>
                    <a:pt x="1" y="90"/>
                    <a:pt x="1" y="93"/>
                  </a:cubicBezTo>
                  <a:cubicBezTo>
                    <a:pt x="1" y="94"/>
                    <a:pt x="2" y="95"/>
                    <a:pt x="2" y="96"/>
                  </a:cubicBezTo>
                  <a:cubicBezTo>
                    <a:pt x="9" y="133"/>
                    <a:pt x="42" y="160"/>
                    <a:pt x="82" y="160"/>
                  </a:cubicBezTo>
                  <a:cubicBezTo>
                    <a:pt x="127" y="160"/>
                    <a:pt x="164" y="125"/>
                    <a:pt x="164" y="80"/>
                  </a:cubicBezTo>
                  <a:cubicBezTo>
                    <a:pt x="164" y="58"/>
                    <a:pt x="155" y="38"/>
                    <a:pt x="140" y="24"/>
                  </a:cubicBezTo>
                  <a:cubicBezTo>
                    <a:pt x="125" y="9"/>
                    <a:pt x="105" y="0"/>
                    <a:pt x="82" y="0"/>
                  </a:cubicBezTo>
                  <a:close/>
                  <a:moveTo>
                    <a:pt x="160" y="80"/>
                  </a:moveTo>
                  <a:cubicBezTo>
                    <a:pt x="160" y="123"/>
                    <a:pt x="125" y="157"/>
                    <a:pt x="82" y="157"/>
                  </a:cubicBezTo>
                  <a:cubicBezTo>
                    <a:pt x="82" y="157"/>
                    <a:pt x="82" y="157"/>
                    <a:pt x="82" y="157"/>
                  </a:cubicBezTo>
                  <a:cubicBezTo>
                    <a:pt x="39" y="157"/>
                    <a:pt x="4" y="123"/>
                    <a:pt x="4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38"/>
                    <a:pt x="39" y="4"/>
                    <a:pt x="82" y="4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125" y="4"/>
                    <a:pt x="160" y="38"/>
                    <a:pt x="160" y="80"/>
                  </a:cubicBezTo>
                  <a:close/>
                </a:path>
              </a:pathLst>
            </a:custGeom>
            <a:solidFill>
              <a:srgbClr val="EEEE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Line 512">
              <a:extLst>
                <a:ext uri="{FF2B5EF4-FFF2-40B4-BE49-F238E27FC236}">
                  <a16:creationId xmlns:a16="http://schemas.microsoft.com/office/drawing/2014/main" xmlns="" id="{53830CD2-73E1-4CC2-B421-880D9E6BC91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53138" y="2806700"/>
              <a:ext cx="0" cy="0"/>
            </a:xfrm>
            <a:prstGeom prst="line">
              <a:avLst/>
            </a:prstGeom>
            <a:noFill/>
            <a:ln w="0" cap="rnd">
              <a:solidFill>
                <a:srgbClr val="86878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Line 513">
              <a:extLst>
                <a:ext uri="{FF2B5EF4-FFF2-40B4-BE49-F238E27FC236}">
                  <a16:creationId xmlns:a16="http://schemas.microsoft.com/office/drawing/2014/main" xmlns="" id="{B71CF9C0-A1F8-4B91-9F6B-21224A052D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80075" y="3171825"/>
              <a:ext cx="0" cy="0"/>
            </a:xfrm>
            <a:prstGeom prst="line">
              <a:avLst/>
            </a:prstGeom>
            <a:noFill/>
            <a:ln w="0" cap="rnd">
              <a:solidFill>
                <a:srgbClr val="86878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14">
              <a:extLst>
                <a:ext uri="{FF2B5EF4-FFF2-40B4-BE49-F238E27FC236}">
                  <a16:creationId xmlns:a16="http://schemas.microsoft.com/office/drawing/2014/main" xmlns="" id="{65068FE7-317F-42E8-B4AA-E3E8B71475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80075" y="2806700"/>
              <a:ext cx="746125" cy="730250"/>
            </a:xfrm>
            <a:custGeom>
              <a:avLst/>
              <a:gdLst>
                <a:gd name="T0" fmla="*/ 88 w 176"/>
                <a:gd name="T1" fmla="*/ 0 h 172"/>
                <a:gd name="T2" fmla="*/ 88 w 176"/>
                <a:gd name="T3" fmla="*/ 0 h 172"/>
                <a:gd name="T4" fmla="*/ 88 w 176"/>
                <a:gd name="T5" fmla="*/ 0 h 172"/>
                <a:gd name="T6" fmla="*/ 88 w 176"/>
                <a:gd name="T7" fmla="*/ 0 h 172"/>
                <a:gd name="T8" fmla="*/ 88 w 176"/>
                <a:gd name="T9" fmla="*/ 0 h 172"/>
                <a:gd name="T10" fmla="*/ 88 w 176"/>
                <a:gd name="T11" fmla="*/ 0 h 172"/>
                <a:gd name="T12" fmla="*/ 88 w 176"/>
                <a:gd name="T13" fmla="*/ 0 h 172"/>
                <a:gd name="T14" fmla="*/ 0 w 176"/>
                <a:gd name="T15" fmla="*/ 86 h 172"/>
                <a:gd name="T16" fmla="*/ 0 w 176"/>
                <a:gd name="T17" fmla="*/ 86 h 172"/>
                <a:gd name="T18" fmla="*/ 0 w 176"/>
                <a:gd name="T19" fmla="*/ 86 h 172"/>
                <a:gd name="T20" fmla="*/ 0 w 176"/>
                <a:gd name="T21" fmla="*/ 86 h 172"/>
                <a:gd name="T22" fmla="*/ 0 w 176"/>
                <a:gd name="T23" fmla="*/ 86 h 172"/>
                <a:gd name="T24" fmla="*/ 88 w 176"/>
                <a:gd name="T25" fmla="*/ 172 h 172"/>
                <a:gd name="T26" fmla="*/ 88 w 176"/>
                <a:gd name="T27" fmla="*/ 172 h 172"/>
                <a:gd name="T28" fmla="*/ 88 w 176"/>
                <a:gd name="T29" fmla="*/ 172 h 172"/>
                <a:gd name="T30" fmla="*/ 172 w 176"/>
                <a:gd name="T31" fmla="*/ 112 h 172"/>
                <a:gd name="T32" fmla="*/ 176 w 176"/>
                <a:gd name="T33" fmla="*/ 86 h 172"/>
                <a:gd name="T34" fmla="*/ 150 w 176"/>
                <a:gd name="T35" fmla="*/ 26 h 172"/>
                <a:gd name="T36" fmla="*/ 88 w 176"/>
                <a:gd name="T37" fmla="*/ 0 h 172"/>
                <a:gd name="T38" fmla="*/ 88 w 176"/>
                <a:gd name="T39" fmla="*/ 166 h 172"/>
                <a:gd name="T40" fmla="*/ 8 w 176"/>
                <a:gd name="T41" fmla="*/ 102 h 172"/>
                <a:gd name="T42" fmla="*/ 7 w 176"/>
                <a:gd name="T43" fmla="*/ 99 h 172"/>
                <a:gd name="T44" fmla="*/ 6 w 176"/>
                <a:gd name="T45" fmla="*/ 90 h 172"/>
                <a:gd name="T46" fmla="*/ 6 w 176"/>
                <a:gd name="T47" fmla="*/ 86 h 172"/>
                <a:gd name="T48" fmla="*/ 6 w 176"/>
                <a:gd name="T49" fmla="*/ 86 h 172"/>
                <a:gd name="T50" fmla="*/ 6 w 176"/>
                <a:gd name="T51" fmla="*/ 86 h 172"/>
                <a:gd name="T52" fmla="*/ 6 w 176"/>
                <a:gd name="T53" fmla="*/ 86 h 172"/>
                <a:gd name="T54" fmla="*/ 6 w 176"/>
                <a:gd name="T55" fmla="*/ 86 h 172"/>
                <a:gd name="T56" fmla="*/ 88 w 176"/>
                <a:gd name="T57" fmla="*/ 6 h 172"/>
                <a:gd name="T58" fmla="*/ 88 w 176"/>
                <a:gd name="T59" fmla="*/ 6 h 172"/>
                <a:gd name="T60" fmla="*/ 88 w 176"/>
                <a:gd name="T61" fmla="*/ 6 h 172"/>
                <a:gd name="T62" fmla="*/ 88 w 176"/>
                <a:gd name="T63" fmla="*/ 6 h 172"/>
                <a:gd name="T64" fmla="*/ 146 w 176"/>
                <a:gd name="T65" fmla="*/ 30 h 172"/>
                <a:gd name="T66" fmla="*/ 170 w 176"/>
                <a:gd name="T67" fmla="*/ 86 h 172"/>
                <a:gd name="T68" fmla="*/ 88 w 176"/>
                <a:gd name="T69" fmla="*/ 166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6" h="172">
                  <a:moveTo>
                    <a:pt x="88" y="0"/>
                  </a:move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40" y="0"/>
                    <a:pt x="0" y="39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34"/>
                    <a:pt x="40" y="172"/>
                    <a:pt x="88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127" y="172"/>
                    <a:pt x="161" y="147"/>
                    <a:pt x="172" y="112"/>
                  </a:cubicBezTo>
                  <a:cubicBezTo>
                    <a:pt x="175" y="104"/>
                    <a:pt x="176" y="95"/>
                    <a:pt x="176" y="86"/>
                  </a:cubicBezTo>
                  <a:cubicBezTo>
                    <a:pt x="176" y="63"/>
                    <a:pt x="166" y="41"/>
                    <a:pt x="150" y="26"/>
                  </a:cubicBezTo>
                  <a:cubicBezTo>
                    <a:pt x="134" y="10"/>
                    <a:pt x="112" y="0"/>
                    <a:pt x="88" y="0"/>
                  </a:cubicBezTo>
                  <a:close/>
                  <a:moveTo>
                    <a:pt x="88" y="166"/>
                  </a:moveTo>
                  <a:cubicBezTo>
                    <a:pt x="48" y="166"/>
                    <a:pt x="15" y="139"/>
                    <a:pt x="8" y="102"/>
                  </a:cubicBezTo>
                  <a:cubicBezTo>
                    <a:pt x="8" y="101"/>
                    <a:pt x="7" y="100"/>
                    <a:pt x="7" y="99"/>
                  </a:cubicBezTo>
                  <a:cubicBezTo>
                    <a:pt x="7" y="96"/>
                    <a:pt x="6" y="93"/>
                    <a:pt x="6" y="90"/>
                  </a:cubicBezTo>
                  <a:cubicBezTo>
                    <a:pt x="6" y="89"/>
                    <a:pt x="6" y="88"/>
                    <a:pt x="6" y="86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42"/>
                    <a:pt x="43" y="6"/>
                    <a:pt x="88" y="6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111" y="6"/>
                    <a:pt x="131" y="15"/>
                    <a:pt x="146" y="30"/>
                  </a:cubicBezTo>
                  <a:cubicBezTo>
                    <a:pt x="161" y="44"/>
                    <a:pt x="170" y="64"/>
                    <a:pt x="170" y="86"/>
                  </a:cubicBezTo>
                  <a:cubicBezTo>
                    <a:pt x="170" y="131"/>
                    <a:pt x="133" y="166"/>
                    <a:pt x="88" y="166"/>
                  </a:cubicBezTo>
                  <a:close/>
                </a:path>
              </a:pathLst>
            </a:custGeom>
            <a:solidFill>
              <a:srgbClr val="86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15">
              <a:extLst>
                <a:ext uri="{FF2B5EF4-FFF2-40B4-BE49-F238E27FC236}">
                  <a16:creationId xmlns:a16="http://schemas.microsoft.com/office/drawing/2014/main" xmlns="" id="{2C029AF2-2485-400E-894F-0037EFC2DB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22938" y="2849563"/>
              <a:ext cx="661988" cy="649288"/>
            </a:xfrm>
            <a:custGeom>
              <a:avLst/>
              <a:gdLst>
                <a:gd name="T0" fmla="*/ 78 w 156"/>
                <a:gd name="T1" fmla="*/ 0 h 153"/>
                <a:gd name="T2" fmla="*/ 78 w 156"/>
                <a:gd name="T3" fmla="*/ 0 h 153"/>
                <a:gd name="T4" fmla="*/ 0 w 156"/>
                <a:gd name="T5" fmla="*/ 76 h 153"/>
                <a:gd name="T6" fmla="*/ 0 w 156"/>
                <a:gd name="T7" fmla="*/ 77 h 153"/>
                <a:gd name="T8" fmla="*/ 0 w 156"/>
                <a:gd name="T9" fmla="*/ 77 h 153"/>
                <a:gd name="T10" fmla="*/ 78 w 156"/>
                <a:gd name="T11" fmla="*/ 153 h 153"/>
                <a:gd name="T12" fmla="*/ 78 w 156"/>
                <a:gd name="T13" fmla="*/ 153 h 153"/>
                <a:gd name="T14" fmla="*/ 156 w 156"/>
                <a:gd name="T15" fmla="*/ 76 h 153"/>
                <a:gd name="T16" fmla="*/ 156 w 156"/>
                <a:gd name="T17" fmla="*/ 76 h 153"/>
                <a:gd name="T18" fmla="*/ 78 w 156"/>
                <a:gd name="T19" fmla="*/ 0 h 153"/>
                <a:gd name="T20" fmla="*/ 150 w 156"/>
                <a:gd name="T21" fmla="*/ 76 h 153"/>
                <a:gd name="T22" fmla="*/ 78 w 156"/>
                <a:gd name="T23" fmla="*/ 147 h 153"/>
                <a:gd name="T24" fmla="*/ 78 w 156"/>
                <a:gd name="T25" fmla="*/ 147 h 153"/>
                <a:gd name="T26" fmla="*/ 6 w 156"/>
                <a:gd name="T27" fmla="*/ 77 h 153"/>
                <a:gd name="T28" fmla="*/ 6 w 156"/>
                <a:gd name="T29" fmla="*/ 77 h 153"/>
                <a:gd name="T30" fmla="*/ 6 w 156"/>
                <a:gd name="T31" fmla="*/ 76 h 153"/>
                <a:gd name="T32" fmla="*/ 78 w 156"/>
                <a:gd name="T33" fmla="*/ 6 h 153"/>
                <a:gd name="T34" fmla="*/ 78 w 156"/>
                <a:gd name="T35" fmla="*/ 6 h 153"/>
                <a:gd name="T36" fmla="*/ 150 w 156"/>
                <a:gd name="T37" fmla="*/ 76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6" h="153">
                  <a:moveTo>
                    <a:pt x="78" y="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35" y="0"/>
                    <a:pt x="0" y="34"/>
                    <a:pt x="0" y="76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119"/>
                    <a:pt x="35" y="153"/>
                    <a:pt x="78" y="153"/>
                  </a:cubicBezTo>
                  <a:cubicBezTo>
                    <a:pt x="78" y="153"/>
                    <a:pt x="78" y="153"/>
                    <a:pt x="78" y="153"/>
                  </a:cubicBezTo>
                  <a:cubicBezTo>
                    <a:pt x="121" y="153"/>
                    <a:pt x="156" y="119"/>
                    <a:pt x="156" y="76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34"/>
                    <a:pt x="121" y="0"/>
                    <a:pt x="78" y="0"/>
                  </a:cubicBezTo>
                  <a:close/>
                  <a:moveTo>
                    <a:pt x="150" y="76"/>
                  </a:moveTo>
                  <a:cubicBezTo>
                    <a:pt x="150" y="115"/>
                    <a:pt x="118" y="147"/>
                    <a:pt x="78" y="147"/>
                  </a:cubicBezTo>
                  <a:cubicBezTo>
                    <a:pt x="78" y="147"/>
                    <a:pt x="78" y="147"/>
                    <a:pt x="78" y="147"/>
                  </a:cubicBezTo>
                  <a:cubicBezTo>
                    <a:pt x="38" y="147"/>
                    <a:pt x="6" y="115"/>
                    <a:pt x="6" y="77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37"/>
                    <a:pt x="3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118" y="6"/>
                    <a:pt x="150" y="37"/>
                    <a:pt x="150" y="76"/>
                  </a:cubicBezTo>
                  <a:close/>
                </a:path>
              </a:pathLst>
            </a:custGeom>
            <a:solidFill>
              <a:srgbClr val="86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16">
              <a:extLst>
                <a:ext uri="{FF2B5EF4-FFF2-40B4-BE49-F238E27FC236}">
                  <a16:creationId xmlns:a16="http://schemas.microsoft.com/office/drawing/2014/main" xmlns="" id="{E45BDB24-59E8-4FA3-BE04-471D84BA8A4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3763" y="3057525"/>
              <a:ext cx="130175" cy="111125"/>
            </a:xfrm>
            <a:custGeom>
              <a:avLst/>
              <a:gdLst>
                <a:gd name="T0" fmla="*/ 30 w 31"/>
                <a:gd name="T1" fmla="*/ 1 h 26"/>
                <a:gd name="T2" fmla="*/ 28 w 31"/>
                <a:gd name="T3" fmla="*/ 1 h 26"/>
                <a:gd name="T4" fmla="*/ 1 w 31"/>
                <a:gd name="T5" fmla="*/ 23 h 26"/>
                <a:gd name="T6" fmla="*/ 1 w 31"/>
                <a:gd name="T7" fmla="*/ 26 h 26"/>
                <a:gd name="T8" fmla="*/ 2 w 31"/>
                <a:gd name="T9" fmla="*/ 26 h 26"/>
                <a:gd name="T10" fmla="*/ 3 w 31"/>
                <a:gd name="T11" fmla="*/ 26 h 26"/>
                <a:gd name="T12" fmla="*/ 30 w 31"/>
                <a:gd name="T13" fmla="*/ 3 h 26"/>
                <a:gd name="T14" fmla="*/ 30 w 31"/>
                <a:gd name="T15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6">
                  <a:moveTo>
                    <a:pt x="30" y="1"/>
                  </a:moveTo>
                  <a:cubicBezTo>
                    <a:pt x="30" y="0"/>
                    <a:pt x="29" y="0"/>
                    <a:pt x="28" y="1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4"/>
                    <a:pt x="0" y="25"/>
                    <a:pt x="1" y="26"/>
                  </a:cubicBezTo>
                  <a:cubicBezTo>
                    <a:pt x="1" y="26"/>
                    <a:pt x="1" y="26"/>
                    <a:pt x="2" y="26"/>
                  </a:cubicBezTo>
                  <a:cubicBezTo>
                    <a:pt x="2" y="26"/>
                    <a:pt x="3" y="26"/>
                    <a:pt x="3" y="26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1" y="2"/>
                    <a:pt x="31" y="1"/>
                    <a:pt x="30" y="1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17">
              <a:extLst>
                <a:ext uri="{FF2B5EF4-FFF2-40B4-BE49-F238E27FC236}">
                  <a16:creationId xmlns:a16="http://schemas.microsoft.com/office/drawing/2014/main" xmlns="" id="{553D7E99-8DD3-4CDD-A8B8-B93BD7F951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2663" y="3062288"/>
              <a:ext cx="130175" cy="114300"/>
            </a:xfrm>
            <a:custGeom>
              <a:avLst/>
              <a:gdLst>
                <a:gd name="T0" fmla="*/ 29 w 31"/>
                <a:gd name="T1" fmla="*/ 0 h 27"/>
                <a:gd name="T2" fmla="*/ 1 w 31"/>
                <a:gd name="T3" fmla="*/ 24 h 27"/>
                <a:gd name="T4" fmla="*/ 1 w 31"/>
                <a:gd name="T5" fmla="*/ 26 h 27"/>
                <a:gd name="T6" fmla="*/ 2 w 31"/>
                <a:gd name="T7" fmla="*/ 27 h 27"/>
                <a:gd name="T8" fmla="*/ 3 w 31"/>
                <a:gd name="T9" fmla="*/ 26 h 27"/>
                <a:gd name="T10" fmla="*/ 31 w 31"/>
                <a:gd name="T11" fmla="*/ 3 h 27"/>
                <a:gd name="T12" fmla="*/ 31 w 31"/>
                <a:gd name="T13" fmla="*/ 1 h 27"/>
                <a:gd name="T14" fmla="*/ 29 w 31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7">
                  <a:moveTo>
                    <a:pt x="29" y="0"/>
                  </a:moveTo>
                  <a:cubicBezTo>
                    <a:pt x="1" y="24"/>
                    <a:pt x="1" y="24"/>
                    <a:pt x="1" y="24"/>
                  </a:cubicBezTo>
                  <a:cubicBezTo>
                    <a:pt x="0" y="25"/>
                    <a:pt x="0" y="25"/>
                    <a:pt x="1" y="26"/>
                  </a:cubicBezTo>
                  <a:cubicBezTo>
                    <a:pt x="1" y="26"/>
                    <a:pt x="1" y="27"/>
                    <a:pt x="2" y="27"/>
                  </a:cubicBezTo>
                  <a:cubicBezTo>
                    <a:pt x="2" y="27"/>
                    <a:pt x="2" y="26"/>
                    <a:pt x="3" y="26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2"/>
                    <a:pt x="31" y="1"/>
                    <a:pt x="31" y="1"/>
                  </a:cubicBezTo>
                  <a:cubicBezTo>
                    <a:pt x="30" y="0"/>
                    <a:pt x="29" y="0"/>
                    <a:pt x="29" y="0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18">
              <a:extLst>
                <a:ext uri="{FF2B5EF4-FFF2-40B4-BE49-F238E27FC236}">
                  <a16:creationId xmlns:a16="http://schemas.microsoft.com/office/drawing/2014/main" xmlns="" id="{7324EA0B-615C-417F-A78C-5FE1FF352A3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5363" y="3181350"/>
              <a:ext cx="79375" cy="71438"/>
            </a:xfrm>
            <a:custGeom>
              <a:avLst/>
              <a:gdLst>
                <a:gd name="T0" fmla="*/ 17 w 19"/>
                <a:gd name="T1" fmla="*/ 1 h 17"/>
                <a:gd name="T2" fmla="*/ 1 w 19"/>
                <a:gd name="T3" fmla="*/ 14 h 17"/>
                <a:gd name="T4" fmla="*/ 1 w 19"/>
                <a:gd name="T5" fmla="*/ 16 h 17"/>
                <a:gd name="T6" fmla="*/ 2 w 19"/>
                <a:gd name="T7" fmla="*/ 17 h 17"/>
                <a:gd name="T8" fmla="*/ 3 w 19"/>
                <a:gd name="T9" fmla="*/ 16 h 17"/>
                <a:gd name="T10" fmla="*/ 19 w 19"/>
                <a:gd name="T11" fmla="*/ 3 h 17"/>
                <a:gd name="T12" fmla="*/ 19 w 19"/>
                <a:gd name="T13" fmla="*/ 1 h 17"/>
                <a:gd name="T14" fmla="*/ 17 w 19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17">
                  <a:moveTo>
                    <a:pt x="17" y="1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6"/>
                    <a:pt x="1" y="17"/>
                    <a:pt x="2" y="17"/>
                  </a:cubicBezTo>
                  <a:cubicBezTo>
                    <a:pt x="2" y="17"/>
                    <a:pt x="2" y="17"/>
                    <a:pt x="3" y="1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2"/>
                    <a:pt x="19" y="2"/>
                    <a:pt x="19" y="1"/>
                  </a:cubicBezTo>
                  <a:cubicBezTo>
                    <a:pt x="18" y="0"/>
                    <a:pt x="17" y="0"/>
                    <a:pt x="17" y="1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19">
              <a:extLst>
                <a:ext uri="{FF2B5EF4-FFF2-40B4-BE49-F238E27FC236}">
                  <a16:creationId xmlns:a16="http://schemas.microsoft.com/office/drawing/2014/main" xmlns="" id="{3DACB8F9-3750-4C98-A007-DDFF7DF755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6938" y="3184525"/>
              <a:ext cx="73025" cy="63500"/>
            </a:xfrm>
            <a:custGeom>
              <a:avLst/>
              <a:gdLst>
                <a:gd name="T0" fmla="*/ 15 w 17"/>
                <a:gd name="T1" fmla="*/ 0 h 15"/>
                <a:gd name="T2" fmla="*/ 1 w 17"/>
                <a:gd name="T3" fmla="*/ 12 h 15"/>
                <a:gd name="T4" fmla="*/ 1 w 17"/>
                <a:gd name="T5" fmla="*/ 14 h 15"/>
                <a:gd name="T6" fmla="*/ 2 w 17"/>
                <a:gd name="T7" fmla="*/ 14 h 15"/>
                <a:gd name="T8" fmla="*/ 3 w 17"/>
                <a:gd name="T9" fmla="*/ 14 h 15"/>
                <a:gd name="T10" fmla="*/ 17 w 17"/>
                <a:gd name="T11" fmla="*/ 3 h 15"/>
                <a:gd name="T12" fmla="*/ 17 w 17"/>
                <a:gd name="T13" fmla="*/ 0 h 15"/>
                <a:gd name="T14" fmla="*/ 15 w 17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5">
                  <a:moveTo>
                    <a:pt x="15" y="0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3"/>
                    <a:pt x="1" y="14"/>
                  </a:cubicBezTo>
                  <a:cubicBezTo>
                    <a:pt x="1" y="14"/>
                    <a:pt x="1" y="14"/>
                    <a:pt x="2" y="14"/>
                  </a:cubicBezTo>
                  <a:cubicBezTo>
                    <a:pt x="2" y="15"/>
                    <a:pt x="3" y="14"/>
                    <a:pt x="3" y="1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7" y="1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4D5B37A3-C37A-4C23-B077-C89D874E292D}"/>
              </a:ext>
            </a:extLst>
          </p:cNvPr>
          <p:cNvGrpSpPr/>
          <p:nvPr/>
        </p:nvGrpSpPr>
        <p:grpSpPr>
          <a:xfrm>
            <a:off x="6808788" y="2243138"/>
            <a:ext cx="1131888" cy="17463"/>
            <a:chOff x="6808788" y="2243138"/>
            <a:chExt cx="1131888" cy="17463"/>
          </a:xfrm>
        </p:grpSpPr>
        <p:sp>
          <p:nvSpPr>
            <p:cNvPr id="30" name="Freeform 520">
              <a:extLst>
                <a:ext uri="{FF2B5EF4-FFF2-40B4-BE49-F238E27FC236}">
                  <a16:creationId xmlns:a16="http://schemas.microsoft.com/office/drawing/2014/main" xmlns="" id="{F7DC07FE-974B-4331-B589-E04AFCD471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8788" y="2243138"/>
              <a:ext cx="41275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21">
              <a:extLst>
                <a:ext uri="{FF2B5EF4-FFF2-40B4-BE49-F238E27FC236}">
                  <a16:creationId xmlns:a16="http://schemas.microsoft.com/office/drawing/2014/main" xmlns="" id="{D091AF36-E206-459F-A2DC-77BCE7A8AC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84988" y="2243138"/>
              <a:ext cx="979488" cy="17463"/>
            </a:xfrm>
            <a:custGeom>
              <a:avLst/>
              <a:gdLst>
                <a:gd name="T0" fmla="*/ 217 w 231"/>
                <a:gd name="T1" fmla="*/ 4 h 4"/>
                <a:gd name="T2" fmla="*/ 217 w 231"/>
                <a:gd name="T3" fmla="*/ 0 h 4"/>
                <a:gd name="T4" fmla="*/ 231 w 231"/>
                <a:gd name="T5" fmla="*/ 2 h 4"/>
                <a:gd name="T6" fmla="*/ 205 w 231"/>
                <a:gd name="T7" fmla="*/ 4 h 4"/>
                <a:gd name="T8" fmla="*/ 191 w 231"/>
                <a:gd name="T9" fmla="*/ 2 h 4"/>
                <a:gd name="T10" fmla="*/ 205 w 231"/>
                <a:gd name="T11" fmla="*/ 0 h 4"/>
                <a:gd name="T12" fmla="*/ 205 w 231"/>
                <a:gd name="T13" fmla="*/ 4 h 4"/>
                <a:gd name="T14" fmla="*/ 169 w 231"/>
                <a:gd name="T15" fmla="*/ 4 h 4"/>
                <a:gd name="T16" fmla="*/ 169 w 231"/>
                <a:gd name="T17" fmla="*/ 0 h 4"/>
                <a:gd name="T18" fmla="*/ 183 w 231"/>
                <a:gd name="T19" fmla="*/ 2 h 4"/>
                <a:gd name="T20" fmla="*/ 157 w 231"/>
                <a:gd name="T21" fmla="*/ 4 h 4"/>
                <a:gd name="T22" fmla="*/ 143 w 231"/>
                <a:gd name="T23" fmla="*/ 2 h 4"/>
                <a:gd name="T24" fmla="*/ 157 w 231"/>
                <a:gd name="T25" fmla="*/ 0 h 4"/>
                <a:gd name="T26" fmla="*/ 157 w 231"/>
                <a:gd name="T27" fmla="*/ 4 h 4"/>
                <a:gd name="T28" fmla="*/ 121 w 231"/>
                <a:gd name="T29" fmla="*/ 4 h 4"/>
                <a:gd name="T30" fmla="*/ 121 w 231"/>
                <a:gd name="T31" fmla="*/ 0 h 4"/>
                <a:gd name="T32" fmla="*/ 135 w 231"/>
                <a:gd name="T33" fmla="*/ 2 h 4"/>
                <a:gd name="T34" fmla="*/ 109 w 231"/>
                <a:gd name="T35" fmla="*/ 4 h 4"/>
                <a:gd name="T36" fmla="*/ 95 w 231"/>
                <a:gd name="T37" fmla="*/ 2 h 4"/>
                <a:gd name="T38" fmla="*/ 109 w 231"/>
                <a:gd name="T39" fmla="*/ 0 h 4"/>
                <a:gd name="T40" fmla="*/ 109 w 231"/>
                <a:gd name="T41" fmla="*/ 4 h 4"/>
                <a:gd name="T42" fmla="*/ 73 w 231"/>
                <a:gd name="T43" fmla="*/ 4 h 4"/>
                <a:gd name="T44" fmla="*/ 73 w 231"/>
                <a:gd name="T45" fmla="*/ 0 h 4"/>
                <a:gd name="T46" fmla="*/ 87 w 231"/>
                <a:gd name="T47" fmla="*/ 2 h 4"/>
                <a:gd name="T48" fmla="*/ 61 w 231"/>
                <a:gd name="T49" fmla="*/ 4 h 4"/>
                <a:gd name="T50" fmla="*/ 47 w 231"/>
                <a:gd name="T51" fmla="*/ 2 h 4"/>
                <a:gd name="T52" fmla="*/ 61 w 231"/>
                <a:gd name="T53" fmla="*/ 0 h 4"/>
                <a:gd name="T54" fmla="*/ 61 w 231"/>
                <a:gd name="T55" fmla="*/ 4 h 4"/>
                <a:gd name="T56" fmla="*/ 25 w 231"/>
                <a:gd name="T57" fmla="*/ 4 h 4"/>
                <a:gd name="T58" fmla="*/ 25 w 231"/>
                <a:gd name="T59" fmla="*/ 0 h 4"/>
                <a:gd name="T60" fmla="*/ 39 w 231"/>
                <a:gd name="T61" fmla="*/ 2 h 4"/>
                <a:gd name="T62" fmla="*/ 14 w 231"/>
                <a:gd name="T63" fmla="*/ 4 h 4"/>
                <a:gd name="T64" fmla="*/ 0 w 231"/>
                <a:gd name="T65" fmla="*/ 2 h 4"/>
                <a:gd name="T66" fmla="*/ 14 w 231"/>
                <a:gd name="T67" fmla="*/ 0 h 4"/>
                <a:gd name="T68" fmla="*/ 14 w 231"/>
                <a:gd name="T6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1" h="4">
                  <a:moveTo>
                    <a:pt x="229" y="4"/>
                  </a:moveTo>
                  <a:cubicBezTo>
                    <a:pt x="217" y="4"/>
                    <a:pt x="217" y="4"/>
                    <a:pt x="217" y="4"/>
                  </a:cubicBezTo>
                  <a:cubicBezTo>
                    <a:pt x="216" y="4"/>
                    <a:pt x="215" y="3"/>
                    <a:pt x="215" y="2"/>
                  </a:cubicBezTo>
                  <a:cubicBezTo>
                    <a:pt x="215" y="1"/>
                    <a:pt x="216" y="0"/>
                    <a:pt x="217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30" y="0"/>
                    <a:pt x="231" y="1"/>
                    <a:pt x="231" y="2"/>
                  </a:cubicBezTo>
                  <a:cubicBezTo>
                    <a:pt x="231" y="3"/>
                    <a:pt x="230" y="4"/>
                    <a:pt x="229" y="4"/>
                  </a:cubicBezTo>
                  <a:close/>
                  <a:moveTo>
                    <a:pt x="205" y="4"/>
                  </a:moveTo>
                  <a:cubicBezTo>
                    <a:pt x="193" y="4"/>
                    <a:pt x="193" y="4"/>
                    <a:pt x="193" y="4"/>
                  </a:cubicBezTo>
                  <a:cubicBezTo>
                    <a:pt x="192" y="4"/>
                    <a:pt x="191" y="3"/>
                    <a:pt x="191" y="2"/>
                  </a:cubicBezTo>
                  <a:cubicBezTo>
                    <a:pt x="191" y="1"/>
                    <a:pt x="192" y="0"/>
                    <a:pt x="193" y="0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6" y="0"/>
                    <a:pt x="207" y="1"/>
                    <a:pt x="207" y="2"/>
                  </a:cubicBezTo>
                  <a:cubicBezTo>
                    <a:pt x="207" y="3"/>
                    <a:pt x="206" y="4"/>
                    <a:pt x="205" y="4"/>
                  </a:cubicBezTo>
                  <a:close/>
                  <a:moveTo>
                    <a:pt x="181" y="4"/>
                  </a:moveTo>
                  <a:cubicBezTo>
                    <a:pt x="169" y="4"/>
                    <a:pt x="169" y="4"/>
                    <a:pt x="169" y="4"/>
                  </a:cubicBezTo>
                  <a:cubicBezTo>
                    <a:pt x="168" y="4"/>
                    <a:pt x="167" y="3"/>
                    <a:pt x="167" y="2"/>
                  </a:cubicBezTo>
                  <a:cubicBezTo>
                    <a:pt x="167" y="1"/>
                    <a:pt x="168" y="0"/>
                    <a:pt x="169" y="0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82" y="0"/>
                    <a:pt x="183" y="1"/>
                    <a:pt x="183" y="2"/>
                  </a:cubicBezTo>
                  <a:cubicBezTo>
                    <a:pt x="183" y="3"/>
                    <a:pt x="182" y="4"/>
                    <a:pt x="181" y="4"/>
                  </a:cubicBezTo>
                  <a:close/>
                  <a:moveTo>
                    <a:pt x="157" y="4"/>
                  </a:moveTo>
                  <a:cubicBezTo>
                    <a:pt x="145" y="4"/>
                    <a:pt x="145" y="4"/>
                    <a:pt x="145" y="4"/>
                  </a:cubicBezTo>
                  <a:cubicBezTo>
                    <a:pt x="144" y="4"/>
                    <a:pt x="143" y="3"/>
                    <a:pt x="143" y="2"/>
                  </a:cubicBezTo>
                  <a:cubicBezTo>
                    <a:pt x="143" y="1"/>
                    <a:pt x="144" y="0"/>
                    <a:pt x="145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58" y="0"/>
                    <a:pt x="159" y="1"/>
                    <a:pt x="159" y="2"/>
                  </a:cubicBezTo>
                  <a:cubicBezTo>
                    <a:pt x="159" y="3"/>
                    <a:pt x="158" y="4"/>
                    <a:pt x="157" y="4"/>
                  </a:cubicBezTo>
                  <a:close/>
                  <a:moveTo>
                    <a:pt x="133" y="4"/>
                  </a:moveTo>
                  <a:cubicBezTo>
                    <a:pt x="121" y="4"/>
                    <a:pt x="121" y="4"/>
                    <a:pt x="121" y="4"/>
                  </a:cubicBezTo>
                  <a:cubicBezTo>
                    <a:pt x="120" y="4"/>
                    <a:pt x="119" y="3"/>
                    <a:pt x="119" y="2"/>
                  </a:cubicBezTo>
                  <a:cubicBezTo>
                    <a:pt x="119" y="1"/>
                    <a:pt x="120" y="0"/>
                    <a:pt x="121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4" y="0"/>
                    <a:pt x="135" y="1"/>
                    <a:pt x="135" y="2"/>
                  </a:cubicBezTo>
                  <a:cubicBezTo>
                    <a:pt x="135" y="3"/>
                    <a:pt x="134" y="4"/>
                    <a:pt x="133" y="4"/>
                  </a:cubicBezTo>
                  <a:close/>
                  <a:moveTo>
                    <a:pt x="109" y="4"/>
                  </a:moveTo>
                  <a:cubicBezTo>
                    <a:pt x="97" y="4"/>
                    <a:pt x="97" y="4"/>
                    <a:pt x="97" y="4"/>
                  </a:cubicBezTo>
                  <a:cubicBezTo>
                    <a:pt x="96" y="4"/>
                    <a:pt x="95" y="3"/>
                    <a:pt x="95" y="2"/>
                  </a:cubicBezTo>
                  <a:cubicBezTo>
                    <a:pt x="95" y="1"/>
                    <a:pt x="96" y="0"/>
                    <a:pt x="97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1" y="1"/>
                    <a:pt x="111" y="2"/>
                  </a:cubicBezTo>
                  <a:cubicBezTo>
                    <a:pt x="111" y="3"/>
                    <a:pt x="110" y="4"/>
                    <a:pt x="109" y="4"/>
                  </a:cubicBezTo>
                  <a:close/>
                  <a:moveTo>
                    <a:pt x="85" y="4"/>
                  </a:moveTo>
                  <a:cubicBezTo>
                    <a:pt x="73" y="4"/>
                    <a:pt x="73" y="4"/>
                    <a:pt x="73" y="4"/>
                  </a:cubicBezTo>
                  <a:cubicBezTo>
                    <a:pt x="72" y="4"/>
                    <a:pt x="71" y="3"/>
                    <a:pt x="71" y="2"/>
                  </a:cubicBezTo>
                  <a:cubicBezTo>
                    <a:pt x="71" y="1"/>
                    <a:pt x="72" y="0"/>
                    <a:pt x="73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7" y="1"/>
                    <a:pt x="87" y="2"/>
                  </a:cubicBezTo>
                  <a:cubicBezTo>
                    <a:pt x="87" y="3"/>
                    <a:pt x="86" y="4"/>
                    <a:pt x="85" y="4"/>
                  </a:cubicBezTo>
                  <a:close/>
                  <a:moveTo>
                    <a:pt x="61" y="4"/>
                  </a:moveTo>
                  <a:cubicBezTo>
                    <a:pt x="49" y="4"/>
                    <a:pt x="49" y="4"/>
                    <a:pt x="49" y="4"/>
                  </a:cubicBezTo>
                  <a:cubicBezTo>
                    <a:pt x="48" y="4"/>
                    <a:pt x="47" y="3"/>
                    <a:pt x="47" y="2"/>
                  </a:cubicBezTo>
                  <a:cubicBezTo>
                    <a:pt x="47" y="1"/>
                    <a:pt x="48" y="0"/>
                    <a:pt x="49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3" y="1"/>
                    <a:pt x="63" y="2"/>
                  </a:cubicBezTo>
                  <a:cubicBezTo>
                    <a:pt x="63" y="3"/>
                    <a:pt x="63" y="4"/>
                    <a:pt x="61" y="4"/>
                  </a:cubicBezTo>
                  <a:close/>
                  <a:moveTo>
                    <a:pt x="37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3" y="3"/>
                    <a:pt x="23" y="2"/>
                  </a:cubicBezTo>
                  <a:cubicBezTo>
                    <a:pt x="23" y="1"/>
                    <a:pt x="24" y="0"/>
                    <a:pt x="2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39" y="1"/>
                    <a:pt x="39" y="2"/>
                  </a:cubicBezTo>
                  <a:cubicBezTo>
                    <a:pt x="39" y="3"/>
                    <a:pt x="39" y="4"/>
                    <a:pt x="37" y="4"/>
                  </a:cubicBezTo>
                  <a:close/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522">
              <a:extLst>
                <a:ext uri="{FF2B5EF4-FFF2-40B4-BE49-F238E27FC236}">
                  <a16:creationId xmlns:a16="http://schemas.microsoft.com/office/drawing/2014/main" xmlns="" id="{8915D89A-F3C6-4752-B41E-AD25B555AD92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7813" y="2243138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9084F157-94C4-4BE1-A193-9F0631D4BE9D}"/>
              </a:ext>
            </a:extLst>
          </p:cNvPr>
          <p:cNvGrpSpPr/>
          <p:nvPr/>
        </p:nvGrpSpPr>
        <p:grpSpPr>
          <a:xfrm>
            <a:off x="4056063" y="2438400"/>
            <a:ext cx="1073150" cy="17463"/>
            <a:chOff x="4056063" y="2438400"/>
            <a:chExt cx="1073150" cy="17463"/>
          </a:xfrm>
        </p:grpSpPr>
        <p:sp>
          <p:nvSpPr>
            <p:cNvPr id="34" name="Freeform 523">
              <a:extLst>
                <a:ext uri="{FF2B5EF4-FFF2-40B4-BE49-F238E27FC236}">
                  <a16:creationId xmlns:a16="http://schemas.microsoft.com/office/drawing/2014/main" xmlns="" id="{7B86A4B5-7FD8-4DE9-B191-289C9B550C3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6350" y="2438400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0" y="1"/>
                    <a:pt x="10" y="2"/>
                  </a:cubicBezTo>
                  <a:cubicBezTo>
                    <a:pt x="10" y="3"/>
                    <a:pt x="10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24">
              <a:extLst>
                <a:ext uri="{FF2B5EF4-FFF2-40B4-BE49-F238E27FC236}">
                  <a16:creationId xmlns:a16="http://schemas.microsoft.com/office/drawing/2014/main" xmlns="" id="{4F09F354-F4F5-40BB-B76C-2FB00B6596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37025" y="2438400"/>
              <a:ext cx="915988" cy="17463"/>
            </a:xfrm>
            <a:custGeom>
              <a:avLst/>
              <a:gdLst>
                <a:gd name="T0" fmla="*/ 214 w 216"/>
                <a:gd name="T1" fmla="*/ 4 h 4"/>
                <a:gd name="T2" fmla="*/ 202 w 216"/>
                <a:gd name="T3" fmla="*/ 4 h 4"/>
                <a:gd name="T4" fmla="*/ 200 w 216"/>
                <a:gd name="T5" fmla="*/ 2 h 4"/>
                <a:gd name="T6" fmla="*/ 202 w 216"/>
                <a:gd name="T7" fmla="*/ 0 h 4"/>
                <a:gd name="T8" fmla="*/ 214 w 216"/>
                <a:gd name="T9" fmla="*/ 0 h 4"/>
                <a:gd name="T10" fmla="*/ 216 w 216"/>
                <a:gd name="T11" fmla="*/ 2 h 4"/>
                <a:gd name="T12" fmla="*/ 214 w 216"/>
                <a:gd name="T13" fmla="*/ 4 h 4"/>
                <a:gd name="T14" fmla="*/ 189 w 216"/>
                <a:gd name="T15" fmla="*/ 4 h 4"/>
                <a:gd name="T16" fmla="*/ 177 w 216"/>
                <a:gd name="T17" fmla="*/ 4 h 4"/>
                <a:gd name="T18" fmla="*/ 175 w 216"/>
                <a:gd name="T19" fmla="*/ 2 h 4"/>
                <a:gd name="T20" fmla="*/ 177 w 216"/>
                <a:gd name="T21" fmla="*/ 0 h 4"/>
                <a:gd name="T22" fmla="*/ 189 w 216"/>
                <a:gd name="T23" fmla="*/ 0 h 4"/>
                <a:gd name="T24" fmla="*/ 191 w 216"/>
                <a:gd name="T25" fmla="*/ 2 h 4"/>
                <a:gd name="T26" fmla="*/ 189 w 216"/>
                <a:gd name="T27" fmla="*/ 4 h 4"/>
                <a:gd name="T28" fmla="*/ 164 w 216"/>
                <a:gd name="T29" fmla="*/ 4 h 4"/>
                <a:gd name="T30" fmla="*/ 152 w 216"/>
                <a:gd name="T31" fmla="*/ 4 h 4"/>
                <a:gd name="T32" fmla="*/ 150 w 216"/>
                <a:gd name="T33" fmla="*/ 2 h 4"/>
                <a:gd name="T34" fmla="*/ 152 w 216"/>
                <a:gd name="T35" fmla="*/ 0 h 4"/>
                <a:gd name="T36" fmla="*/ 164 w 216"/>
                <a:gd name="T37" fmla="*/ 0 h 4"/>
                <a:gd name="T38" fmla="*/ 166 w 216"/>
                <a:gd name="T39" fmla="*/ 2 h 4"/>
                <a:gd name="T40" fmla="*/ 164 w 216"/>
                <a:gd name="T41" fmla="*/ 4 h 4"/>
                <a:gd name="T42" fmla="*/ 139 w 216"/>
                <a:gd name="T43" fmla="*/ 4 h 4"/>
                <a:gd name="T44" fmla="*/ 127 w 216"/>
                <a:gd name="T45" fmla="*/ 4 h 4"/>
                <a:gd name="T46" fmla="*/ 125 w 216"/>
                <a:gd name="T47" fmla="*/ 2 h 4"/>
                <a:gd name="T48" fmla="*/ 127 w 216"/>
                <a:gd name="T49" fmla="*/ 0 h 4"/>
                <a:gd name="T50" fmla="*/ 139 w 216"/>
                <a:gd name="T51" fmla="*/ 0 h 4"/>
                <a:gd name="T52" fmla="*/ 141 w 216"/>
                <a:gd name="T53" fmla="*/ 2 h 4"/>
                <a:gd name="T54" fmla="*/ 139 w 216"/>
                <a:gd name="T55" fmla="*/ 4 h 4"/>
                <a:gd name="T56" fmla="*/ 114 w 216"/>
                <a:gd name="T57" fmla="*/ 4 h 4"/>
                <a:gd name="T58" fmla="*/ 102 w 216"/>
                <a:gd name="T59" fmla="*/ 4 h 4"/>
                <a:gd name="T60" fmla="*/ 100 w 216"/>
                <a:gd name="T61" fmla="*/ 2 h 4"/>
                <a:gd name="T62" fmla="*/ 102 w 216"/>
                <a:gd name="T63" fmla="*/ 0 h 4"/>
                <a:gd name="T64" fmla="*/ 114 w 216"/>
                <a:gd name="T65" fmla="*/ 0 h 4"/>
                <a:gd name="T66" fmla="*/ 116 w 216"/>
                <a:gd name="T67" fmla="*/ 2 h 4"/>
                <a:gd name="T68" fmla="*/ 114 w 216"/>
                <a:gd name="T69" fmla="*/ 4 h 4"/>
                <a:gd name="T70" fmla="*/ 89 w 216"/>
                <a:gd name="T71" fmla="*/ 4 h 4"/>
                <a:gd name="T72" fmla="*/ 77 w 216"/>
                <a:gd name="T73" fmla="*/ 4 h 4"/>
                <a:gd name="T74" fmla="*/ 75 w 216"/>
                <a:gd name="T75" fmla="*/ 2 h 4"/>
                <a:gd name="T76" fmla="*/ 77 w 216"/>
                <a:gd name="T77" fmla="*/ 0 h 4"/>
                <a:gd name="T78" fmla="*/ 89 w 216"/>
                <a:gd name="T79" fmla="*/ 0 h 4"/>
                <a:gd name="T80" fmla="*/ 91 w 216"/>
                <a:gd name="T81" fmla="*/ 2 h 4"/>
                <a:gd name="T82" fmla="*/ 89 w 216"/>
                <a:gd name="T83" fmla="*/ 4 h 4"/>
                <a:gd name="T84" fmla="*/ 64 w 216"/>
                <a:gd name="T85" fmla="*/ 4 h 4"/>
                <a:gd name="T86" fmla="*/ 52 w 216"/>
                <a:gd name="T87" fmla="*/ 4 h 4"/>
                <a:gd name="T88" fmla="*/ 50 w 216"/>
                <a:gd name="T89" fmla="*/ 2 h 4"/>
                <a:gd name="T90" fmla="*/ 52 w 216"/>
                <a:gd name="T91" fmla="*/ 0 h 4"/>
                <a:gd name="T92" fmla="*/ 64 w 216"/>
                <a:gd name="T93" fmla="*/ 0 h 4"/>
                <a:gd name="T94" fmla="*/ 66 w 216"/>
                <a:gd name="T95" fmla="*/ 2 h 4"/>
                <a:gd name="T96" fmla="*/ 64 w 216"/>
                <a:gd name="T97" fmla="*/ 4 h 4"/>
                <a:gd name="T98" fmla="*/ 39 w 216"/>
                <a:gd name="T99" fmla="*/ 4 h 4"/>
                <a:gd name="T100" fmla="*/ 27 w 216"/>
                <a:gd name="T101" fmla="*/ 4 h 4"/>
                <a:gd name="T102" fmla="*/ 25 w 216"/>
                <a:gd name="T103" fmla="*/ 2 h 4"/>
                <a:gd name="T104" fmla="*/ 27 w 216"/>
                <a:gd name="T105" fmla="*/ 0 h 4"/>
                <a:gd name="T106" fmla="*/ 39 w 216"/>
                <a:gd name="T107" fmla="*/ 0 h 4"/>
                <a:gd name="T108" fmla="*/ 41 w 216"/>
                <a:gd name="T109" fmla="*/ 2 h 4"/>
                <a:gd name="T110" fmla="*/ 39 w 216"/>
                <a:gd name="T111" fmla="*/ 4 h 4"/>
                <a:gd name="T112" fmla="*/ 14 w 216"/>
                <a:gd name="T113" fmla="*/ 4 h 4"/>
                <a:gd name="T114" fmla="*/ 2 w 216"/>
                <a:gd name="T115" fmla="*/ 4 h 4"/>
                <a:gd name="T116" fmla="*/ 0 w 216"/>
                <a:gd name="T117" fmla="*/ 2 h 4"/>
                <a:gd name="T118" fmla="*/ 2 w 216"/>
                <a:gd name="T119" fmla="*/ 0 h 4"/>
                <a:gd name="T120" fmla="*/ 14 w 216"/>
                <a:gd name="T121" fmla="*/ 0 h 4"/>
                <a:gd name="T122" fmla="*/ 16 w 216"/>
                <a:gd name="T123" fmla="*/ 2 h 4"/>
                <a:gd name="T124" fmla="*/ 14 w 216"/>
                <a:gd name="T12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6" h="4">
                  <a:moveTo>
                    <a:pt x="214" y="4"/>
                  </a:moveTo>
                  <a:cubicBezTo>
                    <a:pt x="202" y="4"/>
                    <a:pt x="202" y="4"/>
                    <a:pt x="202" y="4"/>
                  </a:cubicBezTo>
                  <a:cubicBezTo>
                    <a:pt x="200" y="4"/>
                    <a:pt x="200" y="3"/>
                    <a:pt x="200" y="2"/>
                  </a:cubicBezTo>
                  <a:cubicBezTo>
                    <a:pt x="200" y="1"/>
                    <a:pt x="200" y="0"/>
                    <a:pt x="202" y="0"/>
                  </a:cubicBezTo>
                  <a:cubicBezTo>
                    <a:pt x="214" y="0"/>
                    <a:pt x="214" y="0"/>
                    <a:pt x="214" y="0"/>
                  </a:cubicBezTo>
                  <a:cubicBezTo>
                    <a:pt x="215" y="0"/>
                    <a:pt x="216" y="1"/>
                    <a:pt x="216" y="2"/>
                  </a:cubicBezTo>
                  <a:cubicBezTo>
                    <a:pt x="216" y="3"/>
                    <a:pt x="215" y="4"/>
                    <a:pt x="214" y="4"/>
                  </a:cubicBezTo>
                  <a:close/>
                  <a:moveTo>
                    <a:pt x="189" y="4"/>
                  </a:moveTo>
                  <a:cubicBezTo>
                    <a:pt x="177" y="4"/>
                    <a:pt x="177" y="4"/>
                    <a:pt x="177" y="4"/>
                  </a:cubicBezTo>
                  <a:cubicBezTo>
                    <a:pt x="175" y="4"/>
                    <a:pt x="175" y="3"/>
                    <a:pt x="175" y="2"/>
                  </a:cubicBezTo>
                  <a:cubicBezTo>
                    <a:pt x="175" y="1"/>
                    <a:pt x="175" y="0"/>
                    <a:pt x="177" y="0"/>
                  </a:cubicBezTo>
                  <a:cubicBezTo>
                    <a:pt x="189" y="0"/>
                    <a:pt x="189" y="0"/>
                    <a:pt x="189" y="0"/>
                  </a:cubicBezTo>
                  <a:cubicBezTo>
                    <a:pt x="190" y="0"/>
                    <a:pt x="191" y="1"/>
                    <a:pt x="191" y="2"/>
                  </a:cubicBezTo>
                  <a:cubicBezTo>
                    <a:pt x="191" y="3"/>
                    <a:pt x="190" y="4"/>
                    <a:pt x="189" y="4"/>
                  </a:cubicBezTo>
                  <a:close/>
                  <a:moveTo>
                    <a:pt x="164" y="4"/>
                  </a:moveTo>
                  <a:cubicBezTo>
                    <a:pt x="152" y="4"/>
                    <a:pt x="152" y="4"/>
                    <a:pt x="152" y="4"/>
                  </a:cubicBezTo>
                  <a:cubicBezTo>
                    <a:pt x="150" y="4"/>
                    <a:pt x="150" y="3"/>
                    <a:pt x="150" y="2"/>
                  </a:cubicBezTo>
                  <a:cubicBezTo>
                    <a:pt x="150" y="1"/>
                    <a:pt x="150" y="0"/>
                    <a:pt x="152" y="0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165" y="0"/>
                    <a:pt x="166" y="1"/>
                    <a:pt x="166" y="2"/>
                  </a:cubicBezTo>
                  <a:cubicBezTo>
                    <a:pt x="166" y="3"/>
                    <a:pt x="165" y="4"/>
                    <a:pt x="164" y="4"/>
                  </a:cubicBezTo>
                  <a:close/>
                  <a:moveTo>
                    <a:pt x="139" y="4"/>
                  </a:moveTo>
                  <a:cubicBezTo>
                    <a:pt x="127" y="4"/>
                    <a:pt x="127" y="4"/>
                    <a:pt x="127" y="4"/>
                  </a:cubicBezTo>
                  <a:cubicBezTo>
                    <a:pt x="126" y="4"/>
                    <a:pt x="125" y="3"/>
                    <a:pt x="125" y="2"/>
                  </a:cubicBezTo>
                  <a:cubicBezTo>
                    <a:pt x="125" y="1"/>
                    <a:pt x="126" y="0"/>
                    <a:pt x="127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0" y="0"/>
                    <a:pt x="141" y="1"/>
                    <a:pt x="141" y="2"/>
                  </a:cubicBezTo>
                  <a:cubicBezTo>
                    <a:pt x="141" y="3"/>
                    <a:pt x="140" y="4"/>
                    <a:pt x="139" y="4"/>
                  </a:cubicBezTo>
                  <a:close/>
                  <a:moveTo>
                    <a:pt x="114" y="4"/>
                  </a:moveTo>
                  <a:cubicBezTo>
                    <a:pt x="102" y="4"/>
                    <a:pt x="102" y="4"/>
                    <a:pt x="102" y="4"/>
                  </a:cubicBezTo>
                  <a:cubicBezTo>
                    <a:pt x="101" y="4"/>
                    <a:pt x="100" y="3"/>
                    <a:pt x="100" y="2"/>
                  </a:cubicBezTo>
                  <a:cubicBezTo>
                    <a:pt x="100" y="1"/>
                    <a:pt x="101" y="0"/>
                    <a:pt x="102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5" y="0"/>
                    <a:pt x="116" y="1"/>
                    <a:pt x="116" y="2"/>
                  </a:cubicBezTo>
                  <a:cubicBezTo>
                    <a:pt x="116" y="3"/>
                    <a:pt x="115" y="4"/>
                    <a:pt x="114" y="4"/>
                  </a:cubicBezTo>
                  <a:close/>
                  <a:moveTo>
                    <a:pt x="89" y="4"/>
                  </a:moveTo>
                  <a:cubicBezTo>
                    <a:pt x="77" y="4"/>
                    <a:pt x="77" y="4"/>
                    <a:pt x="77" y="4"/>
                  </a:cubicBezTo>
                  <a:cubicBezTo>
                    <a:pt x="76" y="4"/>
                    <a:pt x="75" y="3"/>
                    <a:pt x="75" y="2"/>
                  </a:cubicBezTo>
                  <a:cubicBezTo>
                    <a:pt x="75" y="1"/>
                    <a:pt x="76" y="0"/>
                    <a:pt x="77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90" y="0"/>
                    <a:pt x="91" y="1"/>
                    <a:pt x="91" y="2"/>
                  </a:cubicBezTo>
                  <a:cubicBezTo>
                    <a:pt x="91" y="3"/>
                    <a:pt x="90" y="4"/>
                    <a:pt x="89" y="4"/>
                  </a:cubicBezTo>
                  <a:close/>
                  <a:moveTo>
                    <a:pt x="64" y="4"/>
                  </a:moveTo>
                  <a:cubicBezTo>
                    <a:pt x="52" y="4"/>
                    <a:pt x="52" y="4"/>
                    <a:pt x="52" y="4"/>
                  </a:cubicBezTo>
                  <a:cubicBezTo>
                    <a:pt x="51" y="4"/>
                    <a:pt x="50" y="3"/>
                    <a:pt x="50" y="2"/>
                  </a:cubicBezTo>
                  <a:cubicBezTo>
                    <a:pt x="50" y="1"/>
                    <a:pt x="51" y="0"/>
                    <a:pt x="52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1"/>
                    <a:pt x="66" y="2"/>
                  </a:cubicBezTo>
                  <a:cubicBezTo>
                    <a:pt x="66" y="3"/>
                    <a:pt x="65" y="4"/>
                    <a:pt x="64" y="4"/>
                  </a:cubicBezTo>
                  <a:close/>
                  <a:moveTo>
                    <a:pt x="39" y="4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26" y="4"/>
                    <a:pt x="25" y="3"/>
                    <a:pt x="25" y="2"/>
                  </a:cubicBezTo>
                  <a:cubicBezTo>
                    <a:pt x="25" y="1"/>
                    <a:pt x="26" y="0"/>
                    <a:pt x="27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0" y="0"/>
                    <a:pt x="41" y="1"/>
                    <a:pt x="41" y="2"/>
                  </a:cubicBezTo>
                  <a:cubicBezTo>
                    <a:pt x="41" y="3"/>
                    <a:pt x="40" y="4"/>
                    <a:pt x="39" y="4"/>
                  </a:cubicBezTo>
                  <a:close/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525">
              <a:extLst>
                <a:ext uri="{FF2B5EF4-FFF2-40B4-BE49-F238E27FC236}">
                  <a16:creationId xmlns:a16="http://schemas.microsoft.com/office/drawing/2014/main" xmlns="" id="{668AB9E4-4DEE-4037-92CA-4BF4502781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6063" y="2438400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59452F76-8B2C-49DF-8D14-2BC976937AC7}"/>
              </a:ext>
            </a:extLst>
          </p:cNvPr>
          <p:cNvGrpSpPr/>
          <p:nvPr/>
        </p:nvGrpSpPr>
        <p:grpSpPr>
          <a:xfrm>
            <a:off x="3776663" y="3851275"/>
            <a:ext cx="525462" cy="17463"/>
            <a:chOff x="3776663" y="3851275"/>
            <a:chExt cx="525462" cy="17463"/>
          </a:xfrm>
        </p:grpSpPr>
        <p:sp>
          <p:nvSpPr>
            <p:cNvPr id="38" name="Freeform 526">
              <a:extLst>
                <a:ext uri="{FF2B5EF4-FFF2-40B4-BE49-F238E27FC236}">
                  <a16:creationId xmlns:a16="http://schemas.microsoft.com/office/drawing/2014/main" xmlns="" id="{E31C5191-DD69-4C2C-A530-623BD9223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0850" y="3851275"/>
              <a:ext cx="41275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27">
              <a:extLst>
                <a:ext uri="{FF2B5EF4-FFF2-40B4-BE49-F238E27FC236}">
                  <a16:creationId xmlns:a16="http://schemas.microsoft.com/office/drawing/2014/main" xmlns="" id="{D10B4BFA-5D38-4DCF-BB70-9C68CD4D2A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52863" y="3851275"/>
              <a:ext cx="373063" cy="17463"/>
            </a:xfrm>
            <a:custGeom>
              <a:avLst/>
              <a:gdLst>
                <a:gd name="T0" fmla="*/ 86 w 88"/>
                <a:gd name="T1" fmla="*/ 4 h 4"/>
                <a:gd name="T2" fmla="*/ 74 w 88"/>
                <a:gd name="T3" fmla="*/ 4 h 4"/>
                <a:gd name="T4" fmla="*/ 72 w 88"/>
                <a:gd name="T5" fmla="*/ 2 h 4"/>
                <a:gd name="T6" fmla="*/ 74 w 88"/>
                <a:gd name="T7" fmla="*/ 0 h 4"/>
                <a:gd name="T8" fmla="*/ 86 w 88"/>
                <a:gd name="T9" fmla="*/ 0 h 4"/>
                <a:gd name="T10" fmla="*/ 88 w 88"/>
                <a:gd name="T11" fmla="*/ 2 h 4"/>
                <a:gd name="T12" fmla="*/ 86 w 88"/>
                <a:gd name="T13" fmla="*/ 4 h 4"/>
                <a:gd name="T14" fmla="*/ 62 w 88"/>
                <a:gd name="T15" fmla="*/ 4 h 4"/>
                <a:gd name="T16" fmla="*/ 50 w 88"/>
                <a:gd name="T17" fmla="*/ 4 h 4"/>
                <a:gd name="T18" fmla="*/ 48 w 88"/>
                <a:gd name="T19" fmla="*/ 2 h 4"/>
                <a:gd name="T20" fmla="*/ 50 w 88"/>
                <a:gd name="T21" fmla="*/ 0 h 4"/>
                <a:gd name="T22" fmla="*/ 62 w 88"/>
                <a:gd name="T23" fmla="*/ 0 h 4"/>
                <a:gd name="T24" fmla="*/ 64 w 88"/>
                <a:gd name="T25" fmla="*/ 2 h 4"/>
                <a:gd name="T26" fmla="*/ 62 w 88"/>
                <a:gd name="T27" fmla="*/ 4 h 4"/>
                <a:gd name="T28" fmla="*/ 38 w 88"/>
                <a:gd name="T29" fmla="*/ 4 h 4"/>
                <a:gd name="T30" fmla="*/ 26 w 88"/>
                <a:gd name="T31" fmla="*/ 4 h 4"/>
                <a:gd name="T32" fmla="*/ 24 w 88"/>
                <a:gd name="T33" fmla="*/ 2 h 4"/>
                <a:gd name="T34" fmla="*/ 26 w 88"/>
                <a:gd name="T35" fmla="*/ 0 h 4"/>
                <a:gd name="T36" fmla="*/ 38 w 88"/>
                <a:gd name="T37" fmla="*/ 0 h 4"/>
                <a:gd name="T38" fmla="*/ 40 w 88"/>
                <a:gd name="T39" fmla="*/ 2 h 4"/>
                <a:gd name="T40" fmla="*/ 38 w 88"/>
                <a:gd name="T41" fmla="*/ 4 h 4"/>
                <a:gd name="T42" fmla="*/ 14 w 88"/>
                <a:gd name="T43" fmla="*/ 4 h 4"/>
                <a:gd name="T44" fmla="*/ 2 w 88"/>
                <a:gd name="T45" fmla="*/ 4 h 4"/>
                <a:gd name="T46" fmla="*/ 0 w 88"/>
                <a:gd name="T47" fmla="*/ 2 h 4"/>
                <a:gd name="T48" fmla="*/ 2 w 88"/>
                <a:gd name="T49" fmla="*/ 0 h 4"/>
                <a:gd name="T50" fmla="*/ 14 w 88"/>
                <a:gd name="T51" fmla="*/ 0 h 4"/>
                <a:gd name="T52" fmla="*/ 16 w 88"/>
                <a:gd name="T53" fmla="*/ 2 h 4"/>
                <a:gd name="T54" fmla="*/ 14 w 88"/>
                <a:gd name="T5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8" h="4">
                  <a:moveTo>
                    <a:pt x="86" y="4"/>
                  </a:moveTo>
                  <a:cubicBezTo>
                    <a:pt x="74" y="4"/>
                    <a:pt x="74" y="4"/>
                    <a:pt x="74" y="4"/>
                  </a:cubicBezTo>
                  <a:cubicBezTo>
                    <a:pt x="73" y="4"/>
                    <a:pt x="72" y="3"/>
                    <a:pt x="72" y="2"/>
                  </a:cubicBezTo>
                  <a:cubicBezTo>
                    <a:pt x="72" y="0"/>
                    <a:pt x="73" y="0"/>
                    <a:pt x="74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7" y="0"/>
                    <a:pt x="88" y="0"/>
                    <a:pt x="88" y="2"/>
                  </a:cubicBezTo>
                  <a:cubicBezTo>
                    <a:pt x="88" y="3"/>
                    <a:pt x="87" y="4"/>
                    <a:pt x="86" y="4"/>
                  </a:cubicBezTo>
                  <a:close/>
                  <a:moveTo>
                    <a:pt x="62" y="4"/>
                  </a:move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8" y="3"/>
                    <a:pt x="48" y="2"/>
                  </a:cubicBezTo>
                  <a:cubicBezTo>
                    <a:pt x="48" y="0"/>
                    <a:pt x="49" y="0"/>
                    <a:pt x="50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3" y="0"/>
                    <a:pt x="64" y="0"/>
                    <a:pt x="64" y="2"/>
                  </a:cubicBezTo>
                  <a:cubicBezTo>
                    <a:pt x="64" y="3"/>
                    <a:pt x="63" y="4"/>
                    <a:pt x="62" y="4"/>
                  </a:cubicBezTo>
                  <a:close/>
                  <a:moveTo>
                    <a:pt x="38" y="4"/>
                  </a:move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4" y="3"/>
                    <a:pt x="24" y="2"/>
                  </a:cubicBezTo>
                  <a:cubicBezTo>
                    <a:pt x="24" y="0"/>
                    <a:pt x="25" y="0"/>
                    <a:pt x="26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40" y="0"/>
                    <a:pt x="40" y="2"/>
                  </a:cubicBezTo>
                  <a:cubicBezTo>
                    <a:pt x="40" y="3"/>
                    <a:pt x="39" y="4"/>
                    <a:pt x="38" y="4"/>
                  </a:cubicBezTo>
                  <a:close/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0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28">
              <a:extLst>
                <a:ext uri="{FF2B5EF4-FFF2-40B4-BE49-F238E27FC236}">
                  <a16:creationId xmlns:a16="http://schemas.microsoft.com/office/drawing/2014/main" xmlns="" id="{A41C7D35-C163-42BC-8F96-7A86984C5F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663" y="3851275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3CF8E747-993D-4338-92D8-5830192C4375}"/>
              </a:ext>
            </a:extLst>
          </p:cNvPr>
          <p:cNvGrpSpPr/>
          <p:nvPr/>
        </p:nvGrpSpPr>
        <p:grpSpPr>
          <a:xfrm>
            <a:off x="7088188" y="3278188"/>
            <a:ext cx="1195388" cy="17463"/>
            <a:chOff x="7088188" y="3278188"/>
            <a:chExt cx="1195388" cy="17463"/>
          </a:xfrm>
        </p:grpSpPr>
        <p:sp>
          <p:nvSpPr>
            <p:cNvPr id="42" name="Freeform 529">
              <a:extLst>
                <a:ext uri="{FF2B5EF4-FFF2-40B4-BE49-F238E27FC236}">
                  <a16:creationId xmlns:a16="http://schemas.microsoft.com/office/drawing/2014/main" xmlns="" id="{A710A51B-555A-4CF6-B36B-F17015BB61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8188" y="3278188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30">
              <a:extLst>
                <a:ext uri="{FF2B5EF4-FFF2-40B4-BE49-F238E27FC236}">
                  <a16:creationId xmlns:a16="http://schemas.microsoft.com/office/drawing/2014/main" xmlns="" id="{71CB9B21-E836-404A-A02A-24ADF62AEB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64388" y="3278188"/>
              <a:ext cx="1042988" cy="17463"/>
            </a:xfrm>
            <a:custGeom>
              <a:avLst/>
              <a:gdLst>
                <a:gd name="T0" fmla="*/ 233 w 246"/>
                <a:gd name="T1" fmla="*/ 4 h 4"/>
                <a:gd name="T2" fmla="*/ 233 w 246"/>
                <a:gd name="T3" fmla="*/ 0 h 4"/>
                <a:gd name="T4" fmla="*/ 246 w 246"/>
                <a:gd name="T5" fmla="*/ 2 h 4"/>
                <a:gd name="T6" fmla="*/ 221 w 246"/>
                <a:gd name="T7" fmla="*/ 4 h 4"/>
                <a:gd name="T8" fmla="*/ 208 w 246"/>
                <a:gd name="T9" fmla="*/ 2 h 4"/>
                <a:gd name="T10" fmla="*/ 221 w 246"/>
                <a:gd name="T11" fmla="*/ 0 h 4"/>
                <a:gd name="T12" fmla="*/ 221 w 246"/>
                <a:gd name="T13" fmla="*/ 4 h 4"/>
                <a:gd name="T14" fmla="*/ 187 w 246"/>
                <a:gd name="T15" fmla="*/ 4 h 4"/>
                <a:gd name="T16" fmla="*/ 187 w 246"/>
                <a:gd name="T17" fmla="*/ 0 h 4"/>
                <a:gd name="T18" fmla="*/ 200 w 246"/>
                <a:gd name="T19" fmla="*/ 2 h 4"/>
                <a:gd name="T20" fmla="*/ 175 w 246"/>
                <a:gd name="T21" fmla="*/ 4 h 4"/>
                <a:gd name="T22" fmla="*/ 161 w 246"/>
                <a:gd name="T23" fmla="*/ 2 h 4"/>
                <a:gd name="T24" fmla="*/ 175 w 246"/>
                <a:gd name="T25" fmla="*/ 0 h 4"/>
                <a:gd name="T26" fmla="*/ 175 w 246"/>
                <a:gd name="T27" fmla="*/ 4 h 4"/>
                <a:gd name="T28" fmla="*/ 140 w 246"/>
                <a:gd name="T29" fmla="*/ 4 h 4"/>
                <a:gd name="T30" fmla="*/ 140 w 246"/>
                <a:gd name="T31" fmla="*/ 0 h 4"/>
                <a:gd name="T32" fmla="*/ 154 w 246"/>
                <a:gd name="T33" fmla="*/ 2 h 4"/>
                <a:gd name="T34" fmla="*/ 129 w 246"/>
                <a:gd name="T35" fmla="*/ 4 h 4"/>
                <a:gd name="T36" fmla="*/ 115 w 246"/>
                <a:gd name="T37" fmla="*/ 2 h 4"/>
                <a:gd name="T38" fmla="*/ 129 w 246"/>
                <a:gd name="T39" fmla="*/ 0 h 4"/>
                <a:gd name="T40" fmla="*/ 129 w 246"/>
                <a:gd name="T41" fmla="*/ 4 h 4"/>
                <a:gd name="T42" fmla="*/ 94 w 246"/>
                <a:gd name="T43" fmla="*/ 4 h 4"/>
                <a:gd name="T44" fmla="*/ 94 w 246"/>
                <a:gd name="T45" fmla="*/ 0 h 4"/>
                <a:gd name="T46" fmla="*/ 108 w 246"/>
                <a:gd name="T47" fmla="*/ 2 h 4"/>
                <a:gd name="T48" fmla="*/ 82 w 246"/>
                <a:gd name="T49" fmla="*/ 4 h 4"/>
                <a:gd name="T50" fmla="*/ 69 w 246"/>
                <a:gd name="T51" fmla="*/ 2 h 4"/>
                <a:gd name="T52" fmla="*/ 82 w 246"/>
                <a:gd name="T53" fmla="*/ 0 h 4"/>
                <a:gd name="T54" fmla="*/ 82 w 246"/>
                <a:gd name="T55" fmla="*/ 4 h 4"/>
                <a:gd name="T56" fmla="*/ 48 w 246"/>
                <a:gd name="T57" fmla="*/ 4 h 4"/>
                <a:gd name="T58" fmla="*/ 48 w 246"/>
                <a:gd name="T59" fmla="*/ 0 h 4"/>
                <a:gd name="T60" fmla="*/ 61 w 246"/>
                <a:gd name="T61" fmla="*/ 2 h 4"/>
                <a:gd name="T62" fmla="*/ 36 w 246"/>
                <a:gd name="T63" fmla="*/ 4 h 4"/>
                <a:gd name="T64" fmla="*/ 23 w 246"/>
                <a:gd name="T65" fmla="*/ 2 h 4"/>
                <a:gd name="T66" fmla="*/ 36 w 246"/>
                <a:gd name="T67" fmla="*/ 0 h 4"/>
                <a:gd name="T68" fmla="*/ 36 w 246"/>
                <a:gd name="T69" fmla="*/ 4 h 4"/>
                <a:gd name="T70" fmla="*/ 2 w 246"/>
                <a:gd name="T71" fmla="*/ 4 h 4"/>
                <a:gd name="T72" fmla="*/ 2 w 246"/>
                <a:gd name="T73" fmla="*/ 0 h 4"/>
                <a:gd name="T74" fmla="*/ 15 w 246"/>
                <a:gd name="T7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46" h="4">
                  <a:moveTo>
                    <a:pt x="244" y="4"/>
                  </a:moveTo>
                  <a:cubicBezTo>
                    <a:pt x="233" y="4"/>
                    <a:pt x="233" y="4"/>
                    <a:pt x="233" y="4"/>
                  </a:cubicBezTo>
                  <a:cubicBezTo>
                    <a:pt x="232" y="4"/>
                    <a:pt x="231" y="3"/>
                    <a:pt x="231" y="2"/>
                  </a:cubicBezTo>
                  <a:cubicBezTo>
                    <a:pt x="231" y="0"/>
                    <a:pt x="232" y="0"/>
                    <a:pt x="233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5" y="0"/>
                    <a:pt x="246" y="0"/>
                    <a:pt x="246" y="2"/>
                  </a:cubicBezTo>
                  <a:cubicBezTo>
                    <a:pt x="246" y="3"/>
                    <a:pt x="245" y="4"/>
                    <a:pt x="244" y="4"/>
                  </a:cubicBezTo>
                  <a:close/>
                  <a:moveTo>
                    <a:pt x="221" y="4"/>
                  </a:moveTo>
                  <a:cubicBezTo>
                    <a:pt x="210" y="4"/>
                    <a:pt x="210" y="4"/>
                    <a:pt x="210" y="4"/>
                  </a:cubicBezTo>
                  <a:cubicBezTo>
                    <a:pt x="209" y="4"/>
                    <a:pt x="208" y="3"/>
                    <a:pt x="208" y="2"/>
                  </a:cubicBezTo>
                  <a:cubicBezTo>
                    <a:pt x="208" y="0"/>
                    <a:pt x="209" y="0"/>
                    <a:pt x="210" y="0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22" y="0"/>
                    <a:pt x="223" y="0"/>
                    <a:pt x="223" y="2"/>
                  </a:cubicBezTo>
                  <a:cubicBezTo>
                    <a:pt x="223" y="3"/>
                    <a:pt x="222" y="4"/>
                    <a:pt x="221" y="4"/>
                  </a:cubicBezTo>
                  <a:close/>
                  <a:moveTo>
                    <a:pt x="198" y="4"/>
                  </a:moveTo>
                  <a:cubicBezTo>
                    <a:pt x="187" y="4"/>
                    <a:pt x="187" y="4"/>
                    <a:pt x="187" y="4"/>
                  </a:cubicBezTo>
                  <a:cubicBezTo>
                    <a:pt x="185" y="4"/>
                    <a:pt x="185" y="3"/>
                    <a:pt x="185" y="2"/>
                  </a:cubicBezTo>
                  <a:cubicBezTo>
                    <a:pt x="185" y="0"/>
                    <a:pt x="185" y="0"/>
                    <a:pt x="187" y="0"/>
                  </a:cubicBezTo>
                  <a:cubicBezTo>
                    <a:pt x="198" y="0"/>
                    <a:pt x="198" y="0"/>
                    <a:pt x="198" y="0"/>
                  </a:cubicBezTo>
                  <a:cubicBezTo>
                    <a:pt x="199" y="0"/>
                    <a:pt x="200" y="0"/>
                    <a:pt x="200" y="2"/>
                  </a:cubicBezTo>
                  <a:cubicBezTo>
                    <a:pt x="200" y="3"/>
                    <a:pt x="199" y="4"/>
                    <a:pt x="198" y="4"/>
                  </a:cubicBezTo>
                  <a:close/>
                  <a:moveTo>
                    <a:pt x="175" y="4"/>
                  </a:moveTo>
                  <a:cubicBezTo>
                    <a:pt x="163" y="4"/>
                    <a:pt x="163" y="4"/>
                    <a:pt x="163" y="4"/>
                  </a:cubicBezTo>
                  <a:cubicBezTo>
                    <a:pt x="162" y="4"/>
                    <a:pt x="161" y="3"/>
                    <a:pt x="161" y="2"/>
                  </a:cubicBezTo>
                  <a:cubicBezTo>
                    <a:pt x="161" y="0"/>
                    <a:pt x="162" y="0"/>
                    <a:pt x="163" y="0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176" y="0"/>
                    <a:pt x="177" y="0"/>
                    <a:pt x="177" y="2"/>
                  </a:cubicBezTo>
                  <a:cubicBezTo>
                    <a:pt x="177" y="3"/>
                    <a:pt x="176" y="4"/>
                    <a:pt x="175" y="4"/>
                  </a:cubicBezTo>
                  <a:close/>
                  <a:moveTo>
                    <a:pt x="152" y="4"/>
                  </a:moveTo>
                  <a:cubicBezTo>
                    <a:pt x="140" y="4"/>
                    <a:pt x="140" y="4"/>
                    <a:pt x="140" y="4"/>
                  </a:cubicBezTo>
                  <a:cubicBezTo>
                    <a:pt x="139" y="4"/>
                    <a:pt x="138" y="3"/>
                    <a:pt x="138" y="2"/>
                  </a:cubicBezTo>
                  <a:cubicBezTo>
                    <a:pt x="138" y="0"/>
                    <a:pt x="139" y="0"/>
                    <a:pt x="140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53" y="0"/>
                    <a:pt x="154" y="0"/>
                    <a:pt x="154" y="2"/>
                  </a:cubicBezTo>
                  <a:cubicBezTo>
                    <a:pt x="154" y="3"/>
                    <a:pt x="153" y="4"/>
                    <a:pt x="152" y="4"/>
                  </a:cubicBezTo>
                  <a:close/>
                  <a:moveTo>
                    <a:pt x="129" y="4"/>
                  </a:moveTo>
                  <a:cubicBezTo>
                    <a:pt x="117" y="4"/>
                    <a:pt x="117" y="4"/>
                    <a:pt x="117" y="4"/>
                  </a:cubicBezTo>
                  <a:cubicBezTo>
                    <a:pt x="116" y="4"/>
                    <a:pt x="115" y="3"/>
                    <a:pt x="115" y="2"/>
                  </a:cubicBezTo>
                  <a:cubicBezTo>
                    <a:pt x="115" y="0"/>
                    <a:pt x="116" y="0"/>
                    <a:pt x="117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0" y="0"/>
                    <a:pt x="131" y="0"/>
                    <a:pt x="131" y="2"/>
                  </a:cubicBezTo>
                  <a:cubicBezTo>
                    <a:pt x="131" y="3"/>
                    <a:pt x="130" y="4"/>
                    <a:pt x="129" y="4"/>
                  </a:cubicBezTo>
                  <a:close/>
                  <a:moveTo>
                    <a:pt x="106" y="4"/>
                  </a:moveTo>
                  <a:cubicBezTo>
                    <a:pt x="94" y="4"/>
                    <a:pt x="94" y="4"/>
                    <a:pt x="94" y="4"/>
                  </a:cubicBezTo>
                  <a:cubicBezTo>
                    <a:pt x="93" y="4"/>
                    <a:pt x="92" y="3"/>
                    <a:pt x="92" y="2"/>
                  </a:cubicBezTo>
                  <a:cubicBezTo>
                    <a:pt x="92" y="0"/>
                    <a:pt x="93" y="0"/>
                    <a:pt x="94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7" y="0"/>
                    <a:pt x="108" y="0"/>
                    <a:pt x="108" y="2"/>
                  </a:cubicBezTo>
                  <a:cubicBezTo>
                    <a:pt x="108" y="3"/>
                    <a:pt x="107" y="4"/>
                    <a:pt x="106" y="4"/>
                  </a:cubicBezTo>
                  <a:close/>
                  <a:moveTo>
                    <a:pt x="82" y="4"/>
                  </a:moveTo>
                  <a:cubicBezTo>
                    <a:pt x="71" y="4"/>
                    <a:pt x="71" y="4"/>
                    <a:pt x="71" y="4"/>
                  </a:cubicBezTo>
                  <a:cubicBezTo>
                    <a:pt x="70" y="4"/>
                    <a:pt x="69" y="3"/>
                    <a:pt x="69" y="2"/>
                  </a:cubicBezTo>
                  <a:cubicBezTo>
                    <a:pt x="69" y="0"/>
                    <a:pt x="70" y="0"/>
                    <a:pt x="71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4" y="0"/>
                    <a:pt x="84" y="2"/>
                  </a:cubicBezTo>
                  <a:cubicBezTo>
                    <a:pt x="84" y="3"/>
                    <a:pt x="84" y="4"/>
                    <a:pt x="82" y="4"/>
                  </a:cubicBezTo>
                  <a:close/>
                  <a:moveTo>
                    <a:pt x="59" y="4"/>
                  </a:moveTo>
                  <a:cubicBezTo>
                    <a:pt x="48" y="4"/>
                    <a:pt x="48" y="4"/>
                    <a:pt x="48" y="4"/>
                  </a:cubicBezTo>
                  <a:cubicBezTo>
                    <a:pt x="47" y="4"/>
                    <a:pt x="46" y="3"/>
                    <a:pt x="46" y="2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1" y="0"/>
                    <a:pt x="61" y="2"/>
                  </a:cubicBezTo>
                  <a:cubicBezTo>
                    <a:pt x="61" y="3"/>
                    <a:pt x="60" y="4"/>
                    <a:pt x="59" y="4"/>
                  </a:cubicBezTo>
                  <a:close/>
                  <a:moveTo>
                    <a:pt x="36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3" y="3"/>
                    <a:pt x="23" y="2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2"/>
                  </a:cubicBezTo>
                  <a:cubicBezTo>
                    <a:pt x="38" y="3"/>
                    <a:pt x="37" y="4"/>
                    <a:pt x="36" y="4"/>
                  </a:cubicBezTo>
                  <a:close/>
                  <a:moveTo>
                    <a:pt x="13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0"/>
                    <a:pt x="15" y="2"/>
                  </a:cubicBezTo>
                  <a:cubicBezTo>
                    <a:pt x="15" y="3"/>
                    <a:pt x="14" y="4"/>
                    <a:pt x="13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531">
              <a:extLst>
                <a:ext uri="{FF2B5EF4-FFF2-40B4-BE49-F238E27FC236}">
                  <a16:creationId xmlns:a16="http://schemas.microsoft.com/office/drawing/2014/main" xmlns="" id="{C2C6DB3D-C31E-4270-B397-4A06503EB0E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0713" y="3278188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C79BA27C-BCBF-4A74-B678-D386CBB184F9}"/>
              </a:ext>
            </a:extLst>
          </p:cNvPr>
          <p:cNvGrpSpPr/>
          <p:nvPr/>
        </p:nvGrpSpPr>
        <p:grpSpPr>
          <a:xfrm>
            <a:off x="7088188" y="4754563"/>
            <a:ext cx="1271588" cy="17463"/>
            <a:chOff x="7088188" y="4754563"/>
            <a:chExt cx="1271588" cy="17463"/>
          </a:xfrm>
        </p:grpSpPr>
        <p:sp>
          <p:nvSpPr>
            <p:cNvPr id="46" name="Freeform 532">
              <a:extLst>
                <a:ext uri="{FF2B5EF4-FFF2-40B4-BE49-F238E27FC236}">
                  <a16:creationId xmlns:a16="http://schemas.microsoft.com/office/drawing/2014/main" xmlns="" id="{14AEFFB5-3EDB-46AA-9196-BF812DA47B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8188" y="4754563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33">
              <a:extLst>
                <a:ext uri="{FF2B5EF4-FFF2-40B4-BE49-F238E27FC236}">
                  <a16:creationId xmlns:a16="http://schemas.microsoft.com/office/drawing/2014/main" xmlns="" id="{933443AD-7B07-45B1-AE74-3E6C426A1B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64388" y="4754563"/>
              <a:ext cx="1119188" cy="17463"/>
            </a:xfrm>
            <a:custGeom>
              <a:avLst/>
              <a:gdLst>
                <a:gd name="T0" fmla="*/ 249 w 264"/>
                <a:gd name="T1" fmla="*/ 4 h 4"/>
                <a:gd name="T2" fmla="*/ 249 w 264"/>
                <a:gd name="T3" fmla="*/ 0 h 4"/>
                <a:gd name="T4" fmla="*/ 264 w 264"/>
                <a:gd name="T5" fmla="*/ 2 h 4"/>
                <a:gd name="T6" fmla="*/ 237 w 264"/>
                <a:gd name="T7" fmla="*/ 4 h 4"/>
                <a:gd name="T8" fmla="*/ 223 w 264"/>
                <a:gd name="T9" fmla="*/ 2 h 4"/>
                <a:gd name="T10" fmla="*/ 237 w 264"/>
                <a:gd name="T11" fmla="*/ 0 h 4"/>
                <a:gd name="T12" fmla="*/ 237 w 264"/>
                <a:gd name="T13" fmla="*/ 4 h 4"/>
                <a:gd name="T14" fmla="*/ 200 w 264"/>
                <a:gd name="T15" fmla="*/ 4 h 4"/>
                <a:gd name="T16" fmla="*/ 200 w 264"/>
                <a:gd name="T17" fmla="*/ 0 h 4"/>
                <a:gd name="T18" fmla="*/ 214 w 264"/>
                <a:gd name="T19" fmla="*/ 2 h 4"/>
                <a:gd name="T20" fmla="*/ 188 w 264"/>
                <a:gd name="T21" fmla="*/ 4 h 4"/>
                <a:gd name="T22" fmla="*/ 173 w 264"/>
                <a:gd name="T23" fmla="*/ 2 h 4"/>
                <a:gd name="T24" fmla="*/ 188 w 264"/>
                <a:gd name="T25" fmla="*/ 0 h 4"/>
                <a:gd name="T26" fmla="*/ 188 w 264"/>
                <a:gd name="T27" fmla="*/ 4 h 4"/>
                <a:gd name="T28" fmla="*/ 151 w 264"/>
                <a:gd name="T29" fmla="*/ 4 h 4"/>
                <a:gd name="T30" fmla="*/ 151 w 264"/>
                <a:gd name="T31" fmla="*/ 0 h 4"/>
                <a:gd name="T32" fmla="*/ 165 w 264"/>
                <a:gd name="T33" fmla="*/ 2 h 4"/>
                <a:gd name="T34" fmla="*/ 138 w 264"/>
                <a:gd name="T35" fmla="*/ 4 h 4"/>
                <a:gd name="T36" fmla="*/ 124 w 264"/>
                <a:gd name="T37" fmla="*/ 2 h 4"/>
                <a:gd name="T38" fmla="*/ 138 w 264"/>
                <a:gd name="T39" fmla="*/ 0 h 4"/>
                <a:gd name="T40" fmla="*/ 138 w 264"/>
                <a:gd name="T41" fmla="*/ 4 h 4"/>
                <a:gd name="T42" fmla="*/ 101 w 264"/>
                <a:gd name="T43" fmla="*/ 4 h 4"/>
                <a:gd name="T44" fmla="*/ 101 w 264"/>
                <a:gd name="T45" fmla="*/ 0 h 4"/>
                <a:gd name="T46" fmla="*/ 115 w 264"/>
                <a:gd name="T47" fmla="*/ 2 h 4"/>
                <a:gd name="T48" fmla="*/ 89 w 264"/>
                <a:gd name="T49" fmla="*/ 4 h 4"/>
                <a:gd name="T50" fmla="*/ 74 w 264"/>
                <a:gd name="T51" fmla="*/ 2 h 4"/>
                <a:gd name="T52" fmla="*/ 89 w 264"/>
                <a:gd name="T53" fmla="*/ 0 h 4"/>
                <a:gd name="T54" fmla="*/ 89 w 264"/>
                <a:gd name="T55" fmla="*/ 4 h 4"/>
                <a:gd name="T56" fmla="*/ 52 w 264"/>
                <a:gd name="T57" fmla="*/ 4 h 4"/>
                <a:gd name="T58" fmla="*/ 52 w 264"/>
                <a:gd name="T59" fmla="*/ 0 h 4"/>
                <a:gd name="T60" fmla="*/ 66 w 264"/>
                <a:gd name="T61" fmla="*/ 2 h 4"/>
                <a:gd name="T62" fmla="*/ 39 w 264"/>
                <a:gd name="T63" fmla="*/ 4 h 4"/>
                <a:gd name="T64" fmla="*/ 25 w 264"/>
                <a:gd name="T65" fmla="*/ 2 h 4"/>
                <a:gd name="T66" fmla="*/ 39 w 264"/>
                <a:gd name="T67" fmla="*/ 0 h 4"/>
                <a:gd name="T68" fmla="*/ 39 w 264"/>
                <a:gd name="T69" fmla="*/ 4 h 4"/>
                <a:gd name="T70" fmla="*/ 2 w 264"/>
                <a:gd name="T71" fmla="*/ 4 h 4"/>
                <a:gd name="T72" fmla="*/ 2 w 264"/>
                <a:gd name="T73" fmla="*/ 0 h 4"/>
                <a:gd name="T74" fmla="*/ 17 w 264"/>
                <a:gd name="T7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64" h="4">
                  <a:moveTo>
                    <a:pt x="262" y="4"/>
                  </a:moveTo>
                  <a:cubicBezTo>
                    <a:pt x="249" y="4"/>
                    <a:pt x="249" y="4"/>
                    <a:pt x="249" y="4"/>
                  </a:cubicBezTo>
                  <a:cubicBezTo>
                    <a:pt x="248" y="4"/>
                    <a:pt x="247" y="3"/>
                    <a:pt x="247" y="2"/>
                  </a:cubicBezTo>
                  <a:cubicBezTo>
                    <a:pt x="247" y="1"/>
                    <a:pt x="248" y="0"/>
                    <a:pt x="249" y="0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63" y="0"/>
                    <a:pt x="264" y="1"/>
                    <a:pt x="264" y="2"/>
                  </a:cubicBezTo>
                  <a:cubicBezTo>
                    <a:pt x="264" y="3"/>
                    <a:pt x="263" y="4"/>
                    <a:pt x="262" y="4"/>
                  </a:cubicBezTo>
                  <a:close/>
                  <a:moveTo>
                    <a:pt x="237" y="4"/>
                  </a:moveTo>
                  <a:cubicBezTo>
                    <a:pt x="225" y="4"/>
                    <a:pt x="225" y="4"/>
                    <a:pt x="225" y="4"/>
                  </a:cubicBezTo>
                  <a:cubicBezTo>
                    <a:pt x="224" y="4"/>
                    <a:pt x="223" y="3"/>
                    <a:pt x="223" y="2"/>
                  </a:cubicBezTo>
                  <a:cubicBezTo>
                    <a:pt x="223" y="1"/>
                    <a:pt x="224" y="0"/>
                    <a:pt x="225" y="0"/>
                  </a:cubicBezTo>
                  <a:cubicBezTo>
                    <a:pt x="237" y="0"/>
                    <a:pt x="237" y="0"/>
                    <a:pt x="237" y="0"/>
                  </a:cubicBezTo>
                  <a:cubicBezTo>
                    <a:pt x="238" y="0"/>
                    <a:pt x="239" y="1"/>
                    <a:pt x="239" y="2"/>
                  </a:cubicBezTo>
                  <a:cubicBezTo>
                    <a:pt x="239" y="3"/>
                    <a:pt x="238" y="4"/>
                    <a:pt x="237" y="4"/>
                  </a:cubicBezTo>
                  <a:close/>
                  <a:moveTo>
                    <a:pt x="212" y="4"/>
                  </a:moveTo>
                  <a:cubicBezTo>
                    <a:pt x="200" y="4"/>
                    <a:pt x="200" y="4"/>
                    <a:pt x="200" y="4"/>
                  </a:cubicBezTo>
                  <a:cubicBezTo>
                    <a:pt x="199" y="4"/>
                    <a:pt x="198" y="3"/>
                    <a:pt x="198" y="2"/>
                  </a:cubicBezTo>
                  <a:cubicBezTo>
                    <a:pt x="198" y="1"/>
                    <a:pt x="199" y="0"/>
                    <a:pt x="200" y="0"/>
                  </a:cubicBezTo>
                  <a:cubicBezTo>
                    <a:pt x="212" y="0"/>
                    <a:pt x="212" y="0"/>
                    <a:pt x="212" y="0"/>
                  </a:cubicBezTo>
                  <a:cubicBezTo>
                    <a:pt x="213" y="0"/>
                    <a:pt x="214" y="1"/>
                    <a:pt x="214" y="2"/>
                  </a:cubicBezTo>
                  <a:cubicBezTo>
                    <a:pt x="214" y="3"/>
                    <a:pt x="213" y="4"/>
                    <a:pt x="212" y="4"/>
                  </a:cubicBezTo>
                  <a:close/>
                  <a:moveTo>
                    <a:pt x="188" y="4"/>
                  </a:moveTo>
                  <a:cubicBezTo>
                    <a:pt x="175" y="4"/>
                    <a:pt x="175" y="4"/>
                    <a:pt x="175" y="4"/>
                  </a:cubicBezTo>
                  <a:cubicBezTo>
                    <a:pt x="174" y="4"/>
                    <a:pt x="173" y="3"/>
                    <a:pt x="173" y="2"/>
                  </a:cubicBezTo>
                  <a:cubicBezTo>
                    <a:pt x="173" y="1"/>
                    <a:pt x="174" y="0"/>
                    <a:pt x="175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2"/>
                  </a:cubicBezTo>
                  <a:cubicBezTo>
                    <a:pt x="190" y="3"/>
                    <a:pt x="189" y="4"/>
                    <a:pt x="188" y="4"/>
                  </a:cubicBezTo>
                  <a:close/>
                  <a:moveTo>
                    <a:pt x="163" y="4"/>
                  </a:moveTo>
                  <a:cubicBezTo>
                    <a:pt x="151" y="4"/>
                    <a:pt x="151" y="4"/>
                    <a:pt x="151" y="4"/>
                  </a:cubicBezTo>
                  <a:cubicBezTo>
                    <a:pt x="149" y="4"/>
                    <a:pt x="149" y="3"/>
                    <a:pt x="149" y="2"/>
                  </a:cubicBezTo>
                  <a:cubicBezTo>
                    <a:pt x="149" y="1"/>
                    <a:pt x="149" y="0"/>
                    <a:pt x="151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4" y="0"/>
                    <a:pt x="165" y="1"/>
                    <a:pt x="165" y="2"/>
                  </a:cubicBezTo>
                  <a:cubicBezTo>
                    <a:pt x="165" y="3"/>
                    <a:pt x="164" y="4"/>
                    <a:pt x="163" y="4"/>
                  </a:cubicBezTo>
                  <a:close/>
                  <a:moveTo>
                    <a:pt x="138" y="4"/>
                  </a:moveTo>
                  <a:cubicBezTo>
                    <a:pt x="126" y="4"/>
                    <a:pt x="126" y="4"/>
                    <a:pt x="126" y="4"/>
                  </a:cubicBezTo>
                  <a:cubicBezTo>
                    <a:pt x="125" y="4"/>
                    <a:pt x="124" y="3"/>
                    <a:pt x="124" y="2"/>
                  </a:cubicBezTo>
                  <a:cubicBezTo>
                    <a:pt x="124" y="1"/>
                    <a:pt x="125" y="0"/>
                    <a:pt x="126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40" y="1"/>
                    <a:pt x="140" y="2"/>
                  </a:cubicBezTo>
                  <a:cubicBezTo>
                    <a:pt x="140" y="3"/>
                    <a:pt x="139" y="4"/>
                    <a:pt x="138" y="4"/>
                  </a:cubicBezTo>
                  <a:close/>
                  <a:moveTo>
                    <a:pt x="113" y="4"/>
                  </a:moveTo>
                  <a:cubicBezTo>
                    <a:pt x="101" y="4"/>
                    <a:pt x="101" y="4"/>
                    <a:pt x="101" y="4"/>
                  </a:cubicBezTo>
                  <a:cubicBezTo>
                    <a:pt x="100" y="4"/>
                    <a:pt x="99" y="3"/>
                    <a:pt x="99" y="2"/>
                  </a:cubicBezTo>
                  <a:cubicBezTo>
                    <a:pt x="99" y="1"/>
                    <a:pt x="100" y="0"/>
                    <a:pt x="101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5" y="0"/>
                    <a:pt x="115" y="1"/>
                    <a:pt x="115" y="2"/>
                  </a:cubicBezTo>
                  <a:cubicBezTo>
                    <a:pt x="115" y="3"/>
                    <a:pt x="115" y="4"/>
                    <a:pt x="113" y="4"/>
                  </a:cubicBezTo>
                  <a:close/>
                  <a:moveTo>
                    <a:pt x="89" y="4"/>
                  </a:moveTo>
                  <a:cubicBezTo>
                    <a:pt x="76" y="4"/>
                    <a:pt x="76" y="4"/>
                    <a:pt x="76" y="4"/>
                  </a:cubicBezTo>
                  <a:cubicBezTo>
                    <a:pt x="75" y="4"/>
                    <a:pt x="74" y="3"/>
                    <a:pt x="74" y="2"/>
                  </a:cubicBezTo>
                  <a:cubicBezTo>
                    <a:pt x="74" y="1"/>
                    <a:pt x="75" y="0"/>
                    <a:pt x="76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90" y="0"/>
                    <a:pt x="91" y="1"/>
                    <a:pt x="91" y="2"/>
                  </a:cubicBezTo>
                  <a:cubicBezTo>
                    <a:pt x="91" y="3"/>
                    <a:pt x="90" y="4"/>
                    <a:pt x="89" y="4"/>
                  </a:cubicBezTo>
                  <a:close/>
                  <a:moveTo>
                    <a:pt x="64" y="4"/>
                  </a:moveTo>
                  <a:cubicBezTo>
                    <a:pt x="52" y="4"/>
                    <a:pt x="52" y="4"/>
                    <a:pt x="52" y="4"/>
                  </a:cubicBezTo>
                  <a:cubicBezTo>
                    <a:pt x="51" y="4"/>
                    <a:pt x="50" y="3"/>
                    <a:pt x="50" y="2"/>
                  </a:cubicBezTo>
                  <a:cubicBezTo>
                    <a:pt x="50" y="1"/>
                    <a:pt x="51" y="0"/>
                    <a:pt x="52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1"/>
                    <a:pt x="66" y="2"/>
                  </a:cubicBezTo>
                  <a:cubicBezTo>
                    <a:pt x="66" y="3"/>
                    <a:pt x="65" y="4"/>
                    <a:pt x="64" y="4"/>
                  </a:cubicBezTo>
                  <a:close/>
                  <a:moveTo>
                    <a:pt x="39" y="4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26" y="4"/>
                    <a:pt x="25" y="3"/>
                    <a:pt x="25" y="2"/>
                  </a:cubicBezTo>
                  <a:cubicBezTo>
                    <a:pt x="25" y="1"/>
                    <a:pt x="26" y="0"/>
                    <a:pt x="27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0" y="0"/>
                    <a:pt x="41" y="1"/>
                    <a:pt x="41" y="2"/>
                  </a:cubicBezTo>
                  <a:cubicBezTo>
                    <a:pt x="41" y="3"/>
                    <a:pt x="40" y="4"/>
                    <a:pt x="39" y="4"/>
                  </a:cubicBezTo>
                  <a:close/>
                  <a:moveTo>
                    <a:pt x="15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7" y="1"/>
                    <a:pt x="17" y="2"/>
                  </a:cubicBezTo>
                  <a:cubicBezTo>
                    <a:pt x="17" y="3"/>
                    <a:pt x="16" y="4"/>
                    <a:pt x="15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34">
              <a:extLst>
                <a:ext uri="{FF2B5EF4-FFF2-40B4-BE49-F238E27FC236}">
                  <a16:creationId xmlns:a16="http://schemas.microsoft.com/office/drawing/2014/main" xmlns="" id="{28CA2D21-DB97-4334-8D29-AEFDCA48C0E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6913" y="4754563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3BDC46AB-0B5D-40F1-B4B7-70B66EBC8B69}"/>
              </a:ext>
            </a:extLst>
          </p:cNvPr>
          <p:cNvGrpSpPr/>
          <p:nvPr/>
        </p:nvGrpSpPr>
        <p:grpSpPr>
          <a:xfrm>
            <a:off x="3941763" y="5073650"/>
            <a:ext cx="1128713" cy="15875"/>
            <a:chOff x="3941763" y="5073650"/>
            <a:chExt cx="1128713" cy="15875"/>
          </a:xfrm>
        </p:grpSpPr>
        <p:sp>
          <p:nvSpPr>
            <p:cNvPr id="50" name="Freeform 535">
              <a:extLst>
                <a:ext uri="{FF2B5EF4-FFF2-40B4-BE49-F238E27FC236}">
                  <a16:creationId xmlns:a16="http://schemas.microsoft.com/office/drawing/2014/main" xmlns="" id="{CC1467AB-DC10-45D9-87C7-6AA99CB9D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7613" y="5073650"/>
              <a:ext cx="42863" cy="15875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536">
              <a:extLst>
                <a:ext uri="{FF2B5EF4-FFF2-40B4-BE49-F238E27FC236}">
                  <a16:creationId xmlns:a16="http://schemas.microsoft.com/office/drawing/2014/main" xmlns="" id="{A9C74393-017A-44B2-AC66-9A5C3A0EFD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17963" y="5073650"/>
              <a:ext cx="976313" cy="15875"/>
            </a:xfrm>
            <a:custGeom>
              <a:avLst/>
              <a:gdLst>
                <a:gd name="T0" fmla="*/ 216 w 230"/>
                <a:gd name="T1" fmla="*/ 4 h 4"/>
                <a:gd name="T2" fmla="*/ 216 w 230"/>
                <a:gd name="T3" fmla="*/ 0 h 4"/>
                <a:gd name="T4" fmla="*/ 230 w 230"/>
                <a:gd name="T5" fmla="*/ 2 h 4"/>
                <a:gd name="T6" fmla="*/ 204 w 230"/>
                <a:gd name="T7" fmla="*/ 4 h 4"/>
                <a:gd name="T8" fmla="*/ 190 w 230"/>
                <a:gd name="T9" fmla="*/ 2 h 4"/>
                <a:gd name="T10" fmla="*/ 204 w 230"/>
                <a:gd name="T11" fmla="*/ 0 h 4"/>
                <a:gd name="T12" fmla="*/ 204 w 230"/>
                <a:gd name="T13" fmla="*/ 4 h 4"/>
                <a:gd name="T14" fmla="*/ 169 w 230"/>
                <a:gd name="T15" fmla="*/ 4 h 4"/>
                <a:gd name="T16" fmla="*/ 169 w 230"/>
                <a:gd name="T17" fmla="*/ 0 h 4"/>
                <a:gd name="T18" fmla="*/ 182 w 230"/>
                <a:gd name="T19" fmla="*/ 2 h 4"/>
                <a:gd name="T20" fmla="*/ 157 w 230"/>
                <a:gd name="T21" fmla="*/ 4 h 4"/>
                <a:gd name="T22" fmla="*/ 143 w 230"/>
                <a:gd name="T23" fmla="*/ 2 h 4"/>
                <a:gd name="T24" fmla="*/ 157 w 230"/>
                <a:gd name="T25" fmla="*/ 0 h 4"/>
                <a:gd name="T26" fmla="*/ 157 w 230"/>
                <a:gd name="T27" fmla="*/ 4 h 4"/>
                <a:gd name="T28" fmla="*/ 121 w 230"/>
                <a:gd name="T29" fmla="*/ 4 h 4"/>
                <a:gd name="T30" fmla="*/ 121 w 230"/>
                <a:gd name="T31" fmla="*/ 0 h 4"/>
                <a:gd name="T32" fmla="*/ 135 w 230"/>
                <a:gd name="T33" fmla="*/ 2 h 4"/>
                <a:gd name="T34" fmla="*/ 109 w 230"/>
                <a:gd name="T35" fmla="*/ 4 h 4"/>
                <a:gd name="T36" fmla="*/ 95 w 230"/>
                <a:gd name="T37" fmla="*/ 2 h 4"/>
                <a:gd name="T38" fmla="*/ 109 w 230"/>
                <a:gd name="T39" fmla="*/ 0 h 4"/>
                <a:gd name="T40" fmla="*/ 109 w 230"/>
                <a:gd name="T41" fmla="*/ 4 h 4"/>
                <a:gd name="T42" fmla="*/ 73 w 230"/>
                <a:gd name="T43" fmla="*/ 4 h 4"/>
                <a:gd name="T44" fmla="*/ 73 w 230"/>
                <a:gd name="T45" fmla="*/ 0 h 4"/>
                <a:gd name="T46" fmla="*/ 87 w 230"/>
                <a:gd name="T47" fmla="*/ 2 h 4"/>
                <a:gd name="T48" fmla="*/ 61 w 230"/>
                <a:gd name="T49" fmla="*/ 4 h 4"/>
                <a:gd name="T50" fmla="*/ 48 w 230"/>
                <a:gd name="T51" fmla="*/ 2 h 4"/>
                <a:gd name="T52" fmla="*/ 61 w 230"/>
                <a:gd name="T53" fmla="*/ 0 h 4"/>
                <a:gd name="T54" fmla="*/ 61 w 230"/>
                <a:gd name="T55" fmla="*/ 4 h 4"/>
                <a:gd name="T56" fmla="*/ 26 w 230"/>
                <a:gd name="T57" fmla="*/ 4 h 4"/>
                <a:gd name="T58" fmla="*/ 26 w 230"/>
                <a:gd name="T59" fmla="*/ 0 h 4"/>
                <a:gd name="T60" fmla="*/ 40 w 230"/>
                <a:gd name="T61" fmla="*/ 2 h 4"/>
                <a:gd name="T62" fmla="*/ 14 w 230"/>
                <a:gd name="T63" fmla="*/ 4 h 4"/>
                <a:gd name="T64" fmla="*/ 0 w 230"/>
                <a:gd name="T65" fmla="*/ 2 h 4"/>
                <a:gd name="T66" fmla="*/ 14 w 230"/>
                <a:gd name="T67" fmla="*/ 0 h 4"/>
                <a:gd name="T68" fmla="*/ 14 w 230"/>
                <a:gd name="T6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0" h="4">
                  <a:moveTo>
                    <a:pt x="228" y="4"/>
                  </a:moveTo>
                  <a:cubicBezTo>
                    <a:pt x="216" y="4"/>
                    <a:pt x="216" y="4"/>
                    <a:pt x="216" y="4"/>
                  </a:cubicBezTo>
                  <a:cubicBezTo>
                    <a:pt x="215" y="4"/>
                    <a:pt x="214" y="3"/>
                    <a:pt x="214" y="2"/>
                  </a:cubicBezTo>
                  <a:cubicBezTo>
                    <a:pt x="214" y="1"/>
                    <a:pt x="215" y="0"/>
                    <a:pt x="216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29" y="0"/>
                    <a:pt x="230" y="1"/>
                    <a:pt x="230" y="2"/>
                  </a:cubicBezTo>
                  <a:cubicBezTo>
                    <a:pt x="230" y="3"/>
                    <a:pt x="229" y="4"/>
                    <a:pt x="228" y="4"/>
                  </a:cubicBezTo>
                  <a:close/>
                  <a:moveTo>
                    <a:pt x="204" y="4"/>
                  </a:moveTo>
                  <a:cubicBezTo>
                    <a:pt x="192" y="4"/>
                    <a:pt x="192" y="4"/>
                    <a:pt x="192" y="4"/>
                  </a:cubicBezTo>
                  <a:cubicBezTo>
                    <a:pt x="191" y="4"/>
                    <a:pt x="190" y="3"/>
                    <a:pt x="190" y="2"/>
                  </a:cubicBezTo>
                  <a:cubicBezTo>
                    <a:pt x="190" y="1"/>
                    <a:pt x="191" y="0"/>
                    <a:pt x="192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05" y="0"/>
                    <a:pt x="206" y="1"/>
                    <a:pt x="206" y="2"/>
                  </a:cubicBezTo>
                  <a:cubicBezTo>
                    <a:pt x="206" y="3"/>
                    <a:pt x="205" y="4"/>
                    <a:pt x="204" y="4"/>
                  </a:cubicBezTo>
                  <a:close/>
                  <a:moveTo>
                    <a:pt x="180" y="4"/>
                  </a:moveTo>
                  <a:cubicBezTo>
                    <a:pt x="169" y="4"/>
                    <a:pt x="169" y="4"/>
                    <a:pt x="169" y="4"/>
                  </a:cubicBezTo>
                  <a:cubicBezTo>
                    <a:pt x="167" y="4"/>
                    <a:pt x="167" y="3"/>
                    <a:pt x="167" y="2"/>
                  </a:cubicBezTo>
                  <a:cubicBezTo>
                    <a:pt x="167" y="1"/>
                    <a:pt x="167" y="0"/>
                    <a:pt x="169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82" y="0"/>
                    <a:pt x="182" y="1"/>
                    <a:pt x="182" y="2"/>
                  </a:cubicBezTo>
                  <a:cubicBezTo>
                    <a:pt x="182" y="3"/>
                    <a:pt x="182" y="4"/>
                    <a:pt x="180" y="4"/>
                  </a:cubicBezTo>
                  <a:close/>
                  <a:moveTo>
                    <a:pt x="157" y="4"/>
                  </a:moveTo>
                  <a:cubicBezTo>
                    <a:pt x="145" y="4"/>
                    <a:pt x="145" y="4"/>
                    <a:pt x="145" y="4"/>
                  </a:cubicBezTo>
                  <a:cubicBezTo>
                    <a:pt x="144" y="4"/>
                    <a:pt x="143" y="3"/>
                    <a:pt x="143" y="2"/>
                  </a:cubicBezTo>
                  <a:cubicBezTo>
                    <a:pt x="143" y="1"/>
                    <a:pt x="144" y="0"/>
                    <a:pt x="145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58" y="0"/>
                    <a:pt x="159" y="1"/>
                    <a:pt x="159" y="2"/>
                  </a:cubicBezTo>
                  <a:cubicBezTo>
                    <a:pt x="159" y="3"/>
                    <a:pt x="158" y="4"/>
                    <a:pt x="157" y="4"/>
                  </a:cubicBezTo>
                  <a:close/>
                  <a:moveTo>
                    <a:pt x="133" y="4"/>
                  </a:moveTo>
                  <a:cubicBezTo>
                    <a:pt x="121" y="4"/>
                    <a:pt x="121" y="4"/>
                    <a:pt x="121" y="4"/>
                  </a:cubicBezTo>
                  <a:cubicBezTo>
                    <a:pt x="120" y="4"/>
                    <a:pt x="119" y="3"/>
                    <a:pt x="119" y="2"/>
                  </a:cubicBezTo>
                  <a:cubicBezTo>
                    <a:pt x="119" y="1"/>
                    <a:pt x="120" y="0"/>
                    <a:pt x="121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4" y="0"/>
                    <a:pt x="135" y="1"/>
                    <a:pt x="135" y="2"/>
                  </a:cubicBezTo>
                  <a:cubicBezTo>
                    <a:pt x="135" y="3"/>
                    <a:pt x="134" y="4"/>
                    <a:pt x="133" y="4"/>
                  </a:cubicBezTo>
                  <a:close/>
                  <a:moveTo>
                    <a:pt x="109" y="4"/>
                  </a:moveTo>
                  <a:cubicBezTo>
                    <a:pt x="97" y="4"/>
                    <a:pt x="97" y="4"/>
                    <a:pt x="97" y="4"/>
                  </a:cubicBezTo>
                  <a:cubicBezTo>
                    <a:pt x="96" y="4"/>
                    <a:pt x="95" y="3"/>
                    <a:pt x="95" y="2"/>
                  </a:cubicBezTo>
                  <a:cubicBezTo>
                    <a:pt x="95" y="1"/>
                    <a:pt x="96" y="0"/>
                    <a:pt x="97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1" y="1"/>
                    <a:pt x="111" y="2"/>
                  </a:cubicBezTo>
                  <a:cubicBezTo>
                    <a:pt x="111" y="3"/>
                    <a:pt x="110" y="4"/>
                    <a:pt x="109" y="4"/>
                  </a:cubicBezTo>
                  <a:close/>
                  <a:moveTo>
                    <a:pt x="85" y="4"/>
                  </a:moveTo>
                  <a:cubicBezTo>
                    <a:pt x="73" y="4"/>
                    <a:pt x="73" y="4"/>
                    <a:pt x="73" y="4"/>
                  </a:cubicBezTo>
                  <a:cubicBezTo>
                    <a:pt x="72" y="4"/>
                    <a:pt x="71" y="3"/>
                    <a:pt x="71" y="2"/>
                  </a:cubicBezTo>
                  <a:cubicBezTo>
                    <a:pt x="71" y="1"/>
                    <a:pt x="72" y="0"/>
                    <a:pt x="73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7" y="1"/>
                    <a:pt x="87" y="2"/>
                  </a:cubicBezTo>
                  <a:cubicBezTo>
                    <a:pt x="87" y="3"/>
                    <a:pt x="86" y="4"/>
                    <a:pt x="85" y="4"/>
                  </a:cubicBezTo>
                  <a:close/>
                  <a:moveTo>
                    <a:pt x="61" y="4"/>
                  </a:moveTo>
                  <a:cubicBezTo>
                    <a:pt x="50" y="4"/>
                    <a:pt x="50" y="4"/>
                    <a:pt x="50" y="4"/>
                  </a:cubicBezTo>
                  <a:cubicBezTo>
                    <a:pt x="48" y="4"/>
                    <a:pt x="48" y="3"/>
                    <a:pt x="48" y="2"/>
                  </a:cubicBezTo>
                  <a:cubicBezTo>
                    <a:pt x="48" y="1"/>
                    <a:pt x="48" y="0"/>
                    <a:pt x="50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3" y="1"/>
                    <a:pt x="63" y="2"/>
                  </a:cubicBezTo>
                  <a:cubicBezTo>
                    <a:pt x="63" y="3"/>
                    <a:pt x="63" y="4"/>
                    <a:pt x="61" y="4"/>
                  </a:cubicBezTo>
                  <a:close/>
                  <a:moveTo>
                    <a:pt x="38" y="4"/>
                  </a:move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4" y="3"/>
                    <a:pt x="24" y="2"/>
                  </a:cubicBezTo>
                  <a:cubicBezTo>
                    <a:pt x="24" y="1"/>
                    <a:pt x="25" y="0"/>
                    <a:pt x="26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40" y="1"/>
                    <a:pt x="40" y="2"/>
                  </a:cubicBezTo>
                  <a:cubicBezTo>
                    <a:pt x="40" y="3"/>
                    <a:pt x="39" y="4"/>
                    <a:pt x="38" y="4"/>
                  </a:cubicBezTo>
                  <a:close/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37">
              <a:extLst>
                <a:ext uri="{FF2B5EF4-FFF2-40B4-BE49-F238E27FC236}">
                  <a16:creationId xmlns:a16="http://schemas.microsoft.com/office/drawing/2014/main" xmlns="" id="{3C054C5C-7EEB-4212-AFE9-205F69B012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1763" y="5073650"/>
              <a:ext cx="42863" cy="15875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469122D9-8873-4DD5-806D-F6731C23B5B7}"/>
              </a:ext>
            </a:extLst>
          </p:cNvPr>
          <p:cNvGrpSpPr/>
          <p:nvPr/>
        </p:nvGrpSpPr>
        <p:grpSpPr>
          <a:xfrm>
            <a:off x="8016875" y="1770030"/>
            <a:ext cx="355600" cy="360363"/>
            <a:chOff x="8826500" y="1781175"/>
            <a:chExt cx="355600" cy="360363"/>
          </a:xfrm>
          <a:solidFill>
            <a:schemeClr val="accent2"/>
          </a:solidFill>
        </p:grpSpPr>
        <p:sp>
          <p:nvSpPr>
            <p:cNvPr id="54" name="Freeform 538">
              <a:extLst>
                <a:ext uri="{FF2B5EF4-FFF2-40B4-BE49-F238E27FC236}">
                  <a16:creationId xmlns:a16="http://schemas.microsoft.com/office/drawing/2014/main" xmlns="" id="{3D4EF6B1-8A32-4CC6-AE2F-21E5985E10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26500" y="1781175"/>
              <a:ext cx="355600" cy="360363"/>
            </a:xfrm>
            <a:custGeom>
              <a:avLst/>
              <a:gdLst>
                <a:gd name="T0" fmla="*/ 75 w 84"/>
                <a:gd name="T1" fmla="*/ 0 h 85"/>
                <a:gd name="T2" fmla="*/ 9 w 84"/>
                <a:gd name="T3" fmla="*/ 0 h 85"/>
                <a:gd name="T4" fmla="*/ 0 w 84"/>
                <a:gd name="T5" fmla="*/ 10 h 85"/>
                <a:gd name="T6" fmla="*/ 0 w 84"/>
                <a:gd name="T7" fmla="*/ 71 h 85"/>
                <a:gd name="T8" fmla="*/ 0 w 84"/>
                <a:gd name="T9" fmla="*/ 72 h 85"/>
                <a:gd name="T10" fmla="*/ 0 w 84"/>
                <a:gd name="T11" fmla="*/ 80 h 85"/>
                <a:gd name="T12" fmla="*/ 5 w 84"/>
                <a:gd name="T13" fmla="*/ 85 h 85"/>
                <a:gd name="T14" fmla="*/ 79 w 84"/>
                <a:gd name="T15" fmla="*/ 85 h 85"/>
                <a:gd name="T16" fmla="*/ 84 w 84"/>
                <a:gd name="T17" fmla="*/ 80 h 85"/>
                <a:gd name="T18" fmla="*/ 84 w 84"/>
                <a:gd name="T19" fmla="*/ 72 h 85"/>
                <a:gd name="T20" fmla="*/ 84 w 84"/>
                <a:gd name="T21" fmla="*/ 71 h 85"/>
                <a:gd name="T22" fmla="*/ 84 w 84"/>
                <a:gd name="T23" fmla="*/ 10 h 85"/>
                <a:gd name="T24" fmla="*/ 75 w 84"/>
                <a:gd name="T25" fmla="*/ 0 h 85"/>
                <a:gd name="T26" fmla="*/ 82 w 84"/>
                <a:gd name="T27" fmla="*/ 72 h 85"/>
                <a:gd name="T28" fmla="*/ 82 w 84"/>
                <a:gd name="T29" fmla="*/ 80 h 85"/>
                <a:gd name="T30" fmla="*/ 81 w 84"/>
                <a:gd name="T31" fmla="*/ 82 h 85"/>
                <a:gd name="T32" fmla="*/ 79 w 84"/>
                <a:gd name="T33" fmla="*/ 82 h 85"/>
                <a:gd name="T34" fmla="*/ 5 w 84"/>
                <a:gd name="T35" fmla="*/ 82 h 85"/>
                <a:gd name="T36" fmla="*/ 3 w 84"/>
                <a:gd name="T37" fmla="*/ 82 h 85"/>
                <a:gd name="T38" fmla="*/ 3 w 84"/>
                <a:gd name="T39" fmla="*/ 80 h 85"/>
                <a:gd name="T40" fmla="*/ 3 w 84"/>
                <a:gd name="T41" fmla="*/ 72 h 85"/>
                <a:gd name="T42" fmla="*/ 3 w 84"/>
                <a:gd name="T43" fmla="*/ 71 h 85"/>
                <a:gd name="T44" fmla="*/ 3 w 84"/>
                <a:gd name="T45" fmla="*/ 70 h 85"/>
                <a:gd name="T46" fmla="*/ 5 w 84"/>
                <a:gd name="T47" fmla="*/ 69 h 85"/>
                <a:gd name="T48" fmla="*/ 79 w 84"/>
                <a:gd name="T49" fmla="*/ 69 h 85"/>
                <a:gd name="T50" fmla="*/ 81 w 84"/>
                <a:gd name="T51" fmla="*/ 70 h 85"/>
                <a:gd name="T52" fmla="*/ 82 w 84"/>
                <a:gd name="T53" fmla="*/ 71 h 85"/>
                <a:gd name="T54" fmla="*/ 82 w 84"/>
                <a:gd name="T55" fmla="*/ 72 h 85"/>
                <a:gd name="T56" fmla="*/ 82 w 84"/>
                <a:gd name="T57" fmla="*/ 67 h 85"/>
                <a:gd name="T58" fmla="*/ 79 w 84"/>
                <a:gd name="T59" fmla="*/ 67 h 85"/>
                <a:gd name="T60" fmla="*/ 5 w 84"/>
                <a:gd name="T61" fmla="*/ 67 h 85"/>
                <a:gd name="T62" fmla="*/ 3 w 84"/>
                <a:gd name="T63" fmla="*/ 67 h 85"/>
                <a:gd name="T64" fmla="*/ 3 w 84"/>
                <a:gd name="T65" fmla="*/ 10 h 85"/>
                <a:gd name="T66" fmla="*/ 5 w 84"/>
                <a:gd name="T67" fmla="*/ 5 h 85"/>
                <a:gd name="T68" fmla="*/ 9 w 84"/>
                <a:gd name="T69" fmla="*/ 3 h 85"/>
                <a:gd name="T70" fmla="*/ 75 w 84"/>
                <a:gd name="T71" fmla="*/ 3 h 85"/>
                <a:gd name="T72" fmla="*/ 80 w 84"/>
                <a:gd name="T73" fmla="*/ 5 h 85"/>
                <a:gd name="T74" fmla="*/ 82 w 84"/>
                <a:gd name="T75" fmla="*/ 10 h 85"/>
                <a:gd name="T76" fmla="*/ 82 w 84"/>
                <a:gd name="T77" fmla="*/ 6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4" h="85">
                  <a:moveTo>
                    <a:pt x="7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2"/>
                    <a:pt x="2" y="85"/>
                    <a:pt x="5" y="85"/>
                  </a:cubicBezTo>
                  <a:cubicBezTo>
                    <a:pt x="79" y="85"/>
                    <a:pt x="79" y="85"/>
                    <a:pt x="79" y="85"/>
                  </a:cubicBezTo>
                  <a:cubicBezTo>
                    <a:pt x="82" y="85"/>
                    <a:pt x="84" y="82"/>
                    <a:pt x="84" y="80"/>
                  </a:cubicBezTo>
                  <a:cubicBezTo>
                    <a:pt x="84" y="72"/>
                    <a:pt x="84" y="72"/>
                    <a:pt x="84" y="72"/>
                  </a:cubicBezTo>
                  <a:cubicBezTo>
                    <a:pt x="84" y="71"/>
                    <a:pt x="84" y="71"/>
                    <a:pt x="84" y="71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4" y="5"/>
                    <a:pt x="80" y="0"/>
                    <a:pt x="75" y="0"/>
                  </a:cubicBezTo>
                  <a:close/>
                  <a:moveTo>
                    <a:pt x="82" y="72"/>
                  </a:moveTo>
                  <a:cubicBezTo>
                    <a:pt x="82" y="80"/>
                    <a:pt x="82" y="80"/>
                    <a:pt x="82" y="80"/>
                  </a:cubicBezTo>
                  <a:cubicBezTo>
                    <a:pt x="82" y="81"/>
                    <a:pt x="81" y="81"/>
                    <a:pt x="81" y="82"/>
                  </a:cubicBezTo>
                  <a:cubicBezTo>
                    <a:pt x="80" y="82"/>
                    <a:pt x="80" y="82"/>
                    <a:pt x="79" y="82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4" y="82"/>
                    <a:pt x="4" y="82"/>
                    <a:pt x="3" y="82"/>
                  </a:cubicBezTo>
                  <a:cubicBezTo>
                    <a:pt x="3" y="81"/>
                    <a:pt x="3" y="81"/>
                    <a:pt x="3" y="80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0"/>
                    <a:pt x="3" y="70"/>
                  </a:cubicBezTo>
                  <a:cubicBezTo>
                    <a:pt x="4" y="69"/>
                    <a:pt x="4" y="69"/>
                    <a:pt x="5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80" y="69"/>
                    <a:pt x="80" y="69"/>
                    <a:pt x="81" y="70"/>
                  </a:cubicBezTo>
                  <a:cubicBezTo>
                    <a:pt x="81" y="70"/>
                    <a:pt x="82" y="71"/>
                    <a:pt x="82" y="71"/>
                  </a:cubicBezTo>
                  <a:lnTo>
                    <a:pt x="82" y="72"/>
                  </a:lnTo>
                  <a:close/>
                  <a:moveTo>
                    <a:pt x="82" y="67"/>
                  </a:moveTo>
                  <a:cubicBezTo>
                    <a:pt x="81" y="67"/>
                    <a:pt x="80" y="67"/>
                    <a:pt x="79" y="67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7"/>
                    <a:pt x="3" y="67"/>
                    <a:pt x="3" y="67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8"/>
                    <a:pt x="3" y="6"/>
                    <a:pt x="5" y="5"/>
                  </a:cubicBezTo>
                  <a:cubicBezTo>
                    <a:pt x="6" y="4"/>
                    <a:pt x="8" y="3"/>
                    <a:pt x="9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7" y="3"/>
                    <a:pt x="78" y="4"/>
                    <a:pt x="80" y="5"/>
                  </a:cubicBezTo>
                  <a:cubicBezTo>
                    <a:pt x="81" y="6"/>
                    <a:pt x="82" y="8"/>
                    <a:pt x="82" y="10"/>
                  </a:cubicBezTo>
                  <a:lnTo>
                    <a:pt x="82" y="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9">
              <a:extLst>
                <a:ext uri="{FF2B5EF4-FFF2-40B4-BE49-F238E27FC236}">
                  <a16:creationId xmlns:a16="http://schemas.microsoft.com/office/drawing/2014/main" xmlns="" id="{8D3AA349-5383-42B9-8660-A023119C43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15425" y="2081213"/>
              <a:ext cx="41275" cy="39688"/>
            </a:xfrm>
            <a:custGeom>
              <a:avLst/>
              <a:gdLst>
                <a:gd name="T0" fmla="*/ 5 w 10"/>
                <a:gd name="T1" fmla="*/ 0 h 9"/>
                <a:gd name="T2" fmla="*/ 0 w 10"/>
                <a:gd name="T3" fmla="*/ 5 h 9"/>
                <a:gd name="T4" fmla="*/ 5 w 10"/>
                <a:gd name="T5" fmla="*/ 9 h 9"/>
                <a:gd name="T6" fmla="*/ 10 w 10"/>
                <a:gd name="T7" fmla="*/ 5 h 9"/>
                <a:gd name="T8" fmla="*/ 5 w 10"/>
                <a:gd name="T9" fmla="*/ 0 h 9"/>
                <a:gd name="T10" fmla="*/ 7 w 10"/>
                <a:gd name="T11" fmla="*/ 6 h 9"/>
                <a:gd name="T12" fmla="*/ 5 w 10"/>
                <a:gd name="T13" fmla="*/ 7 h 9"/>
                <a:gd name="T14" fmla="*/ 3 w 10"/>
                <a:gd name="T15" fmla="*/ 6 h 9"/>
                <a:gd name="T16" fmla="*/ 3 w 10"/>
                <a:gd name="T17" fmla="*/ 5 h 9"/>
                <a:gd name="T18" fmla="*/ 3 w 10"/>
                <a:gd name="T19" fmla="*/ 3 h 9"/>
                <a:gd name="T20" fmla="*/ 5 w 10"/>
                <a:gd name="T21" fmla="*/ 2 h 9"/>
                <a:gd name="T22" fmla="*/ 7 w 10"/>
                <a:gd name="T23" fmla="*/ 3 h 9"/>
                <a:gd name="T24" fmla="*/ 7 w 10"/>
                <a:gd name="T25" fmla="*/ 5 h 9"/>
                <a:gd name="T26" fmla="*/ 7 w 10"/>
                <a:gd name="T27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" h="9">
                  <a:moveTo>
                    <a:pt x="5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7" y="9"/>
                    <a:pt x="10" y="7"/>
                    <a:pt x="10" y="5"/>
                  </a:cubicBezTo>
                  <a:cubicBezTo>
                    <a:pt x="10" y="2"/>
                    <a:pt x="7" y="0"/>
                    <a:pt x="5" y="0"/>
                  </a:cubicBezTo>
                  <a:close/>
                  <a:moveTo>
                    <a:pt x="7" y="6"/>
                  </a:moveTo>
                  <a:cubicBezTo>
                    <a:pt x="6" y="7"/>
                    <a:pt x="6" y="7"/>
                    <a:pt x="5" y="7"/>
                  </a:cubicBezTo>
                  <a:cubicBezTo>
                    <a:pt x="4" y="7"/>
                    <a:pt x="4" y="7"/>
                    <a:pt x="3" y="6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3" y="4"/>
                    <a:pt x="3" y="3"/>
                    <a:pt x="3" y="3"/>
                  </a:cubicBezTo>
                  <a:cubicBezTo>
                    <a:pt x="4" y="3"/>
                    <a:pt x="4" y="2"/>
                    <a:pt x="5" y="2"/>
                  </a:cubicBezTo>
                  <a:cubicBezTo>
                    <a:pt x="6" y="2"/>
                    <a:pt x="6" y="3"/>
                    <a:pt x="7" y="3"/>
                  </a:cubicBezTo>
                  <a:cubicBezTo>
                    <a:pt x="7" y="3"/>
                    <a:pt x="7" y="4"/>
                    <a:pt x="7" y="5"/>
                  </a:cubicBezTo>
                  <a:cubicBezTo>
                    <a:pt x="7" y="5"/>
                    <a:pt x="7" y="6"/>
                    <a:pt x="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0">
              <a:extLst>
                <a:ext uri="{FF2B5EF4-FFF2-40B4-BE49-F238E27FC236}">
                  <a16:creationId xmlns:a16="http://schemas.microsoft.com/office/drawing/2014/main" xmlns="" id="{FE51EAD6-9C93-464D-AE87-439638CA3149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1900" y="2098675"/>
              <a:ext cx="96838" cy="9525"/>
            </a:xfrm>
            <a:custGeom>
              <a:avLst/>
              <a:gdLst>
                <a:gd name="T0" fmla="*/ 22 w 23"/>
                <a:gd name="T1" fmla="*/ 0 h 2"/>
                <a:gd name="T2" fmla="*/ 1 w 23"/>
                <a:gd name="T3" fmla="*/ 0 h 2"/>
                <a:gd name="T4" fmla="*/ 0 w 23"/>
                <a:gd name="T5" fmla="*/ 1 h 2"/>
                <a:gd name="T6" fmla="*/ 1 w 23"/>
                <a:gd name="T7" fmla="*/ 2 h 2"/>
                <a:gd name="T8" fmla="*/ 22 w 23"/>
                <a:gd name="T9" fmla="*/ 2 h 2"/>
                <a:gd name="T10" fmla="*/ 23 w 23"/>
                <a:gd name="T11" fmla="*/ 1 h 2"/>
                <a:gd name="T12" fmla="*/ 22 w 23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">
                  <a:moveTo>
                    <a:pt x="2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3" y="2"/>
                    <a:pt x="23" y="1"/>
                    <a:pt x="23" y="1"/>
                  </a:cubicBezTo>
                  <a:cubicBezTo>
                    <a:pt x="23" y="0"/>
                    <a:pt x="23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41">
              <a:extLst>
                <a:ext uri="{FF2B5EF4-FFF2-40B4-BE49-F238E27FC236}">
                  <a16:creationId xmlns:a16="http://schemas.microsoft.com/office/drawing/2014/main" xmlns="" id="{00560DA2-1C17-4272-9268-21ED19FA561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45563" y="1925638"/>
              <a:ext cx="119063" cy="92075"/>
            </a:xfrm>
            <a:custGeom>
              <a:avLst/>
              <a:gdLst>
                <a:gd name="T0" fmla="*/ 27 w 28"/>
                <a:gd name="T1" fmla="*/ 0 h 22"/>
                <a:gd name="T2" fmla="*/ 26 w 28"/>
                <a:gd name="T3" fmla="*/ 0 h 22"/>
                <a:gd name="T4" fmla="*/ 26 w 28"/>
                <a:gd name="T5" fmla="*/ 1 h 22"/>
                <a:gd name="T6" fmla="*/ 26 w 28"/>
                <a:gd name="T7" fmla="*/ 1 h 22"/>
                <a:gd name="T8" fmla="*/ 26 w 28"/>
                <a:gd name="T9" fmla="*/ 1 h 22"/>
                <a:gd name="T10" fmla="*/ 26 w 28"/>
                <a:gd name="T11" fmla="*/ 2 h 22"/>
                <a:gd name="T12" fmla="*/ 26 w 28"/>
                <a:gd name="T13" fmla="*/ 8 h 22"/>
                <a:gd name="T14" fmla="*/ 25 w 28"/>
                <a:gd name="T15" fmla="*/ 11 h 22"/>
                <a:gd name="T16" fmla="*/ 24 w 28"/>
                <a:gd name="T17" fmla="*/ 13 h 22"/>
                <a:gd name="T18" fmla="*/ 21 w 28"/>
                <a:gd name="T19" fmla="*/ 13 h 22"/>
                <a:gd name="T20" fmla="*/ 20 w 28"/>
                <a:gd name="T21" fmla="*/ 14 h 22"/>
                <a:gd name="T22" fmla="*/ 20 w 28"/>
                <a:gd name="T23" fmla="*/ 14 h 22"/>
                <a:gd name="T24" fmla="*/ 20 w 28"/>
                <a:gd name="T25" fmla="*/ 14 h 22"/>
                <a:gd name="T26" fmla="*/ 4 w 28"/>
                <a:gd name="T27" fmla="*/ 14 h 22"/>
                <a:gd name="T28" fmla="*/ 8 w 28"/>
                <a:gd name="T29" fmla="*/ 9 h 22"/>
                <a:gd name="T30" fmla="*/ 8 w 28"/>
                <a:gd name="T31" fmla="*/ 7 h 22"/>
                <a:gd name="T32" fmla="*/ 7 w 28"/>
                <a:gd name="T33" fmla="*/ 7 h 22"/>
                <a:gd name="T34" fmla="*/ 0 w 28"/>
                <a:gd name="T35" fmla="*/ 14 h 22"/>
                <a:gd name="T36" fmla="*/ 0 w 28"/>
                <a:gd name="T37" fmla="*/ 14 h 22"/>
                <a:gd name="T38" fmla="*/ 0 w 28"/>
                <a:gd name="T39" fmla="*/ 14 h 22"/>
                <a:gd name="T40" fmla="*/ 0 w 28"/>
                <a:gd name="T41" fmla="*/ 14 h 22"/>
                <a:gd name="T42" fmla="*/ 0 w 28"/>
                <a:gd name="T43" fmla="*/ 14 h 22"/>
                <a:gd name="T44" fmla="*/ 0 w 28"/>
                <a:gd name="T45" fmla="*/ 14 h 22"/>
                <a:gd name="T46" fmla="*/ 0 w 28"/>
                <a:gd name="T47" fmla="*/ 15 h 22"/>
                <a:gd name="T48" fmla="*/ 0 w 28"/>
                <a:gd name="T49" fmla="*/ 15 h 22"/>
                <a:gd name="T50" fmla="*/ 0 w 28"/>
                <a:gd name="T51" fmla="*/ 15 h 22"/>
                <a:gd name="T52" fmla="*/ 0 w 28"/>
                <a:gd name="T53" fmla="*/ 15 h 22"/>
                <a:gd name="T54" fmla="*/ 0 w 28"/>
                <a:gd name="T55" fmla="*/ 15 h 22"/>
                <a:gd name="T56" fmla="*/ 0 w 28"/>
                <a:gd name="T57" fmla="*/ 15 h 22"/>
                <a:gd name="T58" fmla="*/ 0 w 28"/>
                <a:gd name="T59" fmla="*/ 15 h 22"/>
                <a:gd name="T60" fmla="*/ 0 w 28"/>
                <a:gd name="T61" fmla="*/ 15 h 22"/>
                <a:gd name="T62" fmla="*/ 0 w 28"/>
                <a:gd name="T63" fmla="*/ 15 h 22"/>
                <a:gd name="T64" fmla="*/ 0 w 28"/>
                <a:gd name="T65" fmla="*/ 15 h 22"/>
                <a:gd name="T66" fmla="*/ 0 w 28"/>
                <a:gd name="T67" fmla="*/ 16 h 22"/>
                <a:gd name="T68" fmla="*/ 7 w 28"/>
                <a:gd name="T69" fmla="*/ 22 h 22"/>
                <a:gd name="T70" fmla="*/ 8 w 28"/>
                <a:gd name="T71" fmla="*/ 22 h 22"/>
                <a:gd name="T72" fmla="*/ 8 w 28"/>
                <a:gd name="T73" fmla="*/ 20 h 22"/>
                <a:gd name="T74" fmla="*/ 8 w 28"/>
                <a:gd name="T75" fmla="*/ 20 h 22"/>
                <a:gd name="T76" fmla="*/ 4 w 28"/>
                <a:gd name="T77" fmla="*/ 16 h 22"/>
                <a:gd name="T78" fmla="*/ 20 w 28"/>
                <a:gd name="T79" fmla="*/ 16 h 22"/>
                <a:gd name="T80" fmla="*/ 20 w 28"/>
                <a:gd name="T81" fmla="*/ 16 h 22"/>
                <a:gd name="T82" fmla="*/ 24 w 28"/>
                <a:gd name="T83" fmla="*/ 15 h 22"/>
                <a:gd name="T84" fmla="*/ 27 w 28"/>
                <a:gd name="T85" fmla="*/ 12 h 22"/>
                <a:gd name="T86" fmla="*/ 28 w 28"/>
                <a:gd name="T87" fmla="*/ 8 h 22"/>
                <a:gd name="T88" fmla="*/ 28 w 28"/>
                <a:gd name="T89" fmla="*/ 2 h 22"/>
                <a:gd name="T90" fmla="*/ 28 w 28"/>
                <a:gd name="T91" fmla="*/ 1 h 22"/>
                <a:gd name="T92" fmla="*/ 28 w 28"/>
                <a:gd name="T93" fmla="*/ 1 h 22"/>
                <a:gd name="T94" fmla="*/ 28 w 28"/>
                <a:gd name="T95" fmla="*/ 0 h 22"/>
                <a:gd name="T96" fmla="*/ 27 w 28"/>
                <a:gd name="T9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8" h="22">
                  <a:moveTo>
                    <a:pt x="27" y="0"/>
                  </a:moveTo>
                  <a:cubicBezTo>
                    <a:pt x="27" y="0"/>
                    <a:pt x="26" y="0"/>
                    <a:pt x="26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6" y="1"/>
                    <a:pt x="26" y="2"/>
                  </a:cubicBezTo>
                  <a:cubicBezTo>
                    <a:pt x="26" y="3"/>
                    <a:pt x="26" y="5"/>
                    <a:pt x="26" y="8"/>
                  </a:cubicBezTo>
                  <a:cubicBezTo>
                    <a:pt x="26" y="9"/>
                    <a:pt x="25" y="10"/>
                    <a:pt x="25" y="11"/>
                  </a:cubicBezTo>
                  <a:cubicBezTo>
                    <a:pt x="25" y="12"/>
                    <a:pt x="24" y="12"/>
                    <a:pt x="24" y="13"/>
                  </a:cubicBezTo>
                  <a:cubicBezTo>
                    <a:pt x="23" y="13"/>
                    <a:pt x="22" y="13"/>
                    <a:pt x="21" y="13"/>
                  </a:cubicBezTo>
                  <a:cubicBezTo>
                    <a:pt x="21" y="14"/>
                    <a:pt x="21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8"/>
                    <a:pt x="9" y="8"/>
                    <a:pt x="8" y="7"/>
                  </a:cubicBezTo>
                  <a:cubicBezTo>
                    <a:pt x="8" y="7"/>
                    <a:pt x="7" y="7"/>
                    <a:pt x="7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9" y="22"/>
                    <a:pt x="9" y="21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2" y="16"/>
                    <a:pt x="24" y="15"/>
                  </a:cubicBezTo>
                  <a:cubicBezTo>
                    <a:pt x="25" y="14"/>
                    <a:pt x="26" y="14"/>
                    <a:pt x="27" y="12"/>
                  </a:cubicBezTo>
                  <a:cubicBezTo>
                    <a:pt x="28" y="11"/>
                    <a:pt x="28" y="10"/>
                    <a:pt x="28" y="8"/>
                  </a:cubicBezTo>
                  <a:cubicBezTo>
                    <a:pt x="28" y="5"/>
                    <a:pt x="28" y="3"/>
                    <a:pt x="28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1"/>
                    <a:pt x="28" y="1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42">
              <a:extLst>
                <a:ext uri="{FF2B5EF4-FFF2-40B4-BE49-F238E27FC236}">
                  <a16:creationId xmlns:a16="http://schemas.microsoft.com/office/drawing/2014/main" xmlns="" id="{EB0E2CDD-5343-42E7-A7F7-99AD8A92A7E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45563" y="1839913"/>
              <a:ext cx="119063" cy="98425"/>
            </a:xfrm>
            <a:custGeom>
              <a:avLst/>
              <a:gdLst>
                <a:gd name="T0" fmla="*/ 28 w 28"/>
                <a:gd name="T1" fmla="*/ 8 h 23"/>
                <a:gd name="T2" fmla="*/ 28 w 28"/>
                <a:gd name="T3" fmla="*/ 8 h 23"/>
                <a:gd name="T4" fmla="*/ 28 w 28"/>
                <a:gd name="T5" fmla="*/ 8 h 23"/>
                <a:gd name="T6" fmla="*/ 28 w 28"/>
                <a:gd name="T7" fmla="*/ 8 h 23"/>
                <a:gd name="T8" fmla="*/ 28 w 28"/>
                <a:gd name="T9" fmla="*/ 7 h 23"/>
                <a:gd name="T10" fmla="*/ 28 w 28"/>
                <a:gd name="T11" fmla="*/ 7 h 23"/>
                <a:gd name="T12" fmla="*/ 28 w 28"/>
                <a:gd name="T13" fmla="*/ 7 h 23"/>
                <a:gd name="T14" fmla="*/ 22 w 28"/>
                <a:gd name="T15" fmla="*/ 1 h 23"/>
                <a:gd name="T16" fmla="*/ 20 w 28"/>
                <a:gd name="T17" fmla="*/ 1 h 23"/>
                <a:gd name="T18" fmla="*/ 20 w 28"/>
                <a:gd name="T19" fmla="*/ 2 h 23"/>
                <a:gd name="T20" fmla="*/ 24 w 28"/>
                <a:gd name="T21" fmla="*/ 7 h 23"/>
                <a:gd name="T22" fmla="*/ 8 w 28"/>
                <a:gd name="T23" fmla="*/ 7 h 23"/>
                <a:gd name="T24" fmla="*/ 8 w 28"/>
                <a:gd name="T25" fmla="*/ 7 h 23"/>
                <a:gd name="T26" fmla="*/ 4 w 28"/>
                <a:gd name="T27" fmla="*/ 8 h 23"/>
                <a:gd name="T28" fmla="*/ 1 w 28"/>
                <a:gd name="T29" fmla="*/ 10 h 23"/>
                <a:gd name="T30" fmla="*/ 0 w 28"/>
                <a:gd name="T31" fmla="*/ 15 h 23"/>
                <a:gd name="T32" fmla="*/ 0 w 28"/>
                <a:gd name="T33" fmla="*/ 22 h 23"/>
                <a:gd name="T34" fmla="*/ 0 w 28"/>
                <a:gd name="T35" fmla="*/ 22 h 23"/>
                <a:gd name="T36" fmla="*/ 0 w 28"/>
                <a:gd name="T37" fmla="*/ 23 h 23"/>
                <a:gd name="T38" fmla="*/ 1 w 28"/>
                <a:gd name="T39" fmla="*/ 23 h 23"/>
                <a:gd name="T40" fmla="*/ 2 w 28"/>
                <a:gd name="T41" fmla="*/ 23 h 23"/>
                <a:gd name="T42" fmla="*/ 2 w 28"/>
                <a:gd name="T43" fmla="*/ 22 h 23"/>
                <a:gd name="T44" fmla="*/ 2 w 28"/>
                <a:gd name="T45" fmla="*/ 22 h 23"/>
                <a:gd name="T46" fmla="*/ 2 w 28"/>
                <a:gd name="T47" fmla="*/ 15 h 23"/>
                <a:gd name="T48" fmla="*/ 3 w 28"/>
                <a:gd name="T49" fmla="*/ 12 h 23"/>
                <a:gd name="T50" fmla="*/ 5 w 28"/>
                <a:gd name="T51" fmla="*/ 10 h 23"/>
                <a:gd name="T52" fmla="*/ 7 w 28"/>
                <a:gd name="T53" fmla="*/ 9 h 23"/>
                <a:gd name="T54" fmla="*/ 8 w 28"/>
                <a:gd name="T55" fmla="*/ 9 h 23"/>
                <a:gd name="T56" fmla="*/ 8 w 28"/>
                <a:gd name="T57" fmla="*/ 9 h 23"/>
                <a:gd name="T58" fmla="*/ 8 w 28"/>
                <a:gd name="T59" fmla="*/ 9 h 23"/>
                <a:gd name="T60" fmla="*/ 24 w 28"/>
                <a:gd name="T61" fmla="*/ 9 h 23"/>
                <a:gd name="T62" fmla="*/ 20 w 28"/>
                <a:gd name="T63" fmla="*/ 14 h 23"/>
                <a:gd name="T64" fmla="*/ 20 w 28"/>
                <a:gd name="T65" fmla="*/ 16 h 23"/>
                <a:gd name="T66" fmla="*/ 22 w 28"/>
                <a:gd name="T67" fmla="*/ 16 h 23"/>
                <a:gd name="T68" fmla="*/ 28 w 28"/>
                <a:gd name="T69" fmla="*/ 9 h 23"/>
                <a:gd name="T70" fmla="*/ 28 w 28"/>
                <a:gd name="T71" fmla="*/ 9 h 23"/>
                <a:gd name="T72" fmla="*/ 28 w 28"/>
                <a:gd name="T73" fmla="*/ 9 h 23"/>
                <a:gd name="T74" fmla="*/ 28 w 28"/>
                <a:gd name="T75" fmla="*/ 9 h 23"/>
                <a:gd name="T76" fmla="*/ 28 w 28"/>
                <a:gd name="T77" fmla="*/ 9 h 23"/>
                <a:gd name="T78" fmla="*/ 28 w 28"/>
                <a:gd name="T79" fmla="*/ 8 h 23"/>
                <a:gd name="T80" fmla="*/ 28 w 28"/>
                <a:gd name="T81" fmla="*/ 8 h 23"/>
                <a:gd name="T82" fmla="*/ 28 w 28"/>
                <a:gd name="T83" fmla="*/ 8 h 23"/>
                <a:gd name="T84" fmla="*/ 28 w 28"/>
                <a:gd name="T85" fmla="*/ 8 h 23"/>
                <a:gd name="T86" fmla="*/ 28 w 28"/>
                <a:gd name="T87" fmla="*/ 8 h 23"/>
                <a:gd name="T88" fmla="*/ 28 w 28"/>
                <a:gd name="T89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8" h="23">
                  <a:moveTo>
                    <a:pt x="2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1" y="0"/>
                    <a:pt x="20" y="0"/>
                    <a:pt x="20" y="1"/>
                  </a:cubicBezTo>
                  <a:cubicBezTo>
                    <a:pt x="20" y="1"/>
                    <a:pt x="20" y="2"/>
                    <a:pt x="20" y="2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6" y="7"/>
                    <a:pt x="4" y="8"/>
                  </a:cubicBezTo>
                  <a:cubicBezTo>
                    <a:pt x="3" y="9"/>
                    <a:pt x="2" y="9"/>
                    <a:pt x="1" y="10"/>
                  </a:cubicBezTo>
                  <a:cubicBezTo>
                    <a:pt x="1" y="12"/>
                    <a:pt x="0" y="13"/>
                    <a:pt x="0" y="15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2"/>
                    <a:pt x="2" y="21"/>
                    <a:pt x="2" y="15"/>
                  </a:cubicBezTo>
                  <a:cubicBezTo>
                    <a:pt x="2" y="13"/>
                    <a:pt x="3" y="12"/>
                    <a:pt x="3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6" y="10"/>
                    <a:pt x="7" y="9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5"/>
                    <a:pt x="20" y="15"/>
                    <a:pt x="20" y="16"/>
                  </a:cubicBezTo>
                  <a:cubicBezTo>
                    <a:pt x="21" y="16"/>
                    <a:pt x="21" y="16"/>
                    <a:pt x="22" y="1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xmlns="" id="{10BB97FB-B057-4D01-B7A2-8C4306F68859}"/>
              </a:ext>
            </a:extLst>
          </p:cNvPr>
          <p:cNvGrpSpPr/>
          <p:nvPr/>
        </p:nvGrpSpPr>
        <p:grpSpPr>
          <a:xfrm>
            <a:off x="8448674" y="4264025"/>
            <a:ext cx="339725" cy="407988"/>
            <a:chOff x="9199563" y="4219575"/>
            <a:chExt cx="339725" cy="407988"/>
          </a:xfrm>
          <a:solidFill>
            <a:schemeClr val="accent1"/>
          </a:solidFill>
        </p:grpSpPr>
        <p:sp>
          <p:nvSpPr>
            <p:cNvPr id="60" name="Freeform 543">
              <a:extLst>
                <a:ext uri="{FF2B5EF4-FFF2-40B4-BE49-F238E27FC236}">
                  <a16:creationId xmlns:a16="http://schemas.microsoft.com/office/drawing/2014/main" xmlns="" id="{8DFD5031-FFAE-4598-AD41-ECA3D9594C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99563" y="4219575"/>
              <a:ext cx="339725" cy="407988"/>
            </a:xfrm>
            <a:custGeom>
              <a:avLst/>
              <a:gdLst>
                <a:gd name="T0" fmla="*/ 63 w 80"/>
                <a:gd name="T1" fmla="*/ 1 h 96"/>
                <a:gd name="T2" fmla="*/ 63 w 80"/>
                <a:gd name="T3" fmla="*/ 1 h 96"/>
                <a:gd name="T4" fmla="*/ 63 w 80"/>
                <a:gd name="T5" fmla="*/ 1 h 96"/>
                <a:gd name="T6" fmla="*/ 63 w 80"/>
                <a:gd name="T7" fmla="*/ 1 h 96"/>
                <a:gd name="T8" fmla="*/ 63 w 80"/>
                <a:gd name="T9" fmla="*/ 0 h 96"/>
                <a:gd name="T10" fmla="*/ 62 w 80"/>
                <a:gd name="T11" fmla="*/ 0 h 96"/>
                <a:gd name="T12" fmla="*/ 62 w 80"/>
                <a:gd name="T13" fmla="*/ 0 h 96"/>
                <a:gd name="T14" fmla="*/ 62 w 80"/>
                <a:gd name="T15" fmla="*/ 0 h 96"/>
                <a:gd name="T16" fmla="*/ 62 w 80"/>
                <a:gd name="T17" fmla="*/ 0 h 96"/>
                <a:gd name="T18" fmla="*/ 62 w 80"/>
                <a:gd name="T19" fmla="*/ 0 h 96"/>
                <a:gd name="T20" fmla="*/ 62 w 80"/>
                <a:gd name="T21" fmla="*/ 0 h 96"/>
                <a:gd name="T22" fmla="*/ 2 w 80"/>
                <a:gd name="T23" fmla="*/ 0 h 96"/>
                <a:gd name="T24" fmla="*/ 1 w 80"/>
                <a:gd name="T25" fmla="*/ 1 h 96"/>
                <a:gd name="T26" fmla="*/ 0 w 80"/>
                <a:gd name="T27" fmla="*/ 1 h 96"/>
                <a:gd name="T28" fmla="*/ 0 w 80"/>
                <a:gd name="T29" fmla="*/ 83 h 96"/>
                <a:gd name="T30" fmla="*/ 0 w 80"/>
                <a:gd name="T31" fmla="*/ 95 h 96"/>
                <a:gd name="T32" fmla="*/ 1 w 80"/>
                <a:gd name="T33" fmla="*/ 96 h 96"/>
                <a:gd name="T34" fmla="*/ 2 w 80"/>
                <a:gd name="T35" fmla="*/ 96 h 96"/>
                <a:gd name="T36" fmla="*/ 79 w 80"/>
                <a:gd name="T37" fmla="*/ 96 h 96"/>
                <a:gd name="T38" fmla="*/ 80 w 80"/>
                <a:gd name="T39" fmla="*/ 96 h 96"/>
                <a:gd name="T40" fmla="*/ 80 w 80"/>
                <a:gd name="T41" fmla="*/ 95 h 96"/>
                <a:gd name="T42" fmla="*/ 80 w 80"/>
                <a:gd name="T43" fmla="*/ 83 h 96"/>
                <a:gd name="T44" fmla="*/ 80 w 80"/>
                <a:gd name="T45" fmla="*/ 19 h 96"/>
                <a:gd name="T46" fmla="*/ 80 w 80"/>
                <a:gd name="T47" fmla="*/ 18 h 96"/>
                <a:gd name="T48" fmla="*/ 80 w 80"/>
                <a:gd name="T49" fmla="*/ 17 h 96"/>
                <a:gd name="T50" fmla="*/ 63 w 80"/>
                <a:gd name="T51" fmla="*/ 1 h 96"/>
                <a:gd name="T52" fmla="*/ 63 w 80"/>
                <a:gd name="T53" fmla="*/ 5 h 96"/>
                <a:gd name="T54" fmla="*/ 76 w 80"/>
                <a:gd name="T55" fmla="*/ 18 h 96"/>
                <a:gd name="T56" fmla="*/ 63 w 80"/>
                <a:gd name="T57" fmla="*/ 18 h 96"/>
                <a:gd name="T58" fmla="*/ 63 w 80"/>
                <a:gd name="T59" fmla="*/ 5 h 96"/>
                <a:gd name="T60" fmla="*/ 77 w 80"/>
                <a:gd name="T61" fmla="*/ 94 h 96"/>
                <a:gd name="T62" fmla="*/ 3 w 80"/>
                <a:gd name="T63" fmla="*/ 94 h 96"/>
                <a:gd name="T64" fmla="*/ 3 w 80"/>
                <a:gd name="T65" fmla="*/ 85 h 96"/>
                <a:gd name="T66" fmla="*/ 77 w 80"/>
                <a:gd name="T67" fmla="*/ 85 h 96"/>
                <a:gd name="T68" fmla="*/ 77 w 80"/>
                <a:gd name="T69" fmla="*/ 94 h 96"/>
                <a:gd name="T70" fmla="*/ 77 w 80"/>
                <a:gd name="T71" fmla="*/ 82 h 96"/>
                <a:gd name="T72" fmla="*/ 3 w 80"/>
                <a:gd name="T73" fmla="*/ 82 h 96"/>
                <a:gd name="T74" fmla="*/ 3 w 80"/>
                <a:gd name="T75" fmla="*/ 3 h 96"/>
                <a:gd name="T76" fmla="*/ 61 w 80"/>
                <a:gd name="T77" fmla="*/ 3 h 96"/>
                <a:gd name="T78" fmla="*/ 61 w 80"/>
                <a:gd name="T79" fmla="*/ 19 h 96"/>
                <a:gd name="T80" fmla="*/ 61 w 80"/>
                <a:gd name="T81" fmla="*/ 20 h 96"/>
                <a:gd name="T82" fmla="*/ 62 w 80"/>
                <a:gd name="T83" fmla="*/ 20 h 96"/>
                <a:gd name="T84" fmla="*/ 77 w 80"/>
                <a:gd name="T85" fmla="*/ 20 h 96"/>
                <a:gd name="T86" fmla="*/ 77 w 80"/>
                <a:gd name="T87" fmla="*/ 8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0" h="96">
                  <a:moveTo>
                    <a:pt x="63" y="1"/>
                  </a:moveTo>
                  <a:cubicBezTo>
                    <a:pt x="63" y="1"/>
                    <a:pt x="63" y="1"/>
                    <a:pt x="63" y="1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1" y="96"/>
                  </a:cubicBezTo>
                  <a:cubicBezTo>
                    <a:pt x="1" y="96"/>
                    <a:pt x="1" y="96"/>
                    <a:pt x="2" y="96"/>
                  </a:cubicBezTo>
                  <a:cubicBezTo>
                    <a:pt x="79" y="96"/>
                    <a:pt x="79" y="96"/>
                    <a:pt x="79" y="96"/>
                  </a:cubicBezTo>
                  <a:cubicBezTo>
                    <a:pt x="79" y="96"/>
                    <a:pt x="79" y="96"/>
                    <a:pt x="80" y="96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83"/>
                    <a:pt x="80" y="83"/>
                    <a:pt x="80" y="83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7"/>
                  </a:cubicBezTo>
                  <a:lnTo>
                    <a:pt x="63" y="1"/>
                  </a:lnTo>
                  <a:close/>
                  <a:moveTo>
                    <a:pt x="63" y="5"/>
                  </a:moveTo>
                  <a:cubicBezTo>
                    <a:pt x="76" y="18"/>
                    <a:pt x="76" y="18"/>
                    <a:pt x="76" y="18"/>
                  </a:cubicBezTo>
                  <a:cubicBezTo>
                    <a:pt x="63" y="18"/>
                    <a:pt x="63" y="18"/>
                    <a:pt x="63" y="18"/>
                  </a:cubicBezTo>
                  <a:lnTo>
                    <a:pt x="63" y="5"/>
                  </a:lnTo>
                  <a:close/>
                  <a:moveTo>
                    <a:pt x="77" y="94"/>
                  </a:moveTo>
                  <a:cubicBezTo>
                    <a:pt x="3" y="94"/>
                    <a:pt x="3" y="94"/>
                    <a:pt x="3" y="94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77" y="85"/>
                    <a:pt x="77" y="85"/>
                    <a:pt x="77" y="85"/>
                  </a:cubicBezTo>
                  <a:lnTo>
                    <a:pt x="77" y="94"/>
                  </a:lnTo>
                  <a:close/>
                  <a:moveTo>
                    <a:pt x="77" y="82"/>
                  </a:moveTo>
                  <a:cubicBezTo>
                    <a:pt x="3" y="82"/>
                    <a:pt x="3" y="82"/>
                    <a:pt x="3" y="8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1" y="20"/>
                    <a:pt x="61" y="20"/>
                  </a:cubicBezTo>
                  <a:cubicBezTo>
                    <a:pt x="61" y="20"/>
                    <a:pt x="61" y="20"/>
                    <a:pt x="62" y="20"/>
                  </a:cubicBezTo>
                  <a:cubicBezTo>
                    <a:pt x="77" y="20"/>
                    <a:pt x="77" y="20"/>
                    <a:pt x="77" y="20"/>
                  </a:cubicBezTo>
                  <a:lnTo>
                    <a:pt x="77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44">
              <a:extLst>
                <a:ext uri="{FF2B5EF4-FFF2-40B4-BE49-F238E27FC236}">
                  <a16:creationId xmlns:a16="http://schemas.microsoft.com/office/drawing/2014/main" xmlns="" id="{84310A1C-3D7C-43B0-A683-8FCD8E8ACF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93225" y="4305300"/>
              <a:ext cx="139700" cy="207963"/>
            </a:xfrm>
            <a:custGeom>
              <a:avLst/>
              <a:gdLst>
                <a:gd name="T0" fmla="*/ 29 w 33"/>
                <a:gd name="T1" fmla="*/ 15 h 49"/>
                <a:gd name="T2" fmla="*/ 25 w 33"/>
                <a:gd name="T3" fmla="*/ 15 h 49"/>
                <a:gd name="T4" fmla="*/ 25 w 33"/>
                <a:gd name="T5" fmla="*/ 9 h 49"/>
                <a:gd name="T6" fmla="*/ 25 w 33"/>
                <a:gd name="T7" fmla="*/ 9 h 49"/>
                <a:gd name="T8" fmla="*/ 25 w 33"/>
                <a:gd name="T9" fmla="*/ 7 h 49"/>
                <a:gd name="T10" fmla="*/ 23 w 33"/>
                <a:gd name="T11" fmla="*/ 3 h 49"/>
                <a:gd name="T12" fmla="*/ 20 w 33"/>
                <a:gd name="T13" fmla="*/ 1 h 49"/>
                <a:gd name="T14" fmla="*/ 16 w 33"/>
                <a:gd name="T15" fmla="*/ 0 h 49"/>
                <a:gd name="T16" fmla="*/ 11 w 33"/>
                <a:gd name="T17" fmla="*/ 1 h 49"/>
                <a:gd name="T18" fmla="*/ 9 w 33"/>
                <a:gd name="T19" fmla="*/ 4 h 49"/>
                <a:gd name="T20" fmla="*/ 7 w 33"/>
                <a:gd name="T21" fmla="*/ 7 h 49"/>
                <a:gd name="T22" fmla="*/ 7 w 33"/>
                <a:gd name="T23" fmla="*/ 9 h 49"/>
                <a:gd name="T24" fmla="*/ 7 w 33"/>
                <a:gd name="T25" fmla="*/ 9 h 49"/>
                <a:gd name="T26" fmla="*/ 7 w 33"/>
                <a:gd name="T27" fmla="*/ 9 h 49"/>
                <a:gd name="T28" fmla="*/ 7 w 33"/>
                <a:gd name="T29" fmla="*/ 15 h 49"/>
                <a:gd name="T30" fmla="*/ 4 w 33"/>
                <a:gd name="T31" fmla="*/ 15 h 49"/>
                <a:gd name="T32" fmla="*/ 0 w 33"/>
                <a:gd name="T33" fmla="*/ 19 h 49"/>
                <a:gd name="T34" fmla="*/ 0 w 33"/>
                <a:gd name="T35" fmla="*/ 45 h 49"/>
                <a:gd name="T36" fmla="*/ 4 w 33"/>
                <a:gd name="T37" fmla="*/ 49 h 49"/>
                <a:gd name="T38" fmla="*/ 29 w 33"/>
                <a:gd name="T39" fmla="*/ 49 h 49"/>
                <a:gd name="T40" fmla="*/ 33 w 33"/>
                <a:gd name="T41" fmla="*/ 45 h 49"/>
                <a:gd name="T42" fmla="*/ 33 w 33"/>
                <a:gd name="T43" fmla="*/ 19 h 49"/>
                <a:gd name="T44" fmla="*/ 29 w 33"/>
                <a:gd name="T45" fmla="*/ 15 h 49"/>
                <a:gd name="T46" fmla="*/ 11 w 33"/>
                <a:gd name="T47" fmla="*/ 6 h 49"/>
                <a:gd name="T48" fmla="*/ 12 w 33"/>
                <a:gd name="T49" fmla="*/ 4 h 49"/>
                <a:gd name="T50" fmla="*/ 16 w 33"/>
                <a:gd name="T51" fmla="*/ 3 h 49"/>
                <a:gd name="T52" fmla="*/ 20 w 33"/>
                <a:gd name="T53" fmla="*/ 3 h 49"/>
                <a:gd name="T54" fmla="*/ 21 w 33"/>
                <a:gd name="T55" fmla="*/ 5 h 49"/>
                <a:gd name="T56" fmla="*/ 22 w 33"/>
                <a:gd name="T57" fmla="*/ 7 h 49"/>
                <a:gd name="T58" fmla="*/ 23 w 33"/>
                <a:gd name="T59" fmla="*/ 9 h 49"/>
                <a:gd name="T60" fmla="*/ 23 w 33"/>
                <a:gd name="T61" fmla="*/ 9 h 49"/>
                <a:gd name="T62" fmla="*/ 23 w 33"/>
                <a:gd name="T63" fmla="*/ 9 h 49"/>
                <a:gd name="T64" fmla="*/ 23 w 33"/>
                <a:gd name="T65" fmla="*/ 9 h 49"/>
                <a:gd name="T66" fmla="*/ 23 w 33"/>
                <a:gd name="T67" fmla="*/ 15 h 49"/>
                <a:gd name="T68" fmla="*/ 10 w 33"/>
                <a:gd name="T69" fmla="*/ 15 h 49"/>
                <a:gd name="T70" fmla="*/ 10 w 33"/>
                <a:gd name="T71" fmla="*/ 9 h 49"/>
                <a:gd name="T72" fmla="*/ 10 w 33"/>
                <a:gd name="T73" fmla="*/ 9 h 49"/>
                <a:gd name="T74" fmla="*/ 10 w 33"/>
                <a:gd name="T75" fmla="*/ 9 h 49"/>
                <a:gd name="T76" fmla="*/ 10 w 33"/>
                <a:gd name="T77" fmla="*/ 9 h 49"/>
                <a:gd name="T78" fmla="*/ 11 w 33"/>
                <a:gd name="T79" fmla="*/ 6 h 49"/>
                <a:gd name="T80" fmla="*/ 30 w 33"/>
                <a:gd name="T81" fmla="*/ 45 h 49"/>
                <a:gd name="T82" fmla="*/ 29 w 33"/>
                <a:gd name="T83" fmla="*/ 47 h 49"/>
                <a:gd name="T84" fmla="*/ 4 w 33"/>
                <a:gd name="T85" fmla="*/ 47 h 49"/>
                <a:gd name="T86" fmla="*/ 3 w 33"/>
                <a:gd name="T87" fmla="*/ 45 h 49"/>
                <a:gd name="T88" fmla="*/ 3 w 33"/>
                <a:gd name="T89" fmla="*/ 19 h 49"/>
                <a:gd name="T90" fmla="*/ 4 w 33"/>
                <a:gd name="T91" fmla="*/ 18 h 49"/>
                <a:gd name="T92" fmla="*/ 29 w 33"/>
                <a:gd name="T93" fmla="*/ 18 h 49"/>
                <a:gd name="T94" fmla="*/ 30 w 33"/>
                <a:gd name="T95" fmla="*/ 19 h 49"/>
                <a:gd name="T96" fmla="*/ 30 w 33"/>
                <a:gd name="T97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3" h="49">
                  <a:moveTo>
                    <a:pt x="29" y="15"/>
                  </a:moveTo>
                  <a:cubicBezTo>
                    <a:pt x="25" y="15"/>
                    <a:pt x="25" y="15"/>
                    <a:pt x="25" y="15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25" y="8"/>
                    <a:pt x="25" y="7"/>
                  </a:cubicBezTo>
                  <a:cubicBezTo>
                    <a:pt x="25" y="6"/>
                    <a:pt x="24" y="4"/>
                    <a:pt x="23" y="3"/>
                  </a:cubicBezTo>
                  <a:cubicBezTo>
                    <a:pt x="22" y="2"/>
                    <a:pt x="21" y="1"/>
                    <a:pt x="20" y="1"/>
                  </a:cubicBezTo>
                  <a:cubicBezTo>
                    <a:pt x="19" y="0"/>
                    <a:pt x="18" y="0"/>
                    <a:pt x="16" y="0"/>
                  </a:cubicBezTo>
                  <a:cubicBezTo>
                    <a:pt x="14" y="0"/>
                    <a:pt x="12" y="0"/>
                    <a:pt x="11" y="1"/>
                  </a:cubicBezTo>
                  <a:cubicBezTo>
                    <a:pt x="10" y="2"/>
                    <a:pt x="9" y="3"/>
                    <a:pt x="9" y="4"/>
                  </a:cubicBezTo>
                  <a:cubicBezTo>
                    <a:pt x="8" y="5"/>
                    <a:pt x="7" y="6"/>
                    <a:pt x="7" y="7"/>
                  </a:cubicBezTo>
                  <a:cubicBezTo>
                    <a:pt x="7" y="8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2" y="15"/>
                    <a:pt x="0" y="17"/>
                    <a:pt x="0" y="19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7"/>
                    <a:pt x="2" y="49"/>
                    <a:pt x="4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31" y="49"/>
                    <a:pt x="33" y="47"/>
                    <a:pt x="33" y="45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33" y="17"/>
                    <a:pt x="31" y="15"/>
                    <a:pt x="29" y="15"/>
                  </a:cubicBezTo>
                  <a:close/>
                  <a:moveTo>
                    <a:pt x="11" y="6"/>
                  </a:moveTo>
                  <a:cubicBezTo>
                    <a:pt x="11" y="5"/>
                    <a:pt x="12" y="4"/>
                    <a:pt x="12" y="4"/>
                  </a:cubicBezTo>
                  <a:cubicBezTo>
                    <a:pt x="13" y="3"/>
                    <a:pt x="15" y="3"/>
                    <a:pt x="16" y="3"/>
                  </a:cubicBezTo>
                  <a:cubicBezTo>
                    <a:pt x="18" y="3"/>
                    <a:pt x="19" y="3"/>
                    <a:pt x="20" y="3"/>
                  </a:cubicBezTo>
                  <a:cubicBezTo>
                    <a:pt x="21" y="4"/>
                    <a:pt x="21" y="4"/>
                    <a:pt x="21" y="5"/>
                  </a:cubicBezTo>
                  <a:cubicBezTo>
                    <a:pt x="22" y="6"/>
                    <a:pt x="22" y="7"/>
                    <a:pt x="22" y="7"/>
                  </a:cubicBezTo>
                  <a:cubicBezTo>
                    <a:pt x="23" y="8"/>
                    <a:pt x="23" y="9"/>
                    <a:pt x="23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7"/>
                    <a:pt x="11" y="6"/>
                  </a:cubicBezTo>
                  <a:close/>
                  <a:moveTo>
                    <a:pt x="30" y="45"/>
                  </a:moveTo>
                  <a:cubicBezTo>
                    <a:pt x="30" y="46"/>
                    <a:pt x="29" y="47"/>
                    <a:pt x="29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3" y="47"/>
                    <a:pt x="3" y="46"/>
                    <a:pt x="3" y="45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8"/>
                    <a:pt x="4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8"/>
                    <a:pt x="30" y="19"/>
                    <a:pt x="30" y="19"/>
                  </a:cubicBezTo>
                  <a:lnTo>
                    <a:pt x="30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45">
              <a:extLst>
                <a:ext uri="{FF2B5EF4-FFF2-40B4-BE49-F238E27FC236}">
                  <a16:creationId xmlns:a16="http://schemas.microsoft.com/office/drawing/2014/main" xmlns="" id="{F5A87928-5A2B-44DD-9522-5F331AB1AA7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4500" y="4424363"/>
              <a:ext cx="52388" cy="41275"/>
            </a:xfrm>
            <a:custGeom>
              <a:avLst/>
              <a:gdLst>
                <a:gd name="T0" fmla="*/ 11 w 12"/>
                <a:gd name="T1" fmla="*/ 0 h 10"/>
                <a:gd name="T2" fmla="*/ 2 w 12"/>
                <a:gd name="T3" fmla="*/ 0 h 10"/>
                <a:gd name="T4" fmla="*/ 0 w 12"/>
                <a:gd name="T5" fmla="*/ 1 h 10"/>
                <a:gd name="T6" fmla="*/ 2 w 12"/>
                <a:gd name="T7" fmla="*/ 2 h 10"/>
                <a:gd name="T8" fmla="*/ 5 w 12"/>
                <a:gd name="T9" fmla="*/ 2 h 10"/>
                <a:gd name="T10" fmla="*/ 5 w 12"/>
                <a:gd name="T11" fmla="*/ 9 h 10"/>
                <a:gd name="T12" fmla="*/ 6 w 12"/>
                <a:gd name="T13" fmla="*/ 10 h 10"/>
                <a:gd name="T14" fmla="*/ 7 w 12"/>
                <a:gd name="T15" fmla="*/ 9 h 10"/>
                <a:gd name="T16" fmla="*/ 7 w 12"/>
                <a:gd name="T17" fmla="*/ 2 h 10"/>
                <a:gd name="T18" fmla="*/ 11 w 12"/>
                <a:gd name="T19" fmla="*/ 2 h 10"/>
                <a:gd name="T20" fmla="*/ 12 w 12"/>
                <a:gd name="T21" fmla="*/ 1 h 10"/>
                <a:gd name="T22" fmla="*/ 11 w 1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10">
                  <a:moveTo>
                    <a:pt x="1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10"/>
                    <a:pt x="6" y="10"/>
                  </a:cubicBezTo>
                  <a:cubicBezTo>
                    <a:pt x="7" y="10"/>
                    <a:pt x="7" y="9"/>
                    <a:pt x="7" y="9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2"/>
                    <a:pt x="12" y="1"/>
                  </a:cubicBezTo>
                  <a:cubicBezTo>
                    <a:pt x="12" y="0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xmlns="" id="{1F125FDD-35AF-4082-AA59-C2137E942AA9}"/>
              </a:ext>
            </a:extLst>
          </p:cNvPr>
          <p:cNvGrpSpPr/>
          <p:nvPr/>
        </p:nvGrpSpPr>
        <p:grpSpPr>
          <a:xfrm>
            <a:off x="3484563" y="1938338"/>
            <a:ext cx="428625" cy="428625"/>
            <a:chOff x="2678113" y="1916113"/>
            <a:chExt cx="428625" cy="428625"/>
          </a:xfrm>
          <a:solidFill>
            <a:schemeClr val="accent1"/>
          </a:solidFill>
        </p:grpSpPr>
        <p:sp>
          <p:nvSpPr>
            <p:cNvPr id="64" name="Freeform 546">
              <a:extLst>
                <a:ext uri="{FF2B5EF4-FFF2-40B4-BE49-F238E27FC236}">
                  <a16:creationId xmlns:a16="http://schemas.microsoft.com/office/drawing/2014/main" xmlns="" id="{F0C5DCDC-C89E-4F10-BEAF-3020880CA4B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8113" y="1916113"/>
              <a:ext cx="428625" cy="428625"/>
            </a:xfrm>
            <a:custGeom>
              <a:avLst/>
              <a:gdLst>
                <a:gd name="T0" fmla="*/ 100 w 101"/>
                <a:gd name="T1" fmla="*/ 101 h 101"/>
                <a:gd name="T2" fmla="*/ 101 w 101"/>
                <a:gd name="T3" fmla="*/ 75 h 101"/>
                <a:gd name="T4" fmla="*/ 98 w 101"/>
                <a:gd name="T5" fmla="*/ 75 h 101"/>
                <a:gd name="T6" fmla="*/ 76 w 101"/>
                <a:gd name="T7" fmla="*/ 74 h 101"/>
                <a:gd name="T8" fmla="*/ 14 w 101"/>
                <a:gd name="T9" fmla="*/ 74 h 101"/>
                <a:gd name="T10" fmla="*/ 5 w 101"/>
                <a:gd name="T11" fmla="*/ 69 h 101"/>
                <a:gd name="T12" fmla="*/ 3 w 101"/>
                <a:gd name="T13" fmla="*/ 63 h 101"/>
                <a:gd name="T14" fmla="*/ 3 w 101"/>
                <a:gd name="T15" fmla="*/ 27 h 101"/>
                <a:gd name="T16" fmla="*/ 3 w 101"/>
                <a:gd name="T17" fmla="*/ 27 h 101"/>
                <a:gd name="T18" fmla="*/ 4 w 101"/>
                <a:gd name="T19" fmla="*/ 8 h 101"/>
                <a:gd name="T20" fmla="*/ 11 w 101"/>
                <a:gd name="T21" fmla="*/ 4 h 101"/>
                <a:gd name="T22" fmla="*/ 15 w 101"/>
                <a:gd name="T23" fmla="*/ 3 h 101"/>
                <a:gd name="T24" fmla="*/ 15 w 101"/>
                <a:gd name="T25" fmla="*/ 3 h 101"/>
                <a:gd name="T26" fmla="*/ 18 w 101"/>
                <a:gd name="T27" fmla="*/ 3 h 101"/>
                <a:gd name="T28" fmla="*/ 93 w 101"/>
                <a:gd name="T29" fmla="*/ 5 h 101"/>
                <a:gd name="T30" fmla="*/ 98 w 101"/>
                <a:gd name="T31" fmla="*/ 11 h 101"/>
                <a:gd name="T32" fmla="*/ 98 w 101"/>
                <a:gd name="T33" fmla="*/ 15 h 101"/>
                <a:gd name="T34" fmla="*/ 98 w 101"/>
                <a:gd name="T35" fmla="*/ 15 h 101"/>
                <a:gd name="T36" fmla="*/ 98 w 101"/>
                <a:gd name="T37" fmla="*/ 27 h 101"/>
                <a:gd name="T38" fmla="*/ 91 w 101"/>
                <a:gd name="T39" fmla="*/ 61 h 101"/>
                <a:gd name="T40" fmla="*/ 91 w 101"/>
                <a:gd name="T41" fmla="*/ 64 h 101"/>
                <a:gd name="T42" fmla="*/ 101 w 101"/>
                <a:gd name="T43" fmla="*/ 64 h 101"/>
                <a:gd name="T44" fmla="*/ 101 w 101"/>
                <a:gd name="T45" fmla="*/ 27 h 101"/>
                <a:gd name="T46" fmla="*/ 101 w 101"/>
                <a:gd name="T47" fmla="*/ 15 h 101"/>
                <a:gd name="T48" fmla="*/ 97 w 101"/>
                <a:gd name="T49" fmla="*/ 4 h 101"/>
                <a:gd name="T50" fmla="*/ 87 w 101"/>
                <a:gd name="T51" fmla="*/ 0 h 101"/>
                <a:gd name="T52" fmla="*/ 24 w 101"/>
                <a:gd name="T53" fmla="*/ 0 h 101"/>
                <a:gd name="T54" fmla="*/ 15 w 101"/>
                <a:gd name="T55" fmla="*/ 0 h 101"/>
                <a:gd name="T56" fmla="*/ 11 w 101"/>
                <a:gd name="T57" fmla="*/ 1 h 101"/>
                <a:gd name="T58" fmla="*/ 1 w 101"/>
                <a:gd name="T59" fmla="*/ 8 h 101"/>
                <a:gd name="T60" fmla="*/ 0 w 101"/>
                <a:gd name="T61" fmla="*/ 27 h 101"/>
                <a:gd name="T62" fmla="*/ 0 w 101"/>
                <a:gd name="T63" fmla="*/ 62 h 101"/>
                <a:gd name="T64" fmla="*/ 6 w 101"/>
                <a:gd name="T65" fmla="*/ 74 h 101"/>
                <a:gd name="T66" fmla="*/ 75 w 101"/>
                <a:gd name="T67" fmla="*/ 7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1">
                  <a:moveTo>
                    <a:pt x="99" y="101"/>
                  </a:moveTo>
                  <a:cubicBezTo>
                    <a:pt x="99" y="101"/>
                    <a:pt x="100" y="101"/>
                    <a:pt x="100" y="101"/>
                  </a:cubicBezTo>
                  <a:cubicBezTo>
                    <a:pt x="101" y="101"/>
                    <a:pt x="101" y="100"/>
                    <a:pt x="101" y="100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5"/>
                    <a:pt x="100" y="74"/>
                    <a:pt x="100" y="74"/>
                  </a:cubicBezTo>
                  <a:cubicBezTo>
                    <a:pt x="99" y="74"/>
                    <a:pt x="98" y="75"/>
                    <a:pt x="98" y="75"/>
                  </a:cubicBezTo>
                  <a:cubicBezTo>
                    <a:pt x="98" y="96"/>
                    <a:pt x="98" y="96"/>
                    <a:pt x="98" y="9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28" y="74"/>
                    <a:pt x="14" y="74"/>
                  </a:cubicBezTo>
                  <a:cubicBezTo>
                    <a:pt x="11" y="74"/>
                    <a:pt x="9" y="73"/>
                    <a:pt x="8" y="72"/>
                  </a:cubicBezTo>
                  <a:cubicBezTo>
                    <a:pt x="7" y="71"/>
                    <a:pt x="6" y="70"/>
                    <a:pt x="5" y="69"/>
                  </a:cubicBezTo>
                  <a:cubicBezTo>
                    <a:pt x="4" y="68"/>
                    <a:pt x="4" y="66"/>
                    <a:pt x="3" y="65"/>
                  </a:cubicBezTo>
                  <a:cubicBezTo>
                    <a:pt x="3" y="64"/>
                    <a:pt x="3" y="63"/>
                    <a:pt x="3" y="63"/>
                  </a:cubicBezTo>
                  <a:cubicBezTo>
                    <a:pt x="3" y="63"/>
                    <a:pt x="3" y="62"/>
                    <a:pt x="3" y="62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6"/>
                    <a:pt x="3" y="23"/>
                    <a:pt x="3" y="14"/>
                  </a:cubicBezTo>
                  <a:cubicBezTo>
                    <a:pt x="3" y="11"/>
                    <a:pt x="4" y="9"/>
                    <a:pt x="4" y="8"/>
                  </a:cubicBezTo>
                  <a:cubicBezTo>
                    <a:pt x="5" y="7"/>
                    <a:pt x="6" y="6"/>
                    <a:pt x="7" y="5"/>
                  </a:cubicBezTo>
                  <a:cubicBezTo>
                    <a:pt x="8" y="4"/>
                    <a:pt x="10" y="4"/>
                    <a:pt x="11" y="4"/>
                  </a:cubicBezTo>
                  <a:cubicBezTo>
                    <a:pt x="13" y="3"/>
                    <a:pt x="14" y="3"/>
                    <a:pt x="14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6" y="3"/>
                    <a:pt x="18" y="3"/>
                  </a:cubicBezTo>
                  <a:cubicBezTo>
                    <a:pt x="29" y="3"/>
                    <a:pt x="75" y="3"/>
                    <a:pt x="87" y="3"/>
                  </a:cubicBezTo>
                  <a:cubicBezTo>
                    <a:pt x="90" y="3"/>
                    <a:pt x="92" y="4"/>
                    <a:pt x="93" y="5"/>
                  </a:cubicBezTo>
                  <a:cubicBezTo>
                    <a:pt x="94" y="5"/>
                    <a:pt x="95" y="6"/>
                    <a:pt x="96" y="7"/>
                  </a:cubicBezTo>
                  <a:cubicBezTo>
                    <a:pt x="97" y="8"/>
                    <a:pt x="98" y="10"/>
                    <a:pt x="98" y="11"/>
                  </a:cubicBezTo>
                  <a:cubicBezTo>
                    <a:pt x="98" y="13"/>
                    <a:pt x="98" y="14"/>
                    <a:pt x="98" y="15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61"/>
                    <a:pt x="98" y="61"/>
                    <a:pt x="98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0" y="61"/>
                    <a:pt x="89" y="62"/>
                    <a:pt x="89" y="63"/>
                  </a:cubicBezTo>
                  <a:cubicBezTo>
                    <a:pt x="89" y="63"/>
                    <a:pt x="90" y="64"/>
                    <a:pt x="91" y="64"/>
                  </a:cubicBezTo>
                  <a:cubicBezTo>
                    <a:pt x="100" y="64"/>
                    <a:pt x="100" y="64"/>
                    <a:pt x="100" y="64"/>
                  </a:cubicBezTo>
                  <a:cubicBezTo>
                    <a:pt x="100" y="64"/>
                    <a:pt x="100" y="64"/>
                    <a:pt x="101" y="64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101" y="14"/>
                    <a:pt x="101" y="13"/>
                    <a:pt x="101" y="11"/>
                  </a:cubicBezTo>
                  <a:cubicBezTo>
                    <a:pt x="100" y="9"/>
                    <a:pt x="99" y="7"/>
                    <a:pt x="97" y="4"/>
                  </a:cubicBezTo>
                  <a:cubicBezTo>
                    <a:pt x="96" y="3"/>
                    <a:pt x="95" y="2"/>
                    <a:pt x="93" y="2"/>
                  </a:cubicBezTo>
                  <a:cubicBezTo>
                    <a:pt x="91" y="1"/>
                    <a:pt x="89" y="0"/>
                    <a:pt x="87" y="0"/>
                  </a:cubicBezTo>
                  <a:cubicBezTo>
                    <a:pt x="80" y="0"/>
                    <a:pt x="62" y="0"/>
                    <a:pt x="46" y="0"/>
                  </a:cubicBezTo>
                  <a:cubicBezTo>
                    <a:pt x="38" y="0"/>
                    <a:pt x="30" y="0"/>
                    <a:pt x="24" y="0"/>
                  </a:cubicBezTo>
                  <a:cubicBezTo>
                    <a:pt x="22" y="0"/>
                    <a:pt x="19" y="0"/>
                    <a:pt x="18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4" y="0"/>
                    <a:pt x="13" y="0"/>
                    <a:pt x="11" y="1"/>
                  </a:cubicBezTo>
                  <a:cubicBezTo>
                    <a:pt x="9" y="1"/>
                    <a:pt x="6" y="2"/>
                    <a:pt x="4" y="4"/>
                  </a:cubicBezTo>
                  <a:cubicBezTo>
                    <a:pt x="3" y="5"/>
                    <a:pt x="2" y="7"/>
                    <a:pt x="1" y="8"/>
                  </a:cubicBezTo>
                  <a:cubicBezTo>
                    <a:pt x="1" y="10"/>
                    <a:pt x="0" y="12"/>
                    <a:pt x="0" y="14"/>
                  </a:cubicBezTo>
                  <a:cubicBezTo>
                    <a:pt x="0" y="23"/>
                    <a:pt x="0" y="26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3"/>
                    <a:pt x="0" y="66"/>
                    <a:pt x="2" y="69"/>
                  </a:cubicBezTo>
                  <a:cubicBezTo>
                    <a:pt x="3" y="71"/>
                    <a:pt x="4" y="73"/>
                    <a:pt x="6" y="74"/>
                  </a:cubicBezTo>
                  <a:cubicBezTo>
                    <a:pt x="8" y="76"/>
                    <a:pt x="11" y="76"/>
                    <a:pt x="14" y="76"/>
                  </a:cubicBezTo>
                  <a:cubicBezTo>
                    <a:pt x="27" y="76"/>
                    <a:pt x="70" y="76"/>
                    <a:pt x="75" y="76"/>
                  </a:cubicBezTo>
                  <a:lnTo>
                    <a:pt x="99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47">
              <a:extLst>
                <a:ext uri="{FF2B5EF4-FFF2-40B4-BE49-F238E27FC236}">
                  <a16:creationId xmlns:a16="http://schemas.microsoft.com/office/drawing/2014/main" xmlns="" id="{D9BCE26E-6065-4837-929E-DC60CA438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3675" y="2022475"/>
              <a:ext cx="317500" cy="12700"/>
            </a:xfrm>
            <a:custGeom>
              <a:avLst/>
              <a:gdLst>
                <a:gd name="T0" fmla="*/ 75 w 75"/>
                <a:gd name="T1" fmla="*/ 1 h 3"/>
                <a:gd name="T2" fmla="*/ 74 w 75"/>
                <a:gd name="T3" fmla="*/ 0 h 3"/>
                <a:gd name="T4" fmla="*/ 1 w 75"/>
                <a:gd name="T5" fmla="*/ 0 h 3"/>
                <a:gd name="T6" fmla="*/ 0 w 75"/>
                <a:gd name="T7" fmla="*/ 1 h 3"/>
                <a:gd name="T8" fmla="*/ 1 w 75"/>
                <a:gd name="T9" fmla="*/ 3 h 3"/>
                <a:gd name="T10" fmla="*/ 74 w 75"/>
                <a:gd name="T11" fmla="*/ 3 h 3"/>
                <a:gd name="T12" fmla="*/ 75 w 75"/>
                <a:gd name="T1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3">
                  <a:moveTo>
                    <a:pt x="75" y="1"/>
                  </a:moveTo>
                  <a:cubicBezTo>
                    <a:pt x="75" y="1"/>
                    <a:pt x="75" y="0"/>
                    <a:pt x="7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5" y="3"/>
                    <a:pt x="75" y="2"/>
                    <a:pt x="7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48">
              <a:extLst>
                <a:ext uri="{FF2B5EF4-FFF2-40B4-BE49-F238E27FC236}">
                  <a16:creationId xmlns:a16="http://schemas.microsoft.com/office/drawing/2014/main" xmlns="" id="{F4A3BFDF-D1A3-4B9E-BDFA-F8FCA33D614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8438" y="2073275"/>
              <a:ext cx="220663" cy="12700"/>
            </a:xfrm>
            <a:custGeom>
              <a:avLst/>
              <a:gdLst>
                <a:gd name="T0" fmla="*/ 52 w 52"/>
                <a:gd name="T1" fmla="*/ 2 h 3"/>
                <a:gd name="T2" fmla="*/ 50 w 52"/>
                <a:gd name="T3" fmla="*/ 0 h 3"/>
                <a:gd name="T4" fmla="*/ 1 w 52"/>
                <a:gd name="T5" fmla="*/ 0 h 3"/>
                <a:gd name="T6" fmla="*/ 0 w 52"/>
                <a:gd name="T7" fmla="*/ 2 h 3"/>
                <a:gd name="T8" fmla="*/ 1 w 52"/>
                <a:gd name="T9" fmla="*/ 3 h 3"/>
                <a:gd name="T10" fmla="*/ 50 w 52"/>
                <a:gd name="T11" fmla="*/ 3 h 3"/>
                <a:gd name="T12" fmla="*/ 52 w 52"/>
                <a:gd name="T13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">
                  <a:moveTo>
                    <a:pt x="52" y="2"/>
                  </a:moveTo>
                  <a:cubicBezTo>
                    <a:pt x="52" y="1"/>
                    <a:pt x="51" y="0"/>
                    <a:pt x="5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1" y="3"/>
                    <a:pt x="52" y="2"/>
                    <a:pt x="5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49">
              <a:extLst>
                <a:ext uri="{FF2B5EF4-FFF2-40B4-BE49-F238E27FC236}">
                  <a16:creationId xmlns:a16="http://schemas.microsoft.com/office/drawing/2014/main" xmlns="" id="{FB1765DD-E2D1-42FF-B1CD-A0A76EF18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8438" y="2124075"/>
              <a:ext cx="109538" cy="12700"/>
            </a:xfrm>
            <a:custGeom>
              <a:avLst/>
              <a:gdLst>
                <a:gd name="T0" fmla="*/ 1 w 26"/>
                <a:gd name="T1" fmla="*/ 0 h 3"/>
                <a:gd name="T2" fmla="*/ 0 w 26"/>
                <a:gd name="T3" fmla="*/ 2 h 3"/>
                <a:gd name="T4" fmla="*/ 1 w 26"/>
                <a:gd name="T5" fmla="*/ 3 h 3"/>
                <a:gd name="T6" fmla="*/ 25 w 26"/>
                <a:gd name="T7" fmla="*/ 3 h 3"/>
                <a:gd name="T8" fmla="*/ 26 w 26"/>
                <a:gd name="T9" fmla="*/ 2 h 3"/>
                <a:gd name="T10" fmla="*/ 25 w 26"/>
                <a:gd name="T11" fmla="*/ 0 h 3"/>
                <a:gd name="T12" fmla="*/ 1 w 26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6" y="2"/>
                    <a:pt x="26" y="2"/>
                  </a:cubicBezTo>
                  <a:cubicBezTo>
                    <a:pt x="26" y="1"/>
                    <a:pt x="25" y="0"/>
                    <a:pt x="25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8" name="Freeform 550">
            <a:extLst>
              <a:ext uri="{FF2B5EF4-FFF2-40B4-BE49-F238E27FC236}">
                <a16:creationId xmlns:a16="http://schemas.microsoft.com/office/drawing/2014/main" xmlns="" id="{9A360BC1-9912-464F-BBC6-366666FBD690}"/>
              </a:ext>
            </a:extLst>
          </p:cNvPr>
          <p:cNvSpPr>
            <a:spLocks noEditPoints="1"/>
          </p:cNvSpPr>
          <p:nvPr/>
        </p:nvSpPr>
        <p:spPr bwMode="auto">
          <a:xfrm>
            <a:off x="8359776" y="2810072"/>
            <a:ext cx="352425" cy="342900"/>
          </a:xfrm>
          <a:custGeom>
            <a:avLst/>
            <a:gdLst>
              <a:gd name="T0" fmla="*/ 83 w 83"/>
              <a:gd name="T1" fmla="*/ 40 h 81"/>
              <a:gd name="T2" fmla="*/ 83 w 83"/>
              <a:gd name="T3" fmla="*/ 40 h 81"/>
              <a:gd name="T4" fmla="*/ 83 w 83"/>
              <a:gd name="T5" fmla="*/ 40 h 81"/>
              <a:gd name="T6" fmla="*/ 83 w 83"/>
              <a:gd name="T7" fmla="*/ 40 h 81"/>
              <a:gd name="T8" fmla="*/ 82 w 83"/>
              <a:gd name="T9" fmla="*/ 40 h 81"/>
              <a:gd name="T10" fmla="*/ 82 w 83"/>
              <a:gd name="T11" fmla="*/ 40 h 81"/>
              <a:gd name="T12" fmla="*/ 82 w 83"/>
              <a:gd name="T13" fmla="*/ 39 h 81"/>
              <a:gd name="T14" fmla="*/ 42 w 83"/>
              <a:gd name="T15" fmla="*/ 0 h 81"/>
              <a:gd name="T16" fmla="*/ 42 w 83"/>
              <a:gd name="T17" fmla="*/ 0 h 81"/>
              <a:gd name="T18" fmla="*/ 42 w 83"/>
              <a:gd name="T19" fmla="*/ 0 h 81"/>
              <a:gd name="T20" fmla="*/ 42 w 83"/>
              <a:gd name="T21" fmla="*/ 0 h 81"/>
              <a:gd name="T22" fmla="*/ 40 w 83"/>
              <a:gd name="T23" fmla="*/ 0 h 81"/>
              <a:gd name="T24" fmla="*/ 0 w 83"/>
              <a:gd name="T25" fmla="*/ 39 h 81"/>
              <a:gd name="T26" fmla="*/ 0 w 83"/>
              <a:gd name="T27" fmla="*/ 40 h 81"/>
              <a:gd name="T28" fmla="*/ 0 w 83"/>
              <a:gd name="T29" fmla="*/ 40 h 81"/>
              <a:gd name="T30" fmla="*/ 40 w 83"/>
              <a:gd name="T31" fmla="*/ 81 h 81"/>
              <a:gd name="T32" fmla="*/ 42 w 83"/>
              <a:gd name="T33" fmla="*/ 81 h 81"/>
              <a:gd name="T34" fmla="*/ 42 w 83"/>
              <a:gd name="T35" fmla="*/ 80 h 81"/>
              <a:gd name="T36" fmla="*/ 42 w 83"/>
              <a:gd name="T37" fmla="*/ 80 h 81"/>
              <a:gd name="T38" fmla="*/ 42 w 83"/>
              <a:gd name="T39" fmla="*/ 80 h 81"/>
              <a:gd name="T40" fmla="*/ 82 w 83"/>
              <a:gd name="T41" fmla="*/ 41 h 81"/>
              <a:gd name="T42" fmla="*/ 82 w 83"/>
              <a:gd name="T43" fmla="*/ 41 h 81"/>
              <a:gd name="T44" fmla="*/ 82 w 83"/>
              <a:gd name="T45" fmla="*/ 41 h 81"/>
              <a:gd name="T46" fmla="*/ 83 w 83"/>
              <a:gd name="T47" fmla="*/ 41 h 81"/>
              <a:gd name="T48" fmla="*/ 83 w 83"/>
              <a:gd name="T49" fmla="*/ 41 h 81"/>
              <a:gd name="T50" fmla="*/ 83 w 83"/>
              <a:gd name="T51" fmla="*/ 41 h 81"/>
              <a:gd name="T52" fmla="*/ 83 w 83"/>
              <a:gd name="T53" fmla="*/ 40 h 81"/>
              <a:gd name="T54" fmla="*/ 83 w 83"/>
              <a:gd name="T55" fmla="*/ 40 h 81"/>
              <a:gd name="T56" fmla="*/ 83 w 83"/>
              <a:gd name="T57" fmla="*/ 40 h 81"/>
              <a:gd name="T58" fmla="*/ 40 w 83"/>
              <a:gd name="T59" fmla="*/ 40 h 81"/>
              <a:gd name="T60" fmla="*/ 40 w 83"/>
              <a:gd name="T61" fmla="*/ 78 h 81"/>
              <a:gd name="T62" fmla="*/ 3 w 83"/>
              <a:gd name="T63" fmla="*/ 40 h 81"/>
              <a:gd name="T64" fmla="*/ 40 w 83"/>
              <a:gd name="T65" fmla="*/ 3 h 81"/>
              <a:gd name="T66" fmla="*/ 40 w 83"/>
              <a:gd name="T67" fmla="*/ 40 h 81"/>
              <a:gd name="T68" fmla="*/ 42 w 83"/>
              <a:gd name="T69" fmla="*/ 77 h 81"/>
              <a:gd name="T70" fmla="*/ 42 w 83"/>
              <a:gd name="T71" fmla="*/ 41 h 81"/>
              <a:gd name="T72" fmla="*/ 79 w 83"/>
              <a:gd name="T73" fmla="*/ 41 h 81"/>
              <a:gd name="T74" fmla="*/ 42 w 83"/>
              <a:gd name="T75" fmla="*/ 77 h 81"/>
              <a:gd name="T76" fmla="*/ 42 w 83"/>
              <a:gd name="T77" fmla="*/ 39 h 81"/>
              <a:gd name="T78" fmla="*/ 42 w 83"/>
              <a:gd name="T79" fmla="*/ 4 h 81"/>
              <a:gd name="T80" fmla="*/ 79 w 83"/>
              <a:gd name="T81" fmla="*/ 39 h 81"/>
              <a:gd name="T82" fmla="*/ 42 w 83"/>
              <a:gd name="T83" fmla="*/ 3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83" h="81">
                <a:moveTo>
                  <a:pt x="83" y="40"/>
                </a:moveTo>
                <a:cubicBezTo>
                  <a:pt x="83" y="40"/>
                  <a:pt x="83" y="40"/>
                  <a:pt x="83" y="40"/>
                </a:cubicBezTo>
                <a:cubicBezTo>
                  <a:pt x="83" y="40"/>
                  <a:pt x="83" y="40"/>
                  <a:pt x="83" y="40"/>
                </a:cubicBezTo>
                <a:cubicBezTo>
                  <a:pt x="83" y="40"/>
                  <a:pt x="83" y="40"/>
                  <a:pt x="83" y="40"/>
                </a:cubicBezTo>
                <a:cubicBezTo>
                  <a:pt x="83" y="40"/>
                  <a:pt x="82" y="40"/>
                  <a:pt x="82" y="40"/>
                </a:cubicBezTo>
                <a:cubicBezTo>
                  <a:pt x="82" y="40"/>
                  <a:pt x="82" y="40"/>
                  <a:pt x="82" y="40"/>
                </a:cubicBezTo>
                <a:cubicBezTo>
                  <a:pt x="82" y="40"/>
                  <a:pt x="82" y="40"/>
                  <a:pt x="82" y="39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1" y="0"/>
                  <a:pt x="40" y="0"/>
                  <a:pt x="40" y="0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40"/>
                </a:cubicBezTo>
                <a:cubicBezTo>
                  <a:pt x="0" y="40"/>
                  <a:pt x="0" y="40"/>
                  <a:pt x="0" y="40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1"/>
                  <a:pt x="41" y="81"/>
                  <a:pt x="42" y="81"/>
                </a:cubicBezTo>
                <a:cubicBezTo>
                  <a:pt x="42" y="80"/>
                  <a:pt x="42" y="80"/>
                  <a:pt x="42" y="80"/>
                </a:cubicBezTo>
                <a:cubicBezTo>
                  <a:pt x="42" y="80"/>
                  <a:pt x="42" y="80"/>
                  <a:pt x="42" y="80"/>
                </a:cubicBezTo>
                <a:cubicBezTo>
                  <a:pt x="42" y="80"/>
                  <a:pt x="42" y="80"/>
                  <a:pt x="42" y="80"/>
                </a:cubicBezTo>
                <a:cubicBezTo>
                  <a:pt x="82" y="41"/>
                  <a:pt x="82" y="41"/>
                  <a:pt x="82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2" y="41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3" y="41"/>
                  <a:pt x="83" y="40"/>
                </a:cubicBezTo>
                <a:cubicBezTo>
                  <a:pt x="83" y="40"/>
                  <a:pt x="83" y="40"/>
                  <a:pt x="83" y="40"/>
                </a:cubicBezTo>
                <a:cubicBezTo>
                  <a:pt x="83" y="40"/>
                  <a:pt x="83" y="40"/>
                  <a:pt x="83" y="40"/>
                </a:cubicBezTo>
                <a:close/>
                <a:moveTo>
                  <a:pt x="40" y="40"/>
                </a:moveTo>
                <a:cubicBezTo>
                  <a:pt x="40" y="78"/>
                  <a:pt x="40" y="78"/>
                  <a:pt x="40" y="78"/>
                </a:cubicBezTo>
                <a:cubicBezTo>
                  <a:pt x="3" y="40"/>
                  <a:pt x="3" y="40"/>
                  <a:pt x="3" y="40"/>
                </a:cubicBezTo>
                <a:cubicBezTo>
                  <a:pt x="40" y="3"/>
                  <a:pt x="40" y="3"/>
                  <a:pt x="40" y="3"/>
                </a:cubicBezTo>
                <a:lnTo>
                  <a:pt x="40" y="40"/>
                </a:lnTo>
                <a:close/>
                <a:moveTo>
                  <a:pt x="42" y="77"/>
                </a:moveTo>
                <a:cubicBezTo>
                  <a:pt x="42" y="41"/>
                  <a:pt x="42" y="41"/>
                  <a:pt x="42" y="41"/>
                </a:cubicBezTo>
                <a:cubicBezTo>
                  <a:pt x="79" y="41"/>
                  <a:pt x="79" y="41"/>
                  <a:pt x="79" y="41"/>
                </a:cubicBezTo>
                <a:lnTo>
                  <a:pt x="42" y="77"/>
                </a:lnTo>
                <a:close/>
                <a:moveTo>
                  <a:pt x="42" y="39"/>
                </a:moveTo>
                <a:cubicBezTo>
                  <a:pt x="42" y="4"/>
                  <a:pt x="42" y="4"/>
                  <a:pt x="42" y="4"/>
                </a:cubicBezTo>
                <a:cubicBezTo>
                  <a:pt x="79" y="39"/>
                  <a:pt x="79" y="39"/>
                  <a:pt x="79" y="39"/>
                </a:cubicBezTo>
                <a:lnTo>
                  <a:pt x="42" y="3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9" name="组合 68">
            <a:extLst>
              <a:ext uri="{FF2B5EF4-FFF2-40B4-BE49-F238E27FC236}">
                <a16:creationId xmlns:a16="http://schemas.microsoft.com/office/drawing/2014/main" xmlns="" id="{FE7E9E8F-83D4-41ED-8CCE-794D956DEF87}"/>
              </a:ext>
            </a:extLst>
          </p:cNvPr>
          <p:cNvGrpSpPr/>
          <p:nvPr/>
        </p:nvGrpSpPr>
        <p:grpSpPr>
          <a:xfrm>
            <a:off x="3272631" y="3194050"/>
            <a:ext cx="423863" cy="427038"/>
            <a:chOff x="2543175" y="3325813"/>
            <a:chExt cx="423863" cy="427038"/>
          </a:xfrm>
          <a:solidFill>
            <a:schemeClr val="accent4"/>
          </a:solidFill>
        </p:grpSpPr>
        <p:sp>
          <p:nvSpPr>
            <p:cNvPr id="70" name="Freeform 551">
              <a:extLst>
                <a:ext uri="{FF2B5EF4-FFF2-40B4-BE49-F238E27FC236}">
                  <a16:creationId xmlns:a16="http://schemas.microsoft.com/office/drawing/2014/main" xmlns="" id="{648B7B5B-B05B-4AE1-93AF-9F047E4C26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75" y="3478213"/>
              <a:ext cx="377825" cy="12700"/>
            </a:xfrm>
            <a:custGeom>
              <a:avLst/>
              <a:gdLst>
                <a:gd name="T0" fmla="*/ 87 w 89"/>
                <a:gd name="T1" fmla="*/ 0 h 3"/>
                <a:gd name="T2" fmla="*/ 2 w 89"/>
                <a:gd name="T3" fmla="*/ 0 h 3"/>
                <a:gd name="T4" fmla="*/ 0 w 89"/>
                <a:gd name="T5" fmla="*/ 2 h 3"/>
                <a:gd name="T6" fmla="*/ 2 w 89"/>
                <a:gd name="T7" fmla="*/ 3 h 3"/>
                <a:gd name="T8" fmla="*/ 87 w 89"/>
                <a:gd name="T9" fmla="*/ 3 h 3"/>
                <a:gd name="T10" fmla="*/ 89 w 89"/>
                <a:gd name="T11" fmla="*/ 2 h 3"/>
                <a:gd name="T12" fmla="*/ 87 w 89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3">
                  <a:moveTo>
                    <a:pt x="8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8" y="3"/>
                    <a:pt x="89" y="2"/>
                    <a:pt x="89" y="2"/>
                  </a:cubicBezTo>
                  <a:cubicBezTo>
                    <a:pt x="89" y="1"/>
                    <a:pt x="88" y="0"/>
                    <a:pt x="8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552">
              <a:extLst>
                <a:ext uri="{FF2B5EF4-FFF2-40B4-BE49-F238E27FC236}">
                  <a16:creationId xmlns:a16="http://schemas.microsoft.com/office/drawing/2014/main" xmlns="" id="{25CDD624-963F-4FF5-A149-9535622CBA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43175" y="3325813"/>
              <a:ext cx="423863" cy="427038"/>
            </a:xfrm>
            <a:custGeom>
              <a:avLst/>
              <a:gdLst>
                <a:gd name="T0" fmla="*/ 93 w 100"/>
                <a:gd name="T1" fmla="*/ 19 h 101"/>
                <a:gd name="T2" fmla="*/ 51 w 100"/>
                <a:gd name="T3" fmla="*/ 19 h 101"/>
                <a:gd name="T4" fmla="*/ 46 w 100"/>
                <a:gd name="T5" fmla="*/ 19 h 101"/>
                <a:gd name="T6" fmla="*/ 44 w 100"/>
                <a:gd name="T7" fmla="*/ 3 h 101"/>
                <a:gd name="T8" fmla="*/ 40 w 100"/>
                <a:gd name="T9" fmla="*/ 0 h 101"/>
                <a:gd name="T10" fmla="*/ 38 w 100"/>
                <a:gd name="T11" fmla="*/ 0 h 101"/>
                <a:gd name="T12" fmla="*/ 11 w 100"/>
                <a:gd name="T13" fmla="*/ 0 h 101"/>
                <a:gd name="T14" fmla="*/ 7 w 100"/>
                <a:gd name="T15" fmla="*/ 0 h 101"/>
                <a:gd name="T16" fmla="*/ 2 w 100"/>
                <a:gd name="T17" fmla="*/ 2 h 101"/>
                <a:gd name="T18" fmla="*/ 0 w 100"/>
                <a:gd name="T19" fmla="*/ 8 h 101"/>
                <a:gd name="T20" fmla="*/ 0 w 100"/>
                <a:gd name="T21" fmla="*/ 93 h 101"/>
                <a:gd name="T22" fmla="*/ 0 w 100"/>
                <a:gd name="T23" fmla="*/ 93 h 101"/>
                <a:gd name="T24" fmla="*/ 2 w 100"/>
                <a:gd name="T25" fmla="*/ 98 h 101"/>
                <a:gd name="T26" fmla="*/ 8 w 100"/>
                <a:gd name="T27" fmla="*/ 101 h 101"/>
                <a:gd name="T28" fmla="*/ 97 w 100"/>
                <a:gd name="T29" fmla="*/ 100 h 101"/>
                <a:gd name="T30" fmla="*/ 100 w 100"/>
                <a:gd name="T31" fmla="*/ 93 h 101"/>
                <a:gd name="T32" fmla="*/ 100 w 100"/>
                <a:gd name="T33" fmla="*/ 26 h 101"/>
                <a:gd name="T34" fmla="*/ 97 w 100"/>
                <a:gd name="T35" fmla="*/ 20 h 101"/>
                <a:gd name="T36" fmla="*/ 98 w 100"/>
                <a:gd name="T37" fmla="*/ 26 h 101"/>
                <a:gd name="T38" fmla="*/ 97 w 100"/>
                <a:gd name="T39" fmla="*/ 96 h 101"/>
                <a:gd name="T40" fmla="*/ 94 w 100"/>
                <a:gd name="T41" fmla="*/ 98 h 101"/>
                <a:gd name="T42" fmla="*/ 93 w 100"/>
                <a:gd name="T43" fmla="*/ 98 h 101"/>
                <a:gd name="T44" fmla="*/ 93 w 100"/>
                <a:gd name="T45" fmla="*/ 98 h 101"/>
                <a:gd name="T46" fmla="*/ 5 w 100"/>
                <a:gd name="T47" fmla="*/ 97 h 101"/>
                <a:gd name="T48" fmla="*/ 3 w 100"/>
                <a:gd name="T49" fmla="*/ 94 h 101"/>
                <a:gd name="T50" fmla="*/ 3 w 100"/>
                <a:gd name="T51" fmla="*/ 93 h 101"/>
                <a:gd name="T52" fmla="*/ 3 w 100"/>
                <a:gd name="T53" fmla="*/ 93 h 101"/>
                <a:gd name="T54" fmla="*/ 7 w 100"/>
                <a:gd name="T55" fmla="*/ 21 h 101"/>
                <a:gd name="T56" fmla="*/ 9 w 100"/>
                <a:gd name="T57" fmla="*/ 20 h 101"/>
                <a:gd name="T58" fmla="*/ 7 w 100"/>
                <a:gd name="T59" fmla="*/ 18 h 101"/>
                <a:gd name="T60" fmla="*/ 3 w 100"/>
                <a:gd name="T61" fmla="*/ 8 h 101"/>
                <a:gd name="T62" fmla="*/ 4 w 100"/>
                <a:gd name="T63" fmla="*/ 4 h 101"/>
                <a:gd name="T64" fmla="*/ 7 w 100"/>
                <a:gd name="T65" fmla="*/ 3 h 101"/>
                <a:gd name="T66" fmla="*/ 7 w 100"/>
                <a:gd name="T67" fmla="*/ 3 h 101"/>
                <a:gd name="T68" fmla="*/ 11 w 100"/>
                <a:gd name="T69" fmla="*/ 3 h 101"/>
                <a:gd name="T70" fmla="*/ 41 w 100"/>
                <a:gd name="T71" fmla="*/ 4 h 101"/>
                <a:gd name="T72" fmla="*/ 43 w 100"/>
                <a:gd name="T73" fmla="*/ 8 h 101"/>
                <a:gd name="T74" fmla="*/ 33 w 100"/>
                <a:gd name="T75" fmla="*/ 19 h 101"/>
                <a:gd name="T76" fmla="*/ 32 w 100"/>
                <a:gd name="T77" fmla="*/ 20 h 101"/>
                <a:gd name="T78" fmla="*/ 33 w 100"/>
                <a:gd name="T79" fmla="*/ 21 h 101"/>
                <a:gd name="T80" fmla="*/ 93 w 100"/>
                <a:gd name="T81" fmla="*/ 21 h 101"/>
                <a:gd name="T82" fmla="*/ 97 w 100"/>
                <a:gd name="T83" fmla="*/ 23 h 101"/>
                <a:gd name="T84" fmla="*/ 98 w 100"/>
                <a:gd name="T85" fmla="*/ 2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" h="101">
                  <a:moveTo>
                    <a:pt x="97" y="20"/>
                  </a:moveTo>
                  <a:cubicBezTo>
                    <a:pt x="96" y="19"/>
                    <a:pt x="95" y="19"/>
                    <a:pt x="93" y="19"/>
                  </a:cubicBezTo>
                  <a:cubicBezTo>
                    <a:pt x="89" y="19"/>
                    <a:pt x="77" y="19"/>
                    <a:pt x="66" y="19"/>
                  </a:cubicBezTo>
                  <a:cubicBezTo>
                    <a:pt x="60" y="19"/>
                    <a:pt x="55" y="19"/>
                    <a:pt x="51" y="19"/>
                  </a:cubicBezTo>
                  <a:cubicBezTo>
                    <a:pt x="49" y="19"/>
                    <a:pt x="47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6"/>
                    <a:pt x="45" y="4"/>
                    <a:pt x="44" y="3"/>
                  </a:cubicBezTo>
                  <a:cubicBezTo>
                    <a:pt x="44" y="3"/>
                    <a:pt x="43" y="2"/>
                    <a:pt x="43" y="2"/>
                  </a:cubicBezTo>
                  <a:cubicBezTo>
                    <a:pt x="42" y="1"/>
                    <a:pt x="40" y="1"/>
                    <a:pt x="40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5" y="0"/>
                    <a:pt x="27" y="0"/>
                    <a:pt x="20" y="0"/>
                  </a:cubicBezTo>
                  <a:cubicBezTo>
                    <a:pt x="17" y="0"/>
                    <a:pt x="14" y="0"/>
                    <a:pt x="11" y="0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5" y="1"/>
                    <a:pt x="3" y="1"/>
                    <a:pt x="2" y="2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0" y="5"/>
                    <a:pt x="0" y="6"/>
                    <a:pt x="0" y="8"/>
                  </a:cubicBezTo>
                  <a:cubicBezTo>
                    <a:pt x="0" y="9"/>
                    <a:pt x="0" y="14"/>
                    <a:pt x="0" y="20"/>
                  </a:cubicBezTo>
                  <a:cubicBezTo>
                    <a:pt x="0" y="44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4"/>
                    <a:pt x="0" y="95"/>
                  </a:cubicBezTo>
                  <a:cubicBezTo>
                    <a:pt x="0" y="96"/>
                    <a:pt x="1" y="97"/>
                    <a:pt x="2" y="98"/>
                  </a:cubicBezTo>
                  <a:cubicBezTo>
                    <a:pt x="3" y="99"/>
                    <a:pt x="3" y="100"/>
                    <a:pt x="4" y="100"/>
                  </a:cubicBezTo>
                  <a:cubicBezTo>
                    <a:pt x="5" y="100"/>
                    <a:pt x="6" y="101"/>
                    <a:pt x="8" y="101"/>
                  </a:cubicBezTo>
                  <a:cubicBezTo>
                    <a:pt x="14" y="101"/>
                    <a:pt x="93" y="101"/>
                    <a:pt x="93" y="101"/>
                  </a:cubicBezTo>
                  <a:cubicBezTo>
                    <a:pt x="93" y="101"/>
                    <a:pt x="95" y="101"/>
                    <a:pt x="97" y="100"/>
                  </a:cubicBezTo>
                  <a:cubicBezTo>
                    <a:pt x="98" y="99"/>
                    <a:pt x="99" y="99"/>
                    <a:pt x="99" y="98"/>
                  </a:cubicBezTo>
                  <a:cubicBezTo>
                    <a:pt x="100" y="96"/>
                    <a:pt x="100" y="95"/>
                    <a:pt x="100" y="93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4"/>
                    <a:pt x="100" y="22"/>
                  </a:cubicBezTo>
                  <a:cubicBezTo>
                    <a:pt x="99" y="21"/>
                    <a:pt x="98" y="20"/>
                    <a:pt x="97" y="20"/>
                  </a:cubicBezTo>
                  <a:close/>
                  <a:moveTo>
                    <a:pt x="98" y="26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98" y="93"/>
                    <a:pt x="98" y="93"/>
                    <a:pt x="98" y="93"/>
                  </a:cubicBezTo>
                  <a:cubicBezTo>
                    <a:pt x="98" y="95"/>
                    <a:pt x="97" y="95"/>
                    <a:pt x="97" y="96"/>
                  </a:cubicBezTo>
                  <a:cubicBezTo>
                    <a:pt x="97" y="96"/>
                    <a:pt x="96" y="97"/>
                    <a:pt x="96" y="97"/>
                  </a:cubicBezTo>
                  <a:cubicBezTo>
                    <a:pt x="95" y="97"/>
                    <a:pt x="95" y="98"/>
                    <a:pt x="94" y="98"/>
                  </a:cubicBezTo>
                  <a:cubicBezTo>
                    <a:pt x="94" y="98"/>
                    <a:pt x="94" y="98"/>
                    <a:pt x="94" y="98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8"/>
                    <a:pt x="14" y="98"/>
                    <a:pt x="8" y="98"/>
                  </a:cubicBezTo>
                  <a:cubicBezTo>
                    <a:pt x="6" y="98"/>
                    <a:pt x="5" y="98"/>
                    <a:pt x="5" y="97"/>
                  </a:cubicBezTo>
                  <a:cubicBezTo>
                    <a:pt x="4" y="97"/>
                    <a:pt x="4" y="97"/>
                    <a:pt x="4" y="96"/>
                  </a:cubicBezTo>
                  <a:cubicBezTo>
                    <a:pt x="3" y="96"/>
                    <a:pt x="3" y="95"/>
                    <a:pt x="3" y="94"/>
                  </a:cubicBezTo>
                  <a:cubicBezTo>
                    <a:pt x="3" y="94"/>
                    <a:pt x="3" y="93"/>
                    <a:pt x="3" y="93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3" y="93"/>
                    <a:pt x="3" y="45"/>
                    <a:pt x="3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9" y="19"/>
                    <a:pt x="8" y="19"/>
                    <a:pt x="8" y="19"/>
                  </a:cubicBezTo>
                  <a:cubicBezTo>
                    <a:pt x="8" y="19"/>
                    <a:pt x="8" y="18"/>
                    <a:pt x="7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3"/>
                    <a:pt x="3" y="9"/>
                    <a:pt x="3" y="8"/>
                  </a:cubicBezTo>
                  <a:cubicBezTo>
                    <a:pt x="3" y="6"/>
                    <a:pt x="3" y="6"/>
                    <a:pt x="3" y="5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5" y="3"/>
                    <a:pt x="5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9" y="3"/>
                    <a:pt x="11" y="3"/>
                  </a:cubicBezTo>
                  <a:cubicBezTo>
                    <a:pt x="18" y="3"/>
                    <a:pt x="33" y="3"/>
                    <a:pt x="38" y="3"/>
                  </a:cubicBezTo>
                  <a:cubicBezTo>
                    <a:pt x="38" y="3"/>
                    <a:pt x="40" y="3"/>
                    <a:pt x="41" y="4"/>
                  </a:cubicBezTo>
                  <a:cubicBezTo>
                    <a:pt x="41" y="4"/>
                    <a:pt x="42" y="4"/>
                    <a:pt x="42" y="5"/>
                  </a:cubicBezTo>
                  <a:cubicBezTo>
                    <a:pt x="43" y="6"/>
                    <a:pt x="43" y="6"/>
                    <a:pt x="43" y="8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33" y="19"/>
                    <a:pt x="32" y="19"/>
                    <a:pt x="32" y="19"/>
                  </a:cubicBezTo>
                  <a:cubicBezTo>
                    <a:pt x="32" y="19"/>
                    <a:pt x="32" y="20"/>
                    <a:pt x="32" y="20"/>
                  </a:cubicBezTo>
                  <a:cubicBezTo>
                    <a:pt x="32" y="20"/>
                    <a:pt x="32" y="21"/>
                    <a:pt x="32" y="21"/>
                  </a:cubicBezTo>
                  <a:cubicBezTo>
                    <a:pt x="32" y="21"/>
                    <a:pt x="33" y="21"/>
                    <a:pt x="33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86" y="21"/>
                    <a:pt x="93" y="21"/>
                  </a:cubicBezTo>
                  <a:cubicBezTo>
                    <a:pt x="94" y="21"/>
                    <a:pt x="95" y="22"/>
                    <a:pt x="96" y="22"/>
                  </a:cubicBezTo>
                  <a:cubicBezTo>
                    <a:pt x="96" y="22"/>
                    <a:pt x="97" y="23"/>
                    <a:pt x="97" y="23"/>
                  </a:cubicBezTo>
                  <a:cubicBezTo>
                    <a:pt x="97" y="24"/>
                    <a:pt x="97" y="24"/>
                    <a:pt x="98" y="25"/>
                  </a:cubicBezTo>
                  <a:cubicBezTo>
                    <a:pt x="98" y="26"/>
                    <a:pt x="98" y="26"/>
                    <a:pt x="98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553">
              <a:extLst>
                <a:ext uri="{FF2B5EF4-FFF2-40B4-BE49-F238E27FC236}">
                  <a16:creationId xmlns:a16="http://schemas.microsoft.com/office/drawing/2014/main" xmlns="" id="{68FCA815-0C4B-4042-85E8-D5F34FC6057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3038" y="3605213"/>
              <a:ext cx="104775" cy="88900"/>
            </a:xfrm>
            <a:custGeom>
              <a:avLst/>
              <a:gdLst>
                <a:gd name="T0" fmla="*/ 23 w 25"/>
                <a:gd name="T1" fmla="*/ 0 h 21"/>
                <a:gd name="T2" fmla="*/ 22 w 25"/>
                <a:gd name="T3" fmla="*/ 1 h 21"/>
                <a:gd name="T4" fmla="*/ 22 w 25"/>
                <a:gd name="T5" fmla="*/ 2 h 21"/>
                <a:gd name="T6" fmla="*/ 22 w 25"/>
                <a:gd name="T7" fmla="*/ 2 h 21"/>
                <a:gd name="T8" fmla="*/ 22 w 25"/>
                <a:gd name="T9" fmla="*/ 3 h 21"/>
                <a:gd name="T10" fmla="*/ 22 w 25"/>
                <a:gd name="T11" fmla="*/ 8 h 21"/>
                <a:gd name="T12" fmla="*/ 21 w 25"/>
                <a:gd name="T13" fmla="*/ 10 h 21"/>
                <a:gd name="T14" fmla="*/ 20 w 25"/>
                <a:gd name="T15" fmla="*/ 11 h 21"/>
                <a:gd name="T16" fmla="*/ 18 w 25"/>
                <a:gd name="T17" fmla="*/ 12 h 21"/>
                <a:gd name="T18" fmla="*/ 18 w 25"/>
                <a:gd name="T19" fmla="*/ 12 h 21"/>
                <a:gd name="T20" fmla="*/ 17 w 25"/>
                <a:gd name="T21" fmla="*/ 12 h 21"/>
                <a:gd name="T22" fmla="*/ 17 w 25"/>
                <a:gd name="T23" fmla="*/ 12 h 21"/>
                <a:gd name="T24" fmla="*/ 4 w 25"/>
                <a:gd name="T25" fmla="*/ 12 h 21"/>
                <a:gd name="T26" fmla="*/ 7 w 25"/>
                <a:gd name="T27" fmla="*/ 9 h 21"/>
                <a:gd name="T28" fmla="*/ 7 w 25"/>
                <a:gd name="T29" fmla="*/ 7 h 21"/>
                <a:gd name="T30" fmla="*/ 5 w 25"/>
                <a:gd name="T31" fmla="*/ 7 h 21"/>
                <a:gd name="T32" fmla="*/ 0 w 25"/>
                <a:gd name="T33" fmla="*/ 13 h 21"/>
                <a:gd name="T34" fmla="*/ 0 w 25"/>
                <a:gd name="T35" fmla="*/ 13 h 21"/>
                <a:gd name="T36" fmla="*/ 0 w 25"/>
                <a:gd name="T37" fmla="*/ 13 h 21"/>
                <a:gd name="T38" fmla="*/ 0 w 25"/>
                <a:gd name="T39" fmla="*/ 13 h 21"/>
                <a:gd name="T40" fmla="*/ 0 w 25"/>
                <a:gd name="T41" fmla="*/ 13 h 21"/>
                <a:gd name="T42" fmla="*/ 0 w 25"/>
                <a:gd name="T43" fmla="*/ 13 h 21"/>
                <a:gd name="T44" fmla="*/ 0 w 25"/>
                <a:gd name="T45" fmla="*/ 13 h 21"/>
                <a:gd name="T46" fmla="*/ 0 w 25"/>
                <a:gd name="T47" fmla="*/ 13 h 21"/>
                <a:gd name="T48" fmla="*/ 0 w 25"/>
                <a:gd name="T49" fmla="*/ 14 h 21"/>
                <a:gd name="T50" fmla="*/ 0 w 25"/>
                <a:gd name="T51" fmla="*/ 14 h 21"/>
                <a:gd name="T52" fmla="*/ 0 w 25"/>
                <a:gd name="T53" fmla="*/ 14 h 21"/>
                <a:gd name="T54" fmla="*/ 0 w 25"/>
                <a:gd name="T55" fmla="*/ 14 h 21"/>
                <a:gd name="T56" fmla="*/ 0 w 25"/>
                <a:gd name="T57" fmla="*/ 14 h 21"/>
                <a:gd name="T58" fmla="*/ 0 w 25"/>
                <a:gd name="T59" fmla="*/ 14 h 21"/>
                <a:gd name="T60" fmla="*/ 0 w 25"/>
                <a:gd name="T61" fmla="*/ 14 h 21"/>
                <a:gd name="T62" fmla="*/ 0 w 25"/>
                <a:gd name="T63" fmla="*/ 14 h 21"/>
                <a:gd name="T64" fmla="*/ 0 w 25"/>
                <a:gd name="T65" fmla="*/ 15 h 21"/>
                <a:gd name="T66" fmla="*/ 5 w 25"/>
                <a:gd name="T67" fmla="*/ 20 h 21"/>
                <a:gd name="T68" fmla="*/ 7 w 25"/>
                <a:gd name="T69" fmla="*/ 20 h 21"/>
                <a:gd name="T70" fmla="*/ 7 w 25"/>
                <a:gd name="T71" fmla="*/ 18 h 21"/>
                <a:gd name="T72" fmla="*/ 4 w 25"/>
                <a:gd name="T73" fmla="*/ 15 h 21"/>
                <a:gd name="T74" fmla="*/ 17 w 25"/>
                <a:gd name="T75" fmla="*/ 15 h 21"/>
                <a:gd name="T76" fmla="*/ 17 w 25"/>
                <a:gd name="T77" fmla="*/ 15 h 21"/>
                <a:gd name="T78" fmla="*/ 21 w 25"/>
                <a:gd name="T79" fmla="*/ 14 h 21"/>
                <a:gd name="T80" fmla="*/ 24 w 25"/>
                <a:gd name="T81" fmla="*/ 12 h 21"/>
                <a:gd name="T82" fmla="*/ 25 w 25"/>
                <a:gd name="T83" fmla="*/ 8 h 21"/>
                <a:gd name="T84" fmla="*/ 25 w 25"/>
                <a:gd name="T85" fmla="*/ 3 h 21"/>
                <a:gd name="T86" fmla="*/ 25 w 25"/>
                <a:gd name="T87" fmla="*/ 2 h 21"/>
                <a:gd name="T88" fmla="*/ 25 w 25"/>
                <a:gd name="T89" fmla="*/ 2 h 21"/>
                <a:gd name="T90" fmla="*/ 24 w 25"/>
                <a:gd name="T91" fmla="*/ 1 h 21"/>
                <a:gd name="T92" fmla="*/ 23 w 25"/>
                <a:gd name="T9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" h="21">
                  <a:moveTo>
                    <a:pt x="23" y="0"/>
                  </a:moveTo>
                  <a:cubicBezTo>
                    <a:pt x="23" y="0"/>
                    <a:pt x="23" y="0"/>
                    <a:pt x="22" y="1"/>
                  </a:cubicBezTo>
                  <a:cubicBezTo>
                    <a:pt x="22" y="1"/>
                    <a:pt x="22" y="1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2"/>
                    <a:pt x="22" y="2"/>
                    <a:pt x="22" y="3"/>
                  </a:cubicBezTo>
                  <a:cubicBezTo>
                    <a:pt x="22" y="3"/>
                    <a:pt x="22" y="5"/>
                    <a:pt x="22" y="8"/>
                  </a:cubicBezTo>
                  <a:cubicBezTo>
                    <a:pt x="22" y="9"/>
                    <a:pt x="22" y="10"/>
                    <a:pt x="21" y="10"/>
                  </a:cubicBezTo>
                  <a:cubicBezTo>
                    <a:pt x="21" y="11"/>
                    <a:pt x="21" y="11"/>
                    <a:pt x="20" y="11"/>
                  </a:cubicBezTo>
                  <a:cubicBezTo>
                    <a:pt x="20" y="12"/>
                    <a:pt x="19" y="12"/>
                    <a:pt x="18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8" y="8"/>
                    <a:pt x="8" y="7"/>
                    <a:pt x="7" y="7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19"/>
                    <a:pt x="7" y="18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9" y="15"/>
                    <a:pt x="21" y="14"/>
                  </a:cubicBezTo>
                  <a:cubicBezTo>
                    <a:pt x="22" y="14"/>
                    <a:pt x="23" y="13"/>
                    <a:pt x="24" y="12"/>
                  </a:cubicBezTo>
                  <a:cubicBezTo>
                    <a:pt x="24" y="11"/>
                    <a:pt x="25" y="9"/>
                    <a:pt x="25" y="8"/>
                  </a:cubicBezTo>
                  <a:cubicBezTo>
                    <a:pt x="25" y="5"/>
                    <a:pt x="25" y="3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1"/>
                    <a:pt x="25" y="1"/>
                    <a:pt x="24" y="1"/>
                  </a:cubicBezTo>
                  <a:cubicBezTo>
                    <a:pt x="24" y="0"/>
                    <a:pt x="24" y="0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554">
              <a:extLst>
                <a:ext uri="{FF2B5EF4-FFF2-40B4-BE49-F238E27FC236}">
                  <a16:creationId xmlns:a16="http://schemas.microsoft.com/office/drawing/2014/main" xmlns="" id="{1764D4D8-048D-4555-B1E8-B9DD1B25DFA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3038" y="3532188"/>
              <a:ext cx="104775" cy="90488"/>
            </a:xfrm>
            <a:custGeom>
              <a:avLst/>
              <a:gdLst>
                <a:gd name="T0" fmla="*/ 25 w 25"/>
                <a:gd name="T1" fmla="*/ 7 h 21"/>
                <a:gd name="T2" fmla="*/ 25 w 25"/>
                <a:gd name="T3" fmla="*/ 7 h 21"/>
                <a:gd name="T4" fmla="*/ 25 w 25"/>
                <a:gd name="T5" fmla="*/ 7 h 21"/>
                <a:gd name="T6" fmla="*/ 25 w 25"/>
                <a:gd name="T7" fmla="*/ 7 h 21"/>
                <a:gd name="T8" fmla="*/ 24 w 25"/>
                <a:gd name="T9" fmla="*/ 7 h 21"/>
                <a:gd name="T10" fmla="*/ 24 w 25"/>
                <a:gd name="T11" fmla="*/ 7 h 21"/>
                <a:gd name="T12" fmla="*/ 24 w 25"/>
                <a:gd name="T13" fmla="*/ 6 h 21"/>
                <a:gd name="T14" fmla="*/ 19 w 25"/>
                <a:gd name="T15" fmla="*/ 1 h 21"/>
                <a:gd name="T16" fmla="*/ 17 w 25"/>
                <a:gd name="T17" fmla="*/ 1 h 21"/>
                <a:gd name="T18" fmla="*/ 17 w 25"/>
                <a:gd name="T19" fmla="*/ 3 h 21"/>
                <a:gd name="T20" fmla="*/ 17 w 25"/>
                <a:gd name="T21" fmla="*/ 3 h 21"/>
                <a:gd name="T22" fmla="*/ 20 w 25"/>
                <a:gd name="T23" fmla="*/ 6 h 21"/>
                <a:gd name="T24" fmla="*/ 7 w 25"/>
                <a:gd name="T25" fmla="*/ 6 h 21"/>
                <a:gd name="T26" fmla="*/ 7 w 25"/>
                <a:gd name="T27" fmla="*/ 6 h 21"/>
                <a:gd name="T28" fmla="*/ 3 w 25"/>
                <a:gd name="T29" fmla="*/ 7 h 21"/>
                <a:gd name="T30" fmla="*/ 1 w 25"/>
                <a:gd name="T31" fmla="*/ 9 h 21"/>
                <a:gd name="T32" fmla="*/ 0 w 25"/>
                <a:gd name="T33" fmla="*/ 13 h 21"/>
                <a:gd name="T34" fmla="*/ 0 w 25"/>
                <a:gd name="T35" fmla="*/ 19 h 21"/>
                <a:gd name="T36" fmla="*/ 0 w 25"/>
                <a:gd name="T37" fmla="*/ 19 h 21"/>
                <a:gd name="T38" fmla="*/ 0 w 25"/>
                <a:gd name="T39" fmla="*/ 20 h 21"/>
                <a:gd name="T40" fmla="*/ 1 w 25"/>
                <a:gd name="T41" fmla="*/ 21 h 21"/>
                <a:gd name="T42" fmla="*/ 2 w 25"/>
                <a:gd name="T43" fmla="*/ 20 h 21"/>
                <a:gd name="T44" fmla="*/ 2 w 25"/>
                <a:gd name="T45" fmla="*/ 19 h 21"/>
                <a:gd name="T46" fmla="*/ 2 w 25"/>
                <a:gd name="T47" fmla="*/ 19 h 21"/>
                <a:gd name="T48" fmla="*/ 2 w 25"/>
                <a:gd name="T49" fmla="*/ 13 h 21"/>
                <a:gd name="T50" fmla="*/ 3 w 25"/>
                <a:gd name="T51" fmla="*/ 11 h 21"/>
                <a:gd name="T52" fmla="*/ 4 w 25"/>
                <a:gd name="T53" fmla="*/ 10 h 21"/>
                <a:gd name="T54" fmla="*/ 6 w 25"/>
                <a:gd name="T55" fmla="*/ 9 h 21"/>
                <a:gd name="T56" fmla="*/ 7 w 25"/>
                <a:gd name="T57" fmla="*/ 9 h 21"/>
                <a:gd name="T58" fmla="*/ 7 w 25"/>
                <a:gd name="T59" fmla="*/ 9 h 21"/>
                <a:gd name="T60" fmla="*/ 7 w 25"/>
                <a:gd name="T61" fmla="*/ 9 h 21"/>
                <a:gd name="T62" fmla="*/ 20 w 25"/>
                <a:gd name="T63" fmla="*/ 9 h 21"/>
                <a:gd name="T64" fmla="*/ 17 w 25"/>
                <a:gd name="T65" fmla="*/ 12 h 21"/>
                <a:gd name="T66" fmla="*/ 17 w 25"/>
                <a:gd name="T67" fmla="*/ 14 h 21"/>
                <a:gd name="T68" fmla="*/ 19 w 25"/>
                <a:gd name="T69" fmla="*/ 14 h 21"/>
                <a:gd name="T70" fmla="*/ 24 w 25"/>
                <a:gd name="T71" fmla="*/ 8 h 21"/>
                <a:gd name="T72" fmla="*/ 24 w 25"/>
                <a:gd name="T73" fmla="*/ 8 h 21"/>
                <a:gd name="T74" fmla="*/ 24 w 25"/>
                <a:gd name="T75" fmla="*/ 8 h 21"/>
                <a:gd name="T76" fmla="*/ 25 w 25"/>
                <a:gd name="T77" fmla="*/ 8 h 21"/>
                <a:gd name="T78" fmla="*/ 25 w 25"/>
                <a:gd name="T79" fmla="*/ 8 h 21"/>
                <a:gd name="T80" fmla="*/ 25 w 25"/>
                <a:gd name="T81" fmla="*/ 8 h 21"/>
                <a:gd name="T82" fmla="*/ 25 w 25"/>
                <a:gd name="T83" fmla="*/ 8 h 21"/>
                <a:gd name="T84" fmla="*/ 25 w 25"/>
                <a:gd name="T85" fmla="*/ 7 h 21"/>
                <a:gd name="T86" fmla="*/ 25 w 25"/>
                <a:gd name="T87" fmla="*/ 7 h 21"/>
                <a:gd name="T88" fmla="*/ 25 w 25"/>
                <a:gd name="T89" fmla="*/ 7 h 21"/>
                <a:gd name="T90" fmla="*/ 25 w 25"/>
                <a:gd name="T91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5" h="21">
                  <a:moveTo>
                    <a:pt x="25" y="7"/>
                  </a:move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7"/>
                    <a:pt x="24" y="6"/>
                    <a:pt x="24" y="6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8" y="0"/>
                    <a:pt x="18" y="0"/>
                    <a:pt x="17" y="1"/>
                  </a:cubicBezTo>
                  <a:cubicBezTo>
                    <a:pt x="16" y="1"/>
                    <a:pt x="16" y="2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5" y="6"/>
                    <a:pt x="3" y="7"/>
                  </a:cubicBezTo>
                  <a:cubicBezTo>
                    <a:pt x="2" y="7"/>
                    <a:pt x="1" y="8"/>
                    <a:pt x="1" y="9"/>
                  </a:cubicBezTo>
                  <a:cubicBezTo>
                    <a:pt x="0" y="10"/>
                    <a:pt x="0" y="12"/>
                    <a:pt x="0" y="13"/>
                  </a:cubicBez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1" y="21"/>
                    <a:pt x="1" y="21"/>
                  </a:cubicBezTo>
                  <a:cubicBezTo>
                    <a:pt x="1" y="21"/>
                    <a:pt x="2" y="20"/>
                    <a:pt x="2" y="20"/>
                  </a:cubicBezTo>
                  <a:cubicBezTo>
                    <a:pt x="2" y="20"/>
                    <a:pt x="2" y="20"/>
                    <a:pt x="2" y="19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18"/>
                    <a:pt x="2" y="13"/>
                  </a:cubicBezTo>
                  <a:cubicBezTo>
                    <a:pt x="2" y="12"/>
                    <a:pt x="3" y="11"/>
                    <a:pt x="3" y="11"/>
                  </a:cubicBezTo>
                  <a:cubicBezTo>
                    <a:pt x="3" y="10"/>
                    <a:pt x="4" y="10"/>
                    <a:pt x="4" y="10"/>
                  </a:cubicBezTo>
                  <a:cubicBezTo>
                    <a:pt x="5" y="9"/>
                    <a:pt x="5" y="9"/>
                    <a:pt x="6" y="9"/>
                  </a:cubicBezTo>
                  <a:cubicBezTo>
                    <a:pt x="6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3"/>
                    <a:pt x="17" y="14"/>
                    <a:pt x="17" y="14"/>
                  </a:cubicBezTo>
                  <a:cubicBezTo>
                    <a:pt x="18" y="15"/>
                    <a:pt x="18" y="15"/>
                    <a:pt x="19" y="14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5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5" y="8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4" name="组合 73">
            <a:extLst>
              <a:ext uri="{FF2B5EF4-FFF2-40B4-BE49-F238E27FC236}">
                <a16:creationId xmlns:a16="http://schemas.microsoft.com/office/drawing/2014/main" xmlns="" id="{AFC7DC8C-6D53-40DA-91A2-F800CEE0755F}"/>
              </a:ext>
            </a:extLst>
          </p:cNvPr>
          <p:cNvGrpSpPr/>
          <p:nvPr/>
        </p:nvGrpSpPr>
        <p:grpSpPr>
          <a:xfrm>
            <a:off x="3413126" y="4540250"/>
            <a:ext cx="352425" cy="428625"/>
            <a:chOff x="2817813" y="4521200"/>
            <a:chExt cx="352425" cy="428625"/>
          </a:xfrm>
          <a:solidFill>
            <a:schemeClr val="accent2"/>
          </a:solidFill>
        </p:grpSpPr>
        <p:sp>
          <p:nvSpPr>
            <p:cNvPr id="75" name="Freeform 555">
              <a:extLst>
                <a:ext uri="{FF2B5EF4-FFF2-40B4-BE49-F238E27FC236}">
                  <a16:creationId xmlns:a16="http://schemas.microsoft.com/office/drawing/2014/main" xmlns="" id="{64904201-5870-4DDF-9DE7-4A63EF7006A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4521200"/>
              <a:ext cx="352425" cy="428625"/>
            </a:xfrm>
            <a:custGeom>
              <a:avLst/>
              <a:gdLst>
                <a:gd name="T0" fmla="*/ 65 w 83"/>
                <a:gd name="T1" fmla="*/ 1 h 101"/>
                <a:gd name="T2" fmla="*/ 65 w 83"/>
                <a:gd name="T3" fmla="*/ 1 h 101"/>
                <a:gd name="T4" fmla="*/ 65 w 83"/>
                <a:gd name="T5" fmla="*/ 1 h 101"/>
                <a:gd name="T6" fmla="*/ 65 w 83"/>
                <a:gd name="T7" fmla="*/ 1 h 101"/>
                <a:gd name="T8" fmla="*/ 65 w 83"/>
                <a:gd name="T9" fmla="*/ 1 h 101"/>
                <a:gd name="T10" fmla="*/ 65 w 83"/>
                <a:gd name="T11" fmla="*/ 0 h 101"/>
                <a:gd name="T12" fmla="*/ 65 w 83"/>
                <a:gd name="T13" fmla="*/ 0 h 101"/>
                <a:gd name="T14" fmla="*/ 64 w 83"/>
                <a:gd name="T15" fmla="*/ 0 h 101"/>
                <a:gd name="T16" fmla="*/ 64 w 83"/>
                <a:gd name="T17" fmla="*/ 0 h 101"/>
                <a:gd name="T18" fmla="*/ 64 w 83"/>
                <a:gd name="T19" fmla="*/ 0 h 101"/>
                <a:gd name="T20" fmla="*/ 64 w 83"/>
                <a:gd name="T21" fmla="*/ 0 h 101"/>
                <a:gd name="T22" fmla="*/ 64 w 83"/>
                <a:gd name="T23" fmla="*/ 0 h 101"/>
                <a:gd name="T24" fmla="*/ 1 w 83"/>
                <a:gd name="T25" fmla="*/ 0 h 101"/>
                <a:gd name="T26" fmla="*/ 0 w 83"/>
                <a:gd name="T27" fmla="*/ 1 h 101"/>
                <a:gd name="T28" fmla="*/ 0 w 83"/>
                <a:gd name="T29" fmla="*/ 2 h 101"/>
                <a:gd name="T30" fmla="*/ 0 w 83"/>
                <a:gd name="T31" fmla="*/ 87 h 101"/>
                <a:gd name="T32" fmla="*/ 0 w 83"/>
                <a:gd name="T33" fmla="*/ 99 h 101"/>
                <a:gd name="T34" fmla="*/ 0 w 83"/>
                <a:gd name="T35" fmla="*/ 100 h 101"/>
                <a:gd name="T36" fmla="*/ 1 w 83"/>
                <a:gd name="T37" fmla="*/ 101 h 101"/>
                <a:gd name="T38" fmla="*/ 82 w 83"/>
                <a:gd name="T39" fmla="*/ 101 h 101"/>
                <a:gd name="T40" fmla="*/ 83 w 83"/>
                <a:gd name="T41" fmla="*/ 100 h 101"/>
                <a:gd name="T42" fmla="*/ 83 w 83"/>
                <a:gd name="T43" fmla="*/ 99 h 101"/>
                <a:gd name="T44" fmla="*/ 83 w 83"/>
                <a:gd name="T45" fmla="*/ 87 h 101"/>
                <a:gd name="T46" fmla="*/ 83 w 83"/>
                <a:gd name="T47" fmla="*/ 20 h 101"/>
                <a:gd name="T48" fmla="*/ 83 w 83"/>
                <a:gd name="T49" fmla="*/ 19 h 101"/>
                <a:gd name="T50" fmla="*/ 83 w 83"/>
                <a:gd name="T51" fmla="*/ 18 h 101"/>
                <a:gd name="T52" fmla="*/ 65 w 83"/>
                <a:gd name="T53" fmla="*/ 1 h 101"/>
                <a:gd name="T54" fmla="*/ 65 w 83"/>
                <a:gd name="T55" fmla="*/ 5 h 101"/>
                <a:gd name="T56" fmla="*/ 78 w 83"/>
                <a:gd name="T57" fmla="*/ 18 h 101"/>
                <a:gd name="T58" fmla="*/ 65 w 83"/>
                <a:gd name="T59" fmla="*/ 18 h 101"/>
                <a:gd name="T60" fmla="*/ 65 w 83"/>
                <a:gd name="T61" fmla="*/ 5 h 101"/>
                <a:gd name="T62" fmla="*/ 80 w 83"/>
                <a:gd name="T63" fmla="*/ 98 h 101"/>
                <a:gd name="T64" fmla="*/ 2 w 83"/>
                <a:gd name="T65" fmla="*/ 98 h 101"/>
                <a:gd name="T66" fmla="*/ 2 w 83"/>
                <a:gd name="T67" fmla="*/ 89 h 101"/>
                <a:gd name="T68" fmla="*/ 80 w 83"/>
                <a:gd name="T69" fmla="*/ 89 h 101"/>
                <a:gd name="T70" fmla="*/ 80 w 83"/>
                <a:gd name="T71" fmla="*/ 98 h 101"/>
                <a:gd name="T72" fmla="*/ 80 w 83"/>
                <a:gd name="T73" fmla="*/ 86 h 101"/>
                <a:gd name="T74" fmla="*/ 2 w 83"/>
                <a:gd name="T75" fmla="*/ 86 h 101"/>
                <a:gd name="T76" fmla="*/ 2 w 83"/>
                <a:gd name="T77" fmla="*/ 3 h 101"/>
                <a:gd name="T78" fmla="*/ 63 w 83"/>
                <a:gd name="T79" fmla="*/ 3 h 101"/>
                <a:gd name="T80" fmla="*/ 63 w 83"/>
                <a:gd name="T81" fmla="*/ 20 h 101"/>
                <a:gd name="T82" fmla="*/ 63 w 83"/>
                <a:gd name="T83" fmla="*/ 21 h 101"/>
                <a:gd name="T84" fmla="*/ 64 w 83"/>
                <a:gd name="T85" fmla="*/ 21 h 101"/>
                <a:gd name="T86" fmla="*/ 80 w 83"/>
                <a:gd name="T87" fmla="*/ 21 h 101"/>
                <a:gd name="T88" fmla="*/ 80 w 83"/>
                <a:gd name="T89" fmla="*/ 8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3" h="101">
                  <a:moveTo>
                    <a:pt x="65" y="1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0"/>
                    <a:pt x="1" y="101"/>
                    <a:pt x="1" y="101"/>
                  </a:cubicBezTo>
                  <a:cubicBezTo>
                    <a:pt x="82" y="101"/>
                    <a:pt x="82" y="101"/>
                    <a:pt x="82" y="101"/>
                  </a:cubicBezTo>
                  <a:cubicBezTo>
                    <a:pt x="82" y="101"/>
                    <a:pt x="82" y="100"/>
                    <a:pt x="83" y="100"/>
                  </a:cubicBezTo>
                  <a:cubicBezTo>
                    <a:pt x="83" y="100"/>
                    <a:pt x="83" y="100"/>
                    <a:pt x="83" y="9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lnTo>
                    <a:pt x="65" y="1"/>
                  </a:lnTo>
                  <a:close/>
                  <a:moveTo>
                    <a:pt x="65" y="5"/>
                  </a:moveTo>
                  <a:cubicBezTo>
                    <a:pt x="78" y="18"/>
                    <a:pt x="78" y="18"/>
                    <a:pt x="78" y="18"/>
                  </a:cubicBezTo>
                  <a:cubicBezTo>
                    <a:pt x="65" y="18"/>
                    <a:pt x="65" y="18"/>
                    <a:pt x="65" y="18"/>
                  </a:cubicBezTo>
                  <a:lnTo>
                    <a:pt x="65" y="5"/>
                  </a:lnTo>
                  <a:close/>
                  <a:moveTo>
                    <a:pt x="80" y="98"/>
                  </a:moveTo>
                  <a:cubicBezTo>
                    <a:pt x="2" y="98"/>
                    <a:pt x="2" y="98"/>
                    <a:pt x="2" y="98"/>
                  </a:cubicBezTo>
                  <a:cubicBezTo>
                    <a:pt x="2" y="89"/>
                    <a:pt x="2" y="89"/>
                    <a:pt x="2" y="89"/>
                  </a:cubicBezTo>
                  <a:cubicBezTo>
                    <a:pt x="80" y="89"/>
                    <a:pt x="80" y="89"/>
                    <a:pt x="80" y="89"/>
                  </a:cubicBezTo>
                  <a:lnTo>
                    <a:pt x="80" y="98"/>
                  </a:lnTo>
                  <a:close/>
                  <a:moveTo>
                    <a:pt x="80" y="86"/>
                  </a:moveTo>
                  <a:cubicBezTo>
                    <a:pt x="2" y="86"/>
                    <a:pt x="2" y="86"/>
                    <a:pt x="2" y="86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0"/>
                    <a:pt x="63" y="21"/>
                    <a:pt x="63" y="21"/>
                  </a:cubicBezTo>
                  <a:cubicBezTo>
                    <a:pt x="63" y="21"/>
                    <a:pt x="64" y="21"/>
                    <a:pt x="64" y="21"/>
                  </a:cubicBezTo>
                  <a:cubicBezTo>
                    <a:pt x="80" y="21"/>
                    <a:pt x="80" y="21"/>
                    <a:pt x="80" y="21"/>
                  </a:cubicBezTo>
                  <a:lnTo>
                    <a:pt x="80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556">
              <a:extLst>
                <a:ext uri="{FF2B5EF4-FFF2-40B4-BE49-F238E27FC236}">
                  <a16:creationId xmlns:a16="http://schemas.microsoft.com/office/drawing/2014/main" xmlns="" id="{B15251E8-9295-449D-988D-3E46689FB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00" y="4576763"/>
              <a:ext cx="190500" cy="7938"/>
            </a:xfrm>
            <a:custGeom>
              <a:avLst/>
              <a:gdLst>
                <a:gd name="T0" fmla="*/ 2 w 45"/>
                <a:gd name="T1" fmla="*/ 2 h 2"/>
                <a:gd name="T2" fmla="*/ 44 w 45"/>
                <a:gd name="T3" fmla="*/ 2 h 2"/>
                <a:gd name="T4" fmla="*/ 45 w 45"/>
                <a:gd name="T5" fmla="*/ 1 h 2"/>
                <a:gd name="T6" fmla="*/ 44 w 45"/>
                <a:gd name="T7" fmla="*/ 0 h 2"/>
                <a:gd name="T8" fmla="*/ 2 w 45"/>
                <a:gd name="T9" fmla="*/ 0 h 2"/>
                <a:gd name="T10" fmla="*/ 0 w 45"/>
                <a:gd name="T11" fmla="*/ 1 h 2"/>
                <a:gd name="T12" fmla="*/ 2 w 45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2">
                  <a:moveTo>
                    <a:pt x="2" y="2"/>
                  </a:moveTo>
                  <a:cubicBezTo>
                    <a:pt x="44" y="2"/>
                    <a:pt x="44" y="2"/>
                    <a:pt x="44" y="2"/>
                  </a:cubicBezTo>
                  <a:cubicBezTo>
                    <a:pt x="45" y="2"/>
                    <a:pt x="45" y="2"/>
                    <a:pt x="45" y="1"/>
                  </a:cubicBezTo>
                  <a:cubicBezTo>
                    <a:pt x="45" y="0"/>
                    <a:pt x="45" y="0"/>
                    <a:pt x="4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557">
              <a:extLst>
                <a:ext uri="{FF2B5EF4-FFF2-40B4-BE49-F238E27FC236}">
                  <a16:creationId xmlns:a16="http://schemas.microsoft.com/office/drawing/2014/main" xmlns="" id="{7AB72567-3AEC-41AE-B9D1-5B43D76858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00" y="4652963"/>
              <a:ext cx="269875" cy="12700"/>
            </a:xfrm>
            <a:custGeom>
              <a:avLst/>
              <a:gdLst>
                <a:gd name="T0" fmla="*/ 0 w 64"/>
                <a:gd name="T1" fmla="*/ 1 h 3"/>
                <a:gd name="T2" fmla="*/ 2 w 64"/>
                <a:gd name="T3" fmla="*/ 3 h 3"/>
                <a:gd name="T4" fmla="*/ 63 w 64"/>
                <a:gd name="T5" fmla="*/ 3 h 3"/>
                <a:gd name="T6" fmla="*/ 64 w 64"/>
                <a:gd name="T7" fmla="*/ 1 h 3"/>
                <a:gd name="T8" fmla="*/ 63 w 64"/>
                <a:gd name="T9" fmla="*/ 0 h 3"/>
                <a:gd name="T10" fmla="*/ 2 w 64"/>
                <a:gd name="T11" fmla="*/ 0 h 3"/>
                <a:gd name="T12" fmla="*/ 0 w 64"/>
                <a:gd name="T1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">
                  <a:moveTo>
                    <a:pt x="0" y="1"/>
                  </a:moveTo>
                  <a:cubicBezTo>
                    <a:pt x="0" y="2"/>
                    <a:pt x="1" y="3"/>
                    <a:pt x="2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3"/>
                    <a:pt x="64" y="2"/>
                    <a:pt x="64" y="1"/>
                  </a:cubicBezTo>
                  <a:cubicBezTo>
                    <a:pt x="64" y="1"/>
                    <a:pt x="63" y="0"/>
                    <a:pt x="6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558">
              <a:extLst>
                <a:ext uri="{FF2B5EF4-FFF2-40B4-BE49-F238E27FC236}">
                  <a16:creationId xmlns:a16="http://schemas.microsoft.com/office/drawing/2014/main" xmlns="" id="{F6B9ACA7-8B76-4740-AF2D-534C5D7500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00" y="4729163"/>
              <a:ext cx="206375" cy="12700"/>
            </a:xfrm>
            <a:custGeom>
              <a:avLst/>
              <a:gdLst>
                <a:gd name="T0" fmla="*/ 47 w 49"/>
                <a:gd name="T1" fmla="*/ 0 h 3"/>
                <a:gd name="T2" fmla="*/ 2 w 49"/>
                <a:gd name="T3" fmla="*/ 0 h 3"/>
                <a:gd name="T4" fmla="*/ 0 w 49"/>
                <a:gd name="T5" fmla="*/ 2 h 3"/>
                <a:gd name="T6" fmla="*/ 2 w 49"/>
                <a:gd name="T7" fmla="*/ 3 h 3"/>
                <a:gd name="T8" fmla="*/ 47 w 49"/>
                <a:gd name="T9" fmla="*/ 3 h 3"/>
                <a:gd name="T10" fmla="*/ 49 w 49"/>
                <a:gd name="T11" fmla="*/ 2 h 3"/>
                <a:gd name="T12" fmla="*/ 47 w 49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3">
                  <a:moveTo>
                    <a:pt x="4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8" y="3"/>
                    <a:pt x="49" y="2"/>
                    <a:pt x="49" y="2"/>
                  </a:cubicBezTo>
                  <a:cubicBezTo>
                    <a:pt x="49" y="1"/>
                    <a:pt x="48" y="0"/>
                    <a:pt x="4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559">
              <a:extLst>
                <a:ext uri="{FF2B5EF4-FFF2-40B4-BE49-F238E27FC236}">
                  <a16:creationId xmlns:a16="http://schemas.microsoft.com/office/drawing/2014/main" xmlns="" id="{26058CD9-4650-4049-90FF-D8E452A6A7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00" y="4810125"/>
              <a:ext cx="142875" cy="12700"/>
            </a:xfrm>
            <a:custGeom>
              <a:avLst/>
              <a:gdLst>
                <a:gd name="T0" fmla="*/ 32 w 34"/>
                <a:gd name="T1" fmla="*/ 0 h 3"/>
                <a:gd name="T2" fmla="*/ 2 w 34"/>
                <a:gd name="T3" fmla="*/ 0 h 3"/>
                <a:gd name="T4" fmla="*/ 0 w 34"/>
                <a:gd name="T5" fmla="*/ 2 h 3"/>
                <a:gd name="T6" fmla="*/ 2 w 34"/>
                <a:gd name="T7" fmla="*/ 3 h 3"/>
                <a:gd name="T8" fmla="*/ 32 w 34"/>
                <a:gd name="T9" fmla="*/ 3 h 3"/>
                <a:gd name="T10" fmla="*/ 34 w 34"/>
                <a:gd name="T11" fmla="*/ 2 h 3"/>
                <a:gd name="T12" fmla="*/ 32 w 34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">
                  <a:moveTo>
                    <a:pt x="3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3" y="3"/>
                    <a:pt x="34" y="2"/>
                    <a:pt x="34" y="2"/>
                  </a:cubicBezTo>
                  <a:cubicBezTo>
                    <a:pt x="34" y="1"/>
                    <a:pt x="33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EBF0D599-E8C2-4521-BDE0-780FF15EC5A6}"/>
              </a:ext>
            </a:extLst>
          </p:cNvPr>
          <p:cNvSpPr txBox="1"/>
          <p:nvPr/>
        </p:nvSpPr>
        <p:spPr>
          <a:xfrm>
            <a:off x="1343472" y="2361562"/>
            <a:ext cx="2774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245DA222-8772-4275-BA7B-2652883F503E}"/>
              </a:ext>
            </a:extLst>
          </p:cNvPr>
          <p:cNvSpPr txBox="1"/>
          <p:nvPr/>
        </p:nvSpPr>
        <p:spPr>
          <a:xfrm>
            <a:off x="1127448" y="3647213"/>
            <a:ext cx="2774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xmlns="" id="{187E4EF1-4DC4-4D27-A51D-068DC37D55A4}"/>
              </a:ext>
            </a:extLst>
          </p:cNvPr>
          <p:cNvSpPr txBox="1"/>
          <p:nvPr/>
        </p:nvSpPr>
        <p:spPr>
          <a:xfrm>
            <a:off x="1281559" y="4987925"/>
            <a:ext cx="2774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xmlns="" id="{DFC3E8C6-CA39-4888-A675-A6D37E5C4386}"/>
              </a:ext>
            </a:extLst>
          </p:cNvPr>
          <p:cNvSpPr txBox="1"/>
          <p:nvPr/>
        </p:nvSpPr>
        <p:spPr>
          <a:xfrm>
            <a:off x="7902699" y="2132587"/>
            <a:ext cx="2774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4" name="文本框 83">
            <a:extLst>
              <a:ext uri="{FF2B5EF4-FFF2-40B4-BE49-F238E27FC236}">
                <a16:creationId xmlns:a16="http://schemas.microsoft.com/office/drawing/2014/main" xmlns="" id="{912C39CF-E095-4856-AB2F-59B7048EBF3B}"/>
              </a:ext>
            </a:extLst>
          </p:cNvPr>
          <p:cNvSpPr txBox="1"/>
          <p:nvPr/>
        </p:nvSpPr>
        <p:spPr>
          <a:xfrm>
            <a:off x="8326437" y="3140968"/>
            <a:ext cx="2774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5" name="文本框 84">
            <a:extLst>
              <a:ext uri="{FF2B5EF4-FFF2-40B4-BE49-F238E27FC236}">
                <a16:creationId xmlns:a16="http://schemas.microsoft.com/office/drawing/2014/main" xmlns="" id="{BED49124-8427-4660-9918-51EA86C7D216}"/>
              </a:ext>
            </a:extLst>
          </p:cNvPr>
          <p:cNvSpPr txBox="1"/>
          <p:nvPr/>
        </p:nvSpPr>
        <p:spPr>
          <a:xfrm>
            <a:off x="8393113" y="4689675"/>
            <a:ext cx="2774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74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3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8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172">
            <a:extLst>
              <a:ext uri="{FF2B5EF4-FFF2-40B4-BE49-F238E27FC236}">
                <a16:creationId xmlns:a16="http://schemas.microsoft.com/office/drawing/2014/main" xmlns="" id="{490D9239-C7AB-4798-B6BC-64432F0A9511}"/>
              </a:ext>
            </a:extLst>
          </p:cNvPr>
          <p:cNvSpPr>
            <a:spLocks/>
          </p:cNvSpPr>
          <p:nvPr/>
        </p:nvSpPr>
        <p:spPr bwMode="auto">
          <a:xfrm>
            <a:off x="2636066" y="1885377"/>
            <a:ext cx="7278589" cy="3833503"/>
          </a:xfrm>
          <a:custGeom>
            <a:avLst/>
            <a:gdLst>
              <a:gd name="T0" fmla="*/ 5603 w 5603"/>
              <a:gd name="T1" fmla="*/ 2951 h 2951"/>
              <a:gd name="T2" fmla="*/ 5171 w 5603"/>
              <a:gd name="T3" fmla="*/ 2951 h 2951"/>
              <a:gd name="T4" fmla="*/ 5166 w 5603"/>
              <a:gd name="T5" fmla="*/ 2948 h 2951"/>
              <a:gd name="T6" fmla="*/ 494 w 5603"/>
              <a:gd name="T7" fmla="*/ 43 h 2951"/>
              <a:gd name="T8" fmla="*/ 0 w 5603"/>
              <a:gd name="T9" fmla="*/ 43 h 2951"/>
              <a:gd name="T10" fmla="*/ 0 w 5603"/>
              <a:gd name="T11" fmla="*/ 0 h 2951"/>
              <a:gd name="T12" fmla="*/ 507 w 5603"/>
              <a:gd name="T13" fmla="*/ 0 h 2951"/>
              <a:gd name="T14" fmla="*/ 513 w 5603"/>
              <a:gd name="T15" fmla="*/ 3 h 2951"/>
              <a:gd name="T16" fmla="*/ 5182 w 5603"/>
              <a:gd name="T17" fmla="*/ 2908 h 2951"/>
              <a:gd name="T18" fmla="*/ 5603 w 5603"/>
              <a:gd name="T19" fmla="*/ 2908 h 2951"/>
              <a:gd name="T20" fmla="*/ 5603 w 5603"/>
              <a:gd name="T21" fmla="*/ 2951 h 29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03" h="2951">
                <a:moveTo>
                  <a:pt x="5603" y="2951"/>
                </a:moveTo>
                <a:lnTo>
                  <a:pt x="5171" y="2951"/>
                </a:lnTo>
                <a:lnTo>
                  <a:pt x="5166" y="2948"/>
                </a:lnTo>
                <a:lnTo>
                  <a:pt x="494" y="43"/>
                </a:lnTo>
                <a:lnTo>
                  <a:pt x="0" y="43"/>
                </a:lnTo>
                <a:lnTo>
                  <a:pt x="0" y="0"/>
                </a:lnTo>
                <a:lnTo>
                  <a:pt x="507" y="0"/>
                </a:lnTo>
                <a:lnTo>
                  <a:pt x="513" y="3"/>
                </a:lnTo>
                <a:lnTo>
                  <a:pt x="5182" y="2908"/>
                </a:lnTo>
                <a:lnTo>
                  <a:pt x="5603" y="2908"/>
                </a:lnTo>
                <a:lnTo>
                  <a:pt x="5603" y="2951"/>
                </a:lnTo>
                <a:close/>
              </a:path>
            </a:pathLst>
          </a:cu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Oval 173">
            <a:extLst>
              <a:ext uri="{FF2B5EF4-FFF2-40B4-BE49-F238E27FC236}">
                <a16:creationId xmlns:a16="http://schemas.microsoft.com/office/drawing/2014/main" xmlns="" id="{20E8DBFC-4644-43A5-B278-63C776A10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9529" y="2221832"/>
            <a:ext cx="378025" cy="3793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Oval 174">
            <a:extLst>
              <a:ext uri="{FF2B5EF4-FFF2-40B4-BE49-F238E27FC236}">
                <a16:creationId xmlns:a16="http://schemas.microsoft.com/office/drawing/2014/main" xmlns="" id="{38A19F16-6B02-4F53-90CC-20698655E2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880" y="3041533"/>
            <a:ext cx="378025" cy="3780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Oval 175">
            <a:extLst>
              <a:ext uri="{FF2B5EF4-FFF2-40B4-BE49-F238E27FC236}">
                <a16:creationId xmlns:a16="http://schemas.microsoft.com/office/drawing/2014/main" xmlns="" id="{09B4C583-2698-491B-88CB-C51E6B30FD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0232" y="3861236"/>
            <a:ext cx="374127" cy="37542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Oval 176">
            <a:extLst>
              <a:ext uri="{FF2B5EF4-FFF2-40B4-BE49-F238E27FC236}">
                <a16:creationId xmlns:a16="http://schemas.microsoft.com/office/drawing/2014/main" xmlns="" id="{259D45FB-99D5-453B-A4E6-B06E6CDD66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6225" y="4787459"/>
            <a:ext cx="374127" cy="3793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70A91C4C-11F0-46F5-B0A3-F845C1F9D9CE}"/>
              </a:ext>
            </a:extLst>
          </p:cNvPr>
          <p:cNvSpPr txBox="1"/>
          <p:nvPr/>
        </p:nvSpPr>
        <p:spPr>
          <a:xfrm>
            <a:off x="4377904" y="1725939"/>
            <a:ext cx="4261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A23B57D-8F48-4E44-BD2D-8188A936E5F9}"/>
              </a:ext>
            </a:extLst>
          </p:cNvPr>
          <p:cNvSpPr txBox="1"/>
          <p:nvPr/>
        </p:nvSpPr>
        <p:spPr>
          <a:xfrm>
            <a:off x="4377482" y="129475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62D05BF6-4F24-4207-831A-5AB502413EEE}"/>
              </a:ext>
            </a:extLst>
          </p:cNvPr>
          <p:cNvSpPr txBox="1"/>
          <p:nvPr/>
        </p:nvSpPr>
        <p:spPr>
          <a:xfrm>
            <a:off x="958766" y="3677148"/>
            <a:ext cx="4261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658B8076-AF52-4377-9733-8A7BFB939F17}"/>
              </a:ext>
            </a:extLst>
          </p:cNvPr>
          <p:cNvSpPr txBox="1"/>
          <p:nvPr/>
        </p:nvSpPr>
        <p:spPr>
          <a:xfrm>
            <a:off x="3173323" y="3211026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1970228A-66DD-4087-A09A-F25AFD77DC4E}"/>
              </a:ext>
            </a:extLst>
          </p:cNvPr>
          <p:cNvSpPr txBox="1"/>
          <p:nvPr/>
        </p:nvSpPr>
        <p:spPr>
          <a:xfrm>
            <a:off x="7163478" y="3392750"/>
            <a:ext cx="4261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C1B9931-A398-476B-A7C5-DB06F4D84BB3}"/>
              </a:ext>
            </a:extLst>
          </p:cNvPr>
          <p:cNvSpPr txBox="1"/>
          <p:nvPr/>
        </p:nvSpPr>
        <p:spPr>
          <a:xfrm>
            <a:off x="7163056" y="2961569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637E3867-E5A1-42FD-8489-1740216A8F2C}"/>
              </a:ext>
            </a:extLst>
          </p:cNvPr>
          <p:cNvSpPr txBox="1"/>
          <p:nvPr/>
        </p:nvSpPr>
        <p:spPr>
          <a:xfrm>
            <a:off x="3454442" y="5087803"/>
            <a:ext cx="4261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C02BC745-D8BD-49FD-B5A2-E444F438E209}"/>
              </a:ext>
            </a:extLst>
          </p:cNvPr>
          <p:cNvSpPr txBox="1"/>
          <p:nvPr/>
        </p:nvSpPr>
        <p:spPr>
          <a:xfrm>
            <a:off x="5668999" y="462168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88821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F9B60995-74D7-453F-A14C-29EEF76F00A8}"/>
              </a:ext>
            </a:extLst>
          </p:cNvPr>
          <p:cNvSpPr>
            <a:spLocks/>
          </p:cNvSpPr>
          <p:nvPr/>
        </p:nvSpPr>
        <p:spPr bwMode="auto">
          <a:xfrm>
            <a:off x="813118" y="1844824"/>
            <a:ext cx="2513013" cy="1274762"/>
          </a:xfrm>
          <a:custGeom>
            <a:avLst/>
            <a:gdLst>
              <a:gd name="T0" fmla="*/ 687 w 687"/>
              <a:gd name="T1" fmla="*/ 173 h 347"/>
              <a:gd name="T2" fmla="*/ 501 w 687"/>
              <a:gd name="T3" fmla="*/ 0 h 347"/>
              <a:gd name="T4" fmla="*/ 501 w 687"/>
              <a:gd name="T5" fmla="*/ 79 h 347"/>
              <a:gd name="T6" fmla="*/ 104 w 687"/>
              <a:gd name="T7" fmla="*/ 79 h 347"/>
              <a:gd name="T8" fmla="*/ 63 w 687"/>
              <a:gd name="T9" fmla="*/ 79 h 347"/>
              <a:gd name="T10" fmla="*/ 0 w 687"/>
              <a:gd name="T11" fmla="*/ 142 h 347"/>
              <a:gd name="T12" fmla="*/ 0 w 687"/>
              <a:gd name="T13" fmla="*/ 205 h 347"/>
              <a:gd name="T14" fmla="*/ 63 w 687"/>
              <a:gd name="T15" fmla="*/ 268 h 347"/>
              <a:gd name="T16" fmla="*/ 104 w 687"/>
              <a:gd name="T17" fmla="*/ 268 h 347"/>
              <a:gd name="T18" fmla="*/ 501 w 687"/>
              <a:gd name="T19" fmla="*/ 268 h 347"/>
              <a:gd name="T20" fmla="*/ 501 w 687"/>
              <a:gd name="T21" fmla="*/ 347 h 347"/>
              <a:gd name="T22" fmla="*/ 687 w 687"/>
              <a:gd name="T23" fmla="*/ 17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7" h="347">
                <a:moveTo>
                  <a:pt x="687" y="173"/>
                </a:moveTo>
                <a:cubicBezTo>
                  <a:pt x="501" y="0"/>
                  <a:pt x="501" y="0"/>
                  <a:pt x="501" y="0"/>
                </a:cubicBezTo>
                <a:cubicBezTo>
                  <a:pt x="501" y="79"/>
                  <a:pt x="501" y="79"/>
                  <a:pt x="501" y="79"/>
                </a:cubicBezTo>
                <a:cubicBezTo>
                  <a:pt x="104" y="79"/>
                  <a:pt x="104" y="79"/>
                  <a:pt x="104" y="79"/>
                </a:cubicBezTo>
                <a:cubicBezTo>
                  <a:pt x="63" y="79"/>
                  <a:pt x="63" y="79"/>
                  <a:pt x="63" y="79"/>
                </a:cubicBezTo>
                <a:cubicBezTo>
                  <a:pt x="28" y="79"/>
                  <a:pt x="0" y="107"/>
                  <a:pt x="0" y="142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40"/>
                  <a:pt x="28" y="268"/>
                  <a:pt x="63" y="268"/>
                </a:cubicBezTo>
                <a:cubicBezTo>
                  <a:pt x="104" y="268"/>
                  <a:pt x="104" y="268"/>
                  <a:pt x="104" y="268"/>
                </a:cubicBezTo>
                <a:cubicBezTo>
                  <a:pt x="501" y="268"/>
                  <a:pt x="501" y="268"/>
                  <a:pt x="501" y="268"/>
                </a:cubicBezTo>
                <a:cubicBezTo>
                  <a:pt x="501" y="347"/>
                  <a:pt x="501" y="347"/>
                  <a:pt x="501" y="347"/>
                </a:cubicBezTo>
                <a:lnTo>
                  <a:pt x="687" y="17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xmlns="" id="{95D0C059-997C-445D-98E6-9BAFA7F5A551}"/>
              </a:ext>
            </a:extLst>
          </p:cNvPr>
          <p:cNvSpPr>
            <a:spLocks/>
          </p:cNvSpPr>
          <p:nvPr/>
        </p:nvSpPr>
        <p:spPr bwMode="auto">
          <a:xfrm>
            <a:off x="3499168" y="1844824"/>
            <a:ext cx="2508250" cy="1274762"/>
          </a:xfrm>
          <a:custGeom>
            <a:avLst/>
            <a:gdLst>
              <a:gd name="T0" fmla="*/ 686 w 686"/>
              <a:gd name="T1" fmla="*/ 173 h 347"/>
              <a:gd name="T2" fmla="*/ 500 w 686"/>
              <a:gd name="T3" fmla="*/ 0 h 347"/>
              <a:gd name="T4" fmla="*/ 500 w 686"/>
              <a:gd name="T5" fmla="*/ 79 h 347"/>
              <a:gd name="T6" fmla="*/ 104 w 686"/>
              <a:gd name="T7" fmla="*/ 79 h 347"/>
              <a:gd name="T8" fmla="*/ 63 w 686"/>
              <a:gd name="T9" fmla="*/ 79 h 347"/>
              <a:gd name="T10" fmla="*/ 0 w 686"/>
              <a:gd name="T11" fmla="*/ 142 h 347"/>
              <a:gd name="T12" fmla="*/ 0 w 686"/>
              <a:gd name="T13" fmla="*/ 205 h 347"/>
              <a:gd name="T14" fmla="*/ 63 w 686"/>
              <a:gd name="T15" fmla="*/ 268 h 347"/>
              <a:gd name="T16" fmla="*/ 104 w 686"/>
              <a:gd name="T17" fmla="*/ 268 h 347"/>
              <a:gd name="T18" fmla="*/ 500 w 686"/>
              <a:gd name="T19" fmla="*/ 268 h 347"/>
              <a:gd name="T20" fmla="*/ 500 w 686"/>
              <a:gd name="T21" fmla="*/ 347 h 347"/>
              <a:gd name="T22" fmla="*/ 686 w 686"/>
              <a:gd name="T23" fmla="*/ 17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6" h="347">
                <a:moveTo>
                  <a:pt x="686" y="173"/>
                </a:moveTo>
                <a:cubicBezTo>
                  <a:pt x="500" y="0"/>
                  <a:pt x="500" y="0"/>
                  <a:pt x="500" y="0"/>
                </a:cubicBezTo>
                <a:cubicBezTo>
                  <a:pt x="500" y="79"/>
                  <a:pt x="500" y="79"/>
                  <a:pt x="500" y="79"/>
                </a:cubicBezTo>
                <a:cubicBezTo>
                  <a:pt x="104" y="79"/>
                  <a:pt x="104" y="79"/>
                  <a:pt x="104" y="79"/>
                </a:cubicBezTo>
                <a:cubicBezTo>
                  <a:pt x="63" y="79"/>
                  <a:pt x="63" y="79"/>
                  <a:pt x="63" y="79"/>
                </a:cubicBezTo>
                <a:cubicBezTo>
                  <a:pt x="28" y="79"/>
                  <a:pt x="0" y="107"/>
                  <a:pt x="0" y="142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40"/>
                  <a:pt x="28" y="268"/>
                  <a:pt x="63" y="268"/>
                </a:cubicBezTo>
                <a:cubicBezTo>
                  <a:pt x="104" y="268"/>
                  <a:pt x="104" y="268"/>
                  <a:pt x="104" y="268"/>
                </a:cubicBezTo>
                <a:cubicBezTo>
                  <a:pt x="500" y="268"/>
                  <a:pt x="500" y="268"/>
                  <a:pt x="500" y="268"/>
                </a:cubicBezTo>
                <a:cubicBezTo>
                  <a:pt x="500" y="347"/>
                  <a:pt x="500" y="347"/>
                  <a:pt x="500" y="347"/>
                </a:cubicBezTo>
                <a:lnTo>
                  <a:pt x="686" y="17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EFAB7ED7-1BB7-4639-BD9B-4218B2FA38E2}"/>
              </a:ext>
            </a:extLst>
          </p:cNvPr>
          <p:cNvSpPr>
            <a:spLocks/>
          </p:cNvSpPr>
          <p:nvPr/>
        </p:nvSpPr>
        <p:spPr bwMode="auto">
          <a:xfrm>
            <a:off x="6205856" y="1844824"/>
            <a:ext cx="2511425" cy="1274762"/>
          </a:xfrm>
          <a:custGeom>
            <a:avLst/>
            <a:gdLst>
              <a:gd name="T0" fmla="*/ 687 w 687"/>
              <a:gd name="T1" fmla="*/ 173 h 347"/>
              <a:gd name="T2" fmla="*/ 501 w 687"/>
              <a:gd name="T3" fmla="*/ 0 h 347"/>
              <a:gd name="T4" fmla="*/ 501 w 687"/>
              <a:gd name="T5" fmla="*/ 79 h 347"/>
              <a:gd name="T6" fmla="*/ 105 w 687"/>
              <a:gd name="T7" fmla="*/ 79 h 347"/>
              <a:gd name="T8" fmla="*/ 64 w 687"/>
              <a:gd name="T9" fmla="*/ 79 h 347"/>
              <a:gd name="T10" fmla="*/ 0 w 687"/>
              <a:gd name="T11" fmla="*/ 142 h 347"/>
              <a:gd name="T12" fmla="*/ 0 w 687"/>
              <a:gd name="T13" fmla="*/ 205 h 347"/>
              <a:gd name="T14" fmla="*/ 64 w 687"/>
              <a:gd name="T15" fmla="*/ 268 h 347"/>
              <a:gd name="T16" fmla="*/ 105 w 687"/>
              <a:gd name="T17" fmla="*/ 268 h 347"/>
              <a:gd name="T18" fmla="*/ 501 w 687"/>
              <a:gd name="T19" fmla="*/ 268 h 347"/>
              <a:gd name="T20" fmla="*/ 501 w 687"/>
              <a:gd name="T21" fmla="*/ 347 h 347"/>
              <a:gd name="T22" fmla="*/ 687 w 687"/>
              <a:gd name="T23" fmla="*/ 17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7" h="347">
                <a:moveTo>
                  <a:pt x="687" y="173"/>
                </a:moveTo>
                <a:cubicBezTo>
                  <a:pt x="501" y="0"/>
                  <a:pt x="501" y="0"/>
                  <a:pt x="501" y="0"/>
                </a:cubicBezTo>
                <a:cubicBezTo>
                  <a:pt x="501" y="79"/>
                  <a:pt x="501" y="79"/>
                  <a:pt x="501" y="79"/>
                </a:cubicBezTo>
                <a:cubicBezTo>
                  <a:pt x="105" y="79"/>
                  <a:pt x="105" y="79"/>
                  <a:pt x="105" y="79"/>
                </a:cubicBezTo>
                <a:cubicBezTo>
                  <a:pt x="64" y="79"/>
                  <a:pt x="64" y="79"/>
                  <a:pt x="64" y="79"/>
                </a:cubicBezTo>
                <a:cubicBezTo>
                  <a:pt x="29" y="79"/>
                  <a:pt x="0" y="107"/>
                  <a:pt x="0" y="142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40"/>
                  <a:pt x="29" y="268"/>
                  <a:pt x="64" y="268"/>
                </a:cubicBezTo>
                <a:cubicBezTo>
                  <a:pt x="105" y="268"/>
                  <a:pt x="105" y="268"/>
                  <a:pt x="105" y="268"/>
                </a:cubicBezTo>
                <a:cubicBezTo>
                  <a:pt x="501" y="268"/>
                  <a:pt x="501" y="268"/>
                  <a:pt x="501" y="268"/>
                </a:cubicBezTo>
                <a:cubicBezTo>
                  <a:pt x="501" y="347"/>
                  <a:pt x="501" y="347"/>
                  <a:pt x="501" y="347"/>
                </a:cubicBezTo>
                <a:lnTo>
                  <a:pt x="687" y="1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98C66736-92F7-46FA-B316-2C772640F9CF}"/>
              </a:ext>
            </a:extLst>
          </p:cNvPr>
          <p:cNvSpPr>
            <a:spLocks/>
          </p:cNvSpPr>
          <p:nvPr/>
        </p:nvSpPr>
        <p:spPr bwMode="auto">
          <a:xfrm>
            <a:off x="8937943" y="1844824"/>
            <a:ext cx="2508250" cy="1274762"/>
          </a:xfrm>
          <a:custGeom>
            <a:avLst/>
            <a:gdLst>
              <a:gd name="T0" fmla="*/ 686 w 686"/>
              <a:gd name="T1" fmla="*/ 173 h 347"/>
              <a:gd name="T2" fmla="*/ 500 w 686"/>
              <a:gd name="T3" fmla="*/ 0 h 347"/>
              <a:gd name="T4" fmla="*/ 500 w 686"/>
              <a:gd name="T5" fmla="*/ 79 h 347"/>
              <a:gd name="T6" fmla="*/ 104 w 686"/>
              <a:gd name="T7" fmla="*/ 79 h 347"/>
              <a:gd name="T8" fmla="*/ 63 w 686"/>
              <a:gd name="T9" fmla="*/ 79 h 347"/>
              <a:gd name="T10" fmla="*/ 0 w 686"/>
              <a:gd name="T11" fmla="*/ 142 h 347"/>
              <a:gd name="T12" fmla="*/ 0 w 686"/>
              <a:gd name="T13" fmla="*/ 205 h 347"/>
              <a:gd name="T14" fmla="*/ 63 w 686"/>
              <a:gd name="T15" fmla="*/ 268 h 347"/>
              <a:gd name="T16" fmla="*/ 104 w 686"/>
              <a:gd name="T17" fmla="*/ 268 h 347"/>
              <a:gd name="T18" fmla="*/ 500 w 686"/>
              <a:gd name="T19" fmla="*/ 268 h 347"/>
              <a:gd name="T20" fmla="*/ 500 w 686"/>
              <a:gd name="T21" fmla="*/ 347 h 347"/>
              <a:gd name="T22" fmla="*/ 686 w 686"/>
              <a:gd name="T23" fmla="*/ 17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6" h="347">
                <a:moveTo>
                  <a:pt x="686" y="173"/>
                </a:moveTo>
                <a:cubicBezTo>
                  <a:pt x="500" y="0"/>
                  <a:pt x="500" y="0"/>
                  <a:pt x="500" y="0"/>
                </a:cubicBezTo>
                <a:cubicBezTo>
                  <a:pt x="500" y="79"/>
                  <a:pt x="500" y="79"/>
                  <a:pt x="500" y="79"/>
                </a:cubicBezTo>
                <a:cubicBezTo>
                  <a:pt x="104" y="79"/>
                  <a:pt x="104" y="79"/>
                  <a:pt x="104" y="79"/>
                </a:cubicBezTo>
                <a:cubicBezTo>
                  <a:pt x="63" y="79"/>
                  <a:pt x="63" y="79"/>
                  <a:pt x="63" y="79"/>
                </a:cubicBezTo>
                <a:cubicBezTo>
                  <a:pt x="28" y="79"/>
                  <a:pt x="0" y="107"/>
                  <a:pt x="0" y="142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40"/>
                  <a:pt x="28" y="268"/>
                  <a:pt x="63" y="268"/>
                </a:cubicBezTo>
                <a:cubicBezTo>
                  <a:pt x="104" y="268"/>
                  <a:pt x="104" y="268"/>
                  <a:pt x="104" y="268"/>
                </a:cubicBezTo>
                <a:cubicBezTo>
                  <a:pt x="500" y="268"/>
                  <a:pt x="500" y="268"/>
                  <a:pt x="500" y="268"/>
                </a:cubicBezTo>
                <a:cubicBezTo>
                  <a:pt x="500" y="347"/>
                  <a:pt x="500" y="347"/>
                  <a:pt x="500" y="347"/>
                </a:cubicBezTo>
                <a:lnTo>
                  <a:pt x="686" y="17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0586AC7F-2AD7-46D8-8C2C-0097BC721203}"/>
              </a:ext>
            </a:extLst>
          </p:cNvPr>
          <p:cNvSpPr>
            <a:spLocks noEditPoints="1"/>
          </p:cNvSpPr>
          <p:nvPr/>
        </p:nvSpPr>
        <p:spPr bwMode="auto">
          <a:xfrm>
            <a:off x="1044893" y="2267099"/>
            <a:ext cx="288925" cy="441325"/>
          </a:xfrm>
          <a:custGeom>
            <a:avLst/>
            <a:gdLst>
              <a:gd name="T0" fmla="*/ 0 w 79"/>
              <a:gd name="T1" fmla="*/ 54 h 120"/>
              <a:gd name="T2" fmla="*/ 79 w 79"/>
              <a:gd name="T3" fmla="*/ 54 h 120"/>
              <a:gd name="T4" fmla="*/ 79 w 79"/>
              <a:gd name="T5" fmla="*/ 67 h 120"/>
              <a:gd name="T6" fmla="*/ 0 w 79"/>
              <a:gd name="T7" fmla="*/ 67 h 120"/>
              <a:gd name="T8" fmla="*/ 0 w 79"/>
              <a:gd name="T9" fmla="*/ 54 h 120"/>
              <a:gd name="T10" fmla="*/ 17 w 79"/>
              <a:gd name="T11" fmla="*/ 67 h 120"/>
              <a:gd name="T12" fmla="*/ 62 w 79"/>
              <a:gd name="T13" fmla="*/ 67 h 120"/>
              <a:gd name="T14" fmla="*/ 62 w 79"/>
              <a:gd name="T15" fmla="*/ 54 h 120"/>
              <a:gd name="T16" fmla="*/ 17 w 79"/>
              <a:gd name="T17" fmla="*/ 54 h 120"/>
              <a:gd name="T18" fmla="*/ 17 w 79"/>
              <a:gd name="T19" fmla="*/ 67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" h="120">
                <a:moveTo>
                  <a:pt x="0" y="54"/>
                </a:moveTo>
                <a:cubicBezTo>
                  <a:pt x="0" y="0"/>
                  <a:pt x="79" y="0"/>
                  <a:pt x="79" y="54"/>
                </a:cubicBezTo>
                <a:cubicBezTo>
                  <a:pt x="79" y="67"/>
                  <a:pt x="79" y="67"/>
                  <a:pt x="79" y="67"/>
                </a:cubicBezTo>
                <a:cubicBezTo>
                  <a:pt x="79" y="120"/>
                  <a:pt x="0" y="120"/>
                  <a:pt x="0" y="67"/>
                </a:cubicBezTo>
                <a:lnTo>
                  <a:pt x="0" y="54"/>
                </a:lnTo>
                <a:close/>
                <a:moveTo>
                  <a:pt x="17" y="67"/>
                </a:moveTo>
                <a:cubicBezTo>
                  <a:pt x="17" y="99"/>
                  <a:pt x="62" y="99"/>
                  <a:pt x="62" y="67"/>
                </a:cubicBezTo>
                <a:cubicBezTo>
                  <a:pt x="62" y="54"/>
                  <a:pt x="62" y="54"/>
                  <a:pt x="62" y="54"/>
                </a:cubicBezTo>
                <a:cubicBezTo>
                  <a:pt x="62" y="22"/>
                  <a:pt x="17" y="21"/>
                  <a:pt x="17" y="54"/>
                </a:cubicBezTo>
                <a:lnTo>
                  <a:pt x="17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0">
            <a:extLst>
              <a:ext uri="{FF2B5EF4-FFF2-40B4-BE49-F238E27FC236}">
                <a16:creationId xmlns:a16="http://schemas.microsoft.com/office/drawing/2014/main" xmlns="" id="{12E4B3D4-23F9-49D7-BB9E-1927EB68A724}"/>
              </a:ext>
            </a:extLst>
          </p:cNvPr>
          <p:cNvSpPr>
            <a:spLocks/>
          </p:cNvSpPr>
          <p:nvPr/>
        </p:nvSpPr>
        <p:spPr bwMode="auto">
          <a:xfrm>
            <a:off x="1395731" y="2322661"/>
            <a:ext cx="157163" cy="330200"/>
          </a:xfrm>
          <a:custGeom>
            <a:avLst/>
            <a:gdLst>
              <a:gd name="T0" fmla="*/ 0 w 99"/>
              <a:gd name="T1" fmla="*/ 176 h 208"/>
              <a:gd name="T2" fmla="*/ 32 w 99"/>
              <a:gd name="T3" fmla="*/ 176 h 208"/>
              <a:gd name="T4" fmla="*/ 32 w 99"/>
              <a:gd name="T5" fmla="*/ 37 h 208"/>
              <a:gd name="T6" fmla="*/ 0 w 99"/>
              <a:gd name="T7" fmla="*/ 37 h 208"/>
              <a:gd name="T8" fmla="*/ 0 w 99"/>
              <a:gd name="T9" fmla="*/ 0 h 208"/>
              <a:gd name="T10" fmla="*/ 71 w 99"/>
              <a:gd name="T11" fmla="*/ 0 h 208"/>
              <a:gd name="T12" fmla="*/ 71 w 99"/>
              <a:gd name="T13" fmla="*/ 176 h 208"/>
              <a:gd name="T14" fmla="*/ 99 w 99"/>
              <a:gd name="T15" fmla="*/ 176 h 208"/>
              <a:gd name="T16" fmla="*/ 99 w 99"/>
              <a:gd name="T17" fmla="*/ 208 h 208"/>
              <a:gd name="T18" fmla="*/ 0 w 99"/>
              <a:gd name="T19" fmla="*/ 208 h 208"/>
              <a:gd name="T20" fmla="*/ 0 w 99"/>
              <a:gd name="T21" fmla="*/ 176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9" h="208">
                <a:moveTo>
                  <a:pt x="0" y="176"/>
                </a:moveTo>
                <a:lnTo>
                  <a:pt x="32" y="176"/>
                </a:lnTo>
                <a:lnTo>
                  <a:pt x="32" y="37"/>
                </a:lnTo>
                <a:lnTo>
                  <a:pt x="0" y="37"/>
                </a:lnTo>
                <a:lnTo>
                  <a:pt x="0" y="0"/>
                </a:lnTo>
                <a:lnTo>
                  <a:pt x="71" y="0"/>
                </a:lnTo>
                <a:lnTo>
                  <a:pt x="71" y="176"/>
                </a:lnTo>
                <a:lnTo>
                  <a:pt x="99" y="176"/>
                </a:lnTo>
                <a:lnTo>
                  <a:pt x="99" y="208"/>
                </a:lnTo>
                <a:lnTo>
                  <a:pt x="0" y="208"/>
                </a:lnTo>
                <a:lnTo>
                  <a:pt x="0" y="1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xmlns="" id="{8D71DEE0-1DD3-48BC-8128-E1EA806FCE3F}"/>
              </a:ext>
            </a:extLst>
          </p:cNvPr>
          <p:cNvSpPr>
            <a:spLocks noEditPoints="1"/>
          </p:cNvSpPr>
          <p:nvPr/>
        </p:nvSpPr>
        <p:spPr bwMode="auto">
          <a:xfrm>
            <a:off x="3735706" y="2263924"/>
            <a:ext cx="285750" cy="438150"/>
          </a:xfrm>
          <a:custGeom>
            <a:avLst/>
            <a:gdLst>
              <a:gd name="T0" fmla="*/ 0 w 78"/>
              <a:gd name="T1" fmla="*/ 54 h 119"/>
              <a:gd name="T2" fmla="*/ 78 w 78"/>
              <a:gd name="T3" fmla="*/ 54 h 119"/>
              <a:gd name="T4" fmla="*/ 78 w 78"/>
              <a:gd name="T5" fmla="*/ 66 h 119"/>
              <a:gd name="T6" fmla="*/ 0 w 78"/>
              <a:gd name="T7" fmla="*/ 66 h 119"/>
              <a:gd name="T8" fmla="*/ 0 w 78"/>
              <a:gd name="T9" fmla="*/ 54 h 119"/>
              <a:gd name="T10" fmla="*/ 17 w 78"/>
              <a:gd name="T11" fmla="*/ 66 h 119"/>
              <a:gd name="T12" fmla="*/ 62 w 78"/>
              <a:gd name="T13" fmla="*/ 66 h 119"/>
              <a:gd name="T14" fmla="*/ 62 w 78"/>
              <a:gd name="T15" fmla="*/ 54 h 119"/>
              <a:gd name="T16" fmla="*/ 17 w 78"/>
              <a:gd name="T17" fmla="*/ 54 h 119"/>
              <a:gd name="T18" fmla="*/ 17 w 78"/>
              <a:gd name="T19" fmla="*/ 66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8" h="119">
                <a:moveTo>
                  <a:pt x="0" y="54"/>
                </a:moveTo>
                <a:cubicBezTo>
                  <a:pt x="0" y="0"/>
                  <a:pt x="78" y="0"/>
                  <a:pt x="78" y="54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119"/>
                  <a:pt x="0" y="119"/>
                  <a:pt x="0" y="66"/>
                </a:cubicBezTo>
                <a:lnTo>
                  <a:pt x="0" y="54"/>
                </a:lnTo>
                <a:close/>
                <a:moveTo>
                  <a:pt x="17" y="66"/>
                </a:moveTo>
                <a:cubicBezTo>
                  <a:pt x="17" y="99"/>
                  <a:pt x="62" y="99"/>
                  <a:pt x="62" y="66"/>
                </a:cubicBezTo>
                <a:cubicBezTo>
                  <a:pt x="62" y="54"/>
                  <a:pt x="62" y="54"/>
                  <a:pt x="62" y="54"/>
                </a:cubicBezTo>
                <a:cubicBezTo>
                  <a:pt x="62" y="22"/>
                  <a:pt x="17" y="21"/>
                  <a:pt x="17" y="54"/>
                </a:cubicBezTo>
                <a:lnTo>
                  <a:pt x="17" y="6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2">
            <a:extLst>
              <a:ext uri="{FF2B5EF4-FFF2-40B4-BE49-F238E27FC236}">
                <a16:creationId xmlns:a16="http://schemas.microsoft.com/office/drawing/2014/main" xmlns="" id="{E34438C8-6637-483C-9A55-F1F6B83345B1}"/>
              </a:ext>
            </a:extLst>
          </p:cNvPr>
          <p:cNvSpPr>
            <a:spLocks/>
          </p:cNvSpPr>
          <p:nvPr/>
        </p:nvSpPr>
        <p:spPr bwMode="auto">
          <a:xfrm>
            <a:off x="4083368" y="2316311"/>
            <a:ext cx="263525" cy="330200"/>
          </a:xfrm>
          <a:custGeom>
            <a:avLst/>
            <a:gdLst>
              <a:gd name="T0" fmla="*/ 1 w 72"/>
              <a:gd name="T1" fmla="*/ 27 h 90"/>
              <a:gd name="T2" fmla="*/ 35 w 72"/>
              <a:gd name="T3" fmla="*/ 0 h 90"/>
              <a:gd name="T4" fmla="*/ 72 w 72"/>
              <a:gd name="T5" fmla="*/ 29 h 90"/>
              <a:gd name="T6" fmla="*/ 36 w 72"/>
              <a:gd name="T7" fmla="*/ 56 h 90"/>
              <a:gd name="T8" fmla="*/ 17 w 72"/>
              <a:gd name="T9" fmla="*/ 67 h 90"/>
              <a:gd name="T10" fmla="*/ 17 w 72"/>
              <a:gd name="T11" fmla="*/ 75 h 90"/>
              <a:gd name="T12" fmla="*/ 72 w 72"/>
              <a:gd name="T13" fmla="*/ 75 h 90"/>
              <a:gd name="T14" fmla="*/ 72 w 72"/>
              <a:gd name="T15" fmla="*/ 90 h 90"/>
              <a:gd name="T16" fmla="*/ 0 w 72"/>
              <a:gd name="T17" fmla="*/ 90 h 90"/>
              <a:gd name="T18" fmla="*/ 0 w 72"/>
              <a:gd name="T19" fmla="*/ 67 h 90"/>
              <a:gd name="T20" fmla="*/ 36 w 72"/>
              <a:gd name="T21" fmla="*/ 41 h 90"/>
              <a:gd name="T22" fmla="*/ 55 w 72"/>
              <a:gd name="T23" fmla="*/ 29 h 90"/>
              <a:gd name="T24" fmla="*/ 35 w 72"/>
              <a:gd name="T25" fmla="*/ 15 h 90"/>
              <a:gd name="T26" fmla="*/ 17 w 72"/>
              <a:gd name="T27" fmla="*/ 27 h 90"/>
              <a:gd name="T28" fmla="*/ 1 w 72"/>
              <a:gd name="T29" fmla="*/ 27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" h="90">
                <a:moveTo>
                  <a:pt x="1" y="27"/>
                </a:moveTo>
                <a:cubicBezTo>
                  <a:pt x="1" y="8"/>
                  <a:pt x="19" y="0"/>
                  <a:pt x="35" y="0"/>
                </a:cubicBezTo>
                <a:cubicBezTo>
                  <a:pt x="53" y="0"/>
                  <a:pt x="72" y="8"/>
                  <a:pt x="72" y="29"/>
                </a:cubicBezTo>
                <a:cubicBezTo>
                  <a:pt x="72" y="51"/>
                  <a:pt x="55" y="56"/>
                  <a:pt x="36" y="56"/>
                </a:cubicBezTo>
                <a:cubicBezTo>
                  <a:pt x="29" y="56"/>
                  <a:pt x="17" y="58"/>
                  <a:pt x="17" y="67"/>
                </a:cubicBezTo>
                <a:cubicBezTo>
                  <a:pt x="17" y="75"/>
                  <a:pt x="17" y="75"/>
                  <a:pt x="17" y="75"/>
                </a:cubicBezTo>
                <a:cubicBezTo>
                  <a:pt x="72" y="75"/>
                  <a:pt x="72" y="75"/>
                  <a:pt x="72" y="75"/>
                </a:cubicBezTo>
                <a:cubicBezTo>
                  <a:pt x="72" y="90"/>
                  <a:pt x="72" y="90"/>
                  <a:pt x="72" y="90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83"/>
                  <a:pt x="0" y="75"/>
                  <a:pt x="0" y="67"/>
                </a:cubicBezTo>
                <a:cubicBezTo>
                  <a:pt x="0" y="47"/>
                  <a:pt x="19" y="41"/>
                  <a:pt x="36" y="41"/>
                </a:cubicBezTo>
                <a:cubicBezTo>
                  <a:pt x="43" y="41"/>
                  <a:pt x="55" y="39"/>
                  <a:pt x="55" y="29"/>
                </a:cubicBezTo>
                <a:cubicBezTo>
                  <a:pt x="55" y="19"/>
                  <a:pt x="47" y="15"/>
                  <a:pt x="35" y="15"/>
                </a:cubicBezTo>
                <a:cubicBezTo>
                  <a:pt x="26" y="15"/>
                  <a:pt x="17" y="19"/>
                  <a:pt x="17" y="27"/>
                </a:cubicBezTo>
                <a:lnTo>
                  <a:pt x="1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3">
            <a:extLst>
              <a:ext uri="{FF2B5EF4-FFF2-40B4-BE49-F238E27FC236}">
                <a16:creationId xmlns:a16="http://schemas.microsoft.com/office/drawing/2014/main" xmlns="" id="{26A0CB01-4D47-450C-97DF-18DDD5EF861C}"/>
              </a:ext>
            </a:extLst>
          </p:cNvPr>
          <p:cNvSpPr>
            <a:spLocks noEditPoints="1"/>
          </p:cNvSpPr>
          <p:nvPr/>
        </p:nvSpPr>
        <p:spPr bwMode="auto">
          <a:xfrm>
            <a:off x="6456681" y="2263924"/>
            <a:ext cx="288925" cy="438150"/>
          </a:xfrm>
          <a:custGeom>
            <a:avLst/>
            <a:gdLst>
              <a:gd name="T0" fmla="*/ 0 w 79"/>
              <a:gd name="T1" fmla="*/ 54 h 119"/>
              <a:gd name="T2" fmla="*/ 79 w 79"/>
              <a:gd name="T3" fmla="*/ 54 h 119"/>
              <a:gd name="T4" fmla="*/ 79 w 79"/>
              <a:gd name="T5" fmla="*/ 66 h 119"/>
              <a:gd name="T6" fmla="*/ 0 w 79"/>
              <a:gd name="T7" fmla="*/ 66 h 119"/>
              <a:gd name="T8" fmla="*/ 0 w 79"/>
              <a:gd name="T9" fmla="*/ 54 h 119"/>
              <a:gd name="T10" fmla="*/ 17 w 79"/>
              <a:gd name="T11" fmla="*/ 66 h 119"/>
              <a:gd name="T12" fmla="*/ 62 w 79"/>
              <a:gd name="T13" fmla="*/ 66 h 119"/>
              <a:gd name="T14" fmla="*/ 62 w 79"/>
              <a:gd name="T15" fmla="*/ 54 h 119"/>
              <a:gd name="T16" fmla="*/ 17 w 79"/>
              <a:gd name="T17" fmla="*/ 54 h 119"/>
              <a:gd name="T18" fmla="*/ 17 w 79"/>
              <a:gd name="T19" fmla="*/ 66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" h="119">
                <a:moveTo>
                  <a:pt x="0" y="54"/>
                </a:moveTo>
                <a:cubicBezTo>
                  <a:pt x="0" y="0"/>
                  <a:pt x="79" y="0"/>
                  <a:pt x="79" y="54"/>
                </a:cubicBezTo>
                <a:cubicBezTo>
                  <a:pt x="79" y="66"/>
                  <a:pt x="79" y="66"/>
                  <a:pt x="79" y="66"/>
                </a:cubicBezTo>
                <a:cubicBezTo>
                  <a:pt x="79" y="119"/>
                  <a:pt x="0" y="119"/>
                  <a:pt x="0" y="66"/>
                </a:cubicBezTo>
                <a:lnTo>
                  <a:pt x="0" y="54"/>
                </a:lnTo>
                <a:close/>
                <a:moveTo>
                  <a:pt x="17" y="66"/>
                </a:moveTo>
                <a:cubicBezTo>
                  <a:pt x="17" y="99"/>
                  <a:pt x="62" y="99"/>
                  <a:pt x="62" y="66"/>
                </a:cubicBezTo>
                <a:cubicBezTo>
                  <a:pt x="62" y="54"/>
                  <a:pt x="62" y="54"/>
                  <a:pt x="62" y="54"/>
                </a:cubicBezTo>
                <a:cubicBezTo>
                  <a:pt x="62" y="22"/>
                  <a:pt x="17" y="21"/>
                  <a:pt x="17" y="54"/>
                </a:cubicBezTo>
                <a:lnTo>
                  <a:pt x="17" y="6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4">
            <a:extLst>
              <a:ext uri="{FF2B5EF4-FFF2-40B4-BE49-F238E27FC236}">
                <a16:creationId xmlns:a16="http://schemas.microsoft.com/office/drawing/2014/main" xmlns="" id="{70C40DDC-9662-42CE-AD30-BC75DA88F32F}"/>
              </a:ext>
            </a:extLst>
          </p:cNvPr>
          <p:cNvSpPr>
            <a:spLocks/>
          </p:cNvSpPr>
          <p:nvPr/>
        </p:nvSpPr>
        <p:spPr bwMode="auto">
          <a:xfrm>
            <a:off x="6812281" y="2316311"/>
            <a:ext cx="269875" cy="336550"/>
          </a:xfrm>
          <a:custGeom>
            <a:avLst/>
            <a:gdLst>
              <a:gd name="T0" fmla="*/ 24 w 74"/>
              <a:gd name="T1" fmla="*/ 52 h 92"/>
              <a:gd name="T2" fmla="*/ 24 w 74"/>
              <a:gd name="T3" fmla="*/ 38 h 92"/>
              <a:gd name="T4" fmla="*/ 37 w 74"/>
              <a:gd name="T5" fmla="*/ 38 h 92"/>
              <a:gd name="T6" fmla="*/ 55 w 74"/>
              <a:gd name="T7" fmla="*/ 27 h 92"/>
              <a:gd name="T8" fmla="*/ 37 w 74"/>
              <a:gd name="T9" fmla="*/ 15 h 92"/>
              <a:gd name="T10" fmla="*/ 19 w 74"/>
              <a:gd name="T11" fmla="*/ 26 h 92"/>
              <a:gd name="T12" fmla="*/ 2 w 74"/>
              <a:gd name="T13" fmla="*/ 26 h 92"/>
              <a:gd name="T14" fmla="*/ 37 w 74"/>
              <a:gd name="T15" fmla="*/ 0 h 92"/>
              <a:gd name="T16" fmla="*/ 72 w 74"/>
              <a:gd name="T17" fmla="*/ 27 h 92"/>
              <a:gd name="T18" fmla="*/ 60 w 74"/>
              <a:gd name="T19" fmla="*/ 45 h 92"/>
              <a:gd name="T20" fmla="*/ 74 w 74"/>
              <a:gd name="T21" fmla="*/ 64 h 92"/>
              <a:gd name="T22" fmla="*/ 37 w 74"/>
              <a:gd name="T23" fmla="*/ 92 h 92"/>
              <a:gd name="T24" fmla="*/ 0 w 74"/>
              <a:gd name="T25" fmla="*/ 64 h 92"/>
              <a:gd name="T26" fmla="*/ 17 w 74"/>
              <a:gd name="T27" fmla="*/ 64 h 92"/>
              <a:gd name="T28" fmla="*/ 37 w 74"/>
              <a:gd name="T29" fmla="*/ 77 h 92"/>
              <a:gd name="T30" fmla="*/ 57 w 74"/>
              <a:gd name="T31" fmla="*/ 64 h 92"/>
              <a:gd name="T32" fmla="*/ 38 w 74"/>
              <a:gd name="T33" fmla="*/ 52 h 92"/>
              <a:gd name="T34" fmla="*/ 24 w 74"/>
              <a:gd name="T35" fmla="*/ 52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4" h="92">
                <a:moveTo>
                  <a:pt x="24" y="52"/>
                </a:moveTo>
                <a:cubicBezTo>
                  <a:pt x="24" y="38"/>
                  <a:pt x="24" y="38"/>
                  <a:pt x="24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46" y="38"/>
                  <a:pt x="55" y="36"/>
                  <a:pt x="55" y="27"/>
                </a:cubicBezTo>
                <a:cubicBezTo>
                  <a:pt x="55" y="22"/>
                  <a:pt x="51" y="15"/>
                  <a:pt x="37" y="15"/>
                </a:cubicBezTo>
                <a:cubicBezTo>
                  <a:pt x="29" y="15"/>
                  <a:pt x="19" y="18"/>
                  <a:pt x="19" y="26"/>
                </a:cubicBezTo>
                <a:cubicBezTo>
                  <a:pt x="2" y="26"/>
                  <a:pt x="2" y="26"/>
                  <a:pt x="2" y="26"/>
                </a:cubicBezTo>
                <a:cubicBezTo>
                  <a:pt x="2" y="7"/>
                  <a:pt x="21" y="0"/>
                  <a:pt x="37" y="0"/>
                </a:cubicBezTo>
                <a:cubicBezTo>
                  <a:pt x="54" y="0"/>
                  <a:pt x="72" y="8"/>
                  <a:pt x="72" y="27"/>
                </a:cubicBezTo>
                <a:cubicBezTo>
                  <a:pt x="72" y="34"/>
                  <a:pt x="68" y="42"/>
                  <a:pt x="60" y="45"/>
                </a:cubicBezTo>
                <a:cubicBezTo>
                  <a:pt x="68" y="48"/>
                  <a:pt x="74" y="56"/>
                  <a:pt x="74" y="64"/>
                </a:cubicBezTo>
                <a:cubicBezTo>
                  <a:pt x="74" y="85"/>
                  <a:pt x="54" y="92"/>
                  <a:pt x="37" y="92"/>
                </a:cubicBezTo>
                <a:cubicBezTo>
                  <a:pt x="20" y="92"/>
                  <a:pt x="0" y="85"/>
                  <a:pt x="0" y="64"/>
                </a:cubicBezTo>
                <a:cubicBezTo>
                  <a:pt x="17" y="64"/>
                  <a:pt x="17" y="64"/>
                  <a:pt x="17" y="64"/>
                </a:cubicBezTo>
                <a:cubicBezTo>
                  <a:pt x="17" y="74"/>
                  <a:pt x="30" y="77"/>
                  <a:pt x="37" y="77"/>
                </a:cubicBezTo>
                <a:cubicBezTo>
                  <a:pt x="45" y="77"/>
                  <a:pt x="57" y="73"/>
                  <a:pt x="57" y="64"/>
                </a:cubicBezTo>
                <a:cubicBezTo>
                  <a:pt x="57" y="58"/>
                  <a:pt x="54" y="52"/>
                  <a:pt x="38" y="52"/>
                </a:cubicBezTo>
                <a:lnTo>
                  <a:pt x="24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5">
            <a:extLst>
              <a:ext uri="{FF2B5EF4-FFF2-40B4-BE49-F238E27FC236}">
                <a16:creationId xmlns:a16="http://schemas.microsoft.com/office/drawing/2014/main" xmlns="" id="{AD2BB852-841F-44A0-B1CA-D1BA7A2C7B38}"/>
              </a:ext>
            </a:extLst>
          </p:cNvPr>
          <p:cNvSpPr>
            <a:spLocks noEditPoints="1"/>
          </p:cNvSpPr>
          <p:nvPr/>
        </p:nvSpPr>
        <p:spPr bwMode="auto">
          <a:xfrm>
            <a:off x="9218931" y="2263924"/>
            <a:ext cx="285750" cy="438150"/>
          </a:xfrm>
          <a:custGeom>
            <a:avLst/>
            <a:gdLst>
              <a:gd name="T0" fmla="*/ 0 w 78"/>
              <a:gd name="T1" fmla="*/ 54 h 119"/>
              <a:gd name="T2" fmla="*/ 78 w 78"/>
              <a:gd name="T3" fmla="*/ 54 h 119"/>
              <a:gd name="T4" fmla="*/ 78 w 78"/>
              <a:gd name="T5" fmla="*/ 66 h 119"/>
              <a:gd name="T6" fmla="*/ 0 w 78"/>
              <a:gd name="T7" fmla="*/ 66 h 119"/>
              <a:gd name="T8" fmla="*/ 0 w 78"/>
              <a:gd name="T9" fmla="*/ 54 h 119"/>
              <a:gd name="T10" fmla="*/ 17 w 78"/>
              <a:gd name="T11" fmla="*/ 66 h 119"/>
              <a:gd name="T12" fmla="*/ 62 w 78"/>
              <a:gd name="T13" fmla="*/ 66 h 119"/>
              <a:gd name="T14" fmla="*/ 62 w 78"/>
              <a:gd name="T15" fmla="*/ 54 h 119"/>
              <a:gd name="T16" fmla="*/ 17 w 78"/>
              <a:gd name="T17" fmla="*/ 54 h 119"/>
              <a:gd name="T18" fmla="*/ 17 w 78"/>
              <a:gd name="T19" fmla="*/ 66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8" h="119">
                <a:moveTo>
                  <a:pt x="0" y="54"/>
                </a:moveTo>
                <a:cubicBezTo>
                  <a:pt x="0" y="0"/>
                  <a:pt x="78" y="0"/>
                  <a:pt x="78" y="54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119"/>
                  <a:pt x="0" y="119"/>
                  <a:pt x="0" y="66"/>
                </a:cubicBezTo>
                <a:lnTo>
                  <a:pt x="0" y="54"/>
                </a:lnTo>
                <a:close/>
                <a:moveTo>
                  <a:pt x="17" y="66"/>
                </a:moveTo>
                <a:cubicBezTo>
                  <a:pt x="17" y="99"/>
                  <a:pt x="62" y="99"/>
                  <a:pt x="62" y="66"/>
                </a:cubicBezTo>
                <a:cubicBezTo>
                  <a:pt x="62" y="54"/>
                  <a:pt x="62" y="54"/>
                  <a:pt x="62" y="54"/>
                </a:cubicBezTo>
                <a:cubicBezTo>
                  <a:pt x="62" y="22"/>
                  <a:pt x="17" y="21"/>
                  <a:pt x="17" y="54"/>
                </a:cubicBezTo>
                <a:lnTo>
                  <a:pt x="17" y="6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6">
            <a:extLst>
              <a:ext uri="{FF2B5EF4-FFF2-40B4-BE49-F238E27FC236}">
                <a16:creationId xmlns:a16="http://schemas.microsoft.com/office/drawing/2014/main" xmlns="" id="{46C7202C-68B5-44D2-8001-5A89F75BD329}"/>
              </a:ext>
            </a:extLst>
          </p:cNvPr>
          <p:cNvSpPr>
            <a:spLocks noEditPoints="1"/>
          </p:cNvSpPr>
          <p:nvPr/>
        </p:nvSpPr>
        <p:spPr bwMode="auto">
          <a:xfrm>
            <a:off x="9577706" y="2322661"/>
            <a:ext cx="277813" cy="323850"/>
          </a:xfrm>
          <a:custGeom>
            <a:avLst/>
            <a:gdLst>
              <a:gd name="T0" fmla="*/ 152 w 175"/>
              <a:gd name="T1" fmla="*/ 0 h 204"/>
              <a:gd name="T2" fmla="*/ 152 w 175"/>
              <a:gd name="T3" fmla="*/ 127 h 204"/>
              <a:gd name="T4" fmla="*/ 175 w 175"/>
              <a:gd name="T5" fmla="*/ 127 h 204"/>
              <a:gd name="T6" fmla="*/ 175 w 175"/>
              <a:gd name="T7" fmla="*/ 167 h 204"/>
              <a:gd name="T8" fmla="*/ 152 w 175"/>
              <a:gd name="T9" fmla="*/ 167 h 204"/>
              <a:gd name="T10" fmla="*/ 152 w 175"/>
              <a:gd name="T11" fmla="*/ 204 h 204"/>
              <a:gd name="T12" fmla="*/ 115 w 175"/>
              <a:gd name="T13" fmla="*/ 204 h 204"/>
              <a:gd name="T14" fmla="*/ 115 w 175"/>
              <a:gd name="T15" fmla="*/ 167 h 204"/>
              <a:gd name="T16" fmla="*/ 4 w 175"/>
              <a:gd name="T17" fmla="*/ 167 h 204"/>
              <a:gd name="T18" fmla="*/ 0 w 175"/>
              <a:gd name="T19" fmla="*/ 127 h 204"/>
              <a:gd name="T20" fmla="*/ 92 w 175"/>
              <a:gd name="T21" fmla="*/ 0 h 204"/>
              <a:gd name="T22" fmla="*/ 152 w 175"/>
              <a:gd name="T23" fmla="*/ 0 h 204"/>
              <a:gd name="T24" fmla="*/ 115 w 175"/>
              <a:gd name="T25" fmla="*/ 127 h 204"/>
              <a:gd name="T26" fmla="*/ 115 w 175"/>
              <a:gd name="T27" fmla="*/ 33 h 204"/>
              <a:gd name="T28" fmla="*/ 44 w 175"/>
              <a:gd name="T29" fmla="*/ 127 h 204"/>
              <a:gd name="T30" fmla="*/ 115 w 175"/>
              <a:gd name="T31" fmla="*/ 127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5" h="204">
                <a:moveTo>
                  <a:pt x="152" y="0"/>
                </a:moveTo>
                <a:lnTo>
                  <a:pt x="152" y="127"/>
                </a:lnTo>
                <a:lnTo>
                  <a:pt x="175" y="127"/>
                </a:lnTo>
                <a:lnTo>
                  <a:pt x="175" y="167"/>
                </a:lnTo>
                <a:lnTo>
                  <a:pt x="152" y="167"/>
                </a:lnTo>
                <a:lnTo>
                  <a:pt x="152" y="204"/>
                </a:lnTo>
                <a:lnTo>
                  <a:pt x="115" y="204"/>
                </a:lnTo>
                <a:lnTo>
                  <a:pt x="115" y="167"/>
                </a:lnTo>
                <a:lnTo>
                  <a:pt x="4" y="167"/>
                </a:lnTo>
                <a:lnTo>
                  <a:pt x="0" y="127"/>
                </a:lnTo>
                <a:lnTo>
                  <a:pt x="92" y="0"/>
                </a:lnTo>
                <a:lnTo>
                  <a:pt x="152" y="0"/>
                </a:lnTo>
                <a:close/>
                <a:moveTo>
                  <a:pt x="115" y="127"/>
                </a:moveTo>
                <a:lnTo>
                  <a:pt x="115" y="33"/>
                </a:lnTo>
                <a:lnTo>
                  <a:pt x="44" y="127"/>
                </a:lnTo>
                <a:lnTo>
                  <a:pt x="115" y="1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17">
            <a:extLst>
              <a:ext uri="{FF2B5EF4-FFF2-40B4-BE49-F238E27FC236}">
                <a16:creationId xmlns:a16="http://schemas.microsoft.com/office/drawing/2014/main" xmlns="" id="{2783F70D-4D74-44D2-8BC0-57C87A2FB9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8076" y="3511932"/>
            <a:ext cx="9988550" cy="28575"/>
          </a:xfrm>
          <a:prstGeom prst="rect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Oval 18">
            <a:extLst>
              <a:ext uri="{FF2B5EF4-FFF2-40B4-BE49-F238E27FC236}">
                <a16:creationId xmlns:a16="http://schemas.microsoft.com/office/drawing/2014/main" xmlns="" id="{B22DBE51-EBA5-4455-92E8-B3E2F2E0F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8026" y="3372232"/>
            <a:ext cx="274638" cy="274637"/>
          </a:xfrm>
          <a:prstGeom prst="ellipse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Oval 19">
            <a:extLst>
              <a:ext uri="{FF2B5EF4-FFF2-40B4-BE49-F238E27FC236}">
                <a16:creationId xmlns:a16="http://schemas.microsoft.com/office/drawing/2014/main" xmlns="" id="{EAF84B12-47B8-47F0-8C45-12FDBAC1BB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9313" y="3372232"/>
            <a:ext cx="274638" cy="274637"/>
          </a:xfrm>
          <a:prstGeom prst="ellipse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Oval 20">
            <a:extLst>
              <a:ext uri="{FF2B5EF4-FFF2-40B4-BE49-F238E27FC236}">
                <a16:creationId xmlns:a16="http://schemas.microsoft.com/office/drawing/2014/main" xmlns="" id="{E8A0798D-24A5-4BBA-853E-44613854EA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0763" y="3386519"/>
            <a:ext cx="273050" cy="276225"/>
          </a:xfrm>
          <a:prstGeom prst="ellipse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Oval 21">
            <a:extLst>
              <a:ext uri="{FF2B5EF4-FFF2-40B4-BE49-F238E27FC236}">
                <a16:creationId xmlns:a16="http://schemas.microsoft.com/office/drawing/2014/main" xmlns="" id="{7D427D9A-32FB-405F-AC9F-3823E832D8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02851" y="3386519"/>
            <a:ext cx="269875" cy="276225"/>
          </a:xfrm>
          <a:prstGeom prst="ellipse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7AC2AB8E-48D5-4250-A304-53801EF12D36}"/>
              </a:ext>
            </a:extLst>
          </p:cNvPr>
          <p:cNvSpPr txBox="1"/>
          <p:nvPr/>
        </p:nvSpPr>
        <p:spPr>
          <a:xfrm>
            <a:off x="975204" y="4360223"/>
            <a:ext cx="2341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1D69D90A-B78F-4A3F-92F5-C3EDB3CF8BD3}"/>
              </a:ext>
            </a:extLst>
          </p:cNvPr>
          <p:cNvSpPr txBox="1"/>
          <p:nvPr/>
        </p:nvSpPr>
        <p:spPr>
          <a:xfrm>
            <a:off x="1089924" y="392903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5CD19345-1952-4B2A-ABD7-CF82D0384426}"/>
              </a:ext>
            </a:extLst>
          </p:cNvPr>
          <p:cNvSpPr txBox="1"/>
          <p:nvPr/>
        </p:nvSpPr>
        <p:spPr>
          <a:xfrm>
            <a:off x="3708138" y="4360223"/>
            <a:ext cx="2341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16353803-0C7A-458C-AE8D-57CE7029428A}"/>
              </a:ext>
            </a:extLst>
          </p:cNvPr>
          <p:cNvSpPr txBox="1"/>
          <p:nvPr/>
        </p:nvSpPr>
        <p:spPr>
          <a:xfrm>
            <a:off x="3822858" y="392903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CEE9347F-A34A-4FA1-8DFB-A34D75D7DE98}"/>
              </a:ext>
            </a:extLst>
          </p:cNvPr>
          <p:cNvSpPr txBox="1"/>
          <p:nvPr/>
        </p:nvSpPr>
        <p:spPr>
          <a:xfrm>
            <a:off x="6394562" y="4360223"/>
            <a:ext cx="2341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CA758523-D806-44EE-BDDE-F916030CCCCB}"/>
              </a:ext>
            </a:extLst>
          </p:cNvPr>
          <p:cNvSpPr txBox="1"/>
          <p:nvPr/>
        </p:nvSpPr>
        <p:spPr>
          <a:xfrm>
            <a:off x="6509282" y="392903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6F5DB547-A1D2-4ADA-94BB-7AE972DDCD38}"/>
              </a:ext>
            </a:extLst>
          </p:cNvPr>
          <p:cNvSpPr txBox="1"/>
          <p:nvPr/>
        </p:nvSpPr>
        <p:spPr>
          <a:xfrm>
            <a:off x="9105158" y="4360223"/>
            <a:ext cx="2341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171A4F69-7EA5-4E35-9DDE-BD97A8FEAF80}"/>
              </a:ext>
            </a:extLst>
          </p:cNvPr>
          <p:cNvSpPr txBox="1"/>
          <p:nvPr/>
        </p:nvSpPr>
        <p:spPr>
          <a:xfrm>
            <a:off x="9219878" y="392903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90803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9CEE38B-D024-4D91-9B62-D11E9F0CD74E}"/>
              </a:ext>
            </a:extLst>
          </p:cNvPr>
          <p:cNvGrpSpPr/>
          <p:nvPr/>
        </p:nvGrpSpPr>
        <p:grpSpPr>
          <a:xfrm>
            <a:off x="1778260" y="-156123"/>
            <a:ext cx="4484836" cy="7088358"/>
            <a:chOff x="728610" y="481546"/>
            <a:chExt cx="2395538" cy="3786188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95C815D-4EB4-45CF-ADF5-46595424CD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948" y="591083"/>
              <a:ext cx="2216150" cy="3605213"/>
            </a:xfrm>
            <a:custGeom>
              <a:avLst/>
              <a:gdLst>
                <a:gd name="T0" fmla="*/ 590 w 590"/>
                <a:gd name="T1" fmla="*/ 0 h 959"/>
                <a:gd name="T2" fmla="*/ 555 w 590"/>
                <a:gd name="T3" fmla="*/ 121 h 959"/>
                <a:gd name="T4" fmla="*/ 320 w 590"/>
                <a:gd name="T5" fmla="*/ 628 h 959"/>
                <a:gd name="T6" fmla="*/ 37 w 590"/>
                <a:gd name="T7" fmla="*/ 959 h 959"/>
                <a:gd name="T8" fmla="*/ 0 w 590"/>
                <a:gd name="T9" fmla="*/ 959 h 959"/>
                <a:gd name="T10" fmla="*/ 556 w 590"/>
                <a:gd name="T11" fmla="*/ 36 h 959"/>
                <a:gd name="T12" fmla="*/ 565 w 590"/>
                <a:gd name="T13" fmla="*/ 0 h 959"/>
                <a:gd name="T14" fmla="*/ 590 w 590"/>
                <a:gd name="T15" fmla="*/ 0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0" h="959">
                  <a:moveTo>
                    <a:pt x="590" y="0"/>
                  </a:moveTo>
                  <a:cubicBezTo>
                    <a:pt x="580" y="41"/>
                    <a:pt x="568" y="81"/>
                    <a:pt x="555" y="121"/>
                  </a:cubicBezTo>
                  <a:cubicBezTo>
                    <a:pt x="500" y="299"/>
                    <a:pt x="421" y="471"/>
                    <a:pt x="320" y="628"/>
                  </a:cubicBezTo>
                  <a:cubicBezTo>
                    <a:pt x="241" y="750"/>
                    <a:pt x="146" y="863"/>
                    <a:pt x="37" y="959"/>
                  </a:cubicBezTo>
                  <a:cubicBezTo>
                    <a:pt x="17" y="959"/>
                    <a:pt x="24" y="959"/>
                    <a:pt x="0" y="959"/>
                  </a:cubicBezTo>
                  <a:cubicBezTo>
                    <a:pt x="279" y="724"/>
                    <a:pt x="460" y="385"/>
                    <a:pt x="556" y="36"/>
                  </a:cubicBezTo>
                  <a:cubicBezTo>
                    <a:pt x="559" y="24"/>
                    <a:pt x="562" y="12"/>
                    <a:pt x="565" y="0"/>
                  </a:cubicBezTo>
                  <a:cubicBezTo>
                    <a:pt x="587" y="0"/>
                    <a:pt x="574" y="0"/>
                    <a:pt x="590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FCD62B3E-A6F6-45CB-A269-85D73EA13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0298" y="816508"/>
              <a:ext cx="312738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xmlns="" id="{A4424AC2-F364-41FF-A73A-CCF0890BD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5748" y="2715158"/>
              <a:ext cx="307975" cy="330200"/>
            </a:xfrm>
            <a:custGeom>
              <a:avLst/>
              <a:gdLst>
                <a:gd name="T0" fmla="*/ 28 w 82"/>
                <a:gd name="T1" fmla="*/ 0 h 88"/>
                <a:gd name="T2" fmla="*/ 56 w 82"/>
                <a:gd name="T3" fmla="*/ 88 h 88"/>
                <a:gd name="T4" fmla="*/ 28 w 82"/>
                <a:gd name="T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88">
                  <a:moveTo>
                    <a:pt x="28" y="0"/>
                  </a:moveTo>
                  <a:cubicBezTo>
                    <a:pt x="28" y="0"/>
                    <a:pt x="82" y="21"/>
                    <a:pt x="56" y="88"/>
                  </a:cubicBezTo>
                  <a:cubicBezTo>
                    <a:pt x="56" y="88"/>
                    <a:pt x="0" y="55"/>
                    <a:pt x="28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xmlns="" id="{A3C06E44-6F8F-4AED-96DB-E0916B181F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9173" y="3067583"/>
              <a:ext cx="315913" cy="293688"/>
            </a:xfrm>
            <a:custGeom>
              <a:avLst/>
              <a:gdLst>
                <a:gd name="T0" fmla="*/ 84 w 84"/>
                <a:gd name="T1" fmla="*/ 21 h 78"/>
                <a:gd name="T2" fmla="*/ 0 w 84"/>
                <a:gd name="T3" fmla="*/ 60 h 78"/>
                <a:gd name="T4" fmla="*/ 84 w 84"/>
                <a:gd name="T5" fmla="*/ 2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78">
                  <a:moveTo>
                    <a:pt x="84" y="21"/>
                  </a:moveTo>
                  <a:cubicBezTo>
                    <a:pt x="84" y="21"/>
                    <a:pt x="70" y="78"/>
                    <a:pt x="0" y="60"/>
                  </a:cubicBezTo>
                  <a:cubicBezTo>
                    <a:pt x="0" y="60"/>
                    <a:pt x="25" y="0"/>
                    <a:pt x="84" y="2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xmlns="" id="{FCCBF79E-B6A2-4092-8BC8-D814434E8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3910" y="3710521"/>
              <a:ext cx="311150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3">
              <a:extLst>
                <a:ext uri="{FF2B5EF4-FFF2-40B4-BE49-F238E27FC236}">
                  <a16:creationId xmlns:a16="http://schemas.microsoft.com/office/drawing/2014/main" xmlns="" id="{9AEAF122-777E-40F9-9961-04E345C71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935" y="481546"/>
              <a:ext cx="1257300" cy="3786188"/>
            </a:xfrm>
            <a:custGeom>
              <a:avLst/>
              <a:gdLst>
                <a:gd name="T0" fmla="*/ 51 w 335"/>
                <a:gd name="T1" fmla="*/ 481 h 1007"/>
                <a:gd name="T2" fmla="*/ 123 w 335"/>
                <a:gd name="T3" fmla="*/ 527 h 1007"/>
                <a:gd name="T4" fmla="*/ 185 w 335"/>
                <a:gd name="T5" fmla="*/ 727 h 1007"/>
                <a:gd name="T6" fmla="*/ 126 w 335"/>
                <a:gd name="T7" fmla="*/ 718 h 1007"/>
                <a:gd name="T8" fmla="*/ 199 w 335"/>
                <a:gd name="T9" fmla="*/ 764 h 1007"/>
                <a:gd name="T10" fmla="*/ 299 w 335"/>
                <a:gd name="T11" fmla="*/ 985 h 1007"/>
                <a:gd name="T12" fmla="*/ 311 w 335"/>
                <a:gd name="T13" fmla="*/ 1007 h 1007"/>
                <a:gd name="T14" fmla="*/ 335 w 335"/>
                <a:gd name="T15" fmla="*/ 1002 h 1007"/>
                <a:gd name="T16" fmla="*/ 290 w 335"/>
                <a:gd name="T17" fmla="*/ 913 h 1007"/>
                <a:gd name="T18" fmla="*/ 309 w 335"/>
                <a:gd name="T19" fmla="*/ 834 h 1007"/>
                <a:gd name="T20" fmla="*/ 272 w 335"/>
                <a:gd name="T21" fmla="*/ 877 h 1007"/>
                <a:gd name="T22" fmla="*/ 183 w 335"/>
                <a:gd name="T23" fmla="*/ 653 h 1007"/>
                <a:gd name="T24" fmla="*/ 206 w 335"/>
                <a:gd name="T25" fmla="*/ 571 h 1007"/>
                <a:gd name="T26" fmla="*/ 170 w 335"/>
                <a:gd name="T27" fmla="*/ 611 h 1007"/>
                <a:gd name="T28" fmla="*/ 115 w 335"/>
                <a:gd name="T29" fmla="*/ 379 h 1007"/>
                <a:gd name="T30" fmla="*/ 145 w 335"/>
                <a:gd name="T31" fmla="*/ 294 h 1007"/>
                <a:gd name="T32" fmla="*/ 109 w 335"/>
                <a:gd name="T33" fmla="*/ 334 h 1007"/>
                <a:gd name="T34" fmla="*/ 94 w 335"/>
                <a:gd name="T35" fmla="*/ 87 h 1007"/>
                <a:gd name="T36" fmla="*/ 133 w 335"/>
                <a:gd name="T37" fmla="*/ 13 h 1007"/>
                <a:gd name="T38" fmla="*/ 96 w 335"/>
                <a:gd name="T39" fmla="*/ 34 h 1007"/>
                <a:gd name="T40" fmla="*/ 99 w 335"/>
                <a:gd name="T41" fmla="*/ 0 h 1007"/>
                <a:gd name="T42" fmla="*/ 73 w 335"/>
                <a:gd name="T43" fmla="*/ 26 h 1007"/>
                <a:gd name="T44" fmla="*/ 71 w 335"/>
                <a:gd name="T45" fmla="*/ 177 h 1007"/>
                <a:gd name="T46" fmla="*/ 0 w 335"/>
                <a:gd name="T47" fmla="*/ 156 h 1007"/>
                <a:gd name="T48" fmla="*/ 72 w 335"/>
                <a:gd name="T49" fmla="*/ 202 h 1007"/>
                <a:gd name="T50" fmla="*/ 107 w 335"/>
                <a:gd name="T51" fmla="*/ 461 h 1007"/>
                <a:gd name="T52" fmla="*/ 114 w 335"/>
                <a:gd name="T53" fmla="*/ 494 h 1007"/>
                <a:gd name="T54" fmla="*/ 51 w 335"/>
                <a:gd name="T55" fmla="*/ 481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35" h="1007">
                  <a:moveTo>
                    <a:pt x="51" y="481"/>
                  </a:moveTo>
                  <a:cubicBezTo>
                    <a:pt x="72" y="529"/>
                    <a:pt x="105" y="530"/>
                    <a:pt x="123" y="527"/>
                  </a:cubicBezTo>
                  <a:cubicBezTo>
                    <a:pt x="140" y="595"/>
                    <a:pt x="161" y="661"/>
                    <a:pt x="185" y="727"/>
                  </a:cubicBezTo>
                  <a:cubicBezTo>
                    <a:pt x="159" y="709"/>
                    <a:pt x="126" y="718"/>
                    <a:pt x="126" y="718"/>
                  </a:cubicBezTo>
                  <a:cubicBezTo>
                    <a:pt x="147" y="766"/>
                    <a:pt x="182" y="767"/>
                    <a:pt x="199" y="764"/>
                  </a:cubicBezTo>
                  <a:cubicBezTo>
                    <a:pt x="228" y="839"/>
                    <a:pt x="262" y="913"/>
                    <a:pt x="299" y="985"/>
                  </a:cubicBezTo>
                  <a:cubicBezTo>
                    <a:pt x="303" y="992"/>
                    <a:pt x="307" y="1000"/>
                    <a:pt x="311" y="1007"/>
                  </a:cubicBezTo>
                  <a:cubicBezTo>
                    <a:pt x="335" y="1002"/>
                    <a:pt x="335" y="1002"/>
                    <a:pt x="335" y="1002"/>
                  </a:cubicBezTo>
                  <a:cubicBezTo>
                    <a:pt x="319" y="973"/>
                    <a:pt x="304" y="943"/>
                    <a:pt x="290" y="913"/>
                  </a:cubicBezTo>
                  <a:cubicBezTo>
                    <a:pt x="330" y="884"/>
                    <a:pt x="309" y="834"/>
                    <a:pt x="309" y="834"/>
                  </a:cubicBezTo>
                  <a:cubicBezTo>
                    <a:pt x="286" y="847"/>
                    <a:pt x="276" y="863"/>
                    <a:pt x="272" y="877"/>
                  </a:cubicBezTo>
                  <a:cubicBezTo>
                    <a:pt x="238" y="804"/>
                    <a:pt x="209" y="729"/>
                    <a:pt x="183" y="653"/>
                  </a:cubicBezTo>
                  <a:cubicBezTo>
                    <a:pt x="228" y="624"/>
                    <a:pt x="206" y="571"/>
                    <a:pt x="206" y="571"/>
                  </a:cubicBezTo>
                  <a:cubicBezTo>
                    <a:pt x="185" y="584"/>
                    <a:pt x="175" y="598"/>
                    <a:pt x="170" y="611"/>
                  </a:cubicBezTo>
                  <a:cubicBezTo>
                    <a:pt x="147" y="535"/>
                    <a:pt x="128" y="457"/>
                    <a:pt x="115" y="379"/>
                  </a:cubicBezTo>
                  <a:cubicBezTo>
                    <a:pt x="169" y="352"/>
                    <a:pt x="145" y="294"/>
                    <a:pt x="145" y="294"/>
                  </a:cubicBezTo>
                  <a:cubicBezTo>
                    <a:pt x="123" y="306"/>
                    <a:pt x="113" y="321"/>
                    <a:pt x="109" y="334"/>
                  </a:cubicBezTo>
                  <a:cubicBezTo>
                    <a:pt x="97" y="252"/>
                    <a:pt x="92" y="170"/>
                    <a:pt x="94" y="87"/>
                  </a:cubicBezTo>
                  <a:cubicBezTo>
                    <a:pt x="142" y="68"/>
                    <a:pt x="133" y="13"/>
                    <a:pt x="133" y="13"/>
                  </a:cubicBezTo>
                  <a:cubicBezTo>
                    <a:pt x="116" y="19"/>
                    <a:pt x="104" y="26"/>
                    <a:pt x="96" y="34"/>
                  </a:cubicBezTo>
                  <a:cubicBezTo>
                    <a:pt x="97" y="23"/>
                    <a:pt x="98" y="12"/>
                    <a:pt x="99" y="0"/>
                  </a:cubicBezTo>
                  <a:cubicBezTo>
                    <a:pt x="82" y="18"/>
                    <a:pt x="87" y="13"/>
                    <a:pt x="73" y="26"/>
                  </a:cubicBezTo>
                  <a:cubicBezTo>
                    <a:pt x="70" y="76"/>
                    <a:pt x="69" y="126"/>
                    <a:pt x="71" y="177"/>
                  </a:cubicBezTo>
                  <a:cubicBezTo>
                    <a:pt x="45" y="144"/>
                    <a:pt x="0" y="156"/>
                    <a:pt x="0" y="156"/>
                  </a:cubicBezTo>
                  <a:cubicBezTo>
                    <a:pt x="21" y="204"/>
                    <a:pt x="55" y="205"/>
                    <a:pt x="72" y="202"/>
                  </a:cubicBezTo>
                  <a:cubicBezTo>
                    <a:pt x="77" y="289"/>
                    <a:pt x="88" y="376"/>
                    <a:pt x="107" y="461"/>
                  </a:cubicBezTo>
                  <a:cubicBezTo>
                    <a:pt x="109" y="472"/>
                    <a:pt x="112" y="483"/>
                    <a:pt x="114" y="494"/>
                  </a:cubicBezTo>
                  <a:cubicBezTo>
                    <a:pt x="89" y="471"/>
                    <a:pt x="51" y="481"/>
                    <a:pt x="51" y="4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xmlns="" id="{E20BD746-F270-49B1-845C-2751CDFC9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610" y="992721"/>
              <a:ext cx="385763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8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8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1">
              <a:extLst>
                <a:ext uri="{FF2B5EF4-FFF2-40B4-BE49-F238E27FC236}">
                  <a16:creationId xmlns:a16="http://schemas.microsoft.com/office/drawing/2014/main" xmlns="" id="{B0090BFB-2713-4707-AE13-DEC4FED35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823" y="2210333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7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7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2">
              <a:extLst>
                <a:ext uri="{FF2B5EF4-FFF2-40B4-BE49-F238E27FC236}">
                  <a16:creationId xmlns:a16="http://schemas.microsoft.com/office/drawing/2014/main" xmlns="" id="{81775F32-BACC-4B91-8BDE-0CFB4C682E8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035" y="3108858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39 w 103"/>
                <a:gd name="T3" fmla="*/ 67 h 80"/>
                <a:gd name="T4" fmla="*/ 0 w 103"/>
                <a:gd name="T5" fmla="*/ 17 h 80"/>
                <a:gd name="T6" fmla="*/ 64 w 103"/>
                <a:gd name="T7" fmla="*/ 12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39" y="67"/>
                  </a:cubicBezTo>
                  <a:cubicBezTo>
                    <a:pt x="11" y="54"/>
                    <a:pt x="0" y="17"/>
                    <a:pt x="0" y="17"/>
                  </a:cubicBezTo>
                  <a:cubicBezTo>
                    <a:pt x="0" y="17"/>
                    <a:pt x="35" y="0"/>
                    <a:pt x="64" y="12"/>
                  </a:cubicBezTo>
                  <a:cubicBezTo>
                    <a:pt x="92" y="25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83">
              <a:extLst>
                <a:ext uri="{FF2B5EF4-FFF2-40B4-BE49-F238E27FC236}">
                  <a16:creationId xmlns:a16="http://schemas.microsoft.com/office/drawing/2014/main" xmlns="" id="{F7D4DAD0-D40F-49DD-8C62-4BD4B39371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9010" y="2561171"/>
              <a:ext cx="307975" cy="371475"/>
            </a:xfrm>
            <a:custGeom>
              <a:avLst/>
              <a:gdLst>
                <a:gd name="T0" fmla="*/ 13 w 82"/>
                <a:gd name="T1" fmla="*/ 99 h 99"/>
                <a:gd name="T2" fmla="*/ 15 w 82"/>
                <a:gd name="T3" fmla="*/ 35 h 99"/>
                <a:gd name="T4" fmla="*/ 69 w 82"/>
                <a:gd name="T5" fmla="*/ 0 h 99"/>
                <a:gd name="T6" fmla="*/ 67 w 82"/>
                <a:gd name="T7" fmla="*/ 64 h 99"/>
                <a:gd name="T8" fmla="*/ 13 w 82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99">
                  <a:moveTo>
                    <a:pt x="13" y="99"/>
                  </a:moveTo>
                  <a:cubicBezTo>
                    <a:pt x="13" y="99"/>
                    <a:pt x="0" y="62"/>
                    <a:pt x="15" y="35"/>
                  </a:cubicBezTo>
                  <a:cubicBezTo>
                    <a:pt x="30" y="8"/>
                    <a:pt x="69" y="0"/>
                    <a:pt x="69" y="0"/>
                  </a:cubicBezTo>
                  <a:cubicBezTo>
                    <a:pt x="69" y="0"/>
                    <a:pt x="82" y="37"/>
                    <a:pt x="67" y="64"/>
                  </a:cubicBezTo>
                  <a:cubicBezTo>
                    <a:pt x="52" y="91"/>
                    <a:pt x="13" y="99"/>
                    <a:pt x="13" y="9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4">
              <a:extLst>
                <a:ext uri="{FF2B5EF4-FFF2-40B4-BE49-F238E27FC236}">
                  <a16:creationId xmlns:a16="http://schemas.microsoft.com/office/drawing/2014/main" xmlns="" id="{65E4A13B-2E36-4379-8417-9C58EE60DA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1573" y="819683"/>
              <a:ext cx="282575" cy="409575"/>
            </a:xfrm>
            <a:custGeom>
              <a:avLst/>
              <a:gdLst>
                <a:gd name="T0" fmla="*/ 53 w 75"/>
                <a:gd name="T1" fmla="*/ 109 h 109"/>
                <a:gd name="T2" fmla="*/ 9 w 75"/>
                <a:gd name="T3" fmla="*/ 63 h 109"/>
                <a:gd name="T4" fmla="*/ 21 w 75"/>
                <a:gd name="T5" fmla="*/ 0 h 109"/>
                <a:gd name="T6" fmla="*/ 66 w 75"/>
                <a:gd name="T7" fmla="*/ 46 h 109"/>
                <a:gd name="T8" fmla="*/ 53 w 75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09">
                  <a:moveTo>
                    <a:pt x="53" y="109"/>
                  </a:moveTo>
                  <a:cubicBezTo>
                    <a:pt x="53" y="109"/>
                    <a:pt x="18" y="93"/>
                    <a:pt x="9" y="63"/>
                  </a:cubicBezTo>
                  <a:cubicBezTo>
                    <a:pt x="0" y="33"/>
                    <a:pt x="21" y="0"/>
                    <a:pt x="21" y="0"/>
                  </a:cubicBezTo>
                  <a:cubicBezTo>
                    <a:pt x="21" y="0"/>
                    <a:pt x="57" y="16"/>
                    <a:pt x="66" y="46"/>
                  </a:cubicBezTo>
                  <a:cubicBezTo>
                    <a:pt x="75" y="76"/>
                    <a:pt x="53" y="109"/>
                    <a:pt x="53" y="10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CA57708-8563-4E21-A6A9-BDA27F738BCA}"/>
              </a:ext>
            </a:extLst>
          </p:cNvPr>
          <p:cNvSpPr/>
          <p:nvPr/>
        </p:nvSpPr>
        <p:spPr>
          <a:xfrm>
            <a:off x="3527239" y="2616130"/>
            <a:ext cx="1898623" cy="1898623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3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MH_Entry_1">
            <a:extLst>
              <a:ext uri="{FF2B5EF4-FFF2-40B4-BE49-F238E27FC236}">
                <a16:creationId xmlns:a16="http://schemas.microsoft.com/office/drawing/2014/main" xmlns="" id="{11147571-0840-49DE-A4C4-325E9E440B4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33075" y="3118601"/>
            <a:ext cx="3778403" cy="754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32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7F0AE5E9-A804-44E2-8AF4-AF908A760285}"/>
              </a:ext>
            </a:extLst>
          </p:cNvPr>
          <p:cNvSpPr/>
          <p:nvPr/>
        </p:nvSpPr>
        <p:spPr>
          <a:xfrm>
            <a:off x="5770586" y="3683603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2830B27-D4A4-42C5-AA48-E0073BC77556}"/>
              </a:ext>
            </a:extLst>
          </p:cNvPr>
          <p:cNvCxnSpPr>
            <a:cxnSpLocks/>
          </p:cNvCxnSpPr>
          <p:nvPr/>
        </p:nvCxnSpPr>
        <p:spPr>
          <a:xfrm flipH="1">
            <a:off x="5790981" y="3991746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209C5D54-4F08-44DE-8484-9EB4A8B114D7}"/>
              </a:ext>
            </a:extLst>
          </p:cNvPr>
          <p:cNvCxnSpPr>
            <a:cxnSpLocks/>
          </p:cNvCxnSpPr>
          <p:nvPr/>
        </p:nvCxnSpPr>
        <p:spPr>
          <a:xfrm flipH="1">
            <a:off x="5790981" y="3171330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图文框 8">
            <a:extLst>
              <a:ext uri="{FF2B5EF4-FFF2-40B4-BE49-F238E27FC236}">
                <a16:creationId xmlns:a16="http://schemas.microsoft.com/office/drawing/2014/main" xmlns="" id="{87B58A32-0994-4899-AA0E-2DC48022D20C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2432C"/>
          </a:solidFill>
          <a:ln>
            <a:solidFill>
              <a:srgbClr val="799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Freeform 22">
            <a:extLst>
              <a:ext uri="{FF2B5EF4-FFF2-40B4-BE49-F238E27FC236}">
                <a16:creationId xmlns:a16="http://schemas.microsoft.com/office/drawing/2014/main" xmlns="" id="{BB13DB43-EE93-460E-BE38-998827514E6C}"/>
              </a:ext>
            </a:extLst>
          </p:cNvPr>
          <p:cNvSpPr>
            <a:spLocks/>
          </p:cNvSpPr>
          <p:nvPr/>
        </p:nvSpPr>
        <p:spPr bwMode="auto">
          <a:xfrm>
            <a:off x="10557887" y="4369189"/>
            <a:ext cx="1060380" cy="995591"/>
          </a:xfrm>
          <a:custGeom>
            <a:avLst/>
            <a:gdLst>
              <a:gd name="T0" fmla="*/ 58 w 316"/>
              <a:gd name="T1" fmla="*/ 27 h 296"/>
              <a:gd name="T2" fmla="*/ 49 w 316"/>
              <a:gd name="T3" fmla="*/ 46 h 296"/>
              <a:gd name="T4" fmla="*/ 42 w 316"/>
              <a:gd name="T5" fmla="*/ 61 h 296"/>
              <a:gd name="T6" fmla="*/ 35 w 316"/>
              <a:gd name="T7" fmla="*/ 84 h 296"/>
              <a:gd name="T8" fmla="*/ 66 w 316"/>
              <a:gd name="T9" fmla="*/ 98 h 296"/>
              <a:gd name="T10" fmla="*/ 91 w 316"/>
              <a:gd name="T11" fmla="*/ 104 h 296"/>
              <a:gd name="T12" fmla="*/ 29 w 316"/>
              <a:gd name="T13" fmla="*/ 94 h 296"/>
              <a:gd name="T14" fmla="*/ 20 w 316"/>
              <a:gd name="T15" fmla="*/ 87 h 296"/>
              <a:gd name="T16" fmla="*/ 2 w 316"/>
              <a:gd name="T17" fmla="*/ 161 h 296"/>
              <a:gd name="T18" fmla="*/ 0 w 316"/>
              <a:gd name="T19" fmla="*/ 169 h 296"/>
              <a:gd name="T20" fmla="*/ 11 w 316"/>
              <a:gd name="T21" fmla="*/ 175 h 296"/>
              <a:gd name="T22" fmla="*/ 34 w 316"/>
              <a:gd name="T23" fmla="*/ 179 h 296"/>
              <a:gd name="T24" fmla="*/ 80 w 316"/>
              <a:gd name="T25" fmla="*/ 172 h 296"/>
              <a:gd name="T26" fmla="*/ 101 w 316"/>
              <a:gd name="T27" fmla="*/ 165 h 296"/>
              <a:gd name="T28" fmla="*/ 102 w 316"/>
              <a:gd name="T29" fmla="*/ 181 h 296"/>
              <a:gd name="T30" fmla="*/ 6 w 316"/>
              <a:gd name="T31" fmla="*/ 180 h 296"/>
              <a:gd name="T32" fmla="*/ 40 w 316"/>
              <a:gd name="T33" fmla="*/ 241 h 296"/>
              <a:gd name="T34" fmla="*/ 107 w 316"/>
              <a:gd name="T35" fmla="*/ 242 h 296"/>
              <a:gd name="T36" fmla="*/ 125 w 316"/>
              <a:gd name="T37" fmla="*/ 232 h 296"/>
              <a:gd name="T38" fmla="*/ 155 w 316"/>
              <a:gd name="T39" fmla="*/ 209 h 296"/>
              <a:gd name="T40" fmla="*/ 153 w 316"/>
              <a:gd name="T41" fmla="*/ 223 h 296"/>
              <a:gd name="T42" fmla="*/ 146 w 316"/>
              <a:gd name="T43" fmla="*/ 238 h 296"/>
              <a:gd name="T44" fmla="*/ 103 w 316"/>
              <a:gd name="T45" fmla="*/ 260 h 296"/>
              <a:gd name="T46" fmla="*/ 72 w 316"/>
              <a:gd name="T47" fmla="*/ 268 h 296"/>
              <a:gd name="T48" fmla="*/ 82 w 316"/>
              <a:gd name="T49" fmla="*/ 280 h 296"/>
              <a:gd name="T50" fmla="*/ 119 w 316"/>
              <a:gd name="T51" fmla="*/ 293 h 296"/>
              <a:gd name="T52" fmla="*/ 161 w 316"/>
              <a:gd name="T53" fmla="*/ 291 h 296"/>
              <a:gd name="T54" fmla="*/ 182 w 316"/>
              <a:gd name="T55" fmla="*/ 281 h 296"/>
              <a:gd name="T56" fmla="*/ 206 w 316"/>
              <a:gd name="T57" fmla="*/ 244 h 296"/>
              <a:gd name="T58" fmla="*/ 208 w 316"/>
              <a:gd name="T59" fmla="*/ 217 h 296"/>
              <a:gd name="T60" fmla="*/ 289 w 316"/>
              <a:gd name="T61" fmla="*/ 194 h 296"/>
              <a:gd name="T62" fmla="*/ 304 w 316"/>
              <a:gd name="T63" fmla="*/ 98 h 296"/>
              <a:gd name="T64" fmla="*/ 273 w 316"/>
              <a:gd name="T65" fmla="*/ 145 h 296"/>
              <a:gd name="T66" fmla="*/ 221 w 316"/>
              <a:gd name="T67" fmla="*/ 163 h 296"/>
              <a:gd name="T68" fmla="*/ 220 w 316"/>
              <a:gd name="T69" fmla="*/ 147 h 296"/>
              <a:gd name="T70" fmla="*/ 267 w 316"/>
              <a:gd name="T71" fmla="*/ 120 h 296"/>
              <a:gd name="T72" fmla="*/ 265 w 316"/>
              <a:gd name="T73" fmla="*/ 36 h 296"/>
              <a:gd name="T74" fmla="*/ 231 w 316"/>
              <a:gd name="T75" fmla="*/ 13 h 296"/>
              <a:gd name="T76" fmla="*/ 206 w 316"/>
              <a:gd name="T77" fmla="*/ 103 h 296"/>
              <a:gd name="T78" fmla="*/ 189 w 316"/>
              <a:gd name="T79" fmla="*/ 107 h 296"/>
              <a:gd name="T80" fmla="*/ 189 w 316"/>
              <a:gd name="T81" fmla="*/ 96 h 296"/>
              <a:gd name="T82" fmla="*/ 197 w 316"/>
              <a:gd name="T83" fmla="*/ 76 h 296"/>
              <a:gd name="T84" fmla="*/ 221 w 316"/>
              <a:gd name="T85" fmla="*/ 42 h 296"/>
              <a:gd name="T86" fmla="*/ 223 w 316"/>
              <a:gd name="T87" fmla="*/ 20 h 296"/>
              <a:gd name="T88" fmla="*/ 188 w 316"/>
              <a:gd name="T89" fmla="*/ 0 h 296"/>
              <a:gd name="T90" fmla="*/ 153 w 316"/>
              <a:gd name="T91" fmla="*/ 2 h 296"/>
              <a:gd name="T92" fmla="*/ 136 w 316"/>
              <a:gd name="T93" fmla="*/ 11 h 296"/>
              <a:gd name="T94" fmla="*/ 136 w 316"/>
              <a:gd name="T95" fmla="*/ 26 h 296"/>
              <a:gd name="T96" fmla="*/ 139 w 316"/>
              <a:gd name="T97" fmla="*/ 53 h 296"/>
              <a:gd name="T98" fmla="*/ 139 w 316"/>
              <a:gd name="T99" fmla="*/ 65 h 296"/>
              <a:gd name="T100" fmla="*/ 137 w 316"/>
              <a:gd name="T101" fmla="*/ 75 h 296"/>
              <a:gd name="T102" fmla="*/ 133 w 316"/>
              <a:gd name="T103" fmla="*/ 62 h 296"/>
              <a:gd name="T104" fmla="*/ 132 w 316"/>
              <a:gd name="T105" fmla="*/ 34 h 296"/>
              <a:gd name="T106" fmla="*/ 129 w 316"/>
              <a:gd name="T107" fmla="*/ 12 h 296"/>
              <a:gd name="T108" fmla="*/ 107 w 316"/>
              <a:gd name="T109" fmla="*/ 14 h 296"/>
              <a:gd name="T110" fmla="*/ 67 w 316"/>
              <a:gd name="T111" fmla="*/ 23 h 296"/>
              <a:gd name="T112" fmla="*/ 58 w 316"/>
              <a:gd name="T113" fmla="*/ 27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6" h="296">
                <a:moveTo>
                  <a:pt x="58" y="27"/>
                </a:moveTo>
                <a:cubicBezTo>
                  <a:pt x="53" y="31"/>
                  <a:pt x="52" y="38"/>
                  <a:pt x="49" y="46"/>
                </a:cubicBezTo>
                <a:cubicBezTo>
                  <a:pt x="47" y="51"/>
                  <a:pt x="45" y="56"/>
                  <a:pt x="42" y="61"/>
                </a:cubicBezTo>
                <a:cubicBezTo>
                  <a:pt x="37" y="67"/>
                  <a:pt x="23" y="78"/>
                  <a:pt x="35" y="84"/>
                </a:cubicBezTo>
                <a:cubicBezTo>
                  <a:pt x="45" y="90"/>
                  <a:pt x="55" y="94"/>
                  <a:pt x="66" y="98"/>
                </a:cubicBezTo>
                <a:cubicBezTo>
                  <a:pt x="74" y="100"/>
                  <a:pt x="83" y="101"/>
                  <a:pt x="91" y="104"/>
                </a:cubicBezTo>
                <a:cubicBezTo>
                  <a:pt x="70" y="112"/>
                  <a:pt x="48" y="105"/>
                  <a:pt x="29" y="94"/>
                </a:cubicBezTo>
                <a:cubicBezTo>
                  <a:pt x="26" y="92"/>
                  <a:pt x="22" y="91"/>
                  <a:pt x="20" y="87"/>
                </a:cubicBezTo>
                <a:cubicBezTo>
                  <a:pt x="10" y="110"/>
                  <a:pt x="6" y="137"/>
                  <a:pt x="2" y="161"/>
                </a:cubicBezTo>
                <a:cubicBezTo>
                  <a:pt x="1" y="164"/>
                  <a:pt x="1" y="167"/>
                  <a:pt x="0" y="169"/>
                </a:cubicBezTo>
                <a:cubicBezTo>
                  <a:pt x="0" y="171"/>
                  <a:pt x="10" y="174"/>
                  <a:pt x="11" y="175"/>
                </a:cubicBezTo>
                <a:cubicBezTo>
                  <a:pt x="18" y="178"/>
                  <a:pt x="26" y="179"/>
                  <a:pt x="34" y="179"/>
                </a:cubicBezTo>
                <a:cubicBezTo>
                  <a:pt x="49" y="180"/>
                  <a:pt x="65" y="177"/>
                  <a:pt x="80" y="172"/>
                </a:cubicBezTo>
                <a:cubicBezTo>
                  <a:pt x="87" y="170"/>
                  <a:pt x="94" y="168"/>
                  <a:pt x="101" y="165"/>
                </a:cubicBezTo>
                <a:cubicBezTo>
                  <a:pt x="113" y="161"/>
                  <a:pt x="108" y="177"/>
                  <a:pt x="102" y="181"/>
                </a:cubicBezTo>
                <a:cubicBezTo>
                  <a:pt x="94" y="185"/>
                  <a:pt x="37" y="203"/>
                  <a:pt x="6" y="180"/>
                </a:cubicBezTo>
                <a:cubicBezTo>
                  <a:pt x="11" y="216"/>
                  <a:pt x="24" y="226"/>
                  <a:pt x="40" y="241"/>
                </a:cubicBezTo>
                <a:cubicBezTo>
                  <a:pt x="60" y="259"/>
                  <a:pt x="86" y="253"/>
                  <a:pt x="107" y="242"/>
                </a:cubicBezTo>
                <a:cubicBezTo>
                  <a:pt x="113" y="239"/>
                  <a:pt x="119" y="235"/>
                  <a:pt x="125" y="232"/>
                </a:cubicBezTo>
                <a:cubicBezTo>
                  <a:pt x="135" y="225"/>
                  <a:pt x="145" y="217"/>
                  <a:pt x="155" y="209"/>
                </a:cubicBezTo>
                <a:cubicBezTo>
                  <a:pt x="153" y="210"/>
                  <a:pt x="153" y="220"/>
                  <a:pt x="153" y="223"/>
                </a:cubicBezTo>
                <a:cubicBezTo>
                  <a:pt x="151" y="228"/>
                  <a:pt x="149" y="233"/>
                  <a:pt x="146" y="238"/>
                </a:cubicBezTo>
                <a:cubicBezTo>
                  <a:pt x="137" y="253"/>
                  <a:pt x="118" y="255"/>
                  <a:pt x="103" y="260"/>
                </a:cubicBezTo>
                <a:cubicBezTo>
                  <a:pt x="100" y="261"/>
                  <a:pt x="74" y="270"/>
                  <a:pt x="72" y="268"/>
                </a:cubicBezTo>
                <a:cubicBezTo>
                  <a:pt x="79" y="278"/>
                  <a:pt x="75" y="274"/>
                  <a:pt x="82" y="280"/>
                </a:cubicBezTo>
                <a:cubicBezTo>
                  <a:pt x="91" y="288"/>
                  <a:pt x="107" y="291"/>
                  <a:pt x="119" y="293"/>
                </a:cubicBezTo>
                <a:cubicBezTo>
                  <a:pt x="133" y="296"/>
                  <a:pt x="147" y="295"/>
                  <a:pt x="161" y="291"/>
                </a:cubicBezTo>
                <a:cubicBezTo>
                  <a:pt x="169" y="289"/>
                  <a:pt x="176" y="285"/>
                  <a:pt x="182" y="281"/>
                </a:cubicBezTo>
                <a:cubicBezTo>
                  <a:pt x="193" y="271"/>
                  <a:pt x="203" y="258"/>
                  <a:pt x="206" y="244"/>
                </a:cubicBezTo>
                <a:cubicBezTo>
                  <a:pt x="207" y="242"/>
                  <a:pt x="211" y="217"/>
                  <a:pt x="208" y="217"/>
                </a:cubicBezTo>
                <a:cubicBezTo>
                  <a:pt x="208" y="217"/>
                  <a:pt x="263" y="223"/>
                  <a:pt x="289" y="194"/>
                </a:cubicBezTo>
                <a:cubicBezTo>
                  <a:pt x="316" y="165"/>
                  <a:pt x="315" y="114"/>
                  <a:pt x="304" y="98"/>
                </a:cubicBezTo>
                <a:cubicBezTo>
                  <a:pt x="295" y="101"/>
                  <a:pt x="287" y="130"/>
                  <a:pt x="273" y="145"/>
                </a:cubicBezTo>
                <a:cubicBezTo>
                  <a:pt x="259" y="161"/>
                  <a:pt x="230" y="168"/>
                  <a:pt x="221" y="163"/>
                </a:cubicBezTo>
                <a:cubicBezTo>
                  <a:pt x="213" y="157"/>
                  <a:pt x="216" y="151"/>
                  <a:pt x="220" y="147"/>
                </a:cubicBezTo>
                <a:cubicBezTo>
                  <a:pt x="225" y="142"/>
                  <a:pt x="259" y="129"/>
                  <a:pt x="267" y="120"/>
                </a:cubicBezTo>
                <a:cubicBezTo>
                  <a:pt x="276" y="110"/>
                  <a:pt x="309" y="77"/>
                  <a:pt x="265" y="36"/>
                </a:cubicBezTo>
                <a:cubicBezTo>
                  <a:pt x="239" y="13"/>
                  <a:pt x="231" y="13"/>
                  <a:pt x="231" y="13"/>
                </a:cubicBezTo>
                <a:cubicBezTo>
                  <a:pt x="231" y="13"/>
                  <a:pt x="219" y="87"/>
                  <a:pt x="206" y="103"/>
                </a:cubicBezTo>
                <a:cubicBezTo>
                  <a:pt x="198" y="113"/>
                  <a:pt x="191" y="110"/>
                  <a:pt x="189" y="107"/>
                </a:cubicBezTo>
                <a:cubicBezTo>
                  <a:pt x="187" y="106"/>
                  <a:pt x="189" y="98"/>
                  <a:pt x="189" y="96"/>
                </a:cubicBezTo>
                <a:cubicBezTo>
                  <a:pt x="191" y="89"/>
                  <a:pt x="194" y="82"/>
                  <a:pt x="197" y="76"/>
                </a:cubicBezTo>
                <a:cubicBezTo>
                  <a:pt x="205" y="64"/>
                  <a:pt x="215" y="55"/>
                  <a:pt x="221" y="42"/>
                </a:cubicBezTo>
                <a:cubicBezTo>
                  <a:pt x="224" y="35"/>
                  <a:pt x="225" y="27"/>
                  <a:pt x="223" y="20"/>
                </a:cubicBezTo>
                <a:cubicBezTo>
                  <a:pt x="219" y="3"/>
                  <a:pt x="203" y="1"/>
                  <a:pt x="188" y="0"/>
                </a:cubicBezTo>
                <a:cubicBezTo>
                  <a:pt x="176" y="0"/>
                  <a:pt x="164" y="0"/>
                  <a:pt x="153" y="2"/>
                </a:cubicBezTo>
                <a:cubicBezTo>
                  <a:pt x="147" y="3"/>
                  <a:pt x="137" y="3"/>
                  <a:pt x="136" y="11"/>
                </a:cubicBezTo>
                <a:cubicBezTo>
                  <a:pt x="135" y="16"/>
                  <a:pt x="136" y="21"/>
                  <a:pt x="136" y="26"/>
                </a:cubicBezTo>
                <a:cubicBezTo>
                  <a:pt x="137" y="35"/>
                  <a:pt x="138" y="44"/>
                  <a:pt x="139" y="53"/>
                </a:cubicBezTo>
                <a:cubicBezTo>
                  <a:pt x="139" y="57"/>
                  <a:pt x="139" y="61"/>
                  <a:pt x="139" y="65"/>
                </a:cubicBezTo>
                <a:cubicBezTo>
                  <a:pt x="139" y="66"/>
                  <a:pt x="138" y="76"/>
                  <a:pt x="137" y="75"/>
                </a:cubicBezTo>
                <a:cubicBezTo>
                  <a:pt x="133" y="73"/>
                  <a:pt x="133" y="66"/>
                  <a:pt x="133" y="62"/>
                </a:cubicBezTo>
                <a:cubicBezTo>
                  <a:pt x="132" y="52"/>
                  <a:pt x="132" y="43"/>
                  <a:pt x="132" y="34"/>
                </a:cubicBezTo>
                <a:cubicBezTo>
                  <a:pt x="132" y="28"/>
                  <a:pt x="133" y="18"/>
                  <a:pt x="129" y="12"/>
                </a:cubicBezTo>
                <a:cubicBezTo>
                  <a:pt x="124" y="7"/>
                  <a:pt x="113" y="12"/>
                  <a:pt x="107" y="14"/>
                </a:cubicBezTo>
                <a:cubicBezTo>
                  <a:pt x="94" y="19"/>
                  <a:pt x="81" y="21"/>
                  <a:pt x="67" y="23"/>
                </a:cubicBezTo>
                <a:cubicBezTo>
                  <a:pt x="63" y="23"/>
                  <a:pt x="60" y="25"/>
                  <a:pt x="58" y="27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DCF9A4E4-BC8E-4495-B261-EA1448787DB4}"/>
              </a:ext>
            </a:extLst>
          </p:cNvPr>
          <p:cNvGrpSpPr/>
          <p:nvPr/>
        </p:nvGrpSpPr>
        <p:grpSpPr>
          <a:xfrm>
            <a:off x="7816883" y="5322659"/>
            <a:ext cx="1216841" cy="1132765"/>
            <a:chOff x="9339263" y="-404812"/>
            <a:chExt cx="1700212" cy="1582738"/>
          </a:xfrm>
        </p:grpSpPr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xmlns="" id="{F975BED1-6BA9-4738-9A84-6E09522CDA9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888" y="-223837"/>
              <a:ext cx="485775" cy="434975"/>
            </a:xfrm>
            <a:custGeom>
              <a:avLst/>
              <a:gdLst>
                <a:gd name="T0" fmla="*/ 0 w 129"/>
                <a:gd name="T1" fmla="*/ 0 h 116"/>
                <a:gd name="T2" fmla="*/ 129 w 129"/>
                <a:gd name="T3" fmla="*/ 116 h 116"/>
                <a:gd name="T4" fmla="*/ 0 w 129"/>
                <a:gd name="T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116">
                  <a:moveTo>
                    <a:pt x="0" y="0"/>
                  </a:moveTo>
                  <a:cubicBezTo>
                    <a:pt x="0" y="0"/>
                    <a:pt x="15" y="73"/>
                    <a:pt x="129" y="116"/>
                  </a:cubicBezTo>
                  <a:cubicBezTo>
                    <a:pt x="105" y="72"/>
                    <a:pt x="105" y="41"/>
                    <a:pt x="0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xmlns="" id="{C0F699D0-EA62-493A-B856-E22ED8A89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9263" y="133350"/>
              <a:ext cx="555625" cy="269875"/>
            </a:xfrm>
            <a:custGeom>
              <a:avLst/>
              <a:gdLst>
                <a:gd name="T0" fmla="*/ 0 w 148"/>
                <a:gd name="T1" fmla="*/ 38 h 72"/>
                <a:gd name="T2" fmla="*/ 148 w 148"/>
                <a:gd name="T3" fmla="*/ 24 h 72"/>
                <a:gd name="T4" fmla="*/ 0 w 148"/>
                <a:gd name="T5" fmla="*/ 3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72">
                  <a:moveTo>
                    <a:pt x="0" y="38"/>
                  </a:moveTo>
                  <a:cubicBezTo>
                    <a:pt x="0" y="38"/>
                    <a:pt x="55" y="72"/>
                    <a:pt x="148" y="24"/>
                  </a:cubicBezTo>
                  <a:cubicBezTo>
                    <a:pt x="101" y="0"/>
                    <a:pt x="36" y="19"/>
                    <a:pt x="0" y="3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xmlns="" id="{F4820E59-7D1F-4F79-A101-6BF3D06845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-341312"/>
              <a:ext cx="315913" cy="538163"/>
            </a:xfrm>
            <a:custGeom>
              <a:avLst/>
              <a:gdLst>
                <a:gd name="T0" fmla="*/ 72 w 84"/>
                <a:gd name="T1" fmla="*/ 143 h 143"/>
                <a:gd name="T2" fmla="*/ 13 w 84"/>
                <a:gd name="T3" fmla="*/ 0 h 143"/>
                <a:gd name="T4" fmla="*/ 73 w 84"/>
                <a:gd name="T5" fmla="*/ 14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43">
                  <a:moveTo>
                    <a:pt x="72" y="143"/>
                  </a:moveTo>
                  <a:cubicBezTo>
                    <a:pt x="73" y="141"/>
                    <a:pt x="0" y="75"/>
                    <a:pt x="13" y="0"/>
                  </a:cubicBezTo>
                  <a:cubicBezTo>
                    <a:pt x="48" y="37"/>
                    <a:pt x="84" y="111"/>
                    <a:pt x="73" y="14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xmlns="" id="{F20697EA-6791-496A-8424-E11395581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925" y="249238"/>
              <a:ext cx="608013" cy="342900"/>
            </a:xfrm>
            <a:custGeom>
              <a:avLst/>
              <a:gdLst>
                <a:gd name="T0" fmla="*/ 0 w 162"/>
                <a:gd name="T1" fmla="*/ 43 h 91"/>
                <a:gd name="T2" fmla="*/ 162 w 162"/>
                <a:gd name="T3" fmla="*/ 15 h 91"/>
                <a:gd name="T4" fmla="*/ 0 w 162"/>
                <a:gd name="T5" fmla="*/ 4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91">
                  <a:moveTo>
                    <a:pt x="0" y="43"/>
                  </a:moveTo>
                  <a:cubicBezTo>
                    <a:pt x="0" y="43"/>
                    <a:pt x="40" y="91"/>
                    <a:pt x="162" y="15"/>
                  </a:cubicBezTo>
                  <a:cubicBezTo>
                    <a:pt x="133" y="0"/>
                    <a:pt x="67" y="18"/>
                    <a:pt x="0" y="43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xmlns="" id="{96A75C4A-3944-48CB-B373-0CF91E542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6788" y="-385762"/>
              <a:ext cx="300038" cy="635000"/>
            </a:xfrm>
            <a:custGeom>
              <a:avLst/>
              <a:gdLst>
                <a:gd name="T0" fmla="*/ 72 w 80"/>
                <a:gd name="T1" fmla="*/ 169 h 169"/>
                <a:gd name="T2" fmla="*/ 19 w 80"/>
                <a:gd name="T3" fmla="*/ 0 h 169"/>
                <a:gd name="T4" fmla="*/ 72 w 80"/>
                <a:gd name="T5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169">
                  <a:moveTo>
                    <a:pt x="72" y="169"/>
                  </a:moveTo>
                  <a:cubicBezTo>
                    <a:pt x="72" y="169"/>
                    <a:pt x="0" y="62"/>
                    <a:pt x="19" y="0"/>
                  </a:cubicBezTo>
                  <a:cubicBezTo>
                    <a:pt x="39" y="40"/>
                    <a:pt x="80" y="89"/>
                    <a:pt x="72" y="169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xmlns="" id="{1DCAC47C-C1DE-446E-948B-8BAC6A28C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5638" y="323850"/>
              <a:ext cx="600075" cy="331788"/>
            </a:xfrm>
            <a:custGeom>
              <a:avLst/>
              <a:gdLst>
                <a:gd name="T0" fmla="*/ 0 w 160"/>
                <a:gd name="T1" fmla="*/ 88 h 88"/>
                <a:gd name="T2" fmla="*/ 160 w 160"/>
                <a:gd name="T3" fmla="*/ 4 h 88"/>
                <a:gd name="T4" fmla="*/ 0 w 160"/>
                <a:gd name="T5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8">
                  <a:moveTo>
                    <a:pt x="0" y="88"/>
                  </a:moveTo>
                  <a:cubicBezTo>
                    <a:pt x="0" y="88"/>
                    <a:pt x="108" y="74"/>
                    <a:pt x="160" y="4"/>
                  </a:cubicBezTo>
                  <a:cubicBezTo>
                    <a:pt x="136" y="0"/>
                    <a:pt x="52" y="33"/>
                    <a:pt x="0" y="8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>
              <a:extLst>
                <a:ext uri="{FF2B5EF4-FFF2-40B4-BE49-F238E27FC236}">
                  <a16:creationId xmlns:a16="http://schemas.microsoft.com/office/drawing/2014/main" xmlns="" id="{801FCC1A-8476-4663-B032-715610040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0938" y="-404812"/>
              <a:ext cx="277813" cy="755650"/>
            </a:xfrm>
            <a:custGeom>
              <a:avLst/>
              <a:gdLst>
                <a:gd name="T0" fmla="*/ 63 w 74"/>
                <a:gd name="T1" fmla="*/ 201 h 201"/>
                <a:gd name="T2" fmla="*/ 22 w 74"/>
                <a:gd name="T3" fmla="*/ 0 h 201"/>
                <a:gd name="T4" fmla="*/ 64 w 74"/>
                <a:gd name="T5" fmla="*/ 19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201">
                  <a:moveTo>
                    <a:pt x="63" y="201"/>
                  </a:moveTo>
                  <a:cubicBezTo>
                    <a:pt x="63" y="201"/>
                    <a:pt x="0" y="65"/>
                    <a:pt x="22" y="0"/>
                  </a:cubicBezTo>
                  <a:cubicBezTo>
                    <a:pt x="31" y="10"/>
                    <a:pt x="74" y="123"/>
                    <a:pt x="64" y="198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>
              <a:extLst>
                <a:ext uri="{FF2B5EF4-FFF2-40B4-BE49-F238E27FC236}">
                  <a16:creationId xmlns:a16="http://schemas.microsoft.com/office/drawing/2014/main" xmlns="" id="{90BAE81F-769F-4D61-9C3A-1E69CFFB554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3913" y="388938"/>
              <a:ext cx="585788" cy="488950"/>
            </a:xfrm>
            <a:custGeom>
              <a:avLst/>
              <a:gdLst>
                <a:gd name="T0" fmla="*/ 0 w 156"/>
                <a:gd name="T1" fmla="*/ 130 h 130"/>
                <a:gd name="T2" fmla="*/ 3 w 156"/>
                <a:gd name="T3" fmla="*/ 119 h 130"/>
                <a:gd name="T4" fmla="*/ 10 w 156"/>
                <a:gd name="T5" fmla="*/ 97 h 130"/>
                <a:gd name="T6" fmla="*/ 42 w 156"/>
                <a:gd name="T7" fmla="*/ 60 h 130"/>
                <a:gd name="T8" fmla="*/ 124 w 156"/>
                <a:gd name="T9" fmla="*/ 11 h 130"/>
                <a:gd name="T10" fmla="*/ 153 w 156"/>
                <a:gd name="T11" fmla="*/ 0 h 130"/>
                <a:gd name="T12" fmla="*/ 0 w 156"/>
                <a:gd name="T13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130">
                  <a:moveTo>
                    <a:pt x="0" y="130"/>
                  </a:moveTo>
                  <a:cubicBezTo>
                    <a:pt x="2" y="127"/>
                    <a:pt x="2" y="122"/>
                    <a:pt x="3" y="119"/>
                  </a:cubicBezTo>
                  <a:cubicBezTo>
                    <a:pt x="4" y="111"/>
                    <a:pt x="6" y="104"/>
                    <a:pt x="10" y="97"/>
                  </a:cubicBezTo>
                  <a:cubicBezTo>
                    <a:pt x="17" y="83"/>
                    <a:pt x="29" y="71"/>
                    <a:pt x="42" y="60"/>
                  </a:cubicBezTo>
                  <a:cubicBezTo>
                    <a:pt x="66" y="39"/>
                    <a:pt x="95" y="24"/>
                    <a:pt x="124" y="11"/>
                  </a:cubicBezTo>
                  <a:cubicBezTo>
                    <a:pt x="126" y="10"/>
                    <a:pt x="153" y="0"/>
                    <a:pt x="153" y="0"/>
                  </a:cubicBezTo>
                  <a:cubicBezTo>
                    <a:pt x="156" y="20"/>
                    <a:pt x="11" y="112"/>
                    <a:pt x="0" y="13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0">
              <a:extLst>
                <a:ext uri="{FF2B5EF4-FFF2-40B4-BE49-F238E27FC236}">
                  <a16:creationId xmlns:a16="http://schemas.microsoft.com/office/drawing/2014/main" xmlns="" id="{C4109C17-1207-44B7-8C00-908F31417D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0" y="-371475"/>
              <a:ext cx="236538" cy="782638"/>
            </a:xfrm>
            <a:custGeom>
              <a:avLst/>
              <a:gdLst>
                <a:gd name="T0" fmla="*/ 61 w 63"/>
                <a:gd name="T1" fmla="*/ 208 h 208"/>
                <a:gd name="T2" fmla="*/ 33 w 63"/>
                <a:gd name="T3" fmla="*/ 0 h 208"/>
                <a:gd name="T4" fmla="*/ 54 w 63"/>
                <a:gd name="T5" fmla="*/ 101 h 208"/>
                <a:gd name="T6" fmla="*/ 61 w 63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08">
                  <a:moveTo>
                    <a:pt x="61" y="208"/>
                  </a:moveTo>
                  <a:cubicBezTo>
                    <a:pt x="43" y="186"/>
                    <a:pt x="0" y="138"/>
                    <a:pt x="33" y="0"/>
                  </a:cubicBezTo>
                  <a:cubicBezTo>
                    <a:pt x="50" y="29"/>
                    <a:pt x="55" y="87"/>
                    <a:pt x="54" y="101"/>
                  </a:cubicBezTo>
                  <a:cubicBezTo>
                    <a:pt x="52" y="115"/>
                    <a:pt x="63" y="186"/>
                    <a:pt x="61" y="20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1">
              <a:extLst>
                <a:ext uri="{FF2B5EF4-FFF2-40B4-BE49-F238E27FC236}">
                  <a16:creationId xmlns:a16="http://schemas.microsoft.com/office/drawing/2014/main" xmlns="" id="{81E12E15-7463-44D3-A401-CFE9294AAC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7113" y="449263"/>
              <a:ext cx="552450" cy="638175"/>
            </a:xfrm>
            <a:custGeom>
              <a:avLst/>
              <a:gdLst>
                <a:gd name="T0" fmla="*/ 7 w 147"/>
                <a:gd name="T1" fmla="*/ 170 h 170"/>
                <a:gd name="T2" fmla="*/ 10 w 147"/>
                <a:gd name="T3" fmla="*/ 121 h 170"/>
                <a:gd name="T4" fmla="*/ 147 w 147"/>
                <a:gd name="T5" fmla="*/ 0 h 170"/>
                <a:gd name="T6" fmla="*/ 128 w 147"/>
                <a:gd name="T7" fmla="*/ 30 h 170"/>
                <a:gd name="T8" fmla="*/ 90 w 147"/>
                <a:gd name="T9" fmla="*/ 79 h 170"/>
                <a:gd name="T10" fmla="*/ 45 w 147"/>
                <a:gd name="T11" fmla="*/ 119 h 170"/>
                <a:gd name="T12" fmla="*/ 22 w 147"/>
                <a:gd name="T13" fmla="*/ 143 h 170"/>
                <a:gd name="T14" fmla="*/ 13 w 147"/>
                <a:gd name="T15" fmla="*/ 156 h 170"/>
                <a:gd name="T16" fmla="*/ 7 w 1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170">
                  <a:moveTo>
                    <a:pt x="7" y="170"/>
                  </a:moveTo>
                  <a:cubicBezTo>
                    <a:pt x="7" y="170"/>
                    <a:pt x="0" y="139"/>
                    <a:pt x="10" y="121"/>
                  </a:cubicBezTo>
                  <a:cubicBezTo>
                    <a:pt x="20" y="103"/>
                    <a:pt x="108" y="9"/>
                    <a:pt x="147" y="0"/>
                  </a:cubicBezTo>
                  <a:cubicBezTo>
                    <a:pt x="144" y="11"/>
                    <a:pt x="134" y="22"/>
                    <a:pt x="128" y="30"/>
                  </a:cubicBezTo>
                  <a:cubicBezTo>
                    <a:pt x="116" y="47"/>
                    <a:pt x="104" y="64"/>
                    <a:pt x="90" y="79"/>
                  </a:cubicBezTo>
                  <a:cubicBezTo>
                    <a:pt x="77" y="94"/>
                    <a:pt x="61" y="106"/>
                    <a:pt x="45" y="119"/>
                  </a:cubicBezTo>
                  <a:cubicBezTo>
                    <a:pt x="37" y="126"/>
                    <a:pt x="29" y="134"/>
                    <a:pt x="22" y="143"/>
                  </a:cubicBezTo>
                  <a:cubicBezTo>
                    <a:pt x="19" y="147"/>
                    <a:pt x="16" y="151"/>
                    <a:pt x="13" y="156"/>
                  </a:cubicBezTo>
                  <a:cubicBezTo>
                    <a:pt x="12" y="159"/>
                    <a:pt x="6" y="167"/>
                    <a:pt x="7" y="17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2">
              <a:extLst>
                <a:ext uri="{FF2B5EF4-FFF2-40B4-BE49-F238E27FC236}">
                  <a16:creationId xmlns:a16="http://schemas.microsoft.com/office/drawing/2014/main" xmlns="" id="{4F54F03C-8DEB-4D9F-8E58-8F72081E02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775" y="496888"/>
              <a:ext cx="492125" cy="681038"/>
            </a:xfrm>
            <a:custGeom>
              <a:avLst/>
              <a:gdLst>
                <a:gd name="T0" fmla="*/ 19 w 131"/>
                <a:gd name="T1" fmla="*/ 181 h 181"/>
                <a:gd name="T2" fmla="*/ 8 w 131"/>
                <a:gd name="T3" fmla="*/ 119 h 181"/>
                <a:gd name="T4" fmla="*/ 25 w 131"/>
                <a:gd name="T5" fmla="*/ 88 h 181"/>
                <a:gd name="T6" fmla="*/ 63 w 131"/>
                <a:gd name="T7" fmla="*/ 46 h 181"/>
                <a:gd name="T8" fmla="*/ 98 w 131"/>
                <a:gd name="T9" fmla="*/ 16 h 181"/>
                <a:gd name="T10" fmla="*/ 131 w 131"/>
                <a:gd name="T11" fmla="*/ 0 h 181"/>
                <a:gd name="T12" fmla="*/ 127 w 131"/>
                <a:gd name="T13" fmla="*/ 11 h 181"/>
                <a:gd name="T14" fmla="*/ 120 w 131"/>
                <a:gd name="T15" fmla="*/ 28 h 181"/>
                <a:gd name="T16" fmla="*/ 95 w 131"/>
                <a:gd name="T17" fmla="*/ 63 h 181"/>
                <a:gd name="T18" fmla="*/ 72 w 131"/>
                <a:gd name="T19" fmla="*/ 85 h 181"/>
                <a:gd name="T20" fmla="*/ 46 w 131"/>
                <a:gd name="T21" fmla="*/ 110 h 181"/>
                <a:gd name="T22" fmla="*/ 27 w 131"/>
                <a:gd name="T23" fmla="*/ 130 h 181"/>
                <a:gd name="T24" fmla="*/ 20 w 131"/>
                <a:gd name="T25" fmla="*/ 157 h 181"/>
                <a:gd name="T26" fmla="*/ 19 w 131"/>
                <a:gd name="T27" fmla="*/ 169 h 181"/>
                <a:gd name="T28" fmla="*/ 19 w 131"/>
                <a:gd name="T2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1" h="181">
                  <a:moveTo>
                    <a:pt x="19" y="181"/>
                  </a:moveTo>
                  <a:cubicBezTo>
                    <a:pt x="5" y="164"/>
                    <a:pt x="0" y="139"/>
                    <a:pt x="8" y="119"/>
                  </a:cubicBezTo>
                  <a:cubicBezTo>
                    <a:pt x="12" y="108"/>
                    <a:pt x="19" y="98"/>
                    <a:pt x="25" y="88"/>
                  </a:cubicBezTo>
                  <a:cubicBezTo>
                    <a:pt x="37" y="73"/>
                    <a:pt x="49" y="59"/>
                    <a:pt x="63" y="46"/>
                  </a:cubicBezTo>
                  <a:cubicBezTo>
                    <a:pt x="74" y="35"/>
                    <a:pt x="85" y="25"/>
                    <a:pt x="98" y="16"/>
                  </a:cubicBezTo>
                  <a:cubicBezTo>
                    <a:pt x="107" y="9"/>
                    <a:pt x="119" y="1"/>
                    <a:pt x="131" y="0"/>
                  </a:cubicBezTo>
                  <a:cubicBezTo>
                    <a:pt x="131" y="0"/>
                    <a:pt x="128" y="10"/>
                    <a:pt x="127" y="11"/>
                  </a:cubicBezTo>
                  <a:cubicBezTo>
                    <a:pt x="125" y="17"/>
                    <a:pt x="123" y="23"/>
                    <a:pt x="120" y="28"/>
                  </a:cubicBezTo>
                  <a:cubicBezTo>
                    <a:pt x="113" y="41"/>
                    <a:pt x="105" y="53"/>
                    <a:pt x="95" y="63"/>
                  </a:cubicBezTo>
                  <a:cubicBezTo>
                    <a:pt x="88" y="71"/>
                    <a:pt x="80" y="78"/>
                    <a:pt x="72" y="85"/>
                  </a:cubicBezTo>
                  <a:cubicBezTo>
                    <a:pt x="63" y="93"/>
                    <a:pt x="55" y="102"/>
                    <a:pt x="46" y="110"/>
                  </a:cubicBezTo>
                  <a:cubicBezTo>
                    <a:pt x="39" y="116"/>
                    <a:pt x="32" y="122"/>
                    <a:pt x="27" y="130"/>
                  </a:cubicBezTo>
                  <a:cubicBezTo>
                    <a:pt x="22" y="139"/>
                    <a:pt x="22" y="147"/>
                    <a:pt x="20" y="157"/>
                  </a:cubicBezTo>
                  <a:cubicBezTo>
                    <a:pt x="20" y="161"/>
                    <a:pt x="19" y="165"/>
                    <a:pt x="19" y="169"/>
                  </a:cubicBezTo>
                  <a:cubicBezTo>
                    <a:pt x="19" y="171"/>
                    <a:pt x="17" y="179"/>
                    <a:pt x="19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">
              <a:extLst>
                <a:ext uri="{FF2B5EF4-FFF2-40B4-BE49-F238E27FC236}">
                  <a16:creationId xmlns:a16="http://schemas.microsoft.com/office/drawing/2014/main" xmlns="" id="{CEDBDC0A-A6FD-4481-B067-6540A7D0FE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5913" y="-341312"/>
              <a:ext cx="120650" cy="793750"/>
            </a:xfrm>
            <a:custGeom>
              <a:avLst/>
              <a:gdLst>
                <a:gd name="T0" fmla="*/ 25 w 32"/>
                <a:gd name="T1" fmla="*/ 211 h 211"/>
                <a:gd name="T2" fmla="*/ 23 w 32"/>
                <a:gd name="T3" fmla="*/ 207 h 211"/>
                <a:gd name="T4" fmla="*/ 16 w 32"/>
                <a:gd name="T5" fmla="*/ 191 h 211"/>
                <a:gd name="T6" fmla="*/ 8 w 32"/>
                <a:gd name="T7" fmla="*/ 167 h 211"/>
                <a:gd name="T8" fmla="*/ 2 w 32"/>
                <a:gd name="T9" fmla="*/ 139 h 211"/>
                <a:gd name="T10" fmla="*/ 4 w 32"/>
                <a:gd name="T11" fmla="*/ 110 h 211"/>
                <a:gd name="T12" fmla="*/ 2 w 32"/>
                <a:gd name="T13" fmla="*/ 76 h 211"/>
                <a:gd name="T14" fmla="*/ 5 w 32"/>
                <a:gd name="T15" fmla="*/ 19 h 211"/>
                <a:gd name="T16" fmla="*/ 7 w 32"/>
                <a:gd name="T17" fmla="*/ 8 h 211"/>
                <a:gd name="T18" fmla="*/ 9 w 32"/>
                <a:gd name="T19" fmla="*/ 4 h 211"/>
                <a:gd name="T20" fmla="*/ 10 w 32"/>
                <a:gd name="T21" fmla="*/ 0 h 211"/>
                <a:gd name="T22" fmla="*/ 27 w 32"/>
                <a:gd name="T23" fmla="*/ 143 h 211"/>
                <a:gd name="T24" fmla="*/ 25 w 32"/>
                <a:gd name="T2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211">
                  <a:moveTo>
                    <a:pt x="25" y="211"/>
                  </a:moveTo>
                  <a:cubicBezTo>
                    <a:pt x="25" y="210"/>
                    <a:pt x="24" y="208"/>
                    <a:pt x="23" y="207"/>
                  </a:cubicBezTo>
                  <a:cubicBezTo>
                    <a:pt x="20" y="201"/>
                    <a:pt x="18" y="196"/>
                    <a:pt x="16" y="191"/>
                  </a:cubicBezTo>
                  <a:cubicBezTo>
                    <a:pt x="13" y="183"/>
                    <a:pt x="10" y="175"/>
                    <a:pt x="8" y="167"/>
                  </a:cubicBezTo>
                  <a:cubicBezTo>
                    <a:pt x="5" y="158"/>
                    <a:pt x="3" y="149"/>
                    <a:pt x="2" y="139"/>
                  </a:cubicBezTo>
                  <a:cubicBezTo>
                    <a:pt x="2" y="129"/>
                    <a:pt x="3" y="120"/>
                    <a:pt x="4" y="110"/>
                  </a:cubicBezTo>
                  <a:cubicBezTo>
                    <a:pt x="4" y="99"/>
                    <a:pt x="3" y="87"/>
                    <a:pt x="2" y="76"/>
                  </a:cubicBezTo>
                  <a:cubicBezTo>
                    <a:pt x="0" y="57"/>
                    <a:pt x="1" y="38"/>
                    <a:pt x="5" y="19"/>
                  </a:cubicBezTo>
                  <a:cubicBezTo>
                    <a:pt x="6" y="15"/>
                    <a:pt x="6" y="12"/>
                    <a:pt x="7" y="8"/>
                  </a:cubicBezTo>
                  <a:cubicBezTo>
                    <a:pt x="8" y="7"/>
                    <a:pt x="8" y="5"/>
                    <a:pt x="9" y="4"/>
                  </a:cubicBezTo>
                  <a:cubicBezTo>
                    <a:pt x="9" y="3"/>
                    <a:pt x="10" y="0"/>
                    <a:pt x="10" y="0"/>
                  </a:cubicBezTo>
                  <a:cubicBezTo>
                    <a:pt x="20" y="20"/>
                    <a:pt x="32" y="110"/>
                    <a:pt x="27" y="143"/>
                  </a:cubicBezTo>
                  <a:cubicBezTo>
                    <a:pt x="27" y="176"/>
                    <a:pt x="22" y="201"/>
                    <a:pt x="25" y="21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4">
              <a:extLst>
                <a:ext uri="{FF2B5EF4-FFF2-40B4-BE49-F238E27FC236}">
                  <a16:creationId xmlns:a16="http://schemas.microsoft.com/office/drawing/2014/main" xmlns="" id="{3A805CB2-E63E-49B3-B986-AAB047BD60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1013" y="-217487"/>
              <a:ext cx="139700" cy="681038"/>
            </a:xfrm>
            <a:custGeom>
              <a:avLst/>
              <a:gdLst>
                <a:gd name="T0" fmla="*/ 5 w 37"/>
                <a:gd name="T1" fmla="*/ 181 h 181"/>
                <a:gd name="T2" fmla="*/ 4 w 37"/>
                <a:gd name="T3" fmla="*/ 175 h 181"/>
                <a:gd name="T4" fmla="*/ 2 w 37"/>
                <a:gd name="T5" fmla="*/ 161 h 181"/>
                <a:gd name="T6" fmla="*/ 1 w 37"/>
                <a:gd name="T7" fmla="*/ 118 h 181"/>
                <a:gd name="T8" fmla="*/ 8 w 37"/>
                <a:gd name="T9" fmla="*/ 72 h 181"/>
                <a:gd name="T10" fmla="*/ 12 w 37"/>
                <a:gd name="T11" fmla="*/ 46 h 181"/>
                <a:gd name="T12" fmla="*/ 15 w 37"/>
                <a:gd name="T13" fmla="*/ 20 h 181"/>
                <a:gd name="T14" fmla="*/ 22 w 37"/>
                <a:gd name="T15" fmla="*/ 0 h 181"/>
                <a:gd name="T16" fmla="*/ 36 w 37"/>
                <a:gd name="T17" fmla="*/ 67 h 181"/>
                <a:gd name="T18" fmla="*/ 36 w 37"/>
                <a:gd name="T19" fmla="*/ 95 h 181"/>
                <a:gd name="T20" fmla="*/ 25 w 37"/>
                <a:gd name="T21" fmla="*/ 123 h 181"/>
                <a:gd name="T22" fmla="*/ 5 w 37"/>
                <a:gd name="T23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81">
                  <a:moveTo>
                    <a:pt x="5" y="181"/>
                  </a:moveTo>
                  <a:cubicBezTo>
                    <a:pt x="5" y="179"/>
                    <a:pt x="4" y="177"/>
                    <a:pt x="4" y="175"/>
                  </a:cubicBezTo>
                  <a:cubicBezTo>
                    <a:pt x="3" y="171"/>
                    <a:pt x="3" y="166"/>
                    <a:pt x="2" y="161"/>
                  </a:cubicBezTo>
                  <a:cubicBezTo>
                    <a:pt x="1" y="146"/>
                    <a:pt x="0" y="132"/>
                    <a:pt x="1" y="118"/>
                  </a:cubicBezTo>
                  <a:cubicBezTo>
                    <a:pt x="3" y="102"/>
                    <a:pt x="5" y="87"/>
                    <a:pt x="8" y="72"/>
                  </a:cubicBezTo>
                  <a:cubicBezTo>
                    <a:pt x="10" y="63"/>
                    <a:pt x="11" y="55"/>
                    <a:pt x="12" y="46"/>
                  </a:cubicBezTo>
                  <a:cubicBezTo>
                    <a:pt x="13" y="37"/>
                    <a:pt x="14" y="28"/>
                    <a:pt x="15" y="20"/>
                  </a:cubicBezTo>
                  <a:cubicBezTo>
                    <a:pt x="18" y="4"/>
                    <a:pt x="22" y="0"/>
                    <a:pt x="22" y="0"/>
                  </a:cubicBezTo>
                  <a:cubicBezTo>
                    <a:pt x="28" y="21"/>
                    <a:pt x="34" y="44"/>
                    <a:pt x="36" y="67"/>
                  </a:cubicBezTo>
                  <a:cubicBezTo>
                    <a:pt x="37" y="76"/>
                    <a:pt x="37" y="86"/>
                    <a:pt x="36" y="95"/>
                  </a:cubicBezTo>
                  <a:cubicBezTo>
                    <a:pt x="35" y="105"/>
                    <a:pt x="30" y="114"/>
                    <a:pt x="25" y="123"/>
                  </a:cubicBezTo>
                  <a:cubicBezTo>
                    <a:pt x="17" y="142"/>
                    <a:pt x="8" y="160"/>
                    <a:pt x="5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5">
              <a:extLst>
                <a:ext uri="{FF2B5EF4-FFF2-40B4-BE49-F238E27FC236}">
                  <a16:creationId xmlns:a16="http://schemas.microsoft.com/office/drawing/2014/main" xmlns="" id="{6A16496B-A47B-4F63-A434-41053031B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3450" y="196850"/>
              <a:ext cx="1216025" cy="552450"/>
            </a:xfrm>
            <a:custGeom>
              <a:avLst/>
              <a:gdLst>
                <a:gd name="T0" fmla="*/ 0 w 324"/>
                <a:gd name="T1" fmla="*/ 0 h 147"/>
                <a:gd name="T2" fmla="*/ 100 w 324"/>
                <a:gd name="T3" fmla="*/ 37 h 147"/>
                <a:gd name="T4" fmla="*/ 194 w 324"/>
                <a:gd name="T5" fmla="*/ 67 h 147"/>
                <a:gd name="T6" fmla="*/ 278 w 324"/>
                <a:gd name="T7" fmla="*/ 114 h 147"/>
                <a:gd name="T8" fmla="*/ 324 w 324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147">
                  <a:moveTo>
                    <a:pt x="0" y="0"/>
                  </a:moveTo>
                  <a:cubicBezTo>
                    <a:pt x="34" y="11"/>
                    <a:pt x="67" y="25"/>
                    <a:pt x="100" y="37"/>
                  </a:cubicBezTo>
                  <a:cubicBezTo>
                    <a:pt x="131" y="48"/>
                    <a:pt x="163" y="56"/>
                    <a:pt x="194" y="67"/>
                  </a:cubicBezTo>
                  <a:cubicBezTo>
                    <a:pt x="225" y="78"/>
                    <a:pt x="251" y="95"/>
                    <a:pt x="278" y="114"/>
                  </a:cubicBezTo>
                  <a:cubicBezTo>
                    <a:pt x="294" y="124"/>
                    <a:pt x="310" y="135"/>
                    <a:pt x="324" y="147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Freeform 66">
            <a:extLst>
              <a:ext uri="{FF2B5EF4-FFF2-40B4-BE49-F238E27FC236}">
                <a16:creationId xmlns:a16="http://schemas.microsoft.com/office/drawing/2014/main" xmlns="" id="{9A10FA87-B5B0-4BA5-8CD6-CDFAD4FE9960}"/>
              </a:ext>
            </a:extLst>
          </p:cNvPr>
          <p:cNvSpPr>
            <a:spLocks/>
          </p:cNvSpPr>
          <p:nvPr/>
        </p:nvSpPr>
        <p:spPr bwMode="auto">
          <a:xfrm>
            <a:off x="9563536" y="876621"/>
            <a:ext cx="755650" cy="977900"/>
          </a:xfrm>
          <a:custGeom>
            <a:avLst/>
            <a:gdLst>
              <a:gd name="T0" fmla="*/ 32 w 201"/>
              <a:gd name="T1" fmla="*/ 212 h 260"/>
              <a:gd name="T2" fmla="*/ 54 w 201"/>
              <a:gd name="T3" fmla="*/ 218 h 260"/>
              <a:gd name="T4" fmla="*/ 106 w 201"/>
              <a:gd name="T5" fmla="*/ 199 h 260"/>
              <a:gd name="T6" fmla="*/ 120 w 201"/>
              <a:gd name="T7" fmla="*/ 185 h 260"/>
              <a:gd name="T8" fmla="*/ 127 w 201"/>
              <a:gd name="T9" fmla="*/ 178 h 260"/>
              <a:gd name="T10" fmla="*/ 133 w 201"/>
              <a:gd name="T11" fmla="*/ 171 h 260"/>
              <a:gd name="T12" fmla="*/ 113 w 201"/>
              <a:gd name="T13" fmla="*/ 253 h 260"/>
              <a:gd name="T14" fmla="*/ 111 w 201"/>
              <a:gd name="T15" fmla="*/ 260 h 260"/>
              <a:gd name="T16" fmla="*/ 129 w 201"/>
              <a:gd name="T17" fmla="*/ 249 h 260"/>
              <a:gd name="T18" fmla="*/ 159 w 201"/>
              <a:gd name="T19" fmla="*/ 200 h 260"/>
              <a:gd name="T20" fmla="*/ 161 w 201"/>
              <a:gd name="T21" fmla="*/ 183 h 260"/>
              <a:gd name="T22" fmla="*/ 161 w 201"/>
              <a:gd name="T23" fmla="*/ 174 h 260"/>
              <a:gd name="T24" fmla="*/ 161 w 201"/>
              <a:gd name="T25" fmla="*/ 167 h 260"/>
              <a:gd name="T26" fmla="*/ 180 w 201"/>
              <a:gd name="T27" fmla="*/ 205 h 260"/>
              <a:gd name="T28" fmla="*/ 187 w 201"/>
              <a:gd name="T29" fmla="*/ 242 h 260"/>
              <a:gd name="T30" fmla="*/ 191 w 201"/>
              <a:gd name="T31" fmla="*/ 236 h 260"/>
              <a:gd name="T32" fmla="*/ 195 w 201"/>
              <a:gd name="T33" fmla="*/ 227 h 260"/>
              <a:gd name="T34" fmla="*/ 199 w 201"/>
              <a:gd name="T35" fmla="*/ 202 h 260"/>
              <a:gd name="T36" fmla="*/ 191 w 201"/>
              <a:gd name="T37" fmla="*/ 156 h 260"/>
              <a:gd name="T38" fmla="*/ 176 w 201"/>
              <a:gd name="T39" fmla="*/ 133 h 260"/>
              <a:gd name="T40" fmla="*/ 172 w 201"/>
              <a:gd name="T41" fmla="*/ 128 h 260"/>
              <a:gd name="T42" fmla="*/ 184 w 201"/>
              <a:gd name="T43" fmla="*/ 113 h 260"/>
              <a:gd name="T44" fmla="*/ 200 w 201"/>
              <a:gd name="T45" fmla="*/ 72 h 260"/>
              <a:gd name="T46" fmla="*/ 198 w 201"/>
              <a:gd name="T47" fmla="*/ 41 h 260"/>
              <a:gd name="T48" fmla="*/ 192 w 201"/>
              <a:gd name="T49" fmla="*/ 20 h 260"/>
              <a:gd name="T50" fmla="*/ 186 w 201"/>
              <a:gd name="T51" fmla="*/ 11 h 260"/>
              <a:gd name="T52" fmla="*/ 180 w 201"/>
              <a:gd name="T53" fmla="*/ 7 h 260"/>
              <a:gd name="T54" fmla="*/ 161 w 201"/>
              <a:gd name="T55" fmla="*/ 101 h 260"/>
              <a:gd name="T56" fmla="*/ 153 w 201"/>
              <a:gd name="T57" fmla="*/ 94 h 260"/>
              <a:gd name="T58" fmla="*/ 141 w 201"/>
              <a:gd name="T59" fmla="*/ 35 h 260"/>
              <a:gd name="T60" fmla="*/ 121 w 201"/>
              <a:gd name="T61" fmla="*/ 12 h 260"/>
              <a:gd name="T62" fmla="*/ 102 w 201"/>
              <a:gd name="T63" fmla="*/ 4 h 260"/>
              <a:gd name="T64" fmla="*/ 105 w 201"/>
              <a:gd name="T65" fmla="*/ 19 h 260"/>
              <a:gd name="T66" fmla="*/ 119 w 201"/>
              <a:gd name="T67" fmla="*/ 73 h 260"/>
              <a:gd name="T68" fmla="*/ 140 w 201"/>
              <a:gd name="T69" fmla="*/ 106 h 260"/>
              <a:gd name="T70" fmla="*/ 127 w 201"/>
              <a:gd name="T71" fmla="*/ 94 h 260"/>
              <a:gd name="T72" fmla="*/ 110 w 201"/>
              <a:gd name="T73" fmla="*/ 77 h 260"/>
              <a:gd name="T74" fmla="*/ 65 w 201"/>
              <a:gd name="T75" fmla="*/ 51 h 260"/>
              <a:gd name="T76" fmla="*/ 43 w 201"/>
              <a:gd name="T77" fmla="*/ 53 h 260"/>
              <a:gd name="T78" fmla="*/ 24 w 201"/>
              <a:gd name="T79" fmla="*/ 59 h 260"/>
              <a:gd name="T80" fmla="*/ 47 w 201"/>
              <a:gd name="T81" fmla="*/ 87 h 260"/>
              <a:gd name="T82" fmla="*/ 84 w 201"/>
              <a:gd name="T83" fmla="*/ 104 h 260"/>
              <a:gd name="T84" fmla="*/ 123 w 201"/>
              <a:gd name="T85" fmla="*/ 112 h 260"/>
              <a:gd name="T86" fmla="*/ 112 w 201"/>
              <a:gd name="T87" fmla="*/ 112 h 260"/>
              <a:gd name="T88" fmla="*/ 95 w 201"/>
              <a:gd name="T89" fmla="*/ 110 h 260"/>
              <a:gd name="T90" fmla="*/ 58 w 201"/>
              <a:gd name="T91" fmla="*/ 111 h 260"/>
              <a:gd name="T92" fmla="*/ 38 w 201"/>
              <a:gd name="T93" fmla="*/ 116 h 260"/>
              <a:gd name="T94" fmla="*/ 9 w 201"/>
              <a:gd name="T95" fmla="*/ 128 h 260"/>
              <a:gd name="T96" fmla="*/ 0 w 201"/>
              <a:gd name="T97" fmla="*/ 133 h 260"/>
              <a:gd name="T98" fmla="*/ 89 w 201"/>
              <a:gd name="T99" fmla="*/ 151 h 260"/>
              <a:gd name="T100" fmla="*/ 127 w 201"/>
              <a:gd name="T101" fmla="*/ 140 h 260"/>
              <a:gd name="T102" fmla="*/ 32 w 201"/>
              <a:gd name="T103" fmla="*/ 212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1" h="260">
                <a:moveTo>
                  <a:pt x="32" y="212"/>
                </a:moveTo>
                <a:cubicBezTo>
                  <a:pt x="32" y="214"/>
                  <a:pt x="52" y="218"/>
                  <a:pt x="54" y="218"/>
                </a:cubicBezTo>
                <a:cubicBezTo>
                  <a:pt x="74" y="221"/>
                  <a:pt x="91" y="213"/>
                  <a:pt x="106" y="199"/>
                </a:cubicBezTo>
                <a:cubicBezTo>
                  <a:pt x="111" y="195"/>
                  <a:pt x="116" y="190"/>
                  <a:pt x="120" y="185"/>
                </a:cubicBezTo>
                <a:cubicBezTo>
                  <a:pt x="122" y="183"/>
                  <a:pt x="125" y="180"/>
                  <a:pt x="127" y="178"/>
                </a:cubicBezTo>
                <a:cubicBezTo>
                  <a:pt x="129" y="175"/>
                  <a:pt x="132" y="174"/>
                  <a:pt x="133" y="171"/>
                </a:cubicBezTo>
                <a:cubicBezTo>
                  <a:pt x="126" y="198"/>
                  <a:pt x="119" y="225"/>
                  <a:pt x="113" y="253"/>
                </a:cubicBezTo>
                <a:cubicBezTo>
                  <a:pt x="113" y="254"/>
                  <a:pt x="112" y="260"/>
                  <a:pt x="111" y="260"/>
                </a:cubicBezTo>
                <a:cubicBezTo>
                  <a:pt x="118" y="258"/>
                  <a:pt x="124" y="254"/>
                  <a:pt x="129" y="249"/>
                </a:cubicBezTo>
                <a:cubicBezTo>
                  <a:pt x="145" y="237"/>
                  <a:pt x="156" y="220"/>
                  <a:pt x="159" y="200"/>
                </a:cubicBezTo>
                <a:cubicBezTo>
                  <a:pt x="160" y="194"/>
                  <a:pt x="160" y="189"/>
                  <a:pt x="161" y="183"/>
                </a:cubicBezTo>
                <a:cubicBezTo>
                  <a:pt x="161" y="180"/>
                  <a:pt x="161" y="177"/>
                  <a:pt x="161" y="174"/>
                </a:cubicBezTo>
                <a:cubicBezTo>
                  <a:pt x="161" y="172"/>
                  <a:pt x="162" y="170"/>
                  <a:pt x="161" y="167"/>
                </a:cubicBezTo>
                <a:cubicBezTo>
                  <a:pt x="169" y="178"/>
                  <a:pt x="175" y="193"/>
                  <a:pt x="180" y="205"/>
                </a:cubicBezTo>
                <a:cubicBezTo>
                  <a:pt x="184" y="216"/>
                  <a:pt x="189" y="230"/>
                  <a:pt x="187" y="242"/>
                </a:cubicBezTo>
                <a:cubicBezTo>
                  <a:pt x="188" y="240"/>
                  <a:pt x="191" y="237"/>
                  <a:pt x="191" y="236"/>
                </a:cubicBezTo>
                <a:cubicBezTo>
                  <a:pt x="193" y="233"/>
                  <a:pt x="194" y="230"/>
                  <a:pt x="195" y="227"/>
                </a:cubicBezTo>
                <a:cubicBezTo>
                  <a:pt x="197" y="219"/>
                  <a:pt x="198" y="211"/>
                  <a:pt x="199" y="202"/>
                </a:cubicBezTo>
                <a:cubicBezTo>
                  <a:pt x="200" y="187"/>
                  <a:pt x="197" y="171"/>
                  <a:pt x="191" y="156"/>
                </a:cubicBezTo>
                <a:cubicBezTo>
                  <a:pt x="187" y="148"/>
                  <a:pt x="182" y="140"/>
                  <a:pt x="176" y="133"/>
                </a:cubicBezTo>
                <a:cubicBezTo>
                  <a:pt x="175" y="131"/>
                  <a:pt x="174" y="130"/>
                  <a:pt x="172" y="128"/>
                </a:cubicBezTo>
                <a:cubicBezTo>
                  <a:pt x="177" y="126"/>
                  <a:pt x="181" y="117"/>
                  <a:pt x="184" y="113"/>
                </a:cubicBezTo>
                <a:cubicBezTo>
                  <a:pt x="193" y="101"/>
                  <a:pt x="199" y="87"/>
                  <a:pt x="200" y="72"/>
                </a:cubicBezTo>
                <a:cubicBezTo>
                  <a:pt x="201" y="62"/>
                  <a:pt x="200" y="51"/>
                  <a:pt x="198" y="41"/>
                </a:cubicBezTo>
                <a:cubicBezTo>
                  <a:pt x="197" y="34"/>
                  <a:pt x="195" y="27"/>
                  <a:pt x="192" y="20"/>
                </a:cubicBezTo>
                <a:cubicBezTo>
                  <a:pt x="190" y="17"/>
                  <a:pt x="188" y="14"/>
                  <a:pt x="186" y="11"/>
                </a:cubicBezTo>
                <a:cubicBezTo>
                  <a:pt x="186" y="11"/>
                  <a:pt x="180" y="6"/>
                  <a:pt x="180" y="7"/>
                </a:cubicBezTo>
                <a:cubicBezTo>
                  <a:pt x="180" y="7"/>
                  <a:pt x="157" y="80"/>
                  <a:pt x="161" y="101"/>
                </a:cubicBezTo>
                <a:cubicBezTo>
                  <a:pt x="160" y="106"/>
                  <a:pt x="155" y="102"/>
                  <a:pt x="153" y="94"/>
                </a:cubicBezTo>
                <a:cubicBezTo>
                  <a:pt x="151" y="86"/>
                  <a:pt x="148" y="54"/>
                  <a:pt x="141" y="35"/>
                </a:cubicBezTo>
                <a:cubicBezTo>
                  <a:pt x="137" y="26"/>
                  <a:pt x="129" y="18"/>
                  <a:pt x="121" y="12"/>
                </a:cubicBezTo>
                <a:cubicBezTo>
                  <a:pt x="118" y="10"/>
                  <a:pt x="105" y="0"/>
                  <a:pt x="102" y="4"/>
                </a:cubicBezTo>
                <a:cubicBezTo>
                  <a:pt x="99" y="7"/>
                  <a:pt x="104" y="16"/>
                  <a:pt x="105" y="19"/>
                </a:cubicBezTo>
                <a:cubicBezTo>
                  <a:pt x="112" y="36"/>
                  <a:pt x="111" y="56"/>
                  <a:pt x="119" y="73"/>
                </a:cubicBezTo>
                <a:cubicBezTo>
                  <a:pt x="123" y="83"/>
                  <a:pt x="134" y="105"/>
                  <a:pt x="140" y="106"/>
                </a:cubicBezTo>
                <a:cubicBezTo>
                  <a:pt x="135" y="103"/>
                  <a:pt x="131" y="98"/>
                  <a:pt x="127" y="94"/>
                </a:cubicBezTo>
                <a:cubicBezTo>
                  <a:pt x="121" y="89"/>
                  <a:pt x="116" y="83"/>
                  <a:pt x="110" y="77"/>
                </a:cubicBezTo>
                <a:cubicBezTo>
                  <a:pt x="98" y="64"/>
                  <a:pt x="84" y="52"/>
                  <a:pt x="65" y="51"/>
                </a:cubicBezTo>
                <a:cubicBezTo>
                  <a:pt x="58" y="51"/>
                  <a:pt x="50" y="52"/>
                  <a:pt x="43" y="53"/>
                </a:cubicBezTo>
                <a:cubicBezTo>
                  <a:pt x="42" y="54"/>
                  <a:pt x="24" y="58"/>
                  <a:pt x="24" y="59"/>
                </a:cubicBezTo>
                <a:cubicBezTo>
                  <a:pt x="29" y="70"/>
                  <a:pt x="37" y="80"/>
                  <a:pt x="47" y="87"/>
                </a:cubicBezTo>
                <a:cubicBezTo>
                  <a:pt x="58" y="96"/>
                  <a:pt x="71" y="100"/>
                  <a:pt x="84" y="104"/>
                </a:cubicBezTo>
                <a:cubicBezTo>
                  <a:pt x="97" y="107"/>
                  <a:pt x="111" y="108"/>
                  <a:pt x="123" y="112"/>
                </a:cubicBezTo>
                <a:cubicBezTo>
                  <a:pt x="121" y="111"/>
                  <a:pt x="115" y="112"/>
                  <a:pt x="112" y="112"/>
                </a:cubicBezTo>
                <a:cubicBezTo>
                  <a:pt x="106" y="111"/>
                  <a:pt x="101" y="111"/>
                  <a:pt x="95" y="110"/>
                </a:cubicBezTo>
                <a:cubicBezTo>
                  <a:pt x="83" y="109"/>
                  <a:pt x="71" y="109"/>
                  <a:pt x="58" y="111"/>
                </a:cubicBezTo>
                <a:cubicBezTo>
                  <a:pt x="51" y="112"/>
                  <a:pt x="45" y="113"/>
                  <a:pt x="38" y="116"/>
                </a:cubicBezTo>
                <a:cubicBezTo>
                  <a:pt x="28" y="119"/>
                  <a:pt x="19" y="123"/>
                  <a:pt x="9" y="128"/>
                </a:cubicBezTo>
                <a:cubicBezTo>
                  <a:pt x="9" y="128"/>
                  <a:pt x="0" y="133"/>
                  <a:pt x="0" y="133"/>
                </a:cubicBezTo>
                <a:cubicBezTo>
                  <a:pt x="0" y="133"/>
                  <a:pt x="48" y="167"/>
                  <a:pt x="89" y="151"/>
                </a:cubicBezTo>
                <a:cubicBezTo>
                  <a:pt x="125" y="137"/>
                  <a:pt x="127" y="140"/>
                  <a:pt x="127" y="140"/>
                </a:cubicBezTo>
                <a:cubicBezTo>
                  <a:pt x="127" y="140"/>
                  <a:pt x="51" y="164"/>
                  <a:pt x="32" y="212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988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5FD2CD50-E504-435F-ACA0-A996308BBB0B}"/>
              </a:ext>
            </a:extLst>
          </p:cNvPr>
          <p:cNvSpPr>
            <a:spLocks noEditPoints="1"/>
          </p:cNvSpPr>
          <p:nvPr/>
        </p:nvSpPr>
        <p:spPr bwMode="auto">
          <a:xfrm>
            <a:off x="1966913" y="4089400"/>
            <a:ext cx="1081088" cy="1085850"/>
          </a:xfrm>
          <a:custGeom>
            <a:avLst/>
            <a:gdLst>
              <a:gd name="T0" fmla="*/ 143 w 161"/>
              <a:gd name="T1" fmla="*/ 31 h 161"/>
              <a:gd name="T2" fmla="*/ 131 w 161"/>
              <a:gd name="T3" fmla="*/ 18 h 161"/>
              <a:gd name="T4" fmla="*/ 80 w 161"/>
              <a:gd name="T5" fmla="*/ 0 h 161"/>
              <a:gd name="T6" fmla="*/ 0 w 161"/>
              <a:gd name="T7" fmla="*/ 81 h 161"/>
              <a:gd name="T8" fmla="*/ 80 w 161"/>
              <a:gd name="T9" fmla="*/ 161 h 161"/>
              <a:gd name="T10" fmla="*/ 161 w 161"/>
              <a:gd name="T11" fmla="*/ 81 h 161"/>
              <a:gd name="T12" fmla="*/ 143 w 161"/>
              <a:gd name="T13" fmla="*/ 31 h 161"/>
              <a:gd name="T14" fmla="*/ 80 w 161"/>
              <a:gd name="T15" fmla="*/ 143 h 161"/>
              <a:gd name="T16" fmla="*/ 18 w 161"/>
              <a:gd name="T17" fmla="*/ 81 h 161"/>
              <a:gd name="T18" fmla="*/ 80 w 161"/>
              <a:gd name="T19" fmla="*/ 18 h 161"/>
              <a:gd name="T20" fmla="*/ 118 w 161"/>
              <a:gd name="T21" fmla="*/ 31 h 161"/>
              <a:gd name="T22" fmla="*/ 130 w 161"/>
              <a:gd name="T23" fmla="*/ 43 h 161"/>
              <a:gd name="T24" fmla="*/ 143 w 161"/>
              <a:gd name="T25" fmla="*/ 81 h 161"/>
              <a:gd name="T26" fmla="*/ 80 w 161"/>
              <a:gd name="T27" fmla="*/ 143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61" h="161">
                <a:moveTo>
                  <a:pt x="143" y="31"/>
                </a:moveTo>
                <a:cubicBezTo>
                  <a:pt x="140" y="26"/>
                  <a:pt x="135" y="22"/>
                  <a:pt x="131" y="18"/>
                </a:cubicBezTo>
                <a:cubicBezTo>
                  <a:pt x="117" y="7"/>
                  <a:pt x="99" y="0"/>
                  <a:pt x="80" y="0"/>
                </a:cubicBezTo>
                <a:cubicBezTo>
                  <a:pt x="36" y="0"/>
                  <a:pt x="0" y="36"/>
                  <a:pt x="0" y="81"/>
                </a:cubicBezTo>
                <a:cubicBezTo>
                  <a:pt x="0" y="125"/>
                  <a:pt x="36" y="161"/>
                  <a:pt x="80" y="161"/>
                </a:cubicBezTo>
                <a:cubicBezTo>
                  <a:pt x="125" y="161"/>
                  <a:pt x="161" y="125"/>
                  <a:pt x="161" y="81"/>
                </a:cubicBezTo>
                <a:cubicBezTo>
                  <a:pt x="161" y="62"/>
                  <a:pt x="154" y="44"/>
                  <a:pt x="143" y="31"/>
                </a:cubicBezTo>
                <a:close/>
                <a:moveTo>
                  <a:pt x="80" y="143"/>
                </a:moveTo>
                <a:cubicBezTo>
                  <a:pt x="46" y="143"/>
                  <a:pt x="18" y="115"/>
                  <a:pt x="18" y="81"/>
                </a:cubicBezTo>
                <a:cubicBezTo>
                  <a:pt x="18" y="46"/>
                  <a:pt x="46" y="18"/>
                  <a:pt x="80" y="18"/>
                </a:cubicBezTo>
                <a:cubicBezTo>
                  <a:pt x="94" y="18"/>
                  <a:pt x="107" y="23"/>
                  <a:pt x="118" y="31"/>
                </a:cubicBezTo>
                <a:cubicBezTo>
                  <a:pt x="123" y="34"/>
                  <a:pt x="127" y="39"/>
                  <a:pt x="130" y="43"/>
                </a:cubicBezTo>
                <a:cubicBezTo>
                  <a:pt x="138" y="54"/>
                  <a:pt x="143" y="67"/>
                  <a:pt x="143" y="81"/>
                </a:cubicBezTo>
                <a:cubicBezTo>
                  <a:pt x="143" y="115"/>
                  <a:pt x="115" y="143"/>
                  <a:pt x="80" y="14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xmlns="" id="{1430A47C-1B06-4AFC-9545-131D6C3AAA1E}"/>
              </a:ext>
            </a:extLst>
          </p:cNvPr>
          <p:cNvSpPr>
            <a:spLocks/>
          </p:cNvSpPr>
          <p:nvPr/>
        </p:nvSpPr>
        <p:spPr bwMode="auto">
          <a:xfrm>
            <a:off x="2760663" y="2478088"/>
            <a:ext cx="1892300" cy="1901825"/>
          </a:xfrm>
          <a:custGeom>
            <a:avLst/>
            <a:gdLst>
              <a:gd name="T0" fmla="*/ 282 w 282"/>
              <a:gd name="T1" fmla="*/ 13 h 282"/>
              <a:gd name="T2" fmla="*/ 12 w 282"/>
              <a:gd name="T3" fmla="*/ 282 h 282"/>
              <a:gd name="T4" fmla="*/ 0 w 282"/>
              <a:gd name="T5" fmla="*/ 270 h 282"/>
              <a:gd name="T6" fmla="*/ 270 w 282"/>
              <a:gd name="T7" fmla="*/ 0 h 282"/>
              <a:gd name="T8" fmla="*/ 282 w 282"/>
              <a:gd name="T9" fmla="*/ 13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2" h="282">
                <a:moveTo>
                  <a:pt x="282" y="13"/>
                </a:moveTo>
                <a:cubicBezTo>
                  <a:pt x="12" y="282"/>
                  <a:pt x="12" y="282"/>
                  <a:pt x="12" y="282"/>
                </a:cubicBezTo>
                <a:cubicBezTo>
                  <a:pt x="9" y="278"/>
                  <a:pt x="5" y="273"/>
                  <a:pt x="0" y="270"/>
                </a:cubicBezTo>
                <a:cubicBezTo>
                  <a:pt x="270" y="0"/>
                  <a:pt x="270" y="0"/>
                  <a:pt x="270" y="0"/>
                </a:cubicBezTo>
                <a:cubicBezTo>
                  <a:pt x="273" y="5"/>
                  <a:pt x="277" y="9"/>
                  <a:pt x="282" y="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2313AE93-788A-4FA7-A2FA-37BCA2041F00}"/>
              </a:ext>
            </a:extLst>
          </p:cNvPr>
          <p:cNvSpPr>
            <a:spLocks/>
          </p:cNvSpPr>
          <p:nvPr/>
        </p:nvSpPr>
        <p:spPr bwMode="auto">
          <a:xfrm>
            <a:off x="5157788" y="2478088"/>
            <a:ext cx="1892300" cy="1901825"/>
          </a:xfrm>
          <a:custGeom>
            <a:avLst/>
            <a:gdLst>
              <a:gd name="T0" fmla="*/ 282 w 282"/>
              <a:gd name="T1" fmla="*/ 270 h 282"/>
              <a:gd name="T2" fmla="*/ 270 w 282"/>
              <a:gd name="T3" fmla="*/ 282 h 282"/>
              <a:gd name="T4" fmla="*/ 257 w 282"/>
              <a:gd name="T5" fmla="*/ 270 h 282"/>
              <a:gd name="T6" fmla="*/ 13 w 282"/>
              <a:gd name="T7" fmla="*/ 25 h 282"/>
              <a:gd name="T8" fmla="*/ 0 w 282"/>
              <a:gd name="T9" fmla="*/ 13 h 282"/>
              <a:gd name="T10" fmla="*/ 13 w 282"/>
              <a:gd name="T11" fmla="*/ 0 h 282"/>
              <a:gd name="T12" fmla="*/ 282 w 282"/>
              <a:gd name="T13" fmla="*/ 27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82" h="282">
                <a:moveTo>
                  <a:pt x="282" y="270"/>
                </a:moveTo>
                <a:cubicBezTo>
                  <a:pt x="278" y="273"/>
                  <a:pt x="273" y="278"/>
                  <a:pt x="270" y="282"/>
                </a:cubicBezTo>
                <a:cubicBezTo>
                  <a:pt x="257" y="270"/>
                  <a:pt x="257" y="270"/>
                  <a:pt x="257" y="270"/>
                </a:cubicBezTo>
                <a:cubicBezTo>
                  <a:pt x="13" y="25"/>
                  <a:pt x="13" y="25"/>
                  <a:pt x="13" y="25"/>
                </a:cubicBezTo>
                <a:cubicBezTo>
                  <a:pt x="0" y="13"/>
                  <a:pt x="0" y="13"/>
                  <a:pt x="0" y="13"/>
                </a:cubicBezTo>
                <a:cubicBezTo>
                  <a:pt x="5" y="9"/>
                  <a:pt x="9" y="5"/>
                  <a:pt x="13" y="0"/>
                </a:cubicBezTo>
                <a:lnTo>
                  <a:pt x="282" y="2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34E5D7AC-FC0A-49CF-99CF-52DB3A73DE5D}"/>
              </a:ext>
            </a:extLst>
          </p:cNvPr>
          <p:cNvSpPr>
            <a:spLocks/>
          </p:cNvSpPr>
          <p:nvPr/>
        </p:nvSpPr>
        <p:spPr bwMode="auto">
          <a:xfrm>
            <a:off x="7540626" y="2465388"/>
            <a:ext cx="1900238" cy="1900238"/>
          </a:xfrm>
          <a:custGeom>
            <a:avLst/>
            <a:gdLst>
              <a:gd name="T0" fmla="*/ 283 w 283"/>
              <a:gd name="T1" fmla="*/ 13 h 282"/>
              <a:gd name="T2" fmla="*/ 14 w 283"/>
              <a:gd name="T3" fmla="*/ 282 h 282"/>
              <a:gd name="T4" fmla="*/ 0 w 283"/>
              <a:gd name="T5" fmla="*/ 270 h 282"/>
              <a:gd name="T6" fmla="*/ 271 w 283"/>
              <a:gd name="T7" fmla="*/ 0 h 282"/>
              <a:gd name="T8" fmla="*/ 283 w 283"/>
              <a:gd name="T9" fmla="*/ 13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3" h="282">
                <a:moveTo>
                  <a:pt x="283" y="13"/>
                </a:moveTo>
                <a:cubicBezTo>
                  <a:pt x="14" y="282"/>
                  <a:pt x="14" y="282"/>
                  <a:pt x="14" y="282"/>
                </a:cubicBezTo>
                <a:cubicBezTo>
                  <a:pt x="10" y="278"/>
                  <a:pt x="5" y="274"/>
                  <a:pt x="0" y="270"/>
                </a:cubicBezTo>
                <a:cubicBezTo>
                  <a:pt x="271" y="0"/>
                  <a:pt x="271" y="0"/>
                  <a:pt x="271" y="0"/>
                </a:cubicBezTo>
                <a:cubicBezTo>
                  <a:pt x="274" y="5"/>
                  <a:pt x="278" y="9"/>
                  <a:pt x="283" y="1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38901A0F-5C85-4EA2-BB54-38B56982F62B}"/>
              </a:ext>
            </a:extLst>
          </p:cNvPr>
          <p:cNvSpPr>
            <a:spLocks noEditPoints="1"/>
          </p:cNvSpPr>
          <p:nvPr/>
        </p:nvSpPr>
        <p:spPr bwMode="auto">
          <a:xfrm>
            <a:off x="9166226" y="1682750"/>
            <a:ext cx="1081088" cy="1085850"/>
          </a:xfrm>
          <a:custGeom>
            <a:avLst/>
            <a:gdLst>
              <a:gd name="T0" fmla="*/ 80 w 161"/>
              <a:gd name="T1" fmla="*/ 0 h 161"/>
              <a:gd name="T2" fmla="*/ 0 w 161"/>
              <a:gd name="T3" fmla="*/ 81 h 161"/>
              <a:gd name="T4" fmla="*/ 16 w 161"/>
              <a:gd name="T5" fmla="*/ 129 h 161"/>
              <a:gd name="T6" fmla="*/ 28 w 161"/>
              <a:gd name="T7" fmla="*/ 142 h 161"/>
              <a:gd name="T8" fmla="*/ 80 w 161"/>
              <a:gd name="T9" fmla="*/ 161 h 161"/>
              <a:gd name="T10" fmla="*/ 161 w 161"/>
              <a:gd name="T11" fmla="*/ 81 h 161"/>
              <a:gd name="T12" fmla="*/ 80 w 161"/>
              <a:gd name="T13" fmla="*/ 0 h 161"/>
              <a:gd name="T14" fmla="*/ 80 w 161"/>
              <a:gd name="T15" fmla="*/ 143 h 161"/>
              <a:gd name="T16" fmla="*/ 41 w 161"/>
              <a:gd name="T17" fmla="*/ 129 h 161"/>
              <a:gd name="T18" fmla="*/ 29 w 161"/>
              <a:gd name="T19" fmla="*/ 116 h 161"/>
              <a:gd name="T20" fmla="*/ 18 w 161"/>
              <a:gd name="T21" fmla="*/ 81 h 161"/>
              <a:gd name="T22" fmla="*/ 80 w 161"/>
              <a:gd name="T23" fmla="*/ 18 h 161"/>
              <a:gd name="T24" fmla="*/ 143 w 161"/>
              <a:gd name="T25" fmla="*/ 81 h 161"/>
              <a:gd name="T26" fmla="*/ 80 w 161"/>
              <a:gd name="T27" fmla="*/ 143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61" h="161">
                <a:moveTo>
                  <a:pt x="80" y="0"/>
                </a:moveTo>
                <a:cubicBezTo>
                  <a:pt x="36" y="0"/>
                  <a:pt x="0" y="36"/>
                  <a:pt x="0" y="81"/>
                </a:cubicBezTo>
                <a:cubicBezTo>
                  <a:pt x="0" y="99"/>
                  <a:pt x="6" y="115"/>
                  <a:pt x="16" y="129"/>
                </a:cubicBezTo>
                <a:cubicBezTo>
                  <a:pt x="20" y="134"/>
                  <a:pt x="24" y="138"/>
                  <a:pt x="28" y="142"/>
                </a:cubicBezTo>
                <a:cubicBezTo>
                  <a:pt x="42" y="154"/>
                  <a:pt x="60" y="161"/>
                  <a:pt x="80" y="161"/>
                </a:cubicBezTo>
                <a:cubicBezTo>
                  <a:pt x="125" y="161"/>
                  <a:pt x="161" y="125"/>
                  <a:pt x="161" y="81"/>
                </a:cubicBezTo>
                <a:cubicBezTo>
                  <a:pt x="161" y="36"/>
                  <a:pt x="125" y="0"/>
                  <a:pt x="80" y="0"/>
                </a:cubicBezTo>
                <a:close/>
                <a:moveTo>
                  <a:pt x="80" y="143"/>
                </a:moveTo>
                <a:cubicBezTo>
                  <a:pt x="65" y="143"/>
                  <a:pt x="52" y="138"/>
                  <a:pt x="41" y="129"/>
                </a:cubicBezTo>
                <a:cubicBezTo>
                  <a:pt x="36" y="125"/>
                  <a:pt x="32" y="121"/>
                  <a:pt x="29" y="116"/>
                </a:cubicBezTo>
                <a:cubicBezTo>
                  <a:pt x="22" y="106"/>
                  <a:pt x="18" y="94"/>
                  <a:pt x="18" y="81"/>
                </a:cubicBezTo>
                <a:cubicBezTo>
                  <a:pt x="18" y="46"/>
                  <a:pt x="46" y="18"/>
                  <a:pt x="80" y="18"/>
                </a:cubicBezTo>
                <a:cubicBezTo>
                  <a:pt x="115" y="18"/>
                  <a:pt x="143" y="46"/>
                  <a:pt x="143" y="81"/>
                </a:cubicBezTo>
                <a:cubicBezTo>
                  <a:pt x="143" y="115"/>
                  <a:pt x="115" y="143"/>
                  <a:pt x="80" y="14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0">
            <a:extLst>
              <a:ext uri="{FF2B5EF4-FFF2-40B4-BE49-F238E27FC236}">
                <a16:creationId xmlns:a16="http://schemas.microsoft.com/office/drawing/2014/main" xmlns="" id="{781F97CB-2567-4FC6-8E02-B7A55CACB248}"/>
              </a:ext>
            </a:extLst>
          </p:cNvPr>
          <p:cNvSpPr>
            <a:spLocks noEditPoints="1"/>
          </p:cNvSpPr>
          <p:nvPr/>
        </p:nvSpPr>
        <p:spPr bwMode="auto">
          <a:xfrm>
            <a:off x="6769101" y="4089400"/>
            <a:ext cx="1073150" cy="1085850"/>
          </a:xfrm>
          <a:custGeom>
            <a:avLst/>
            <a:gdLst>
              <a:gd name="T0" fmla="*/ 141 w 160"/>
              <a:gd name="T1" fmla="*/ 29 h 161"/>
              <a:gd name="T2" fmla="*/ 128 w 160"/>
              <a:gd name="T3" fmla="*/ 17 h 161"/>
              <a:gd name="T4" fmla="*/ 80 w 160"/>
              <a:gd name="T5" fmla="*/ 0 h 161"/>
              <a:gd name="T6" fmla="*/ 30 w 160"/>
              <a:gd name="T7" fmla="*/ 18 h 161"/>
              <a:gd name="T8" fmla="*/ 17 w 160"/>
              <a:gd name="T9" fmla="*/ 31 h 161"/>
              <a:gd name="T10" fmla="*/ 0 w 160"/>
              <a:gd name="T11" fmla="*/ 81 h 161"/>
              <a:gd name="T12" fmla="*/ 80 w 160"/>
              <a:gd name="T13" fmla="*/ 161 h 161"/>
              <a:gd name="T14" fmla="*/ 160 w 160"/>
              <a:gd name="T15" fmla="*/ 81 h 161"/>
              <a:gd name="T16" fmla="*/ 141 w 160"/>
              <a:gd name="T17" fmla="*/ 29 h 161"/>
              <a:gd name="T18" fmla="*/ 80 w 160"/>
              <a:gd name="T19" fmla="*/ 143 h 161"/>
              <a:gd name="T20" fmla="*/ 17 w 160"/>
              <a:gd name="T21" fmla="*/ 81 h 161"/>
              <a:gd name="T22" fmla="*/ 30 w 160"/>
              <a:gd name="T23" fmla="*/ 43 h 161"/>
              <a:gd name="T24" fmla="*/ 42 w 160"/>
              <a:gd name="T25" fmla="*/ 31 h 161"/>
              <a:gd name="T26" fmla="*/ 80 w 160"/>
              <a:gd name="T27" fmla="*/ 18 h 161"/>
              <a:gd name="T28" fmla="*/ 115 w 160"/>
              <a:gd name="T29" fmla="*/ 29 h 161"/>
              <a:gd name="T30" fmla="*/ 129 w 160"/>
              <a:gd name="T31" fmla="*/ 41 h 161"/>
              <a:gd name="T32" fmla="*/ 142 w 160"/>
              <a:gd name="T33" fmla="*/ 81 h 161"/>
              <a:gd name="T34" fmla="*/ 80 w 160"/>
              <a:gd name="T35" fmla="*/ 143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0" h="161">
                <a:moveTo>
                  <a:pt x="141" y="29"/>
                </a:moveTo>
                <a:cubicBezTo>
                  <a:pt x="137" y="24"/>
                  <a:pt x="133" y="20"/>
                  <a:pt x="128" y="17"/>
                </a:cubicBezTo>
                <a:cubicBezTo>
                  <a:pt x="115" y="6"/>
                  <a:pt x="98" y="0"/>
                  <a:pt x="80" y="0"/>
                </a:cubicBezTo>
                <a:cubicBezTo>
                  <a:pt x="61" y="0"/>
                  <a:pt x="44" y="7"/>
                  <a:pt x="30" y="18"/>
                </a:cubicBezTo>
                <a:cubicBezTo>
                  <a:pt x="25" y="22"/>
                  <a:pt x="21" y="26"/>
                  <a:pt x="17" y="31"/>
                </a:cubicBezTo>
                <a:cubicBezTo>
                  <a:pt x="6" y="44"/>
                  <a:pt x="0" y="62"/>
                  <a:pt x="0" y="81"/>
                </a:cubicBezTo>
                <a:cubicBezTo>
                  <a:pt x="0" y="125"/>
                  <a:pt x="36" y="161"/>
                  <a:pt x="80" y="161"/>
                </a:cubicBezTo>
                <a:cubicBezTo>
                  <a:pt x="124" y="161"/>
                  <a:pt x="160" y="125"/>
                  <a:pt x="160" y="81"/>
                </a:cubicBezTo>
                <a:cubicBezTo>
                  <a:pt x="160" y="61"/>
                  <a:pt x="153" y="43"/>
                  <a:pt x="141" y="29"/>
                </a:cubicBezTo>
                <a:close/>
                <a:moveTo>
                  <a:pt x="80" y="143"/>
                </a:moveTo>
                <a:cubicBezTo>
                  <a:pt x="45" y="143"/>
                  <a:pt x="17" y="115"/>
                  <a:pt x="17" y="81"/>
                </a:cubicBezTo>
                <a:cubicBezTo>
                  <a:pt x="17" y="67"/>
                  <a:pt x="22" y="54"/>
                  <a:pt x="30" y="43"/>
                </a:cubicBezTo>
                <a:cubicBezTo>
                  <a:pt x="33" y="39"/>
                  <a:pt x="38" y="34"/>
                  <a:pt x="42" y="31"/>
                </a:cubicBezTo>
                <a:cubicBezTo>
                  <a:pt x="53" y="23"/>
                  <a:pt x="66" y="18"/>
                  <a:pt x="80" y="18"/>
                </a:cubicBezTo>
                <a:cubicBezTo>
                  <a:pt x="93" y="18"/>
                  <a:pt x="105" y="22"/>
                  <a:pt x="115" y="29"/>
                </a:cubicBezTo>
                <a:cubicBezTo>
                  <a:pt x="120" y="33"/>
                  <a:pt x="125" y="37"/>
                  <a:pt x="129" y="41"/>
                </a:cubicBezTo>
                <a:cubicBezTo>
                  <a:pt x="137" y="52"/>
                  <a:pt x="142" y="66"/>
                  <a:pt x="142" y="81"/>
                </a:cubicBezTo>
                <a:cubicBezTo>
                  <a:pt x="142" y="115"/>
                  <a:pt x="114" y="143"/>
                  <a:pt x="80" y="14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xmlns="" id="{60AC0CDE-4947-47FB-B339-7F180F7BD9FB}"/>
              </a:ext>
            </a:extLst>
          </p:cNvPr>
          <p:cNvSpPr>
            <a:spLocks noEditPoints="1"/>
          </p:cNvSpPr>
          <p:nvPr/>
        </p:nvSpPr>
        <p:spPr bwMode="auto">
          <a:xfrm>
            <a:off x="4364038" y="1682750"/>
            <a:ext cx="1081088" cy="1085850"/>
          </a:xfrm>
          <a:custGeom>
            <a:avLst/>
            <a:gdLst>
              <a:gd name="T0" fmla="*/ 81 w 161"/>
              <a:gd name="T1" fmla="*/ 0 h 161"/>
              <a:gd name="T2" fmla="*/ 0 w 161"/>
              <a:gd name="T3" fmla="*/ 81 h 161"/>
              <a:gd name="T4" fmla="*/ 18 w 161"/>
              <a:gd name="T5" fmla="*/ 131 h 161"/>
              <a:gd name="T6" fmla="*/ 31 w 161"/>
              <a:gd name="T7" fmla="*/ 143 h 161"/>
              <a:gd name="T8" fmla="*/ 81 w 161"/>
              <a:gd name="T9" fmla="*/ 161 h 161"/>
              <a:gd name="T10" fmla="*/ 131 w 161"/>
              <a:gd name="T11" fmla="*/ 143 h 161"/>
              <a:gd name="T12" fmla="*/ 143 w 161"/>
              <a:gd name="T13" fmla="*/ 131 h 161"/>
              <a:gd name="T14" fmla="*/ 161 w 161"/>
              <a:gd name="T15" fmla="*/ 81 h 161"/>
              <a:gd name="T16" fmla="*/ 81 w 161"/>
              <a:gd name="T17" fmla="*/ 0 h 161"/>
              <a:gd name="T18" fmla="*/ 118 w 161"/>
              <a:gd name="T19" fmla="*/ 131 h 161"/>
              <a:gd name="T20" fmla="*/ 81 w 161"/>
              <a:gd name="T21" fmla="*/ 143 h 161"/>
              <a:gd name="T22" fmla="*/ 43 w 161"/>
              <a:gd name="T23" fmla="*/ 131 h 161"/>
              <a:gd name="T24" fmla="*/ 31 w 161"/>
              <a:gd name="T25" fmla="*/ 118 h 161"/>
              <a:gd name="T26" fmla="*/ 18 w 161"/>
              <a:gd name="T27" fmla="*/ 81 h 161"/>
              <a:gd name="T28" fmla="*/ 81 w 161"/>
              <a:gd name="T29" fmla="*/ 18 h 161"/>
              <a:gd name="T30" fmla="*/ 143 w 161"/>
              <a:gd name="T31" fmla="*/ 81 h 161"/>
              <a:gd name="T32" fmla="*/ 131 w 161"/>
              <a:gd name="T33" fmla="*/ 118 h 161"/>
              <a:gd name="T34" fmla="*/ 118 w 161"/>
              <a:gd name="T35" fmla="*/ 131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1" h="161">
                <a:moveTo>
                  <a:pt x="81" y="0"/>
                </a:moveTo>
                <a:cubicBezTo>
                  <a:pt x="36" y="0"/>
                  <a:pt x="0" y="36"/>
                  <a:pt x="0" y="81"/>
                </a:cubicBezTo>
                <a:cubicBezTo>
                  <a:pt x="0" y="100"/>
                  <a:pt x="7" y="117"/>
                  <a:pt x="18" y="131"/>
                </a:cubicBezTo>
                <a:cubicBezTo>
                  <a:pt x="22" y="135"/>
                  <a:pt x="26" y="140"/>
                  <a:pt x="31" y="143"/>
                </a:cubicBezTo>
                <a:cubicBezTo>
                  <a:pt x="44" y="154"/>
                  <a:pt x="62" y="161"/>
                  <a:pt x="81" y="161"/>
                </a:cubicBezTo>
                <a:cubicBezTo>
                  <a:pt x="100" y="161"/>
                  <a:pt x="117" y="154"/>
                  <a:pt x="131" y="143"/>
                </a:cubicBezTo>
                <a:cubicBezTo>
                  <a:pt x="136" y="140"/>
                  <a:pt x="140" y="135"/>
                  <a:pt x="143" y="131"/>
                </a:cubicBezTo>
                <a:cubicBezTo>
                  <a:pt x="154" y="117"/>
                  <a:pt x="161" y="100"/>
                  <a:pt x="161" y="81"/>
                </a:cubicBezTo>
                <a:cubicBezTo>
                  <a:pt x="161" y="36"/>
                  <a:pt x="125" y="0"/>
                  <a:pt x="81" y="0"/>
                </a:cubicBezTo>
                <a:close/>
                <a:moveTo>
                  <a:pt x="118" y="131"/>
                </a:moveTo>
                <a:cubicBezTo>
                  <a:pt x="108" y="138"/>
                  <a:pt x="95" y="143"/>
                  <a:pt x="81" y="143"/>
                </a:cubicBezTo>
                <a:cubicBezTo>
                  <a:pt x="67" y="143"/>
                  <a:pt x="54" y="138"/>
                  <a:pt x="43" y="131"/>
                </a:cubicBezTo>
                <a:cubicBezTo>
                  <a:pt x="38" y="127"/>
                  <a:pt x="34" y="123"/>
                  <a:pt x="31" y="118"/>
                </a:cubicBezTo>
                <a:cubicBezTo>
                  <a:pt x="23" y="107"/>
                  <a:pt x="18" y="95"/>
                  <a:pt x="18" y="81"/>
                </a:cubicBezTo>
                <a:cubicBezTo>
                  <a:pt x="18" y="46"/>
                  <a:pt x="46" y="18"/>
                  <a:pt x="81" y="18"/>
                </a:cubicBezTo>
                <a:cubicBezTo>
                  <a:pt x="115" y="18"/>
                  <a:pt x="143" y="46"/>
                  <a:pt x="143" y="81"/>
                </a:cubicBezTo>
                <a:cubicBezTo>
                  <a:pt x="143" y="95"/>
                  <a:pt x="139" y="108"/>
                  <a:pt x="131" y="118"/>
                </a:cubicBezTo>
                <a:cubicBezTo>
                  <a:pt x="127" y="123"/>
                  <a:pt x="123" y="127"/>
                  <a:pt x="118" y="13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2">
            <a:extLst>
              <a:ext uri="{FF2B5EF4-FFF2-40B4-BE49-F238E27FC236}">
                <a16:creationId xmlns:a16="http://schemas.microsoft.com/office/drawing/2014/main" xmlns="" id="{6B47BE2C-C55C-4B61-BA91-7E3648549870}"/>
              </a:ext>
            </a:extLst>
          </p:cNvPr>
          <p:cNvSpPr>
            <a:spLocks noEditPoints="1"/>
          </p:cNvSpPr>
          <p:nvPr/>
        </p:nvSpPr>
        <p:spPr bwMode="auto">
          <a:xfrm>
            <a:off x="2357438" y="4344988"/>
            <a:ext cx="301625" cy="554038"/>
          </a:xfrm>
          <a:custGeom>
            <a:avLst/>
            <a:gdLst>
              <a:gd name="T0" fmla="*/ 190 w 190"/>
              <a:gd name="T1" fmla="*/ 349 h 349"/>
              <a:gd name="T2" fmla="*/ 135 w 190"/>
              <a:gd name="T3" fmla="*/ 349 h 349"/>
              <a:gd name="T4" fmla="*/ 127 w 190"/>
              <a:gd name="T5" fmla="*/ 285 h 349"/>
              <a:gd name="T6" fmla="*/ 59 w 190"/>
              <a:gd name="T7" fmla="*/ 285 h 349"/>
              <a:gd name="T8" fmla="*/ 51 w 190"/>
              <a:gd name="T9" fmla="*/ 349 h 349"/>
              <a:gd name="T10" fmla="*/ 0 w 190"/>
              <a:gd name="T11" fmla="*/ 349 h 349"/>
              <a:gd name="T12" fmla="*/ 55 w 190"/>
              <a:gd name="T13" fmla="*/ 0 h 349"/>
              <a:gd name="T14" fmla="*/ 135 w 190"/>
              <a:gd name="T15" fmla="*/ 0 h 349"/>
              <a:gd name="T16" fmla="*/ 190 w 190"/>
              <a:gd name="T17" fmla="*/ 349 h 349"/>
              <a:gd name="T18" fmla="*/ 67 w 190"/>
              <a:gd name="T19" fmla="*/ 238 h 349"/>
              <a:gd name="T20" fmla="*/ 118 w 190"/>
              <a:gd name="T21" fmla="*/ 238 h 349"/>
              <a:gd name="T22" fmla="*/ 93 w 190"/>
              <a:gd name="T23" fmla="*/ 60 h 349"/>
              <a:gd name="T24" fmla="*/ 67 w 190"/>
              <a:gd name="T25" fmla="*/ 238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90" h="349">
                <a:moveTo>
                  <a:pt x="190" y="349"/>
                </a:moveTo>
                <a:lnTo>
                  <a:pt x="135" y="349"/>
                </a:lnTo>
                <a:lnTo>
                  <a:pt x="127" y="285"/>
                </a:lnTo>
                <a:lnTo>
                  <a:pt x="59" y="285"/>
                </a:lnTo>
                <a:lnTo>
                  <a:pt x="51" y="349"/>
                </a:lnTo>
                <a:lnTo>
                  <a:pt x="0" y="349"/>
                </a:lnTo>
                <a:lnTo>
                  <a:pt x="55" y="0"/>
                </a:lnTo>
                <a:lnTo>
                  <a:pt x="135" y="0"/>
                </a:lnTo>
                <a:lnTo>
                  <a:pt x="190" y="349"/>
                </a:lnTo>
                <a:close/>
                <a:moveTo>
                  <a:pt x="67" y="238"/>
                </a:moveTo>
                <a:lnTo>
                  <a:pt x="118" y="238"/>
                </a:lnTo>
                <a:lnTo>
                  <a:pt x="93" y="60"/>
                </a:lnTo>
                <a:lnTo>
                  <a:pt x="67" y="2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3">
            <a:extLst>
              <a:ext uri="{FF2B5EF4-FFF2-40B4-BE49-F238E27FC236}">
                <a16:creationId xmlns:a16="http://schemas.microsoft.com/office/drawing/2014/main" xmlns="" id="{22BDB32A-C3D7-4147-8A3B-E1E26267CDFC}"/>
              </a:ext>
            </a:extLst>
          </p:cNvPr>
          <p:cNvSpPr>
            <a:spLocks noEditPoints="1"/>
          </p:cNvSpPr>
          <p:nvPr/>
        </p:nvSpPr>
        <p:spPr bwMode="auto">
          <a:xfrm>
            <a:off x="4773613" y="1938338"/>
            <a:ext cx="276225" cy="554038"/>
          </a:xfrm>
          <a:custGeom>
            <a:avLst/>
            <a:gdLst>
              <a:gd name="T0" fmla="*/ 39 w 41"/>
              <a:gd name="T1" fmla="*/ 19 h 82"/>
              <a:gd name="T2" fmla="*/ 39 w 41"/>
              <a:gd name="T3" fmla="*/ 21 h 82"/>
              <a:gd name="T4" fmla="*/ 31 w 41"/>
              <a:gd name="T5" fmla="*/ 38 h 82"/>
              <a:gd name="T6" fmla="*/ 41 w 41"/>
              <a:gd name="T7" fmla="*/ 56 h 82"/>
              <a:gd name="T8" fmla="*/ 41 w 41"/>
              <a:gd name="T9" fmla="*/ 63 h 82"/>
              <a:gd name="T10" fmla="*/ 21 w 41"/>
              <a:gd name="T11" fmla="*/ 82 h 82"/>
              <a:gd name="T12" fmla="*/ 0 w 41"/>
              <a:gd name="T13" fmla="*/ 82 h 82"/>
              <a:gd name="T14" fmla="*/ 0 w 41"/>
              <a:gd name="T15" fmla="*/ 0 h 82"/>
              <a:gd name="T16" fmla="*/ 20 w 41"/>
              <a:gd name="T17" fmla="*/ 0 h 82"/>
              <a:gd name="T18" fmla="*/ 39 w 41"/>
              <a:gd name="T19" fmla="*/ 19 h 82"/>
              <a:gd name="T20" fmla="*/ 13 w 41"/>
              <a:gd name="T21" fmla="*/ 11 h 82"/>
              <a:gd name="T22" fmla="*/ 13 w 41"/>
              <a:gd name="T23" fmla="*/ 33 h 82"/>
              <a:gd name="T24" fmla="*/ 19 w 41"/>
              <a:gd name="T25" fmla="*/ 33 h 82"/>
              <a:gd name="T26" fmla="*/ 26 w 41"/>
              <a:gd name="T27" fmla="*/ 24 h 82"/>
              <a:gd name="T28" fmla="*/ 26 w 41"/>
              <a:gd name="T29" fmla="*/ 20 h 82"/>
              <a:gd name="T30" fmla="*/ 20 w 41"/>
              <a:gd name="T31" fmla="*/ 11 h 82"/>
              <a:gd name="T32" fmla="*/ 13 w 41"/>
              <a:gd name="T33" fmla="*/ 11 h 82"/>
              <a:gd name="T34" fmla="*/ 13 w 41"/>
              <a:gd name="T35" fmla="*/ 45 h 82"/>
              <a:gd name="T36" fmla="*/ 13 w 41"/>
              <a:gd name="T37" fmla="*/ 70 h 82"/>
              <a:gd name="T38" fmla="*/ 21 w 41"/>
              <a:gd name="T39" fmla="*/ 70 h 82"/>
              <a:gd name="T40" fmla="*/ 28 w 41"/>
              <a:gd name="T41" fmla="*/ 62 h 82"/>
              <a:gd name="T42" fmla="*/ 28 w 41"/>
              <a:gd name="T43" fmla="*/ 55 h 82"/>
              <a:gd name="T44" fmla="*/ 19 w 41"/>
              <a:gd name="T45" fmla="*/ 45 h 82"/>
              <a:gd name="T46" fmla="*/ 13 w 41"/>
              <a:gd name="T47" fmla="*/ 45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1" h="82">
                <a:moveTo>
                  <a:pt x="39" y="19"/>
                </a:moveTo>
                <a:cubicBezTo>
                  <a:pt x="39" y="21"/>
                  <a:pt x="39" y="21"/>
                  <a:pt x="39" y="21"/>
                </a:cubicBezTo>
                <a:cubicBezTo>
                  <a:pt x="39" y="30"/>
                  <a:pt x="37" y="35"/>
                  <a:pt x="31" y="38"/>
                </a:cubicBezTo>
                <a:cubicBezTo>
                  <a:pt x="38" y="41"/>
                  <a:pt x="41" y="47"/>
                  <a:pt x="41" y="56"/>
                </a:cubicBezTo>
                <a:cubicBezTo>
                  <a:pt x="41" y="63"/>
                  <a:pt x="41" y="63"/>
                  <a:pt x="41" y="63"/>
                </a:cubicBezTo>
                <a:cubicBezTo>
                  <a:pt x="41" y="75"/>
                  <a:pt x="34" y="82"/>
                  <a:pt x="21" y="82"/>
                </a:cubicBezTo>
                <a:cubicBezTo>
                  <a:pt x="0" y="82"/>
                  <a:pt x="0" y="82"/>
                  <a:pt x="0" y="82"/>
                </a:cubicBezTo>
                <a:cubicBezTo>
                  <a:pt x="0" y="0"/>
                  <a:pt x="0" y="0"/>
                  <a:pt x="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33" y="0"/>
                  <a:pt x="39" y="6"/>
                  <a:pt x="39" y="19"/>
                </a:cubicBezTo>
                <a:close/>
                <a:moveTo>
                  <a:pt x="13" y="11"/>
                </a:moveTo>
                <a:cubicBezTo>
                  <a:pt x="13" y="33"/>
                  <a:pt x="13" y="33"/>
                  <a:pt x="13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23" y="33"/>
                  <a:pt x="26" y="31"/>
                  <a:pt x="26" y="24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14"/>
                  <a:pt x="24" y="11"/>
                  <a:pt x="20" y="11"/>
                </a:cubicBezTo>
                <a:lnTo>
                  <a:pt x="13" y="11"/>
                </a:lnTo>
                <a:close/>
                <a:moveTo>
                  <a:pt x="13" y="45"/>
                </a:moveTo>
                <a:cubicBezTo>
                  <a:pt x="13" y="70"/>
                  <a:pt x="13" y="70"/>
                  <a:pt x="13" y="70"/>
                </a:cubicBezTo>
                <a:cubicBezTo>
                  <a:pt x="21" y="70"/>
                  <a:pt x="21" y="70"/>
                  <a:pt x="21" y="70"/>
                </a:cubicBezTo>
                <a:cubicBezTo>
                  <a:pt x="25" y="70"/>
                  <a:pt x="28" y="68"/>
                  <a:pt x="28" y="62"/>
                </a:cubicBezTo>
                <a:cubicBezTo>
                  <a:pt x="28" y="55"/>
                  <a:pt x="28" y="55"/>
                  <a:pt x="28" y="55"/>
                </a:cubicBezTo>
                <a:cubicBezTo>
                  <a:pt x="28" y="47"/>
                  <a:pt x="25" y="45"/>
                  <a:pt x="19" y="45"/>
                </a:cubicBezTo>
                <a:lnTo>
                  <a:pt x="13" y="4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4">
            <a:extLst>
              <a:ext uri="{FF2B5EF4-FFF2-40B4-BE49-F238E27FC236}">
                <a16:creationId xmlns:a16="http://schemas.microsoft.com/office/drawing/2014/main" xmlns="" id="{F7E65B77-E087-4F71-A3B6-86B36554AEDA}"/>
              </a:ext>
            </a:extLst>
          </p:cNvPr>
          <p:cNvSpPr>
            <a:spLocks/>
          </p:cNvSpPr>
          <p:nvPr/>
        </p:nvSpPr>
        <p:spPr bwMode="auto">
          <a:xfrm>
            <a:off x="7178676" y="4338638"/>
            <a:ext cx="261938" cy="566738"/>
          </a:xfrm>
          <a:custGeom>
            <a:avLst/>
            <a:gdLst>
              <a:gd name="T0" fmla="*/ 39 w 39"/>
              <a:gd name="T1" fmla="*/ 53 h 84"/>
              <a:gd name="T2" fmla="*/ 39 w 39"/>
              <a:gd name="T3" fmla="*/ 64 h 84"/>
              <a:gd name="T4" fmla="*/ 19 w 39"/>
              <a:gd name="T5" fmla="*/ 84 h 84"/>
              <a:gd name="T6" fmla="*/ 0 w 39"/>
              <a:gd name="T7" fmla="*/ 64 h 84"/>
              <a:gd name="T8" fmla="*/ 0 w 39"/>
              <a:gd name="T9" fmla="*/ 21 h 84"/>
              <a:gd name="T10" fmla="*/ 19 w 39"/>
              <a:gd name="T11" fmla="*/ 0 h 84"/>
              <a:gd name="T12" fmla="*/ 39 w 39"/>
              <a:gd name="T13" fmla="*/ 21 h 84"/>
              <a:gd name="T14" fmla="*/ 39 w 39"/>
              <a:gd name="T15" fmla="*/ 29 h 84"/>
              <a:gd name="T16" fmla="*/ 26 w 39"/>
              <a:gd name="T17" fmla="*/ 29 h 84"/>
              <a:gd name="T18" fmla="*/ 26 w 39"/>
              <a:gd name="T19" fmla="*/ 20 h 84"/>
              <a:gd name="T20" fmla="*/ 20 w 39"/>
              <a:gd name="T21" fmla="*/ 12 h 84"/>
              <a:gd name="T22" fmla="*/ 13 w 39"/>
              <a:gd name="T23" fmla="*/ 20 h 84"/>
              <a:gd name="T24" fmla="*/ 13 w 39"/>
              <a:gd name="T25" fmla="*/ 64 h 84"/>
              <a:gd name="T26" fmla="*/ 20 w 39"/>
              <a:gd name="T27" fmla="*/ 72 h 84"/>
              <a:gd name="T28" fmla="*/ 26 w 39"/>
              <a:gd name="T29" fmla="*/ 64 h 84"/>
              <a:gd name="T30" fmla="*/ 26 w 39"/>
              <a:gd name="T31" fmla="*/ 53 h 84"/>
              <a:gd name="T32" fmla="*/ 39 w 39"/>
              <a:gd name="T33" fmla="*/ 53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9" h="84">
                <a:moveTo>
                  <a:pt x="39" y="53"/>
                </a:moveTo>
                <a:cubicBezTo>
                  <a:pt x="39" y="64"/>
                  <a:pt x="39" y="64"/>
                  <a:pt x="39" y="64"/>
                </a:cubicBezTo>
                <a:cubicBezTo>
                  <a:pt x="39" y="77"/>
                  <a:pt x="32" y="84"/>
                  <a:pt x="19" y="84"/>
                </a:cubicBezTo>
                <a:cubicBezTo>
                  <a:pt x="6" y="84"/>
                  <a:pt x="0" y="77"/>
                  <a:pt x="0" y="64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7"/>
                  <a:pt x="6" y="0"/>
                  <a:pt x="19" y="0"/>
                </a:cubicBezTo>
                <a:cubicBezTo>
                  <a:pt x="32" y="0"/>
                  <a:pt x="39" y="7"/>
                  <a:pt x="39" y="21"/>
                </a:cubicBezTo>
                <a:cubicBezTo>
                  <a:pt x="39" y="29"/>
                  <a:pt x="39" y="29"/>
                  <a:pt x="39" y="29"/>
                </a:cubicBezTo>
                <a:cubicBezTo>
                  <a:pt x="26" y="29"/>
                  <a:pt x="26" y="29"/>
                  <a:pt x="26" y="29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14"/>
                  <a:pt x="24" y="12"/>
                  <a:pt x="20" y="12"/>
                </a:cubicBezTo>
                <a:cubicBezTo>
                  <a:pt x="15" y="12"/>
                  <a:pt x="13" y="14"/>
                  <a:pt x="13" y="20"/>
                </a:cubicBezTo>
                <a:cubicBezTo>
                  <a:pt x="13" y="64"/>
                  <a:pt x="13" y="64"/>
                  <a:pt x="13" y="64"/>
                </a:cubicBezTo>
                <a:cubicBezTo>
                  <a:pt x="13" y="70"/>
                  <a:pt x="15" y="72"/>
                  <a:pt x="20" y="72"/>
                </a:cubicBezTo>
                <a:cubicBezTo>
                  <a:pt x="24" y="72"/>
                  <a:pt x="26" y="70"/>
                  <a:pt x="26" y="64"/>
                </a:cubicBezTo>
                <a:cubicBezTo>
                  <a:pt x="26" y="53"/>
                  <a:pt x="26" y="53"/>
                  <a:pt x="26" y="53"/>
                </a:cubicBezTo>
                <a:lnTo>
                  <a:pt x="39" y="5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5">
            <a:extLst>
              <a:ext uri="{FF2B5EF4-FFF2-40B4-BE49-F238E27FC236}">
                <a16:creationId xmlns:a16="http://schemas.microsoft.com/office/drawing/2014/main" xmlns="" id="{4C0FCBA3-332E-4D4D-9CEA-D39657EF8D95}"/>
              </a:ext>
            </a:extLst>
          </p:cNvPr>
          <p:cNvSpPr>
            <a:spLocks noEditPoints="1"/>
          </p:cNvSpPr>
          <p:nvPr/>
        </p:nvSpPr>
        <p:spPr bwMode="auto">
          <a:xfrm>
            <a:off x="9575801" y="1938338"/>
            <a:ext cx="268288" cy="554038"/>
          </a:xfrm>
          <a:custGeom>
            <a:avLst/>
            <a:gdLst>
              <a:gd name="T0" fmla="*/ 0 w 40"/>
              <a:gd name="T1" fmla="*/ 0 h 82"/>
              <a:gd name="T2" fmla="*/ 20 w 40"/>
              <a:gd name="T3" fmla="*/ 0 h 82"/>
              <a:gd name="T4" fmla="*/ 40 w 40"/>
              <a:gd name="T5" fmla="*/ 20 h 82"/>
              <a:gd name="T6" fmla="*/ 40 w 40"/>
              <a:gd name="T7" fmla="*/ 62 h 82"/>
              <a:gd name="T8" fmla="*/ 20 w 40"/>
              <a:gd name="T9" fmla="*/ 82 h 82"/>
              <a:gd name="T10" fmla="*/ 0 w 40"/>
              <a:gd name="T11" fmla="*/ 82 h 82"/>
              <a:gd name="T12" fmla="*/ 0 w 40"/>
              <a:gd name="T13" fmla="*/ 0 h 82"/>
              <a:gd name="T14" fmla="*/ 13 w 40"/>
              <a:gd name="T15" fmla="*/ 11 h 82"/>
              <a:gd name="T16" fmla="*/ 13 w 40"/>
              <a:gd name="T17" fmla="*/ 70 h 82"/>
              <a:gd name="T18" fmla="*/ 20 w 40"/>
              <a:gd name="T19" fmla="*/ 70 h 82"/>
              <a:gd name="T20" fmla="*/ 27 w 40"/>
              <a:gd name="T21" fmla="*/ 62 h 82"/>
              <a:gd name="T22" fmla="*/ 27 w 40"/>
              <a:gd name="T23" fmla="*/ 19 h 82"/>
              <a:gd name="T24" fmla="*/ 20 w 40"/>
              <a:gd name="T25" fmla="*/ 11 h 82"/>
              <a:gd name="T26" fmla="*/ 13 w 40"/>
              <a:gd name="T27" fmla="*/ 11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0" h="82">
                <a:moveTo>
                  <a:pt x="0" y="0"/>
                </a:moveTo>
                <a:cubicBezTo>
                  <a:pt x="20" y="0"/>
                  <a:pt x="20" y="0"/>
                  <a:pt x="20" y="0"/>
                </a:cubicBezTo>
                <a:cubicBezTo>
                  <a:pt x="33" y="0"/>
                  <a:pt x="40" y="7"/>
                  <a:pt x="40" y="20"/>
                </a:cubicBezTo>
                <a:cubicBezTo>
                  <a:pt x="40" y="62"/>
                  <a:pt x="40" y="62"/>
                  <a:pt x="40" y="62"/>
                </a:cubicBezTo>
                <a:cubicBezTo>
                  <a:pt x="40" y="75"/>
                  <a:pt x="33" y="82"/>
                  <a:pt x="20" y="82"/>
                </a:cubicBezTo>
                <a:cubicBezTo>
                  <a:pt x="0" y="82"/>
                  <a:pt x="0" y="82"/>
                  <a:pt x="0" y="82"/>
                </a:cubicBezTo>
                <a:lnTo>
                  <a:pt x="0" y="0"/>
                </a:lnTo>
                <a:close/>
                <a:moveTo>
                  <a:pt x="13" y="11"/>
                </a:moveTo>
                <a:cubicBezTo>
                  <a:pt x="13" y="70"/>
                  <a:pt x="13" y="70"/>
                  <a:pt x="13" y="70"/>
                </a:cubicBezTo>
                <a:cubicBezTo>
                  <a:pt x="20" y="70"/>
                  <a:pt x="20" y="70"/>
                  <a:pt x="20" y="70"/>
                </a:cubicBezTo>
                <a:cubicBezTo>
                  <a:pt x="24" y="70"/>
                  <a:pt x="27" y="68"/>
                  <a:pt x="27" y="62"/>
                </a:cubicBezTo>
                <a:cubicBezTo>
                  <a:pt x="27" y="19"/>
                  <a:pt x="27" y="19"/>
                  <a:pt x="27" y="19"/>
                </a:cubicBezTo>
                <a:cubicBezTo>
                  <a:pt x="27" y="13"/>
                  <a:pt x="24" y="11"/>
                  <a:pt x="20" y="11"/>
                </a:cubicBezTo>
                <a:lnTo>
                  <a:pt x="13" y="1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023">
            <a:extLst>
              <a:ext uri="{FF2B5EF4-FFF2-40B4-BE49-F238E27FC236}">
                <a16:creationId xmlns:a16="http://schemas.microsoft.com/office/drawing/2014/main" xmlns="" id="{DA700031-6742-4E65-9405-2CF7CED74E41}"/>
              </a:ext>
            </a:extLst>
          </p:cNvPr>
          <p:cNvSpPr>
            <a:spLocks/>
          </p:cNvSpPr>
          <p:nvPr/>
        </p:nvSpPr>
        <p:spPr bwMode="auto">
          <a:xfrm>
            <a:off x="2336801" y="3663950"/>
            <a:ext cx="342900" cy="304800"/>
          </a:xfrm>
          <a:custGeom>
            <a:avLst/>
            <a:gdLst>
              <a:gd name="T0" fmla="*/ 0 w 216"/>
              <a:gd name="T1" fmla="*/ 192 h 192"/>
              <a:gd name="T2" fmla="*/ 106 w 216"/>
              <a:gd name="T3" fmla="*/ 0 h 192"/>
              <a:gd name="T4" fmla="*/ 216 w 216"/>
              <a:gd name="T5" fmla="*/ 192 h 192"/>
              <a:gd name="T6" fmla="*/ 0 w 216"/>
              <a:gd name="T7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" h="192">
                <a:moveTo>
                  <a:pt x="0" y="192"/>
                </a:moveTo>
                <a:lnTo>
                  <a:pt x="106" y="0"/>
                </a:lnTo>
                <a:lnTo>
                  <a:pt x="216" y="192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1024">
            <a:extLst>
              <a:ext uri="{FF2B5EF4-FFF2-40B4-BE49-F238E27FC236}">
                <a16:creationId xmlns:a16="http://schemas.microsoft.com/office/drawing/2014/main" xmlns="" id="{84F357BD-F9C9-4838-9A1A-280671A3D614}"/>
              </a:ext>
            </a:extLst>
          </p:cNvPr>
          <p:cNvSpPr>
            <a:spLocks/>
          </p:cNvSpPr>
          <p:nvPr/>
        </p:nvSpPr>
        <p:spPr bwMode="auto">
          <a:xfrm>
            <a:off x="7131051" y="3663950"/>
            <a:ext cx="349250" cy="304800"/>
          </a:xfrm>
          <a:custGeom>
            <a:avLst/>
            <a:gdLst>
              <a:gd name="T0" fmla="*/ 0 w 220"/>
              <a:gd name="T1" fmla="*/ 192 h 192"/>
              <a:gd name="T2" fmla="*/ 110 w 220"/>
              <a:gd name="T3" fmla="*/ 0 h 192"/>
              <a:gd name="T4" fmla="*/ 220 w 220"/>
              <a:gd name="T5" fmla="*/ 192 h 192"/>
              <a:gd name="T6" fmla="*/ 0 w 220"/>
              <a:gd name="T7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0" h="192">
                <a:moveTo>
                  <a:pt x="0" y="192"/>
                </a:moveTo>
                <a:lnTo>
                  <a:pt x="110" y="0"/>
                </a:lnTo>
                <a:lnTo>
                  <a:pt x="220" y="192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025">
            <a:extLst>
              <a:ext uri="{FF2B5EF4-FFF2-40B4-BE49-F238E27FC236}">
                <a16:creationId xmlns:a16="http://schemas.microsoft.com/office/drawing/2014/main" xmlns="" id="{9B71953E-EC78-4A48-8B64-548EB188196B}"/>
              </a:ext>
            </a:extLst>
          </p:cNvPr>
          <p:cNvSpPr>
            <a:spLocks/>
          </p:cNvSpPr>
          <p:nvPr/>
        </p:nvSpPr>
        <p:spPr bwMode="auto">
          <a:xfrm>
            <a:off x="4733926" y="2895600"/>
            <a:ext cx="349250" cy="296863"/>
          </a:xfrm>
          <a:custGeom>
            <a:avLst/>
            <a:gdLst>
              <a:gd name="T0" fmla="*/ 220 w 220"/>
              <a:gd name="T1" fmla="*/ 0 h 187"/>
              <a:gd name="T2" fmla="*/ 110 w 220"/>
              <a:gd name="T3" fmla="*/ 187 h 187"/>
              <a:gd name="T4" fmla="*/ 0 w 220"/>
              <a:gd name="T5" fmla="*/ 0 h 187"/>
              <a:gd name="T6" fmla="*/ 220 w 220"/>
              <a:gd name="T7" fmla="*/ 0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0" h="187">
                <a:moveTo>
                  <a:pt x="220" y="0"/>
                </a:moveTo>
                <a:lnTo>
                  <a:pt x="110" y="187"/>
                </a:lnTo>
                <a:lnTo>
                  <a:pt x="0" y="0"/>
                </a:lnTo>
                <a:lnTo>
                  <a:pt x="22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026">
            <a:extLst>
              <a:ext uri="{FF2B5EF4-FFF2-40B4-BE49-F238E27FC236}">
                <a16:creationId xmlns:a16="http://schemas.microsoft.com/office/drawing/2014/main" xmlns="" id="{1E9D4912-F06B-45BB-B062-14B5489A5A6C}"/>
              </a:ext>
            </a:extLst>
          </p:cNvPr>
          <p:cNvSpPr>
            <a:spLocks/>
          </p:cNvSpPr>
          <p:nvPr/>
        </p:nvSpPr>
        <p:spPr bwMode="auto">
          <a:xfrm>
            <a:off x="9528176" y="2895600"/>
            <a:ext cx="349250" cy="296863"/>
          </a:xfrm>
          <a:custGeom>
            <a:avLst/>
            <a:gdLst>
              <a:gd name="T0" fmla="*/ 220 w 220"/>
              <a:gd name="T1" fmla="*/ 0 h 187"/>
              <a:gd name="T2" fmla="*/ 110 w 220"/>
              <a:gd name="T3" fmla="*/ 187 h 187"/>
              <a:gd name="T4" fmla="*/ 0 w 220"/>
              <a:gd name="T5" fmla="*/ 0 h 187"/>
              <a:gd name="T6" fmla="*/ 220 w 220"/>
              <a:gd name="T7" fmla="*/ 0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0" h="187">
                <a:moveTo>
                  <a:pt x="220" y="0"/>
                </a:moveTo>
                <a:lnTo>
                  <a:pt x="110" y="187"/>
                </a:lnTo>
                <a:lnTo>
                  <a:pt x="0" y="0"/>
                </a:lnTo>
                <a:lnTo>
                  <a:pt x="22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DA0625AE-0147-4410-ACFA-577711C212A0}"/>
              </a:ext>
            </a:extLst>
          </p:cNvPr>
          <p:cNvSpPr txBox="1"/>
          <p:nvPr/>
        </p:nvSpPr>
        <p:spPr>
          <a:xfrm>
            <a:off x="1335915" y="2371821"/>
            <a:ext cx="23936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BAD52016-C170-4792-BCB0-8C17BCDE0C0B}"/>
              </a:ext>
            </a:extLst>
          </p:cNvPr>
          <p:cNvSpPr txBox="1"/>
          <p:nvPr/>
        </p:nvSpPr>
        <p:spPr>
          <a:xfrm>
            <a:off x="1450636" y="194062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4F0F93C5-8576-4E1D-B1B8-6DC98FFCC860}"/>
              </a:ext>
            </a:extLst>
          </p:cNvPr>
          <p:cNvSpPr txBox="1"/>
          <p:nvPr/>
        </p:nvSpPr>
        <p:spPr>
          <a:xfrm>
            <a:off x="3759150" y="3845193"/>
            <a:ext cx="23936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E3A20A7C-CD5F-4E84-AEB3-55D7CE593619}"/>
              </a:ext>
            </a:extLst>
          </p:cNvPr>
          <p:cNvSpPr txBox="1"/>
          <p:nvPr/>
        </p:nvSpPr>
        <p:spPr>
          <a:xfrm>
            <a:off x="3873871" y="341400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24F4FEEB-671D-4C8F-A160-5DED178F04B8}"/>
              </a:ext>
            </a:extLst>
          </p:cNvPr>
          <p:cNvSpPr txBox="1"/>
          <p:nvPr/>
        </p:nvSpPr>
        <p:spPr>
          <a:xfrm>
            <a:off x="6232917" y="2350049"/>
            <a:ext cx="23936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B55E38AD-9576-419B-AB3B-9FA221EF430A}"/>
              </a:ext>
            </a:extLst>
          </p:cNvPr>
          <p:cNvSpPr txBox="1"/>
          <p:nvPr/>
        </p:nvSpPr>
        <p:spPr>
          <a:xfrm>
            <a:off x="6347638" y="1918856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99CF4897-C198-45B6-95C1-9B87BA4589B5}"/>
              </a:ext>
            </a:extLst>
          </p:cNvPr>
          <p:cNvSpPr txBox="1"/>
          <p:nvPr/>
        </p:nvSpPr>
        <p:spPr>
          <a:xfrm>
            <a:off x="8570238" y="3823421"/>
            <a:ext cx="23936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288E0C6D-8348-4E76-ABE9-6D06EBDDE00E}"/>
              </a:ext>
            </a:extLst>
          </p:cNvPr>
          <p:cNvSpPr txBox="1"/>
          <p:nvPr/>
        </p:nvSpPr>
        <p:spPr>
          <a:xfrm>
            <a:off x="8684959" y="339222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20538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51">
            <a:extLst>
              <a:ext uri="{FF2B5EF4-FFF2-40B4-BE49-F238E27FC236}">
                <a16:creationId xmlns:a16="http://schemas.microsoft.com/office/drawing/2014/main" xmlns="" id="{63E1B21E-AFD7-47A5-B964-6E8C0C02C672}"/>
              </a:ext>
            </a:extLst>
          </p:cNvPr>
          <p:cNvSpPr>
            <a:spLocks/>
          </p:cNvSpPr>
          <p:nvPr/>
        </p:nvSpPr>
        <p:spPr bwMode="auto">
          <a:xfrm>
            <a:off x="2227263" y="4860968"/>
            <a:ext cx="6551613" cy="1211263"/>
          </a:xfrm>
          <a:custGeom>
            <a:avLst/>
            <a:gdLst>
              <a:gd name="T0" fmla="*/ 3810 w 4127"/>
              <a:gd name="T1" fmla="*/ 763 h 763"/>
              <a:gd name="T2" fmla="*/ 1906 w 4127"/>
              <a:gd name="T3" fmla="*/ 763 h 763"/>
              <a:gd name="T4" fmla="*/ 0 w 4127"/>
              <a:gd name="T5" fmla="*/ 763 h 763"/>
              <a:gd name="T6" fmla="*/ 0 w 4127"/>
              <a:gd name="T7" fmla="*/ 381 h 763"/>
              <a:gd name="T8" fmla="*/ 0 w 4127"/>
              <a:gd name="T9" fmla="*/ 0 h 763"/>
              <a:gd name="T10" fmla="*/ 1906 w 4127"/>
              <a:gd name="T11" fmla="*/ 0 h 763"/>
              <a:gd name="T12" fmla="*/ 3810 w 4127"/>
              <a:gd name="T13" fmla="*/ 0 h 763"/>
              <a:gd name="T14" fmla="*/ 4127 w 4127"/>
              <a:gd name="T15" fmla="*/ 381 h 763"/>
              <a:gd name="T16" fmla="*/ 3810 w 4127"/>
              <a:gd name="T17" fmla="*/ 763 h 7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127" h="763">
                <a:moveTo>
                  <a:pt x="3810" y="763"/>
                </a:moveTo>
                <a:lnTo>
                  <a:pt x="1906" y="763"/>
                </a:lnTo>
                <a:lnTo>
                  <a:pt x="0" y="763"/>
                </a:lnTo>
                <a:lnTo>
                  <a:pt x="0" y="381"/>
                </a:lnTo>
                <a:lnTo>
                  <a:pt x="0" y="0"/>
                </a:lnTo>
                <a:lnTo>
                  <a:pt x="1906" y="0"/>
                </a:lnTo>
                <a:lnTo>
                  <a:pt x="3810" y="0"/>
                </a:lnTo>
                <a:lnTo>
                  <a:pt x="4127" y="381"/>
                </a:lnTo>
                <a:lnTo>
                  <a:pt x="3810" y="76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47">
            <a:extLst>
              <a:ext uri="{FF2B5EF4-FFF2-40B4-BE49-F238E27FC236}">
                <a16:creationId xmlns:a16="http://schemas.microsoft.com/office/drawing/2014/main" xmlns="" id="{6A55636A-20AF-409B-A082-443E049B7514}"/>
              </a:ext>
            </a:extLst>
          </p:cNvPr>
          <p:cNvSpPr>
            <a:spLocks/>
          </p:cNvSpPr>
          <p:nvPr/>
        </p:nvSpPr>
        <p:spPr bwMode="auto">
          <a:xfrm>
            <a:off x="2227263" y="3146468"/>
            <a:ext cx="6551613" cy="1209675"/>
          </a:xfrm>
          <a:custGeom>
            <a:avLst/>
            <a:gdLst>
              <a:gd name="T0" fmla="*/ 3810 w 4127"/>
              <a:gd name="T1" fmla="*/ 762 h 762"/>
              <a:gd name="T2" fmla="*/ 1906 w 4127"/>
              <a:gd name="T3" fmla="*/ 762 h 762"/>
              <a:gd name="T4" fmla="*/ 0 w 4127"/>
              <a:gd name="T5" fmla="*/ 762 h 762"/>
              <a:gd name="T6" fmla="*/ 0 w 4127"/>
              <a:gd name="T7" fmla="*/ 381 h 762"/>
              <a:gd name="T8" fmla="*/ 0 w 4127"/>
              <a:gd name="T9" fmla="*/ 0 h 762"/>
              <a:gd name="T10" fmla="*/ 1906 w 4127"/>
              <a:gd name="T11" fmla="*/ 0 h 762"/>
              <a:gd name="T12" fmla="*/ 3810 w 4127"/>
              <a:gd name="T13" fmla="*/ 0 h 762"/>
              <a:gd name="T14" fmla="*/ 4127 w 4127"/>
              <a:gd name="T15" fmla="*/ 381 h 762"/>
              <a:gd name="T16" fmla="*/ 3810 w 4127"/>
              <a:gd name="T17" fmla="*/ 762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127" h="762">
                <a:moveTo>
                  <a:pt x="3810" y="762"/>
                </a:moveTo>
                <a:lnTo>
                  <a:pt x="1906" y="762"/>
                </a:lnTo>
                <a:lnTo>
                  <a:pt x="0" y="762"/>
                </a:lnTo>
                <a:lnTo>
                  <a:pt x="0" y="381"/>
                </a:lnTo>
                <a:lnTo>
                  <a:pt x="0" y="0"/>
                </a:lnTo>
                <a:lnTo>
                  <a:pt x="1906" y="0"/>
                </a:lnTo>
                <a:lnTo>
                  <a:pt x="3810" y="0"/>
                </a:lnTo>
                <a:lnTo>
                  <a:pt x="4127" y="381"/>
                </a:lnTo>
                <a:lnTo>
                  <a:pt x="3810" y="7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44">
            <a:extLst>
              <a:ext uri="{FF2B5EF4-FFF2-40B4-BE49-F238E27FC236}">
                <a16:creationId xmlns:a16="http://schemas.microsoft.com/office/drawing/2014/main" xmlns="" id="{51992ECA-12C4-4C1B-A31D-4A946460AFB1}"/>
              </a:ext>
            </a:extLst>
          </p:cNvPr>
          <p:cNvSpPr>
            <a:spLocks/>
          </p:cNvSpPr>
          <p:nvPr/>
        </p:nvSpPr>
        <p:spPr bwMode="auto">
          <a:xfrm>
            <a:off x="2227263" y="1431968"/>
            <a:ext cx="6551613" cy="1209675"/>
          </a:xfrm>
          <a:custGeom>
            <a:avLst/>
            <a:gdLst>
              <a:gd name="T0" fmla="*/ 3810 w 4127"/>
              <a:gd name="T1" fmla="*/ 762 h 762"/>
              <a:gd name="T2" fmla="*/ 1906 w 4127"/>
              <a:gd name="T3" fmla="*/ 762 h 762"/>
              <a:gd name="T4" fmla="*/ 0 w 4127"/>
              <a:gd name="T5" fmla="*/ 762 h 762"/>
              <a:gd name="T6" fmla="*/ 0 w 4127"/>
              <a:gd name="T7" fmla="*/ 381 h 762"/>
              <a:gd name="T8" fmla="*/ 0 w 4127"/>
              <a:gd name="T9" fmla="*/ 0 h 762"/>
              <a:gd name="T10" fmla="*/ 1906 w 4127"/>
              <a:gd name="T11" fmla="*/ 0 h 762"/>
              <a:gd name="T12" fmla="*/ 3810 w 4127"/>
              <a:gd name="T13" fmla="*/ 0 h 762"/>
              <a:gd name="T14" fmla="*/ 4127 w 4127"/>
              <a:gd name="T15" fmla="*/ 381 h 762"/>
              <a:gd name="T16" fmla="*/ 3810 w 4127"/>
              <a:gd name="T17" fmla="*/ 762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127" h="762">
                <a:moveTo>
                  <a:pt x="3810" y="762"/>
                </a:moveTo>
                <a:lnTo>
                  <a:pt x="1906" y="762"/>
                </a:lnTo>
                <a:lnTo>
                  <a:pt x="0" y="762"/>
                </a:lnTo>
                <a:lnTo>
                  <a:pt x="0" y="381"/>
                </a:lnTo>
                <a:lnTo>
                  <a:pt x="0" y="0"/>
                </a:lnTo>
                <a:lnTo>
                  <a:pt x="1906" y="0"/>
                </a:lnTo>
                <a:lnTo>
                  <a:pt x="3810" y="0"/>
                </a:lnTo>
                <a:lnTo>
                  <a:pt x="4127" y="381"/>
                </a:lnTo>
                <a:lnTo>
                  <a:pt x="3810" y="7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A8B6EA0A-3DB8-455C-AD3D-A1A7ED2131FF}"/>
              </a:ext>
            </a:extLst>
          </p:cNvPr>
          <p:cNvGrpSpPr/>
          <p:nvPr/>
        </p:nvGrpSpPr>
        <p:grpSpPr>
          <a:xfrm>
            <a:off x="8878888" y="5091155"/>
            <a:ext cx="746125" cy="746126"/>
            <a:chOff x="8878888" y="4770438"/>
            <a:chExt cx="746125" cy="746126"/>
          </a:xfrm>
          <a:solidFill>
            <a:schemeClr val="accent3"/>
          </a:solidFill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xmlns="" id="{927129F1-511B-4A61-8A7D-0782AC80254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8888" y="5494338"/>
              <a:ext cx="746125" cy="22225"/>
            </a:xfrm>
            <a:custGeom>
              <a:avLst/>
              <a:gdLst>
                <a:gd name="T0" fmla="*/ 470 w 470"/>
                <a:gd name="T1" fmla="*/ 14 h 14"/>
                <a:gd name="T2" fmla="*/ 0 w 470"/>
                <a:gd name="T3" fmla="*/ 14 h 14"/>
                <a:gd name="T4" fmla="*/ 0 w 470"/>
                <a:gd name="T5" fmla="*/ 0 h 14"/>
                <a:gd name="T6" fmla="*/ 456 w 470"/>
                <a:gd name="T7" fmla="*/ 0 h 14"/>
                <a:gd name="T8" fmla="*/ 470 w 470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0" h="14">
                  <a:moveTo>
                    <a:pt x="470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456" y="0"/>
                  </a:lnTo>
                  <a:lnTo>
                    <a:pt x="47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xmlns="" id="{26DAC51B-2ABA-47FE-9D93-27BBC29638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8888" y="4770438"/>
              <a:ext cx="22225" cy="746125"/>
            </a:xfrm>
            <a:custGeom>
              <a:avLst/>
              <a:gdLst>
                <a:gd name="T0" fmla="*/ 14 w 14"/>
                <a:gd name="T1" fmla="*/ 14 h 470"/>
                <a:gd name="T2" fmla="*/ 14 w 14"/>
                <a:gd name="T3" fmla="*/ 26 h 470"/>
                <a:gd name="T4" fmla="*/ 14 w 14"/>
                <a:gd name="T5" fmla="*/ 470 h 470"/>
                <a:gd name="T6" fmla="*/ 0 w 14"/>
                <a:gd name="T7" fmla="*/ 470 h 470"/>
                <a:gd name="T8" fmla="*/ 0 w 14"/>
                <a:gd name="T9" fmla="*/ 26 h 470"/>
                <a:gd name="T10" fmla="*/ 0 w 14"/>
                <a:gd name="T11" fmla="*/ 0 h 470"/>
                <a:gd name="T12" fmla="*/ 14 w 14"/>
                <a:gd name="T13" fmla="*/ 14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70">
                  <a:moveTo>
                    <a:pt x="14" y="14"/>
                  </a:moveTo>
                  <a:lnTo>
                    <a:pt x="14" y="26"/>
                  </a:lnTo>
                  <a:lnTo>
                    <a:pt x="14" y="470"/>
                  </a:lnTo>
                  <a:lnTo>
                    <a:pt x="0" y="470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xmlns="" id="{87340232-5BE4-49B5-966F-963B837CCF1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8888" y="4770438"/>
              <a:ext cx="41275" cy="41275"/>
            </a:xfrm>
            <a:custGeom>
              <a:avLst/>
              <a:gdLst>
                <a:gd name="T0" fmla="*/ 0 w 26"/>
                <a:gd name="T1" fmla="*/ 0 h 26"/>
                <a:gd name="T2" fmla="*/ 26 w 26"/>
                <a:gd name="T3" fmla="*/ 26 h 26"/>
                <a:gd name="T4" fmla="*/ 0 w 26"/>
                <a:gd name="T5" fmla="*/ 26 h 26"/>
                <a:gd name="T6" fmla="*/ 0 w 26"/>
                <a:gd name="T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0" y="0"/>
                  </a:moveTo>
                  <a:lnTo>
                    <a:pt x="26" y="26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xmlns="" id="{B9419E79-2877-45B4-BB5F-FEE9FD2FB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9583738" y="5476876"/>
              <a:ext cx="41275" cy="39688"/>
            </a:xfrm>
            <a:custGeom>
              <a:avLst/>
              <a:gdLst>
                <a:gd name="T0" fmla="*/ 26 w 26"/>
                <a:gd name="T1" fmla="*/ 25 h 25"/>
                <a:gd name="T2" fmla="*/ 0 w 26"/>
                <a:gd name="T3" fmla="*/ 25 h 25"/>
                <a:gd name="T4" fmla="*/ 0 w 26"/>
                <a:gd name="T5" fmla="*/ 0 h 25"/>
                <a:gd name="T6" fmla="*/ 26 w 26"/>
                <a:gd name="T7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5">
                  <a:moveTo>
                    <a:pt x="26" y="25"/>
                  </a:moveTo>
                  <a:lnTo>
                    <a:pt x="0" y="25"/>
                  </a:lnTo>
                  <a:lnTo>
                    <a:pt x="0" y="0"/>
                  </a:lnTo>
                  <a:lnTo>
                    <a:pt x="26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9">
              <a:extLst>
                <a:ext uri="{FF2B5EF4-FFF2-40B4-BE49-F238E27FC236}">
                  <a16:creationId xmlns:a16="http://schemas.microsoft.com/office/drawing/2014/main" xmlns="" id="{1F79FA6D-FAC8-4644-A242-9E566CE05C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24938" y="5476876"/>
              <a:ext cx="22225" cy="396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10">
              <a:extLst>
                <a:ext uri="{FF2B5EF4-FFF2-40B4-BE49-F238E27FC236}">
                  <a16:creationId xmlns:a16="http://schemas.microsoft.com/office/drawing/2014/main" xmlns="" id="{08729487-2823-4358-80A7-AA60F5CAFB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69401" y="5476876"/>
              <a:ext cx="22225" cy="396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11">
              <a:extLst>
                <a:ext uri="{FF2B5EF4-FFF2-40B4-BE49-F238E27FC236}">
                  <a16:creationId xmlns:a16="http://schemas.microsoft.com/office/drawing/2014/main" xmlns="" id="{DE1462F1-CF28-410B-919B-54E72C1A0A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13863" y="5476876"/>
              <a:ext cx="22225" cy="396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2">
              <a:extLst>
                <a:ext uri="{FF2B5EF4-FFF2-40B4-BE49-F238E27FC236}">
                  <a16:creationId xmlns:a16="http://schemas.microsoft.com/office/drawing/2014/main" xmlns="" id="{C921F1A9-067E-47EA-BFEE-6506DC9B0C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58326" y="5476876"/>
              <a:ext cx="22225" cy="396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13">
              <a:extLst>
                <a:ext uri="{FF2B5EF4-FFF2-40B4-BE49-F238E27FC236}">
                  <a16:creationId xmlns:a16="http://schemas.microsoft.com/office/drawing/2014/main" xmlns="" id="{B30400EF-46CB-448B-BDA0-00FA293273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8888" y="4914901"/>
              <a:ext cx="46038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14">
              <a:extLst>
                <a:ext uri="{FF2B5EF4-FFF2-40B4-BE49-F238E27FC236}">
                  <a16:creationId xmlns:a16="http://schemas.microsoft.com/office/drawing/2014/main" xmlns="" id="{4E9AB803-9A9B-4E17-9FC9-417E40B61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8888" y="5060951"/>
              <a:ext cx="46038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15">
              <a:extLst>
                <a:ext uri="{FF2B5EF4-FFF2-40B4-BE49-F238E27FC236}">
                  <a16:creationId xmlns:a16="http://schemas.microsoft.com/office/drawing/2014/main" xmlns="" id="{9EC4FC42-79CA-43A3-8BB5-2819A60122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8888" y="5205413"/>
              <a:ext cx="46038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6">
              <a:extLst>
                <a:ext uri="{FF2B5EF4-FFF2-40B4-BE49-F238E27FC236}">
                  <a16:creationId xmlns:a16="http://schemas.microsoft.com/office/drawing/2014/main" xmlns="" id="{8ABDE051-1438-43D8-93F7-5485C25598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8888" y="5349876"/>
              <a:ext cx="46038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xmlns="" id="{D2BDA7A0-F4D0-4A5D-8E7F-ADCFE1AF8B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20163" y="5133976"/>
              <a:ext cx="85725" cy="382588"/>
            </a:xfrm>
            <a:custGeom>
              <a:avLst/>
              <a:gdLst>
                <a:gd name="T0" fmla="*/ 49 w 54"/>
                <a:gd name="T1" fmla="*/ 0 h 241"/>
                <a:gd name="T2" fmla="*/ 40 w 54"/>
                <a:gd name="T3" fmla="*/ 0 h 241"/>
                <a:gd name="T4" fmla="*/ 28 w 54"/>
                <a:gd name="T5" fmla="*/ 0 h 241"/>
                <a:gd name="T6" fmla="*/ 17 w 54"/>
                <a:gd name="T7" fmla="*/ 0 h 241"/>
                <a:gd name="T8" fmla="*/ 5 w 54"/>
                <a:gd name="T9" fmla="*/ 0 h 241"/>
                <a:gd name="T10" fmla="*/ 0 w 54"/>
                <a:gd name="T11" fmla="*/ 0 h 241"/>
                <a:gd name="T12" fmla="*/ 0 w 54"/>
                <a:gd name="T13" fmla="*/ 5 h 241"/>
                <a:gd name="T14" fmla="*/ 0 w 54"/>
                <a:gd name="T15" fmla="*/ 17 h 241"/>
                <a:gd name="T16" fmla="*/ 0 w 54"/>
                <a:gd name="T17" fmla="*/ 26 h 241"/>
                <a:gd name="T18" fmla="*/ 0 w 54"/>
                <a:gd name="T19" fmla="*/ 40 h 241"/>
                <a:gd name="T20" fmla="*/ 0 w 54"/>
                <a:gd name="T21" fmla="*/ 50 h 241"/>
                <a:gd name="T22" fmla="*/ 0 w 54"/>
                <a:gd name="T23" fmla="*/ 61 h 241"/>
                <a:gd name="T24" fmla="*/ 0 w 54"/>
                <a:gd name="T25" fmla="*/ 73 h 241"/>
                <a:gd name="T26" fmla="*/ 0 w 54"/>
                <a:gd name="T27" fmla="*/ 80 h 241"/>
                <a:gd name="T28" fmla="*/ 0 w 54"/>
                <a:gd name="T29" fmla="*/ 241 h 241"/>
                <a:gd name="T30" fmla="*/ 54 w 54"/>
                <a:gd name="T31" fmla="*/ 241 h 241"/>
                <a:gd name="T32" fmla="*/ 54 w 54"/>
                <a:gd name="T33" fmla="*/ 80 h 241"/>
                <a:gd name="T34" fmla="*/ 54 w 54"/>
                <a:gd name="T35" fmla="*/ 75 h 241"/>
                <a:gd name="T36" fmla="*/ 54 w 54"/>
                <a:gd name="T37" fmla="*/ 64 h 241"/>
                <a:gd name="T38" fmla="*/ 54 w 54"/>
                <a:gd name="T39" fmla="*/ 54 h 241"/>
                <a:gd name="T40" fmla="*/ 54 w 54"/>
                <a:gd name="T41" fmla="*/ 40 h 241"/>
                <a:gd name="T42" fmla="*/ 54 w 54"/>
                <a:gd name="T43" fmla="*/ 31 h 241"/>
                <a:gd name="T44" fmla="*/ 54 w 54"/>
                <a:gd name="T45" fmla="*/ 19 h 241"/>
                <a:gd name="T46" fmla="*/ 54 w 54"/>
                <a:gd name="T47" fmla="*/ 7 h 241"/>
                <a:gd name="T48" fmla="*/ 54 w 54"/>
                <a:gd name="T49" fmla="*/ 0 h 241"/>
                <a:gd name="T50" fmla="*/ 49 w 54"/>
                <a:gd name="T51" fmla="*/ 0 h 241"/>
                <a:gd name="T52" fmla="*/ 7 w 54"/>
                <a:gd name="T53" fmla="*/ 7 h 241"/>
                <a:gd name="T54" fmla="*/ 12 w 54"/>
                <a:gd name="T55" fmla="*/ 7 h 241"/>
                <a:gd name="T56" fmla="*/ 7 w 54"/>
                <a:gd name="T57" fmla="*/ 10 h 241"/>
                <a:gd name="T58" fmla="*/ 7 w 54"/>
                <a:gd name="T59" fmla="*/ 7 h 241"/>
                <a:gd name="T60" fmla="*/ 7 w 54"/>
                <a:gd name="T61" fmla="*/ 21 h 241"/>
                <a:gd name="T62" fmla="*/ 21 w 54"/>
                <a:gd name="T63" fmla="*/ 7 h 241"/>
                <a:gd name="T64" fmla="*/ 33 w 54"/>
                <a:gd name="T65" fmla="*/ 7 h 241"/>
                <a:gd name="T66" fmla="*/ 7 w 54"/>
                <a:gd name="T67" fmla="*/ 33 h 241"/>
                <a:gd name="T68" fmla="*/ 7 w 54"/>
                <a:gd name="T69" fmla="*/ 21 h 241"/>
                <a:gd name="T70" fmla="*/ 7 w 54"/>
                <a:gd name="T71" fmla="*/ 43 h 241"/>
                <a:gd name="T72" fmla="*/ 42 w 54"/>
                <a:gd name="T73" fmla="*/ 7 h 241"/>
                <a:gd name="T74" fmla="*/ 47 w 54"/>
                <a:gd name="T75" fmla="*/ 7 h 241"/>
                <a:gd name="T76" fmla="*/ 47 w 54"/>
                <a:gd name="T77" fmla="*/ 14 h 241"/>
                <a:gd name="T78" fmla="*/ 7 w 54"/>
                <a:gd name="T79" fmla="*/ 57 h 241"/>
                <a:gd name="T80" fmla="*/ 7 w 54"/>
                <a:gd name="T81" fmla="*/ 43 h 241"/>
                <a:gd name="T82" fmla="*/ 47 w 54"/>
                <a:gd name="T83" fmla="*/ 71 h 241"/>
                <a:gd name="T84" fmla="*/ 47 w 54"/>
                <a:gd name="T85" fmla="*/ 73 h 241"/>
                <a:gd name="T86" fmla="*/ 42 w 54"/>
                <a:gd name="T87" fmla="*/ 73 h 241"/>
                <a:gd name="T88" fmla="*/ 47 w 54"/>
                <a:gd name="T89" fmla="*/ 71 h 241"/>
                <a:gd name="T90" fmla="*/ 33 w 54"/>
                <a:gd name="T91" fmla="*/ 73 h 241"/>
                <a:gd name="T92" fmla="*/ 21 w 54"/>
                <a:gd name="T93" fmla="*/ 73 h 241"/>
                <a:gd name="T94" fmla="*/ 47 w 54"/>
                <a:gd name="T95" fmla="*/ 47 h 241"/>
                <a:gd name="T96" fmla="*/ 47 w 54"/>
                <a:gd name="T97" fmla="*/ 61 h 241"/>
                <a:gd name="T98" fmla="*/ 33 w 54"/>
                <a:gd name="T99" fmla="*/ 73 h 241"/>
                <a:gd name="T100" fmla="*/ 7 w 54"/>
                <a:gd name="T101" fmla="*/ 66 h 241"/>
                <a:gd name="T102" fmla="*/ 47 w 54"/>
                <a:gd name="T103" fmla="*/ 24 h 241"/>
                <a:gd name="T104" fmla="*/ 47 w 54"/>
                <a:gd name="T105" fmla="*/ 38 h 241"/>
                <a:gd name="T106" fmla="*/ 12 w 54"/>
                <a:gd name="T107" fmla="*/ 73 h 241"/>
                <a:gd name="T108" fmla="*/ 7 w 54"/>
                <a:gd name="T109" fmla="*/ 73 h 241"/>
                <a:gd name="T110" fmla="*/ 7 w 54"/>
                <a:gd name="T111" fmla="*/ 6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4" h="241">
                  <a:moveTo>
                    <a:pt x="49" y="0"/>
                  </a:moveTo>
                  <a:lnTo>
                    <a:pt x="40" y="0"/>
                  </a:lnTo>
                  <a:lnTo>
                    <a:pt x="28" y="0"/>
                  </a:lnTo>
                  <a:lnTo>
                    <a:pt x="17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17"/>
                  </a:lnTo>
                  <a:lnTo>
                    <a:pt x="0" y="26"/>
                  </a:lnTo>
                  <a:lnTo>
                    <a:pt x="0" y="40"/>
                  </a:lnTo>
                  <a:lnTo>
                    <a:pt x="0" y="50"/>
                  </a:lnTo>
                  <a:lnTo>
                    <a:pt x="0" y="61"/>
                  </a:lnTo>
                  <a:lnTo>
                    <a:pt x="0" y="73"/>
                  </a:lnTo>
                  <a:lnTo>
                    <a:pt x="0" y="80"/>
                  </a:lnTo>
                  <a:lnTo>
                    <a:pt x="0" y="241"/>
                  </a:lnTo>
                  <a:lnTo>
                    <a:pt x="54" y="241"/>
                  </a:lnTo>
                  <a:lnTo>
                    <a:pt x="54" y="80"/>
                  </a:lnTo>
                  <a:lnTo>
                    <a:pt x="54" y="75"/>
                  </a:lnTo>
                  <a:lnTo>
                    <a:pt x="54" y="64"/>
                  </a:lnTo>
                  <a:lnTo>
                    <a:pt x="54" y="54"/>
                  </a:lnTo>
                  <a:lnTo>
                    <a:pt x="54" y="40"/>
                  </a:lnTo>
                  <a:lnTo>
                    <a:pt x="54" y="31"/>
                  </a:lnTo>
                  <a:lnTo>
                    <a:pt x="54" y="19"/>
                  </a:lnTo>
                  <a:lnTo>
                    <a:pt x="54" y="7"/>
                  </a:lnTo>
                  <a:lnTo>
                    <a:pt x="54" y="0"/>
                  </a:lnTo>
                  <a:lnTo>
                    <a:pt x="49" y="0"/>
                  </a:lnTo>
                  <a:close/>
                  <a:moveTo>
                    <a:pt x="7" y="7"/>
                  </a:moveTo>
                  <a:lnTo>
                    <a:pt x="12" y="7"/>
                  </a:lnTo>
                  <a:lnTo>
                    <a:pt x="7" y="10"/>
                  </a:lnTo>
                  <a:lnTo>
                    <a:pt x="7" y="7"/>
                  </a:lnTo>
                  <a:close/>
                  <a:moveTo>
                    <a:pt x="7" y="21"/>
                  </a:moveTo>
                  <a:lnTo>
                    <a:pt x="21" y="7"/>
                  </a:lnTo>
                  <a:lnTo>
                    <a:pt x="33" y="7"/>
                  </a:lnTo>
                  <a:lnTo>
                    <a:pt x="7" y="33"/>
                  </a:lnTo>
                  <a:lnTo>
                    <a:pt x="7" y="21"/>
                  </a:lnTo>
                  <a:close/>
                  <a:moveTo>
                    <a:pt x="7" y="43"/>
                  </a:moveTo>
                  <a:lnTo>
                    <a:pt x="42" y="7"/>
                  </a:lnTo>
                  <a:lnTo>
                    <a:pt x="47" y="7"/>
                  </a:lnTo>
                  <a:lnTo>
                    <a:pt x="47" y="14"/>
                  </a:lnTo>
                  <a:lnTo>
                    <a:pt x="7" y="57"/>
                  </a:lnTo>
                  <a:lnTo>
                    <a:pt x="7" y="43"/>
                  </a:lnTo>
                  <a:close/>
                  <a:moveTo>
                    <a:pt x="47" y="71"/>
                  </a:moveTo>
                  <a:lnTo>
                    <a:pt x="47" y="73"/>
                  </a:lnTo>
                  <a:lnTo>
                    <a:pt x="42" y="73"/>
                  </a:lnTo>
                  <a:lnTo>
                    <a:pt x="47" y="71"/>
                  </a:lnTo>
                  <a:close/>
                  <a:moveTo>
                    <a:pt x="33" y="73"/>
                  </a:moveTo>
                  <a:lnTo>
                    <a:pt x="21" y="73"/>
                  </a:lnTo>
                  <a:lnTo>
                    <a:pt x="47" y="47"/>
                  </a:lnTo>
                  <a:lnTo>
                    <a:pt x="47" y="61"/>
                  </a:lnTo>
                  <a:lnTo>
                    <a:pt x="33" y="73"/>
                  </a:lnTo>
                  <a:close/>
                  <a:moveTo>
                    <a:pt x="7" y="66"/>
                  </a:moveTo>
                  <a:lnTo>
                    <a:pt x="47" y="24"/>
                  </a:lnTo>
                  <a:lnTo>
                    <a:pt x="47" y="38"/>
                  </a:lnTo>
                  <a:lnTo>
                    <a:pt x="12" y="73"/>
                  </a:lnTo>
                  <a:lnTo>
                    <a:pt x="7" y="73"/>
                  </a:lnTo>
                  <a:lnTo>
                    <a:pt x="7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xmlns="" id="{A6ACCE41-BEAC-43FD-9BB6-AD3266DC9A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64626" y="5072063"/>
              <a:ext cx="85725" cy="444500"/>
            </a:xfrm>
            <a:custGeom>
              <a:avLst/>
              <a:gdLst>
                <a:gd name="T0" fmla="*/ 49 w 54"/>
                <a:gd name="T1" fmla="*/ 0 h 280"/>
                <a:gd name="T2" fmla="*/ 40 w 54"/>
                <a:gd name="T3" fmla="*/ 0 h 280"/>
                <a:gd name="T4" fmla="*/ 28 w 54"/>
                <a:gd name="T5" fmla="*/ 0 h 280"/>
                <a:gd name="T6" fmla="*/ 19 w 54"/>
                <a:gd name="T7" fmla="*/ 0 h 280"/>
                <a:gd name="T8" fmla="*/ 5 w 54"/>
                <a:gd name="T9" fmla="*/ 0 h 280"/>
                <a:gd name="T10" fmla="*/ 0 w 54"/>
                <a:gd name="T11" fmla="*/ 0 h 280"/>
                <a:gd name="T12" fmla="*/ 0 w 54"/>
                <a:gd name="T13" fmla="*/ 4 h 280"/>
                <a:gd name="T14" fmla="*/ 0 w 54"/>
                <a:gd name="T15" fmla="*/ 16 h 280"/>
                <a:gd name="T16" fmla="*/ 0 w 54"/>
                <a:gd name="T17" fmla="*/ 25 h 280"/>
                <a:gd name="T18" fmla="*/ 0 w 54"/>
                <a:gd name="T19" fmla="*/ 39 h 280"/>
                <a:gd name="T20" fmla="*/ 0 w 54"/>
                <a:gd name="T21" fmla="*/ 49 h 280"/>
                <a:gd name="T22" fmla="*/ 0 w 54"/>
                <a:gd name="T23" fmla="*/ 60 h 280"/>
                <a:gd name="T24" fmla="*/ 0 w 54"/>
                <a:gd name="T25" fmla="*/ 70 h 280"/>
                <a:gd name="T26" fmla="*/ 0 w 54"/>
                <a:gd name="T27" fmla="*/ 79 h 280"/>
                <a:gd name="T28" fmla="*/ 0 w 54"/>
                <a:gd name="T29" fmla="*/ 280 h 280"/>
                <a:gd name="T30" fmla="*/ 54 w 54"/>
                <a:gd name="T31" fmla="*/ 280 h 280"/>
                <a:gd name="T32" fmla="*/ 54 w 54"/>
                <a:gd name="T33" fmla="*/ 79 h 280"/>
                <a:gd name="T34" fmla="*/ 54 w 54"/>
                <a:gd name="T35" fmla="*/ 74 h 280"/>
                <a:gd name="T36" fmla="*/ 54 w 54"/>
                <a:gd name="T37" fmla="*/ 60 h 280"/>
                <a:gd name="T38" fmla="*/ 54 w 54"/>
                <a:gd name="T39" fmla="*/ 51 h 280"/>
                <a:gd name="T40" fmla="*/ 54 w 54"/>
                <a:gd name="T41" fmla="*/ 39 h 280"/>
                <a:gd name="T42" fmla="*/ 54 w 54"/>
                <a:gd name="T43" fmla="*/ 30 h 280"/>
                <a:gd name="T44" fmla="*/ 54 w 54"/>
                <a:gd name="T45" fmla="*/ 16 h 280"/>
                <a:gd name="T46" fmla="*/ 54 w 54"/>
                <a:gd name="T47" fmla="*/ 7 h 280"/>
                <a:gd name="T48" fmla="*/ 54 w 54"/>
                <a:gd name="T49" fmla="*/ 0 h 280"/>
                <a:gd name="T50" fmla="*/ 49 w 54"/>
                <a:gd name="T51" fmla="*/ 0 h 280"/>
                <a:gd name="T52" fmla="*/ 7 w 54"/>
                <a:gd name="T53" fmla="*/ 4 h 280"/>
                <a:gd name="T54" fmla="*/ 12 w 54"/>
                <a:gd name="T55" fmla="*/ 4 h 280"/>
                <a:gd name="T56" fmla="*/ 7 w 54"/>
                <a:gd name="T57" fmla="*/ 9 h 280"/>
                <a:gd name="T58" fmla="*/ 7 w 54"/>
                <a:gd name="T59" fmla="*/ 4 h 280"/>
                <a:gd name="T60" fmla="*/ 7 w 54"/>
                <a:gd name="T61" fmla="*/ 18 h 280"/>
                <a:gd name="T62" fmla="*/ 21 w 54"/>
                <a:gd name="T63" fmla="*/ 4 h 280"/>
                <a:gd name="T64" fmla="*/ 33 w 54"/>
                <a:gd name="T65" fmla="*/ 4 h 280"/>
                <a:gd name="T66" fmla="*/ 7 w 54"/>
                <a:gd name="T67" fmla="*/ 32 h 280"/>
                <a:gd name="T68" fmla="*/ 7 w 54"/>
                <a:gd name="T69" fmla="*/ 18 h 280"/>
                <a:gd name="T70" fmla="*/ 7 w 54"/>
                <a:gd name="T71" fmla="*/ 42 h 280"/>
                <a:gd name="T72" fmla="*/ 42 w 54"/>
                <a:gd name="T73" fmla="*/ 4 h 280"/>
                <a:gd name="T74" fmla="*/ 47 w 54"/>
                <a:gd name="T75" fmla="*/ 4 h 280"/>
                <a:gd name="T76" fmla="*/ 47 w 54"/>
                <a:gd name="T77" fmla="*/ 14 h 280"/>
                <a:gd name="T78" fmla="*/ 7 w 54"/>
                <a:gd name="T79" fmla="*/ 53 h 280"/>
                <a:gd name="T80" fmla="*/ 7 w 54"/>
                <a:gd name="T81" fmla="*/ 42 h 280"/>
                <a:gd name="T82" fmla="*/ 47 w 54"/>
                <a:gd name="T83" fmla="*/ 67 h 280"/>
                <a:gd name="T84" fmla="*/ 47 w 54"/>
                <a:gd name="T85" fmla="*/ 72 h 280"/>
                <a:gd name="T86" fmla="*/ 42 w 54"/>
                <a:gd name="T87" fmla="*/ 72 h 280"/>
                <a:gd name="T88" fmla="*/ 47 w 54"/>
                <a:gd name="T89" fmla="*/ 67 h 280"/>
                <a:gd name="T90" fmla="*/ 33 w 54"/>
                <a:gd name="T91" fmla="*/ 72 h 280"/>
                <a:gd name="T92" fmla="*/ 21 w 54"/>
                <a:gd name="T93" fmla="*/ 72 h 280"/>
                <a:gd name="T94" fmla="*/ 47 w 54"/>
                <a:gd name="T95" fmla="*/ 46 h 280"/>
                <a:gd name="T96" fmla="*/ 47 w 54"/>
                <a:gd name="T97" fmla="*/ 58 h 280"/>
                <a:gd name="T98" fmla="*/ 33 w 54"/>
                <a:gd name="T99" fmla="*/ 72 h 280"/>
                <a:gd name="T100" fmla="*/ 7 w 54"/>
                <a:gd name="T101" fmla="*/ 63 h 280"/>
                <a:gd name="T102" fmla="*/ 47 w 54"/>
                <a:gd name="T103" fmla="*/ 23 h 280"/>
                <a:gd name="T104" fmla="*/ 47 w 54"/>
                <a:gd name="T105" fmla="*/ 37 h 280"/>
                <a:gd name="T106" fmla="*/ 12 w 54"/>
                <a:gd name="T107" fmla="*/ 72 h 280"/>
                <a:gd name="T108" fmla="*/ 7 w 54"/>
                <a:gd name="T109" fmla="*/ 72 h 280"/>
                <a:gd name="T110" fmla="*/ 7 w 54"/>
                <a:gd name="T111" fmla="*/ 63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4" h="280">
                  <a:moveTo>
                    <a:pt x="49" y="0"/>
                  </a:moveTo>
                  <a:lnTo>
                    <a:pt x="40" y="0"/>
                  </a:lnTo>
                  <a:lnTo>
                    <a:pt x="28" y="0"/>
                  </a:lnTo>
                  <a:lnTo>
                    <a:pt x="19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16"/>
                  </a:lnTo>
                  <a:lnTo>
                    <a:pt x="0" y="25"/>
                  </a:lnTo>
                  <a:lnTo>
                    <a:pt x="0" y="39"/>
                  </a:lnTo>
                  <a:lnTo>
                    <a:pt x="0" y="49"/>
                  </a:lnTo>
                  <a:lnTo>
                    <a:pt x="0" y="60"/>
                  </a:lnTo>
                  <a:lnTo>
                    <a:pt x="0" y="70"/>
                  </a:lnTo>
                  <a:lnTo>
                    <a:pt x="0" y="79"/>
                  </a:lnTo>
                  <a:lnTo>
                    <a:pt x="0" y="280"/>
                  </a:lnTo>
                  <a:lnTo>
                    <a:pt x="54" y="280"/>
                  </a:lnTo>
                  <a:lnTo>
                    <a:pt x="54" y="79"/>
                  </a:lnTo>
                  <a:lnTo>
                    <a:pt x="54" y="74"/>
                  </a:lnTo>
                  <a:lnTo>
                    <a:pt x="54" y="60"/>
                  </a:lnTo>
                  <a:lnTo>
                    <a:pt x="54" y="51"/>
                  </a:lnTo>
                  <a:lnTo>
                    <a:pt x="54" y="39"/>
                  </a:lnTo>
                  <a:lnTo>
                    <a:pt x="54" y="30"/>
                  </a:lnTo>
                  <a:lnTo>
                    <a:pt x="54" y="16"/>
                  </a:lnTo>
                  <a:lnTo>
                    <a:pt x="54" y="7"/>
                  </a:lnTo>
                  <a:lnTo>
                    <a:pt x="54" y="0"/>
                  </a:lnTo>
                  <a:lnTo>
                    <a:pt x="49" y="0"/>
                  </a:lnTo>
                  <a:close/>
                  <a:moveTo>
                    <a:pt x="7" y="4"/>
                  </a:moveTo>
                  <a:lnTo>
                    <a:pt x="12" y="4"/>
                  </a:lnTo>
                  <a:lnTo>
                    <a:pt x="7" y="9"/>
                  </a:lnTo>
                  <a:lnTo>
                    <a:pt x="7" y="4"/>
                  </a:lnTo>
                  <a:close/>
                  <a:moveTo>
                    <a:pt x="7" y="18"/>
                  </a:moveTo>
                  <a:lnTo>
                    <a:pt x="21" y="4"/>
                  </a:lnTo>
                  <a:lnTo>
                    <a:pt x="33" y="4"/>
                  </a:lnTo>
                  <a:lnTo>
                    <a:pt x="7" y="32"/>
                  </a:lnTo>
                  <a:lnTo>
                    <a:pt x="7" y="18"/>
                  </a:lnTo>
                  <a:close/>
                  <a:moveTo>
                    <a:pt x="7" y="42"/>
                  </a:moveTo>
                  <a:lnTo>
                    <a:pt x="42" y="4"/>
                  </a:lnTo>
                  <a:lnTo>
                    <a:pt x="47" y="4"/>
                  </a:lnTo>
                  <a:lnTo>
                    <a:pt x="47" y="14"/>
                  </a:lnTo>
                  <a:lnTo>
                    <a:pt x="7" y="53"/>
                  </a:lnTo>
                  <a:lnTo>
                    <a:pt x="7" y="42"/>
                  </a:lnTo>
                  <a:close/>
                  <a:moveTo>
                    <a:pt x="47" y="67"/>
                  </a:moveTo>
                  <a:lnTo>
                    <a:pt x="47" y="72"/>
                  </a:lnTo>
                  <a:lnTo>
                    <a:pt x="42" y="72"/>
                  </a:lnTo>
                  <a:lnTo>
                    <a:pt x="47" y="67"/>
                  </a:lnTo>
                  <a:close/>
                  <a:moveTo>
                    <a:pt x="33" y="72"/>
                  </a:moveTo>
                  <a:lnTo>
                    <a:pt x="21" y="72"/>
                  </a:lnTo>
                  <a:lnTo>
                    <a:pt x="47" y="46"/>
                  </a:lnTo>
                  <a:lnTo>
                    <a:pt x="47" y="58"/>
                  </a:lnTo>
                  <a:lnTo>
                    <a:pt x="33" y="72"/>
                  </a:lnTo>
                  <a:close/>
                  <a:moveTo>
                    <a:pt x="7" y="63"/>
                  </a:moveTo>
                  <a:lnTo>
                    <a:pt x="47" y="23"/>
                  </a:lnTo>
                  <a:lnTo>
                    <a:pt x="47" y="37"/>
                  </a:lnTo>
                  <a:lnTo>
                    <a:pt x="12" y="72"/>
                  </a:lnTo>
                  <a:lnTo>
                    <a:pt x="7" y="72"/>
                  </a:lnTo>
                  <a:lnTo>
                    <a:pt x="7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xmlns="" id="{AF33B213-E6C7-4C13-A346-80EA28D8D3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09088" y="5005388"/>
              <a:ext cx="85725" cy="511175"/>
            </a:xfrm>
            <a:custGeom>
              <a:avLst/>
              <a:gdLst>
                <a:gd name="T0" fmla="*/ 49 w 54"/>
                <a:gd name="T1" fmla="*/ 0 h 322"/>
                <a:gd name="T2" fmla="*/ 40 w 54"/>
                <a:gd name="T3" fmla="*/ 0 h 322"/>
                <a:gd name="T4" fmla="*/ 28 w 54"/>
                <a:gd name="T5" fmla="*/ 0 h 322"/>
                <a:gd name="T6" fmla="*/ 19 w 54"/>
                <a:gd name="T7" fmla="*/ 0 h 322"/>
                <a:gd name="T8" fmla="*/ 5 w 54"/>
                <a:gd name="T9" fmla="*/ 0 h 322"/>
                <a:gd name="T10" fmla="*/ 0 w 54"/>
                <a:gd name="T11" fmla="*/ 0 h 322"/>
                <a:gd name="T12" fmla="*/ 0 w 54"/>
                <a:gd name="T13" fmla="*/ 4 h 322"/>
                <a:gd name="T14" fmla="*/ 0 w 54"/>
                <a:gd name="T15" fmla="*/ 18 h 322"/>
                <a:gd name="T16" fmla="*/ 0 w 54"/>
                <a:gd name="T17" fmla="*/ 28 h 322"/>
                <a:gd name="T18" fmla="*/ 0 w 54"/>
                <a:gd name="T19" fmla="*/ 39 h 322"/>
                <a:gd name="T20" fmla="*/ 0 w 54"/>
                <a:gd name="T21" fmla="*/ 49 h 322"/>
                <a:gd name="T22" fmla="*/ 0 w 54"/>
                <a:gd name="T23" fmla="*/ 63 h 322"/>
                <a:gd name="T24" fmla="*/ 0 w 54"/>
                <a:gd name="T25" fmla="*/ 72 h 322"/>
                <a:gd name="T26" fmla="*/ 0 w 54"/>
                <a:gd name="T27" fmla="*/ 81 h 322"/>
                <a:gd name="T28" fmla="*/ 0 w 54"/>
                <a:gd name="T29" fmla="*/ 322 h 322"/>
                <a:gd name="T30" fmla="*/ 54 w 54"/>
                <a:gd name="T31" fmla="*/ 322 h 322"/>
                <a:gd name="T32" fmla="*/ 54 w 54"/>
                <a:gd name="T33" fmla="*/ 81 h 322"/>
                <a:gd name="T34" fmla="*/ 54 w 54"/>
                <a:gd name="T35" fmla="*/ 77 h 322"/>
                <a:gd name="T36" fmla="*/ 54 w 54"/>
                <a:gd name="T37" fmla="*/ 63 h 322"/>
                <a:gd name="T38" fmla="*/ 54 w 54"/>
                <a:gd name="T39" fmla="*/ 53 h 322"/>
                <a:gd name="T40" fmla="*/ 54 w 54"/>
                <a:gd name="T41" fmla="*/ 42 h 322"/>
                <a:gd name="T42" fmla="*/ 54 w 54"/>
                <a:gd name="T43" fmla="*/ 32 h 322"/>
                <a:gd name="T44" fmla="*/ 54 w 54"/>
                <a:gd name="T45" fmla="*/ 18 h 322"/>
                <a:gd name="T46" fmla="*/ 54 w 54"/>
                <a:gd name="T47" fmla="*/ 9 h 322"/>
                <a:gd name="T48" fmla="*/ 54 w 54"/>
                <a:gd name="T49" fmla="*/ 0 h 322"/>
                <a:gd name="T50" fmla="*/ 49 w 54"/>
                <a:gd name="T51" fmla="*/ 0 h 322"/>
                <a:gd name="T52" fmla="*/ 7 w 54"/>
                <a:gd name="T53" fmla="*/ 7 h 322"/>
                <a:gd name="T54" fmla="*/ 12 w 54"/>
                <a:gd name="T55" fmla="*/ 7 h 322"/>
                <a:gd name="T56" fmla="*/ 7 w 54"/>
                <a:gd name="T57" fmla="*/ 11 h 322"/>
                <a:gd name="T58" fmla="*/ 7 w 54"/>
                <a:gd name="T59" fmla="*/ 7 h 322"/>
                <a:gd name="T60" fmla="*/ 7 w 54"/>
                <a:gd name="T61" fmla="*/ 21 h 322"/>
                <a:gd name="T62" fmla="*/ 21 w 54"/>
                <a:gd name="T63" fmla="*/ 7 h 322"/>
                <a:gd name="T64" fmla="*/ 33 w 54"/>
                <a:gd name="T65" fmla="*/ 7 h 322"/>
                <a:gd name="T66" fmla="*/ 7 w 54"/>
                <a:gd name="T67" fmla="*/ 35 h 322"/>
                <a:gd name="T68" fmla="*/ 7 w 54"/>
                <a:gd name="T69" fmla="*/ 21 h 322"/>
                <a:gd name="T70" fmla="*/ 7 w 54"/>
                <a:gd name="T71" fmla="*/ 44 h 322"/>
                <a:gd name="T72" fmla="*/ 42 w 54"/>
                <a:gd name="T73" fmla="*/ 7 h 322"/>
                <a:gd name="T74" fmla="*/ 47 w 54"/>
                <a:gd name="T75" fmla="*/ 7 h 322"/>
                <a:gd name="T76" fmla="*/ 47 w 54"/>
                <a:gd name="T77" fmla="*/ 16 h 322"/>
                <a:gd name="T78" fmla="*/ 7 w 54"/>
                <a:gd name="T79" fmla="*/ 56 h 322"/>
                <a:gd name="T80" fmla="*/ 7 w 54"/>
                <a:gd name="T81" fmla="*/ 44 h 322"/>
                <a:gd name="T82" fmla="*/ 47 w 54"/>
                <a:gd name="T83" fmla="*/ 70 h 322"/>
                <a:gd name="T84" fmla="*/ 47 w 54"/>
                <a:gd name="T85" fmla="*/ 74 h 322"/>
                <a:gd name="T86" fmla="*/ 42 w 54"/>
                <a:gd name="T87" fmla="*/ 74 h 322"/>
                <a:gd name="T88" fmla="*/ 47 w 54"/>
                <a:gd name="T89" fmla="*/ 70 h 322"/>
                <a:gd name="T90" fmla="*/ 33 w 54"/>
                <a:gd name="T91" fmla="*/ 74 h 322"/>
                <a:gd name="T92" fmla="*/ 21 w 54"/>
                <a:gd name="T93" fmla="*/ 74 h 322"/>
                <a:gd name="T94" fmla="*/ 47 w 54"/>
                <a:gd name="T95" fmla="*/ 49 h 322"/>
                <a:gd name="T96" fmla="*/ 47 w 54"/>
                <a:gd name="T97" fmla="*/ 60 h 322"/>
                <a:gd name="T98" fmla="*/ 33 w 54"/>
                <a:gd name="T99" fmla="*/ 74 h 322"/>
                <a:gd name="T100" fmla="*/ 7 w 54"/>
                <a:gd name="T101" fmla="*/ 65 h 322"/>
                <a:gd name="T102" fmla="*/ 47 w 54"/>
                <a:gd name="T103" fmla="*/ 25 h 322"/>
                <a:gd name="T104" fmla="*/ 47 w 54"/>
                <a:gd name="T105" fmla="*/ 37 h 322"/>
                <a:gd name="T106" fmla="*/ 12 w 54"/>
                <a:gd name="T107" fmla="*/ 74 h 322"/>
                <a:gd name="T108" fmla="*/ 7 w 54"/>
                <a:gd name="T109" fmla="*/ 74 h 322"/>
                <a:gd name="T110" fmla="*/ 7 w 54"/>
                <a:gd name="T111" fmla="*/ 65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4" h="322">
                  <a:moveTo>
                    <a:pt x="49" y="0"/>
                  </a:moveTo>
                  <a:lnTo>
                    <a:pt x="40" y="0"/>
                  </a:lnTo>
                  <a:lnTo>
                    <a:pt x="28" y="0"/>
                  </a:lnTo>
                  <a:lnTo>
                    <a:pt x="19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39"/>
                  </a:lnTo>
                  <a:lnTo>
                    <a:pt x="0" y="49"/>
                  </a:lnTo>
                  <a:lnTo>
                    <a:pt x="0" y="63"/>
                  </a:lnTo>
                  <a:lnTo>
                    <a:pt x="0" y="72"/>
                  </a:lnTo>
                  <a:lnTo>
                    <a:pt x="0" y="81"/>
                  </a:lnTo>
                  <a:lnTo>
                    <a:pt x="0" y="322"/>
                  </a:lnTo>
                  <a:lnTo>
                    <a:pt x="54" y="322"/>
                  </a:lnTo>
                  <a:lnTo>
                    <a:pt x="54" y="81"/>
                  </a:lnTo>
                  <a:lnTo>
                    <a:pt x="54" y="77"/>
                  </a:lnTo>
                  <a:lnTo>
                    <a:pt x="54" y="63"/>
                  </a:lnTo>
                  <a:lnTo>
                    <a:pt x="54" y="53"/>
                  </a:lnTo>
                  <a:lnTo>
                    <a:pt x="54" y="42"/>
                  </a:lnTo>
                  <a:lnTo>
                    <a:pt x="54" y="32"/>
                  </a:lnTo>
                  <a:lnTo>
                    <a:pt x="54" y="18"/>
                  </a:lnTo>
                  <a:lnTo>
                    <a:pt x="54" y="9"/>
                  </a:lnTo>
                  <a:lnTo>
                    <a:pt x="54" y="0"/>
                  </a:lnTo>
                  <a:lnTo>
                    <a:pt x="49" y="0"/>
                  </a:lnTo>
                  <a:close/>
                  <a:moveTo>
                    <a:pt x="7" y="7"/>
                  </a:moveTo>
                  <a:lnTo>
                    <a:pt x="12" y="7"/>
                  </a:lnTo>
                  <a:lnTo>
                    <a:pt x="7" y="11"/>
                  </a:lnTo>
                  <a:lnTo>
                    <a:pt x="7" y="7"/>
                  </a:lnTo>
                  <a:close/>
                  <a:moveTo>
                    <a:pt x="7" y="21"/>
                  </a:moveTo>
                  <a:lnTo>
                    <a:pt x="21" y="7"/>
                  </a:lnTo>
                  <a:lnTo>
                    <a:pt x="33" y="7"/>
                  </a:lnTo>
                  <a:lnTo>
                    <a:pt x="7" y="35"/>
                  </a:lnTo>
                  <a:lnTo>
                    <a:pt x="7" y="21"/>
                  </a:lnTo>
                  <a:close/>
                  <a:moveTo>
                    <a:pt x="7" y="44"/>
                  </a:moveTo>
                  <a:lnTo>
                    <a:pt x="42" y="7"/>
                  </a:lnTo>
                  <a:lnTo>
                    <a:pt x="47" y="7"/>
                  </a:lnTo>
                  <a:lnTo>
                    <a:pt x="47" y="16"/>
                  </a:lnTo>
                  <a:lnTo>
                    <a:pt x="7" y="56"/>
                  </a:lnTo>
                  <a:lnTo>
                    <a:pt x="7" y="44"/>
                  </a:lnTo>
                  <a:close/>
                  <a:moveTo>
                    <a:pt x="47" y="70"/>
                  </a:moveTo>
                  <a:lnTo>
                    <a:pt x="47" y="74"/>
                  </a:lnTo>
                  <a:lnTo>
                    <a:pt x="42" y="74"/>
                  </a:lnTo>
                  <a:lnTo>
                    <a:pt x="47" y="70"/>
                  </a:lnTo>
                  <a:close/>
                  <a:moveTo>
                    <a:pt x="33" y="74"/>
                  </a:moveTo>
                  <a:lnTo>
                    <a:pt x="21" y="74"/>
                  </a:lnTo>
                  <a:lnTo>
                    <a:pt x="47" y="49"/>
                  </a:lnTo>
                  <a:lnTo>
                    <a:pt x="47" y="60"/>
                  </a:lnTo>
                  <a:lnTo>
                    <a:pt x="33" y="74"/>
                  </a:lnTo>
                  <a:close/>
                  <a:moveTo>
                    <a:pt x="7" y="65"/>
                  </a:moveTo>
                  <a:lnTo>
                    <a:pt x="47" y="25"/>
                  </a:lnTo>
                  <a:lnTo>
                    <a:pt x="47" y="37"/>
                  </a:lnTo>
                  <a:lnTo>
                    <a:pt x="12" y="74"/>
                  </a:lnTo>
                  <a:lnTo>
                    <a:pt x="7" y="74"/>
                  </a:lnTo>
                  <a:lnTo>
                    <a:pt x="7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xmlns="" id="{A99E4C0F-826B-4982-9D7E-48AE0F646B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53551" y="4941888"/>
              <a:ext cx="85725" cy="574675"/>
            </a:xfrm>
            <a:custGeom>
              <a:avLst/>
              <a:gdLst>
                <a:gd name="T0" fmla="*/ 50 w 54"/>
                <a:gd name="T1" fmla="*/ 0 h 362"/>
                <a:gd name="T2" fmla="*/ 40 w 54"/>
                <a:gd name="T3" fmla="*/ 0 h 362"/>
                <a:gd name="T4" fmla="*/ 29 w 54"/>
                <a:gd name="T5" fmla="*/ 0 h 362"/>
                <a:gd name="T6" fmla="*/ 19 w 54"/>
                <a:gd name="T7" fmla="*/ 0 h 362"/>
                <a:gd name="T8" fmla="*/ 5 w 54"/>
                <a:gd name="T9" fmla="*/ 0 h 362"/>
                <a:gd name="T10" fmla="*/ 0 w 54"/>
                <a:gd name="T11" fmla="*/ 0 h 362"/>
                <a:gd name="T12" fmla="*/ 0 w 54"/>
                <a:gd name="T13" fmla="*/ 5 h 362"/>
                <a:gd name="T14" fmla="*/ 0 w 54"/>
                <a:gd name="T15" fmla="*/ 19 h 362"/>
                <a:gd name="T16" fmla="*/ 0 w 54"/>
                <a:gd name="T17" fmla="*/ 28 h 362"/>
                <a:gd name="T18" fmla="*/ 0 w 54"/>
                <a:gd name="T19" fmla="*/ 40 h 362"/>
                <a:gd name="T20" fmla="*/ 0 w 54"/>
                <a:gd name="T21" fmla="*/ 49 h 362"/>
                <a:gd name="T22" fmla="*/ 0 w 54"/>
                <a:gd name="T23" fmla="*/ 63 h 362"/>
                <a:gd name="T24" fmla="*/ 0 w 54"/>
                <a:gd name="T25" fmla="*/ 72 h 362"/>
                <a:gd name="T26" fmla="*/ 0 w 54"/>
                <a:gd name="T27" fmla="*/ 82 h 362"/>
                <a:gd name="T28" fmla="*/ 0 w 54"/>
                <a:gd name="T29" fmla="*/ 362 h 362"/>
                <a:gd name="T30" fmla="*/ 54 w 54"/>
                <a:gd name="T31" fmla="*/ 362 h 362"/>
                <a:gd name="T32" fmla="*/ 54 w 54"/>
                <a:gd name="T33" fmla="*/ 82 h 362"/>
                <a:gd name="T34" fmla="*/ 54 w 54"/>
                <a:gd name="T35" fmla="*/ 77 h 362"/>
                <a:gd name="T36" fmla="*/ 54 w 54"/>
                <a:gd name="T37" fmla="*/ 63 h 362"/>
                <a:gd name="T38" fmla="*/ 54 w 54"/>
                <a:gd name="T39" fmla="*/ 54 h 362"/>
                <a:gd name="T40" fmla="*/ 54 w 54"/>
                <a:gd name="T41" fmla="*/ 40 h 362"/>
                <a:gd name="T42" fmla="*/ 54 w 54"/>
                <a:gd name="T43" fmla="*/ 30 h 362"/>
                <a:gd name="T44" fmla="*/ 54 w 54"/>
                <a:gd name="T45" fmla="*/ 19 h 362"/>
                <a:gd name="T46" fmla="*/ 54 w 54"/>
                <a:gd name="T47" fmla="*/ 9 h 362"/>
                <a:gd name="T48" fmla="*/ 54 w 54"/>
                <a:gd name="T49" fmla="*/ 0 h 362"/>
                <a:gd name="T50" fmla="*/ 50 w 54"/>
                <a:gd name="T51" fmla="*/ 0 h 362"/>
                <a:gd name="T52" fmla="*/ 8 w 54"/>
                <a:gd name="T53" fmla="*/ 7 h 362"/>
                <a:gd name="T54" fmla="*/ 12 w 54"/>
                <a:gd name="T55" fmla="*/ 7 h 362"/>
                <a:gd name="T56" fmla="*/ 8 w 54"/>
                <a:gd name="T57" fmla="*/ 12 h 362"/>
                <a:gd name="T58" fmla="*/ 8 w 54"/>
                <a:gd name="T59" fmla="*/ 7 h 362"/>
                <a:gd name="T60" fmla="*/ 8 w 54"/>
                <a:gd name="T61" fmla="*/ 21 h 362"/>
                <a:gd name="T62" fmla="*/ 22 w 54"/>
                <a:gd name="T63" fmla="*/ 7 h 362"/>
                <a:gd name="T64" fmla="*/ 33 w 54"/>
                <a:gd name="T65" fmla="*/ 7 h 362"/>
                <a:gd name="T66" fmla="*/ 8 w 54"/>
                <a:gd name="T67" fmla="*/ 33 h 362"/>
                <a:gd name="T68" fmla="*/ 8 w 54"/>
                <a:gd name="T69" fmla="*/ 21 h 362"/>
                <a:gd name="T70" fmla="*/ 8 w 54"/>
                <a:gd name="T71" fmla="*/ 42 h 362"/>
                <a:gd name="T72" fmla="*/ 43 w 54"/>
                <a:gd name="T73" fmla="*/ 7 h 362"/>
                <a:gd name="T74" fmla="*/ 47 w 54"/>
                <a:gd name="T75" fmla="*/ 7 h 362"/>
                <a:gd name="T76" fmla="*/ 47 w 54"/>
                <a:gd name="T77" fmla="*/ 16 h 362"/>
                <a:gd name="T78" fmla="*/ 8 w 54"/>
                <a:gd name="T79" fmla="*/ 56 h 362"/>
                <a:gd name="T80" fmla="*/ 8 w 54"/>
                <a:gd name="T81" fmla="*/ 42 h 362"/>
                <a:gd name="T82" fmla="*/ 47 w 54"/>
                <a:gd name="T83" fmla="*/ 70 h 362"/>
                <a:gd name="T84" fmla="*/ 47 w 54"/>
                <a:gd name="T85" fmla="*/ 75 h 362"/>
                <a:gd name="T86" fmla="*/ 43 w 54"/>
                <a:gd name="T87" fmla="*/ 75 h 362"/>
                <a:gd name="T88" fmla="*/ 47 w 54"/>
                <a:gd name="T89" fmla="*/ 70 h 362"/>
                <a:gd name="T90" fmla="*/ 33 w 54"/>
                <a:gd name="T91" fmla="*/ 75 h 362"/>
                <a:gd name="T92" fmla="*/ 22 w 54"/>
                <a:gd name="T93" fmla="*/ 75 h 362"/>
                <a:gd name="T94" fmla="*/ 47 w 54"/>
                <a:gd name="T95" fmla="*/ 47 h 362"/>
                <a:gd name="T96" fmla="*/ 47 w 54"/>
                <a:gd name="T97" fmla="*/ 61 h 362"/>
                <a:gd name="T98" fmla="*/ 33 w 54"/>
                <a:gd name="T99" fmla="*/ 75 h 362"/>
                <a:gd name="T100" fmla="*/ 8 w 54"/>
                <a:gd name="T101" fmla="*/ 65 h 362"/>
                <a:gd name="T102" fmla="*/ 47 w 54"/>
                <a:gd name="T103" fmla="*/ 26 h 362"/>
                <a:gd name="T104" fmla="*/ 47 w 54"/>
                <a:gd name="T105" fmla="*/ 37 h 362"/>
                <a:gd name="T106" fmla="*/ 12 w 54"/>
                <a:gd name="T107" fmla="*/ 75 h 362"/>
                <a:gd name="T108" fmla="*/ 8 w 54"/>
                <a:gd name="T109" fmla="*/ 75 h 362"/>
                <a:gd name="T110" fmla="*/ 8 w 54"/>
                <a:gd name="T111" fmla="*/ 65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4" h="362">
                  <a:moveTo>
                    <a:pt x="50" y="0"/>
                  </a:moveTo>
                  <a:lnTo>
                    <a:pt x="40" y="0"/>
                  </a:lnTo>
                  <a:lnTo>
                    <a:pt x="29" y="0"/>
                  </a:lnTo>
                  <a:lnTo>
                    <a:pt x="19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19"/>
                  </a:lnTo>
                  <a:lnTo>
                    <a:pt x="0" y="28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0" y="63"/>
                  </a:lnTo>
                  <a:lnTo>
                    <a:pt x="0" y="72"/>
                  </a:lnTo>
                  <a:lnTo>
                    <a:pt x="0" y="82"/>
                  </a:lnTo>
                  <a:lnTo>
                    <a:pt x="0" y="362"/>
                  </a:lnTo>
                  <a:lnTo>
                    <a:pt x="54" y="362"/>
                  </a:lnTo>
                  <a:lnTo>
                    <a:pt x="54" y="82"/>
                  </a:lnTo>
                  <a:lnTo>
                    <a:pt x="54" y="77"/>
                  </a:lnTo>
                  <a:lnTo>
                    <a:pt x="54" y="63"/>
                  </a:lnTo>
                  <a:lnTo>
                    <a:pt x="54" y="54"/>
                  </a:lnTo>
                  <a:lnTo>
                    <a:pt x="54" y="40"/>
                  </a:lnTo>
                  <a:lnTo>
                    <a:pt x="54" y="30"/>
                  </a:lnTo>
                  <a:lnTo>
                    <a:pt x="54" y="19"/>
                  </a:lnTo>
                  <a:lnTo>
                    <a:pt x="54" y="9"/>
                  </a:lnTo>
                  <a:lnTo>
                    <a:pt x="54" y="0"/>
                  </a:lnTo>
                  <a:lnTo>
                    <a:pt x="50" y="0"/>
                  </a:lnTo>
                  <a:close/>
                  <a:moveTo>
                    <a:pt x="8" y="7"/>
                  </a:moveTo>
                  <a:lnTo>
                    <a:pt x="12" y="7"/>
                  </a:lnTo>
                  <a:lnTo>
                    <a:pt x="8" y="12"/>
                  </a:lnTo>
                  <a:lnTo>
                    <a:pt x="8" y="7"/>
                  </a:lnTo>
                  <a:close/>
                  <a:moveTo>
                    <a:pt x="8" y="21"/>
                  </a:moveTo>
                  <a:lnTo>
                    <a:pt x="22" y="7"/>
                  </a:lnTo>
                  <a:lnTo>
                    <a:pt x="33" y="7"/>
                  </a:lnTo>
                  <a:lnTo>
                    <a:pt x="8" y="33"/>
                  </a:lnTo>
                  <a:lnTo>
                    <a:pt x="8" y="21"/>
                  </a:lnTo>
                  <a:close/>
                  <a:moveTo>
                    <a:pt x="8" y="42"/>
                  </a:moveTo>
                  <a:lnTo>
                    <a:pt x="43" y="7"/>
                  </a:lnTo>
                  <a:lnTo>
                    <a:pt x="47" y="7"/>
                  </a:lnTo>
                  <a:lnTo>
                    <a:pt x="47" y="16"/>
                  </a:lnTo>
                  <a:lnTo>
                    <a:pt x="8" y="56"/>
                  </a:lnTo>
                  <a:lnTo>
                    <a:pt x="8" y="42"/>
                  </a:lnTo>
                  <a:close/>
                  <a:moveTo>
                    <a:pt x="47" y="70"/>
                  </a:moveTo>
                  <a:lnTo>
                    <a:pt x="47" y="75"/>
                  </a:lnTo>
                  <a:lnTo>
                    <a:pt x="43" y="75"/>
                  </a:lnTo>
                  <a:lnTo>
                    <a:pt x="47" y="70"/>
                  </a:lnTo>
                  <a:close/>
                  <a:moveTo>
                    <a:pt x="33" y="75"/>
                  </a:moveTo>
                  <a:lnTo>
                    <a:pt x="22" y="75"/>
                  </a:lnTo>
                  <a:lnTo>
                    <a:pt x="47" y="47"/>
                  </a:lnTo>
                  <a:lnTo>
                    <a:pt x="47" y="61"/>
                  </a:lnTo>
                  <a:lnTo>
                    <a:pt x="33" y="75"/>
                  </a:lnTo>
                  <a:close/>
                  <a:moveTo>
                    <a:pt x="8" y="65"/>
                  </a:moveTo>
                  <a:lnTo>
                    <a:pt x="47" y="26"/>
                  </a:lnTo>
                  <a:lnTo>
                    <a:pt x="47" y="37"/>
                  </a:lnTo>
                  <a:lnTo>
                    <a:pt x="12" y="75"/>
                  </a:lnTo>
                  <a:lnTo>
                    <a:pt x="8" y="75"/>
                  </a:lnTo>
                  <a:lnTo>
                    <a:pt x="8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xmlns="" id="{99D949C8-A65F-4E7B-9BE6-09B6EC289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99601" y="4878388"/>
              <a:ext cx="84138" cy="638175"/>
            </a:xfrm>
            <a:custGeom>
              <a:avLst/>
              <a:gdLst>
                <a:gd name="T0" fmla="*/ 49 w 53"/>
                <a:gd name="T1" fmla="*/ 0 h 402"/>
                <a:gd name="T2" fmla="*/ 39 w 53"/>
                <a:gd name="T3" fmla="*/ 0 h 402"/>
                <a:gd name="T4" fmla="*/ 28 w 53"/>
                <a:gd name="T5" fmla="*/ 0 h 402"/>
                <a:gd name="T6" fmla="*/ 18 w 53"/>
                <a:gd name="T7" fmla="*/ 0 h 402"/>
                <a:gd name="T8" fmla="*/ 4 w 53"/>
                <a:gd name="T9" fmla="*/ 0 h 402"/>
                <a:gd name="T10" fmla="*/ 0 w 53"/>
                <a:gd name="T11" fmla="*/ 0 h 402"/>
                <a:gd name="T12" fmla="*/ 0 w 53"/>
                <a:gd name="T13" fmla="*/ 5 h 402"/>
                <a:gd name="T14" fmla="*/ 0 w 53"/>
                <a:gd name="T15" fmla="*/ 16 h 402"/>
                <a:gd name="T16" fmla="*/ 0 w 53"/>
                <a:gd name="T17" fmla="*/ 26 h 402"/>
                <a:gd name="T18" fmla="*/ 0 w 53"/>
                <a:gd name="T19" fmla="*/ 40 h 402"/>
                <a:gd name="T20" fmla="*/ 0 w 53"/>
                <a:gd name="T21" fmla="*/ 49 h 402"/>
                <a:gd name="T22" fmla="*/ 0 w 53"/>
                <a:gd name="T23" fmla="*/ 63 h 402"/>
                <a:gd name="T24" fmla="*/ 0 w 53"/>
                <a:gd name="T25" fmla="*/ 73 h 402"/>
                <a:gd name="T26" fmla="*/ 0 w 53"/>
                <a:gd name="T27" fmla="*/ 80 h 402"/>
                <a:gd name="T28" fmla="*/ 0 w 53"/>
                <a:gd name="T29" fmla="*/ 402 h 402"/>
                <a:gd name="T30" fmla="*/ 53 w 53"/>
                <a:gd name="T31" fmla="*/ 402 h 402"/>
                <a:gd name="T32" fmla="*/ 53 w 53"/>
                <a:gd name="T33" fmla="*/ 80 h 402"/>
                <a:gd name="T34" fmla="*/ 53 w 53"/>
                <a:gd name="T35" fmla="*/ 75 h 402"/>
                <a:gd name="T36" fmla="*/ 53 w 53"/>
                <a:gd name="T37" fmla="*/ 63 h 402"/>
                <a:gd name="T38" fmla="*/ 53 w 53"/>
                <a:gd name="T39" fmla="*/ 54 h 402"/>
                <a:gd name="T40" fmla="*/ 53 w 53"/>
                <a:gd name="T41" fmla="*/ 40 h 402"/>
                <a:gd name="T42" fmla="*/ 53 w 53"/>
                <a:gd name="T43" fmla="*/ 30 h 402"/>
                <a:gd name="T44" fmla="*/ 53 w 53"/>
                <a:gd name="T45" fmla="*/ 19 h 402"/>
                <a:gd name="T46" fmla="*/ 53 w 53"/>
                <a:gd name="T47" fmla="*/ 9 h 402"/>
                <a:gd name="T48" fmla="*/ 53 w 53"/>
                <a:gd name="T49" fmla="*/ 0 h 402"/>
                <a:gd name="T50" fmla="*/ 49 w 53"/>
                <a:gd name="T51" fmla="*/ 0 h 402"/>
                <a:gd name="T52" fmla="*/ 7 w 53"/>
                <a:gd name="T53" fmla="*/ 7 h 402"/>
                <a:gd name="T54" fmla="*/ 11 w 53"/>
                <a:gd name="T55" fmla="*/ 7 h 402"/>
                <a:gd name="T56" fmla="*/ 7 w 53"/>
                <a:gd name="T57" fmla="*/ 9 h 402"/>
                <a:gd name="T58" fmla="*/ 7 w 53"/>
                <a:gd name="T59" fmla="*/ 7 h 402"/>
                <a:gd name="T60" fmla="*/ 7 w 53"/>
                <a:gd name="T61" fmla="*/ 21 h 402"/>
                <a:gd name="T62" fmla="*/ 21 w 53"/>
                <a:gd name="T63" fmla="*/ 7 h 402"/>
                <a:gd name="T64" fmla="*/ 32 w 53"/>
                <a:gd name="T65" fmla="*/ 7 h 402"/>
                <a:gd name="T66" fmla="*/ 7 w 53"/>
                <a:gd name="T67" fmla="*/ 33 h 402"/>
                <a:gd name="T68" fmla="*/ 7 w 53"/>
                <a:gd name="T69" fmla="*/ 21 h 402"/>
                <a:gd name="T70" fmla="*/ 7 w 53"/>
                <a:gd name="T71" fmla="*/ 42 h 402"/>
                <a:gd name="T72" fmla="*/ 44 w 53"/>
                <a:gd name="T73" fmla="*/ 7 h 402"/>
                <a:gd name="T74" fmla="*/ 46 w 53"/>
                <a:gd name="T75" fmla="*/ 7 h 402"/>
                <a:gd name="T76" fmla="*/ 46 w 53"/>
                <a:gd name="T77" fmla="*/ 14 h 402"/>
                <a:gd name="T78" fmla="*/ 7 w 53"/>
                <a:gd name="T79" fmla="*/ 56 h 402"/>
                <a:gd name="T80" fmla="*/ 7 w 53"/>
                <a:gd name="T81" fmla="*/ 42 h 402"/>
                <a:gd name="T82" fmla="*/ 46 w 53"/>
                <a:gd name="T83" fmla="*/ 70 h 402"/>
                <a:gd name="T84" fmla="*/ 46 w 53"/>
                <a:gd name="T85" fmla="*/ 73 h 402"/>
                <a:gd name="T86" fmla="*/ 44 w 53"/>
                <a:gd name="T87" fmla="*/ 73 h 402"/>
                <a:gd name="T88" fmla="*/ 46 w 53"/>
                <a:gd name="T89" fmla="*/ 70 h 402"/>
                <a:gd name="T90" fmla="*/ 32 w 53"/>
                <a:gd name="T91" fmla="*/ 73 h 402"/>
                <a:gd name="T92" fmla="*/ 21 w 53"/>
                <a:gd name="T93" fmla="*/ 73 h 402"/>
                <a:gd name="T94" fmla="*/ 46 w 53"/>
                <a:gd name="T95" fmla="*/ 47 h 402"/>
                <a:gd name="T96" fmla="*/ 46 w 53"/>
                <a:gd name="T97" fmla="*/ 61 h 402"/>
                <a:gd name="T98" fmla="*/ 32 w 53"/>
                <a:gd name="T99" fmla="*/ 73 h 402"/>
                <a:gd name="T100" fmla="*/ 7 w 53"/>
                <a:gd name="T101" fmla="*/ 66 h 402"/>
                <a:gd name="T102" fmla="*/ 46 w 53"/>
                <a:gd name="T103" fmla="*/ 23 h 402"/>
                <a:gd name="T104" fmla="*/ 46 w 53"/>
                <a:gd name="T105" fmla="*/ 37 h 402"/>
                <a:gd name="T106" fmla="*/ 11 w 53"/>
                <a:gd name="T107" fmla="*/ 73 h 402"/>
                <a:gd name="T108" fmla="*/ 7 w 53"/>
                <a:gd name="T109" fmla="*/ 73 h 402"/>
                <a:gd name="T110" fmla="*/ 7 w 53"/>
                <a:gd name="T111" fmla="*/ 66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" h="402">
                  <a:moveTo>
                    <a:pt x="49" y="0"/>
                  </a:moveTo>
                  <a:lnTo>
                    <a:pt x="39" y="0"/>
                  </a:lnTo>
                  <a:lnTo>
                    <a:pt x="28" y="0"/>
                  </a:lnTo>
                  <a:lnTo>
                    <a:pt x="18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16"/>
                  </a:lnTo>
                  <a:lnTo>
                    <a:pt x="0" y="26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0" y="63"/>
                  </a:lnTo>
                  <a:lnTo>
                    <a:pt x="0" y="73"/>
                  </a:lnTo>
                  <a:lnTo>
                    <a:pt x="0" y="80"/>
                  </a:lnTo>
                  <a:lnTo>
                    <a:pt x="0" y="402"/>
                  </a:lnTo>
                  <a:lnTo>
                    <a:pt x="53" y="402"/>
                  </a:lnTo>
                  <a:lnTo>
                    <a:pt x="53" y="80"/>
                  </a:lnTo>
                  <a:lnTo>
                    <a:pt x="53" y="75"/>
                  </a:lnTo>
                  <a:lnTo>
                    <a:pt x="53" y="63"/>
                  </a:lnTo>
                  <a:lnTo>
                    <a:pt x="53" y="54"/>
                  </a:lnTo>
                  <a:lnTo>
                    <a:pt x="53" y="40"/>
                  </a:lnTo>
                  <a:lnTo>
                    <a:pt x="53" y="30"/>
                  </a:lnTo>
                  <a:lnTo>
                    <a:pt x="53" y="19"/>
                  </a:lnTo>
                  <a:lnTo>
                    <a:pt x="53" y="9"/>
                  </a:lnTo>
                  <a:lnTo>
                    <a:pt x="53" y="0"/>
                  </a:lnTo>
                  <a:lnTo>
                    <a:pt x="49" y="0"/>
                  </a:lnTo>
                  <a:close/>
                  <a:moveTo>
                    <a:pt x="7" y="7"/>
                  </a:moveTo>
                  <a:lnTo>
                    <a:pt x="11" y="7"/>
                  </a:lnTo>
                  <a:lnTo>
                    <a:pt x="7" y="9"/>
                  </a:lnTo>
                  <a:lnTo>
                    <a:pt x="7" y="7"/>
                  </a:lnTo>
                  <a:close/>
                  <a:moveTo>
                    <a:pt x="7" y="21"/>
                  </a:moveTo>
                  <a:lnTo>
                    <a:pt x="21" y="7"/>
                  </a:lnTo>
                  <a:lnTo>
                    <a:pt x="32" y="7"/>
                  </a:lnTo>
                  <a:lnTo>
                    <a:pt x="7" y="33"/>
                  </a:lnTo>
                  <a:lnTo>
                    <a:pt x="7" y="21"/>
                  </a:lnTo>
                  <a:close/>
                  <a:moveTo>
                    <a:pt x="7" y="42"/>
                  </a:moveTo>
                  <a:lnTo>
                    <a:pt x="44" y="7"/>
                  </a:lnTo>
                  <a:lnTo>
                    <a:pt x="46" y="7"/>
                  </a:lnTo>
                  <a:lnTo>
                    <a:pt x="46" y="14"/>
                  </a:lnTo>
                  <a:lnTo>
                    <a:pt x="7" y="56"/>
                  </a:lnTo>
                  <a:lnTo>
                    <a:pt x="7" y="42"/>
                  </a:lnTo>
                  <a:close/>
                  <a:moveTo>
                    <a:pt x="46" y="70"/>
                  </a:moveTo>
                  <a:lnTo>
                    <a:pt x="46" y="73"/>
                  </a:lnTo>
                  <a:lnTo>
                    <a:pt x="44" y="73"/>
                  </a:lnTo>
                  <a:lnTo>
                    <a:pt x="46" y="70"/>
                  </a:lnTo>
                  <a:close/>
                  <a:moveTo>
                    <a:pt x="32" y="73"/>
                  </a:moveTo>
                  <a:lnTo>
                    <a:pt x="21" y="73"/>
                  </a:lnTo>
                  <a:lnTo>
                    <a:pt x="46" y="47"/>
                  </a:lnTo>
                  <a:lnTo>
                    <a:pt x="46" y="61"/>
                  </a:lnTo>
                  <a:lnTo>
                    <a:pt x="32" y="73"/>
                  </a:lnTo>
                  <a:close/>
                  <a:moveTo>
                    <a:pt x="7" y="66"/>
                  </a:moveTo>
                  <a:lnTo>
                    <a:pt x="46" y="23"/>
                  </a:lnTo>
                  <a:lnTo>
                    <a:pt x="46" y="37"/>
                  </a:lnTo>
                  <a:lnTo>
                    <a:pt x="11" y="73"/>
                  </a:lnTo>
                  <a:lnTo>
                    <a:pt x="7" y="73"/>
                  </a:lnTo>
                  <a:lnTo>
                    <a:pt x="7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xmlns="" id="{560D1CE5-7F18-479E-9A55-D1DF9555EEC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6988" y="4819651"/>
              <a:ext cx="630238" cy="285750"/>
            </a:xfrm>
            <a:custGeom>
              <a:avLst/>
              <a:gdLst>
                <a:gd name="T0" fmla="*/ 2 w 397"/>
                <a:gd name="T1" fmla="*/ 180 h 180"/>
                <a:gd name="T2" fmla="*/ 0 w 397"/>
                <a:gd name="T3" fmla="*/ 173 h 180"/>
                <a:gd name="T4" fmla="*/ 395 w 397"/>
                <a:gd name="T5" fmla="*/ 0 h 180"/>
                <a:gd name="T6" fmla="*/ 397 w 397"/>
                <a:gd name="T7" fmla="*/ 7 h 180"/>
                <a:gd name="T8" fmla="*/ 2 w 397"/>
                <a:gd name="T9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7" h="180">
                  <a:moveTo>
                    <a:pt x="2" y="180"/>
                  </a:moveTo>
                  <a:lnTo>
                    <a:pt x="0" y="173"/>
                  </a:lnTo>
                  <a:lnTo>
                    <a:pt x="395" y="0"/>
                  </a:lnTo>
                  <a:lnTo>
                    <a:pt x="397" y="7"/>
                  </a:lnTo>
                  <a:lnTo>
                    <a:pt x="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xmlns="" id="{E211B3F9-572F-44A2-9D51-ED53A0719ED0}"/>
                </a:ext>
              </a:extLst>
            </p:cNvPr>
            <p:cNvSpPr>
              <a:spLocks/>
            </p:cNvSpPr>
            <p:nvPr/>
          </p:nvSpPr>
          <p:spPr bwMode="auto">
            <a:xfrm>
              <a:off x="9513888" y="4800601"/>
              <a:ext cx="69850" cy="63500"/>
            </a:xfrm>
            <a:custGeom>
              <a:avLst/>
              <a:gdLst>
                <a:gd name="T0" fmla="*/ 19 w 19"/>
                <a:gd name="T1" fmla="*/ 1 h 17"/>
                <a:gd name="T2" fmla="*/ 7 w 19"/>
                <a:gd name="T3" fmla="*/ 17 h 17"/>
                <a:gd name="T4" fmla="*/ 7 w 19"/>
                <a:gd name="T5" fmla="*/ 7 h 17"/>
                <a:gd name="T6" fmla="*/ 0 w 19"/>
                <a:gd name="T7" fmla="*/ 0 h 17"/>
                <a:gd name="T8" fmla="*/ 19 w 19"/>
                <a:gd name="T9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19" y="1"/>
                  </a:moveTo>
                  <a:cubicBezTo>
                    <a:pt x="15" y="6"/>
                    <a:pt x="10" y="12"/>
                    <a:pt x="7" y="1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1"/>
                    <a:pt x="13" y="2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F1BBD1E2-7FF0-4C55-9135-B3891145545C}"/>
              </a:ext>
            </a:extLst>
          </p:cNvPr>
          <p:cNvGrpSpPr/>
          <p:nvPr/>
        </p:nvGrpSpPr>
        <p:grpSpPr>
          <a:xfrm>
            <a:off x="8924926" y="1651043"/>
            <a:ext cx="655638" cy="760413"/>
            <a:chOff x="8924926" y="1330326"/>
            <a:chExt cx="655638" cy="760413"/>
          </a:xfrm>
          <a:solidFill>
            <a:schemeClr val="accent1"/>
          </a:solidFill>
        </p:grpSpPr>
        <p:sp>
          <p:nvSpPr>
            <p:cNvPr id="34" name="Freeform 24">
              <a:extLst>
                <a:ext uri="{FF2B5EF4-FFF2-40B4-BE49-F238E27FC236}">
                  <a16:creationId xmlns:a16="http://schemas.microsoft.com/office/drawing/2014/main" xmlns="" id="{BC72B478-1EB9-470A-879A-F19834EDD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6076" y="1470026"/>
              <a:ext cx="33338" cy="63500"/>
            </a:xfrm>
            <a:custGeom>
              <a:avLst/>
              <a:gdLst>
                <a:gd name="T0" fmla="*/ 5 w 9"/>
                <a:gd name="T1" fmla="*/ 17 h 17"/>
                <a:gd name="T2" fmla="*/ 5 w 9"/>
                <a:gd name="T3" fmla="*/ 17 h 17"/>
                <a:gd name="T4" fmla="*/ 0 w 9"/>
                <a:gd name="T5" fmla="*/ 13 h 17"/>
                <a:gd name="T6" fmla="*/ 0 w 9"/>
                <a:gd name="T7" fmla="*/ 4 h 17"/>
                <a:gd name="T8" fmla="*/ 5 w 9"/>
                <a:gd name="T9" fmla="*/ 0 h 17"/>
                <a:gd name="T10" fmla="*/ 5 w 9"/>
                <a:gd name="T11" fmla="*/ 0 h 17"/>
                <a:gd name="T12" fmla="*/ 9 w 9"/>
                <a:gd name="T13" fmla="*/ 4 h 17"/>
                <a:gd name="T14" fmla="*/ 9 w 9"/>
                <a:gd name="T15" fmla="*/ 13 h 17"/>
                <a:gd name="T16" fmla="*/ 5 w 9"/>
                <a:gd name="T1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17">
                  <a:moveTo>
                    <a:pt x="5" y="17"/>
                  </a:moveTo>
                  <a:cubicBezTo>
                    <a:pt x="5" y="17"/>
                    <a:pt x="5" y="17"/>
                    <a:pt x="5" y="17"/>
                  </a:cubicBezTo>
                  <a:cubicBezTo>
                    <a:pt x="2" y="17"/>
                    <a:pt x="0" y="15"/>
                    <a:pt x="0" y="1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7" y="0"/>
                    <a:pt x="9" y="2"/>
                    <a:pt x="9" y="4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5"/>
                    <a:pt x="7" y="17"/>
                    <a:pt x="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5">
              <a:extLst>
                <a:ext uri="{FF2B5EF4-FFF2-40B4-BE49-F238E27FC236}">
                  <a16:creationId xmlns:a16="http://schemas.microsoft.com/office/drawing/2014/main" xmlns="" id="{B457113A-6612-43A9-A1BA-8302619D011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0188" y="1504951"/>
              <a:ext cx="41275" cy="58738"/>
            </a:xfrm>
            <a:custGeom>
              <a:avLst/>
              <a:gdLst>
                <a:gd name="T0" fmla="*/ 10 w 11"/>
                <a:gd name="T1" fmla="*/ 15 h 16"/>
                <a:gd name="T2" fmla="*/ 10 w 11"/>
                <a:gd name="T3" fmla="*/ 15 h 16"/>
                <a:gd name="T4" fmla="*/ 7 w 11"/>
                <a:gd name="T5" fmla="*/ 14 h 16"/>
                <a:gd name="T6" fmla="*/ 1 w 11"/>
                <a:gd name="T7" fmla="*/ 3 h 16"/>
                <a:gd name="T8" fmla="*/ 1 w 11"/>
                <a:gd name="T9" fmla="*/ 0 h 16"/>
                <a:gd name="T10" fmla="*/ 1 w 11"/>
                <a:gd name="T11" fmla="*/ 0 h 16"/>
                <a:gd name="T12" fmla="*/ 4 w 11"/>
                <a:gd name="T13" fmla="*/ 1 h 16"/>
                <a:gd name="T14" fmla="*/ 11 w 11"/>
                <a:gd name="T15" fmla="*/ 12 h 16"/>
                <a:gd name="T16" fmla="*/ 10 w 11"/>
                <a:gd name="T17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6">
                  <a:moveTo>
                    <a:pt x="10" y="15"/>
                  </a:move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7" y="15"/>
                    <a:pt x="7" y="1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4" y="0"/>
                    <a:pt x="4" y="1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3"/>
                    <a:pt x="11" y="14"/>
                    <a:pt x="10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6">
              <a:extLst>
                <a:ext uri="{FF2B5EF4-FFF2-40B4-BE49-F238E27FC236}">
                  <a16:creationId xmlns:a16="http://schemas.microsoft.com/office/drawing/2014/main" xmlns="" id="{0CD9DA04-36E1-44E0-9F6C-3C2CEECD3B4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31288" y="1593851"/>
              <a:ext cx="55563" cy="39688"/>
            </a:xfrm>
            <a:custGeom>
              <a:avLst/>
              <a:gdLst>
                <a:gd name="T0" fmla="*/ 15 w 15"/>
                <a:gd name="T1" fmla="*/ 10 h 11"/>
                <a:gd name="T2" fmla="*/ 15 w 15"/>
                <a:gd name="T3" fmla="*/ 10 h 11"/>
                <a:gd name="T4" fmla="*/ 12 w 15"/>
                <a:gd name="T5" fmla="*/ 11 h 11"/>
                <a:gd name="T6" fmla="*/ 1 w 15"/>
                <a:gd name="T7" fmla="*/ 4 h 11"/>
                <a:gd name="T8" fmla="*/ 0 w 15"/>
                <a:gd name="T9" fmla="*/ 2 h 11"/>
                <a:gd name="T10" fmla="*/ 0 w 15"/>
                <a:gd name="T11" fmla="*/ 2 h 11"/>
                <a:gd name="T12" fmla="*/ 3 w 15"/>
                <a:gd name="T13" fmla="*/ 1 h 11"/>
                <a:gd name="T14" fmla="*/ 14 w 15"/>
                <a:gd name="T15" fmla="*/ 7 h 11"/>
                <a:gd name="T16" fmla="*/ 15 w 15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1">
                  <a:moveTo>
                    <a:pt x="15" y="10"/>
                  </a:moveTo>
                  <a:cubicBezTo>
                    <a:pt x="15" y="10"/>
                    <a:pt x="15" y="10"/>
                    <a:pt x="15" y="10"/>
                  </a:cubicBezTo>
                  <a:cubicBezTo>
                    <a:pt x="14" y="11"/>
                    <a:pt x="13" y="11"/>
                    <a:pt x="12" y="1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5" y="8"/>
                    <a:pt x="15" y="9"/>
                    <a:pt x="1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7">
              <a:extLst>
                <a:ext uri="{FF2B5EF4-FFF2-40B4-BE49-F238E27FC236}">
                  <a16:creationId xmlns:a16="http://schemas.microsoft.com/office/drawing/2014/main" xmlns="" id="{2DF84BD4-6236-4729-B101-8FA9BB86C605}"/>
                </a:ext>
              </a:extLst>
            </p:cNvPr>
            <p:cNvSpPr>
              <a:spLocks/>
            </p:cNvSpPr>
            <p:nvPr/>
          </p:nvSpPr>
          <p:spPr bwMode="auto">
            <a:xfrm>
              <a:off x="9031288" y="1816101"/>
              <a:ext cx="55563" cy="41275"/>
            </a:xfrm>
            <a:custGeom>
              <a:avLst/>
              <a:gdLst>
                <a:gd name="T0" fmla="*/ 15 w 15"/>
                <a:gd name="T1" fmla="*/ 2 h 11"/>
                <a:gd name="T2" fmla="*/ 15 w 15"/>
                <a:gd name="T3" fmla="*/ 2 h 11"/>
                <a:gd name="T4" fmla="*/ 14 w 15"/>
                <a:gd name="T5" fmla="*/ 5 h 11"/>
                <a:gd name="T6" fmla="*/ 3 w 15"/>
                <a:gd name="T7" fmla="*/ 11 h 11"/>
                <a:gd name="T8" fmla="*/ 0 w 15"/>
                <a:gd name="T9" fmla="*/ 10 h 11"/>
                <a:gd name="T10" fmla="*/ 0 w 15"/>
                <a:gd name="T11" fmla="*/ 10 h 11"/>
                <a:gd name="T12" fmla="*/ 1 w 15"/>
                <a:gd name="T13" fmla="*/ 7 h 11"/>
                <a:gd name="T14" fmla="*/ 12 w 15"/>
                <a:gd name="T15" fmla="*/ 1 h 11"/>
                <a:gd name="T16" fmla="*/ 15 w 15"/>
                <a:gd name="T17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1">
                  <a:moveTo>
                    <a:pt x="15" y="2"/>
                  </a:moveTo>
                  <a:cubicBezTo>
                    <a:pt x="15" y="2"/>
                    <a:pt x="15" y="2"/>
                    <a:pt x="15" y="2"/>
                  </a:cubicBezTo>
                  <a:cubicBezTo>
                    <a:pt x="15" y="3"/>
                    <a:pt x="15" y="4"/>
                    <a:pt x="14" y="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1" y="11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9"/>
                    <a:pt x="0" y="8"/>
                    <a:pt x="1" y="7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0"/>
                    <a:pt x="14" y="1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8">
              <a:extLst>
                <a:ext uri="{FF2B5EF4-FFF2-40B4-BE49-F238E27FC236}">
                  <a16:creationId xmlns:a16="http://schemas.microsoft.com/office/drawing/2014/main" xmlns="" id="{9704EC1B-5242-4E00-B8C6-9859E0F9C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0188" y="1890713"/>
              <a:ext cx="41275" cy="58738"/>
            </a:xfrm>
            <a:custGeom>
              <a:avLst/>
              <a:gdLst>
                <a:gd name="T0" fmla="*/ 10 w 11"/>
                <a:gd name="T1" fmla="*/ 1 h 16"/>
                <a:gd name="T2" fmla="*/ 10 w 11"/>
                <a:gd name="T3" fmla="*/ 1 h 16"/>
                <a:gd name="T4" fmla="*/ 11 w 11"/>
                <a:gd name="T5" fmla="*/ 3 h 16"/>
                <a:gd name="T6" fmla="*/ 4 w 11"/>
                <a:gd name="T7" fmla="*/ 14 h 16"/>
                <a:gd name="T8" fmla="*/ 1 w 11"/>
                <a:gd name="T9" fmla="*/ 15 h 16"/>
                <a:gd name="T10" fmla="*/ 1 w 11"/>
                <a:gd name="T11" fmla="*/ 15 h 16"/>
                <a:gd name="T12" fmla="*/ 1 w 11"/>
                <a:gd name="T13" fmla="*/ 12 h 16"/>
                <a:gd name="T14" fmla="*/ 7 w 11"/>
                <a:gd name="T15" fmla="*/ 1 h 16"/>
                <a:gd name="T16" fmla="*/ 10 w 11"/>
                <a:gd name="T17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6"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5"/>
                    <a:pt x="2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5"/>
                    <a:pt x="0" y="13"/>
                    <a:pt x="1" y="1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9" y="0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9">
              <a:extLst>
                <a:ext uri="{FF2B5EF4-FFF2-40B4-BE49-F238E27FC236}">
                  <a16:creationId xmlns:a16="http://schemas.microsoft.com/office/drawing/2014/main" xmlns="" id="{4C72CA9C-CBE3-40A1-ABD6-66291DFF9D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2438" y="1890713"/>
              <a:ext cx="41275" cy="58738"/>
            </a:xfrm>
            <a:custGeom>
              <a:avLst/>
              <a:gdLst>
                <a:gd name="T0" fmla="*/ 1 w 11"/>
                <a:gd name="T1" fmla="*/ 1 h 16"/>
                <a:gd name="T2" fmla="*/ 1 w 11"/>
                <a:gd name="T3" fmla="*/ 1 h 16"/>
                <a:gd name="T4" fmla="*/ 4 w 11"/>
                <a:gd name="T5" fmla="*/ 1 h 16"/>
                <a:gd name="T6" fmla="*/ 11 w 11"/>
                <a:gd name="T7" fmla="*/ 12 h 16"/>
                <a:gd name="T8" fmla="*/ 10 w 11"/>
                <a:gd name="T9" fmla="*/ 15 h 16"/>
                <a:gd name="T10" fmla="*/ 10 w 11"/>
                <a:gd name="T11" fmla="*/ 15 h 16"/>
                <a:gd name="T12" fmla="*/ 7 w 11"/>
                <a:gd name="T13" fmla="*/ 14 h 16"/>
                <a:gd name="T14" fmla="*/ 1 w 11"/>
                <a:gd name="T15" fmla="*/ 3 h 16"/>
                <a:gd name="T16" fmla="*/ 1 w 11"/>
                <a:gd name="T17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6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4" y="0"/>
                    <a:pt x="4" y="1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3"/>
                    <a:pt x="11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8" y="15"/>
                    <a:pt x="7" y="1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0">
              <a:extLst>
                <a:ext uri="{FF2B5EF4-FFF2-40B4-BE49-F238E27FC236}">
                  <a16:creationId xmlns:a16="http://schemas.microsoft.com/office/drawing/2014/main" xmlns="" id="{2E5C7A77-EFA6-48D3-A080-436DFC41EE7C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051" y="1816101"/>
              <a:ext cx="60325" cy="41275"/>
            </a:xfrm>
            <a:custGeom>
              <a:avLst/>
              <a:gdLst>
                <a:gd name="T0" fmla="*/ 0 w 16"/>
                <a:gd name="T1" fmla="*/ 2 h 11"/>
                <a:gd name="T2" fmla="*/ 0 w 16"/>
                <a:gd name="T3" fmla="*/ 2 h 11"/>
                <a:gd name="T4" fmla="*/ 3 w 16"/>
                <a:gd name="T5" fmla="*/ 1 h 11"/>
                <a:gd name="T6" fmla="*/ 14 w 16"/>
                <a:gd name="T7" fmla="*/ 7 h 11"/>
                <a:gd name="T8" fmla="*/ 15 w 16"/>
                <a:gd name="T9" fmla="*/ 10 h 11"/>
                <a:gd name="T10" fmla="*/ 15 w 16"/>
                <a:gd name="T11" fmla="*/ 10 h 11"/>
                <a:gd name="T12" fmla="*/ 12 w 16"/>
                <a:gd name="T13" fmla="*/ 11 h 11"/>
                <a:gd name="T14" fmla="*/ 1 w 16"/>
                <a:gd name="T15" fmla="*/ 5 h 11"/>
                <a:gd name="T16" fmla="*/ 0 w 16"/>
                <a:gd name="T17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1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5" y="8"/>
                    <a:pt x="16" y="9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1"/>
                    <a:pt x="13" y="11"/>
                    <a:pt x="12" y="11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1">
              <a:extLst>
                <a:ext uri="{FF2B5EF4-FFF2-40B4-BE49-F238E27FC236}">
                  <a16:creationId xmlns:a16="http://schemas.microsoft.com/office/drawing/2014/main" xmlns="" id="{0452418F-13A0-4E6B-84BE-C70FE48B38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051" y="1593851"/>
              <a:ext cx="60325" cy="39688"/>
            </a:xfrm>
            <a:custGeom>
              <a:avLst/>
              <a:gdLst>
                <a:gd name="T0" fmla="*/ 0 w 16"/>
                <a:gd name="T1" fmla="*/ 10 h 11"/>
                <a:gd name="T2" fmla="*/ 0 w 16"/>
                <a:gd name="T3" fmla="*/ 10 h 11"/>
                <a:gd name="T4" fmla="*/ 1 w 16"/>
                <a:gd name="T5" fmla="*/ 7 h 11"/>
                <a:gd name="T6" fmla="*/ 12 w 16"/>
                <a:gd name="T7" fmla="*/ 1 h 11"/>
                <a:gd name="T8" fmla="*/ 15 w 16"/>
                <a:gd name="T9" fmla="*/ 2 h 11"/>
                <a:gd name="T10" fmla="*/ 15 w 16"/>
                <a:gd name="T11" fmla="*/ 2 h 11"/>
                <a:gd name="T12" fmla="*/ 14 w 16"/>
                <a:gd name="T13" fmla="*/ 4 h 11"/>
                <a:gd name="T14" fmla="*/ 3 w 16"/>
                <a:gd name="T15" fmla="*/ 11 h 11"/>
                <a:gd name="T16" fmla="*/ 0 w 16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1"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9"/>
                    <a:pt x="0" y="8"/>
                    <a:pt x="1" y="7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0"/>
                    <a:pt x="14" y="1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3"/>
                    <a:pt x="15" y="4"/>
                    <a:pt x="14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1" y="11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2">
              <a:extLst>
                <a:ext uri="{FF2B5EF4-FFF2-40B4-BE49-F238E27FC236}">
                  <a16:creationId xmlns:a16="http://schemas.microsoft.com/office/drawing/2014/main" xmlns="" id="{BDD3FF50-171F-4777-9B41-21D199BBA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2438" y="1504951"/>
              <a:ext cx="41275" cy="58738"/>
            </a:xfrm>
            <a:custGeom>
              <a:avLst/>
              <a:gdLst>
                <a:gd name="T0" fmla="*/ 1 w 11"/>
                <a:gd name="T1" fmla="*/ 15 h 16"/>
                <a:gd name="T2" fmla="*/ 1 w 11"/>
                <a:gd name="T3" fmla="*/ 15 h 16"/>
                <a:gd name="T4" fmla="*/ 1 w 11"/>
                <a:gd name="T5" fmla="*/ 12 h 16"/>
                <a:gd name="T6" fmla="*/ 7 w 11"/>
                <a:gd name="T7" fmla="*/ 1 h 16"/>
                <a:gd name="T8" fmla="*/ 10 w 11"/>
                <a:gd name="T9" fmla="*/ 0 h 16"/>
                <a:gd name="T10" fmla="*/ 10 w 11"/>
                <a:gd name="T11" fmla="*/ 0 h 16"/>
                <a:gd name="T12" fmla="*/ 11 w 11"/>
                <a:gd name="T13" fmla="*/ 3 h 16"/>
                <a:gd name="T14" fmla="*/ 4 w 11"/>
                <a:gd name="T15" fmla="*/ 14 h 16"/>
                <a:gd name="T16" fmla="*/ 1 w 11"/>
                <a:gd name="T17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6"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3"/>
                    <a:pt x="1" y="1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9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5"/>
                    <a:pt x="2" y="16"/>
                    <a:pt x="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3">
              <a:extLst>
                <a:ext uri="{FF2B5EF4-FFF2-40B4-BE49-F238E27FC236}">
                  <a16:creationId xmlns:a16="http://schemas.microsoft.com/office/drawing/2014/main" xmlns="" id="{CC8357AF-A79A-4426-9B22-A6ADF6F45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97951" y="1711326"/>
              <a:ext cx="63500" cy="30163"/>
            </a:xfrm>
            <a:custGeom>
              <a:avLst/>
              <a:gdLst>
                <a:gd name="T0" fmla="*/ 17 w 17"/>
                <a:gd name="T1" fmla="*/ 4 h 8"/>
                <a:gd name="T2" fmla="*/ 17 w 17"/>
                <a:gd name="T3" fmla="*/ 4 h 8"/>
                <a:gd name="T4" fmla="*/ 13 w 17"/>
                <a:gd name="T5" fmla="*/ 8 h 8"/>
                <a:gd name="T6" fmla="*/ 4 w 17"/>
                <a:gd name="T7" fmla="*/ 8 h 8"/>
                <a:gd name="T8" fmla="*/ 0 w 17"/>
                <a:gd name="T9" fmla="*/ 4 h 8"/>
                <a:gd name="T10" fmla="*/ 0 w 17"/>
                <a:gd name="T11" fmla="*/ 4 h 8"/>
                <a:gd name="T12" fmla="*/ 4 w 17"/>
                <a:gd name="T13" fmla="*/ 0 h 8"/>
                <a:gd name="T14" fmla="*/ 13 w 17"/>
                <a:gd name="T15" fmla="*/ 0 h 8"/>
                <a:gd name="T16" fmla="*/ 17 w 17"/>
                <a:gd name="T1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8">
                  <a:moveTo>
                    <a:pt x="17" y="4"/>
                  </a:moveTo>
                  <a:cubicBezTo>
                    <a:pt x="17" y="4"/>
                    <a:pt x="17" y="4"/>
                    <a:pt x="17" y="4"/>
                  </a:cubicBezTo>
                  <a:cubicBezTo>
                    <a:pt x="17" y="6"/>
                    <a:pt x="15" y="8"/>
                    <a:pt x="1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1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4">
              <a:extLst>
                <a:ext uri="{FF2B5EF4-FFF2-40B4-BE49-F238E27FC236}">
                  <a16:creationId xmlns:a16="http://schemas.microsoft.com/office/drawing/2014/main" xmlns="" id="{2E8F658B-8AC5-4141-BF86-492E0C0EF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6076" y="1919288"/>
              <a:ext cx="33338" cy="60325"/>
            </a:xfrm>
            <a:custGeom>
              <a:avLst/>
              <a:gdLst>
                <a:gd name="T0" fmla="*/ 5 w 9"/>
                <a:gd name="T1" fmla="*/ 0 h 16"/>
                <a:gd name="T2" fmla="*/ 5 w 9"/>
                <a:gd name="T3" fmla="*/ 0 h 16"/>
                <a:gd name="T4" fmla="*/ 9 w 9"/>
                <a:gd name="T5" fmla="*/ 4 h 16"/>
                <a:gd name="T6" fmla="*/ 9 w 9"/>
                <a:gd name="T7" fmla="*/ 12 h 16"/>
                <a:gd name="T8" fmla="*/ 5 w 9"/>
                <a:gd name="T9" fmla="*/ 16 h 16"/>
                <a:gd name="T10" fmla="*/ 5 w 9"/>
                <a:gd name="T11" fmla="*/ 16 h 16"/>
                <a:gd name="T12" fmla="*/ 0 w 9"/>
                <a:gd name="T13" fmla="*/ 12 h 16"/>
                <a:gd name="T14" fmla="*/ 0 w 9"/>
                <a:gd name="T15" fmla="*/ 4 h 16"/>
                <a:gd name="T16" fmla="*/ 5 w 9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16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7" y="0"/>
                    <a:pt x="9" y="1"/>
                    <a:pt x="9" y="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5"/>
                    <a:pt x="7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2" y="16"/>
                    <a:pt x="0" y="15"/>
                    <a:pt x="0" y="1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5">
              <a:extLst>
                <a:ext uri="{FF2B5EF4-FFF2-40B4-BE49-F238E27FC236}">
                  <a16:creationId xmlns:a16="http://schemas.microsoft.com/office/drawing/2014/main" xmlns="" id="{4A3A6A66-2CAD-4B44-B3E5-7E75B90FE1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44038" y="1711326"/>
              <a:ext cx="61913" cy="30163"/>
            </a:xfrm>
            <a:custGeom>
              <a:avLst/>
              <a:gdLst>
                <a:gd name="T0" fmla="*/ 0 w 17"/>
                <a:gd name="T1" fmla="*/ 4 h 8"/>
                <a:gd name="T2" fmla="*/ 0 w 17"/>
                <a:gd name="T3" fmla="*/ 4 h 8"/>
                <a:gd name="T4" fmla="*/ 4 w 17"/>
                <a:gd name="T5" fmla="*/ 0 h 8"/>
                <a:gd name="T6" fmla="*/ 13 w 17"/>
                <a:gd name="T7" fmla="*/ 0 h 8"/>
                <a:gd name="T8" fmla="*/ 17 w 17"/>
                <a:gd name="T9" fmla="*/ 4 h 8"/>
                <a:gd name="T10" fmla="*/ 17 w 17"/>
                <a:gd name="T11" fmla="*/ 4 h 8"/>
                <a:gd name="T12" fmla="*/ 13 w 17"/>
                <a:gd name="T13" fmla="*/ 8 h 8"/>
                <a:gd name="T14" fmla="*/ 4 w 17"/>
                <a:gd name="T15" fmla="*/ 8 h 8"/>
                <a:gd name="T16" fmla="*/ 0 w 17"/>
                <a:gd name="T1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8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1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6"/>
                    <a:pt x="15" y="8"/>
                    <a:pt x="1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6">
              <a:extLst>
                <a:ext uri="{FF2B5EF4-FFF2-40B4-BE49-F238E27FC236}">
                  <a16:creationId xmlns:a16="http://schemas.microsoft.com/office/drawing/2014/main" xmlns="" id="{5727C87F-DA8A-468A-B9E5-3A89BC798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0188" y="1641476"/>
              <a:ext cx="334963" cy="315913"/>
            </a:xfrm>
            <a:custGeom>
              <a:avLst/>
              <a:gdLst>
                <a:gd name="T0" fmla="*/ 90 w 90"/>
                <a:gd name="T1" fmla="*/ 11 h 85"/>
                <a:gd name="T2" fmla="*/ 89 w 90"/>
                <a:gd name="T3" fmla="*/ 6 h 85"/>
                <a:gd name="T4" fmla="*/ 43 w 90"/>
                <a:gd name="T5" fmla="*/ 18 h 85"/>
                <a:gd name="T6" fmla="*/ 39 w 90"/>
                <a:gd name="T7" fmla="*/ 15 h 85"/>
                <a:gd name="T8" fmla="*/ 41 w 90"/>
                <a:gd name="T9" fmla="*/ 8 h 85"/>
                <a:gd name="T10" fmla="*/ 38 w 90"/>
                <a:gd name="T11" fmla="*/ 7 h 85"/>
                <a:gd name="T12" fmla="*/ 37 w 90"/>
                <a:gd name="T13" fmla="*/ 14 h 85"/>
                <a:gd name="T14" fmla="*/ 36 w 90"/>
                <a:gd name="T15" fmla="*/ 14 h 85"/>
                <a:gd name="T16" fmla="*/ 31 w 90"/>
                <a:gd name="T17" fmla="*/ 16 h 85"/>
                <a:gd name="T18" fmla="*/ 4 w 90"/>
                <a:gd name="T19" fmla="*/ 0 h 85"/>
                <a:gd name="T20" fmla="*/ 0 w 90"/>
                <a:gd name="T21" fmla="*/ 7 h 85"/>
                <a:gd name="T22" fmla="*/ 27 w 90"/>
                <a:gd name="T23" fmla="*/ 23 h 85"/>
                <a:gd name="T24" fmla="*/ 20 w 90"/>
                <a:gd name="T25" fmla="*/ 24 h 85"/>
                <a:gd name="T26" fmla="*/ 21 w 90"/>
                <a:gd name="T27" fmla="*/ 29 h 85"/>
                <a:gd name="T28" fmla="*/ 28 w 90"/>
                <a:gd name="T29" fmla="*/ 27 h 85"/>
                <a:gd name="T30" fmla="*/ 32 w 90"/>
                <a:gd name="T31" fmla="*/ 31 h 85"/>
                <a:gd name="T32" fmla="*/ 18 w 90"/>
                <a:gd name="T33" fmla="*/ 85 h 85"/>
                <a:gd name="T34" fmla="*/ 20 w 90"/>
                <a:gd name="T35" fmla="*/ 85 h 85"/>
                <a:gd name="T36" fmla="*/ 35 w 90"/>
                <a:gd name="T37" fmla="*/ 31 h 85"/>
                <a:gd name="T38" fmla="*/ 36 w 90"/>
                <a:gd name="T39" fmla="*/ 31 h 85"/>
                <a:gd name="T40" fmla="*/ 40 w 90"/>
                <a:gd name="T41" fmla="*/ 30 h 85"/>
                <a:gd name="T42" fmla="*/ 47 w 90"/>
                <a:gd name="T43" fmla="*/ 34 h 85"/>
                <a:gd name="T44" fmla="*/ 51 w 90"/>
                <a:gd name="T45" fmla="*/ 27 h 85"/>
                <a:gd name="T46" fmla="*/ 44 w 90"/>
                <a:gd name="T47" fmla="*/ 23 h 85"/>
                <a:gd name="T48" fmla="*/ 90 w 90"/>
                <a:gd name="T49" fmla="*/ 1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0" h="85">
                  <a:moveTo>
                    <a:pt x="90" y="11"/>
                  </a:moveTo>
                  <a:cubicBezTo>
                    <a:pt x="89" y="6"/>
                    <a:pt x="89" y="6"/>
                    <a:pt x="89" y="6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7"/>
                    <a:pt x="41" y="16"/>
                    <a:pt x="39" y="15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4" y="14"/>
                    <a:pt x="33" y="15"/>
                    <a:pt x="31" y="1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9" y="29"/>
                    <a:pt x="31" y="30"/>
                    <a:pt x="32" y="31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5" y="31"/>
                    <a:pt x="35" y="31"/>
                    <a:pt x="36" y="31"/>
                  </a:cubicBezTo>
                  <a:cubicBezTo>
                    <a:pt x="37" y="31"/>
                    <a:pt x="39" y="31"/>
                    <a:pt x="40" y="30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44" y="23"/>
                    <a:pt x="44" y="23"/>
                    <a:pt x="44" y="23"/>
                  </a:cubicBezTo>
                  <a:lnTo>
                    <a:pt x="9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7">
              <a:extLst>
                <a:ext uri="{FF2B5EF4-FFF2-40B4-BE49-F238E27FC236}">
                  <a16:creationId xmlns:a16="http://schemas.microsoft.com/office/drawing/2014/main" xmlns="" id="{A28C80B6-07E2-4E7A-B678-0781FAD718A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24926" y="1330326"/>
              <a:ext cx="655638" cy="760413"/>
            </a:xfrm>
            <a:custGeom>
              <a:avLst/>
              <a:gdLst>
                <a:gd name="T0" fmla="*/ 138 w 177"/>
                <a:gd name="T1" fmla="*/ 175 h 205"/>
                <a:gd name="T2" fmla="*/ 173 w 177"/>
                <a:gd name="T3" fmla="*/ 107 h 205"/>
                <a:gd name="T4" fmla="*/ 142 w 177"/>
                <a:gd name="T5" fmla="*/ 41 h 205"/>
                <a:gd name="T6" fmla="*/ 147 w 177"/>
                <a:gd name="T7" fmla="*/ 34 h 205"/>
                <a:gd name="T8" fmla="*/ 165 w 177"/>
                <a:gd name="T9" fmla="*/ 54 h 205"/>
                <a:gd name="T10" fmla="*/ 169 w 177"/>
                <a:gd name="T11" fmla="*/ 50 h 205"/>
                <a:gd name="T12" fmla="*/ 156 w 177"/>
                <a:gd name="T13" fmla="*/ 11 h 205"/>
                <a:gd name="T14" fmla="*/ 114 w 177"/>
                <a:gd name="T15" fmla="*/ 11 h 205"/>
                <a:gd name="T16" fmla="*/ 112 w 177"/>
                <a:gd name="T17" fmla="*/ 17 h 205"/>
                <a:gd name="T18" fmla="*/ 137 w 177"/>
                <a:gd name="T19" fmla="*/ 27 h 205"/>
                <a:gd name="T20" fmla="*/ 132 w 177"/>
                <a:gd name="T21" fmla="*/ 34 h 205"/>
                <a:gd name="T22" fmla="*/ 93 w 177"/>
                <a:gd name="T23" fmla="*/ 22 h 205"/>
                <a:gd name="T24" fmla="*/ 93 w 177"/>
                <a:gd name="T25" fmla="*/ 16 h 205"/>
                <a:gd name="T26" fmla="*/ 97 w 177"/>
                <a:gd name="T27" fmla="*/ 16 h 205"/>
                <a:gd name="T28" fmla="*/ 101 w 177"/>
                <a:gd name="T29" fmla="*/ 11 h 205"/>
                <a:gd name="T30" fmla="*/ 101 w 177"/>
                <a:gd name="T31" fmla="*/ 11 h 205"/>
                <a:gd name="T32" fmla="*/ 97 w 177"/>
                <a:gd name="T33" fmla="*/ 7 h 205"/>
                <a:gd name="T34" fmla="*/ 80 w 177"/>
                <a:gd name="T35" fmla="*/ 7 h 205"/>
                <a:gd name="T36" fmla="*/ 76 w 177"/>
                <a:gd name="T37" fmla="*/ 11 h 205"/>
                <a:gd name="T38" fmla="*/ 76 w 177"/>
                <a:gd name="T39" fmla="*/ 11 h 205"/>
                <a:gd name="T40" fmla="*/ 80 w 177"/>
                <a:gd name="T41" fmla="*/ 16 h 205"/>
                <a:gd name="T42" fmla="*/ 84 w 177"/>
                <a:gd name="T43" fmla="*/ 16 h 205"/>
                <a:gd name="T44" fmla="*/ 84 w 177"/>
                <a:gd name="T45" fmla="*/ 22 h 205"/>
                <a:gd name="T46" fmla="*/ 45 w 177"/>
                <a:gd name="T47" fmla="*/ 34 h 205"/>
                <a:gd name="T48" fmla="*/ 41 w 177"/>
                <a:gd name="T49" fmla="*/ 27 h 205"/>
                <a:gd name="T50" fmla="*/ 65 w 177"/>
                <a:gd name="T51" fmla="*/ 17 h 205"/>
                <a:gd name="T52" fmla="*/ 63 w 177"/>
                <a:gd name="T53" fmla="*/ 11 h 205"/>
                <a:gd name="T54" fmla="*/ 21 w 177"/>
                <a:gd name="T55" fmla="*/ 11 h 205"/>
                <a:gd name="T56" fmla="*/ 8 w 177"/>
                <a:gd name="T57" fmla="*/ 50 h 205"/>
                <a:gd name="T58" fmla="*/ 12 w 177"/>
                <a:gd name="T59" fmla="*/ 54 h 205"/>
                <a:gd name="T60" fmla="*/ 30 w 177"/>
                <a:gd name="T61" fmla="*/ 34 h 205"/>
                <a:gd name="T62" fmla="*/ 35 w 177"/>
                <a:gd name="T63" fmla="*/ 41 h 205"/>
                <a:gd name="T64" fmla="*/ 4 w 177"/>
                <a:gd name="T65" fmla="*/ 107 h 205"/>
                <a:gd name="T66" fmla="*/ 39 w 177"/>
                <a:gd name="T67" fmla="*/ 175 h 205"/>
                <a:gd name="T68" fmla="*/ 30 w 177"/>
                <a:gd name="T69" fmla="*/ 192 h 205"/>
                <a:gd name="T70" fmla="*/ 33 w 177"/>
                <a:gd name="T71" fmla="*/ 203 h 205"/>
                <a:gd name="T72" fmla="*/ 33 w 177"/>
                <a:gd name="T73" fmla="*/ 203 h 205"/>
                <a:gd name="T74" fmla="*/ 45 w 177"/>
                <a:gd name="T75" fmla="*/ 200 h 205"/>
                <a:gd name="T76" fmla="*/ 54 w 177"/>
                <a:gd name="T77" fmla="*/ 184 h 205"/>
                <a:gd name="T78" fmla="*/ 89 w 177"/>
                <a:gd name="T79" fmla="*/ 191 h 205"/>
                <a:gd name="T80" fmla="*/ 123 w 177"/>
                <a:gd name="T81" fmla="*/ 184 h 205"/>
                <a:gd name="T82" fmla="*/ 133 w 177"/>
                <a:gd name="T83" fmla="*/ 200 h 205"/>
                <a:gd name="T84" fmla="*/ 144 w 177"/>
                <a:gd name="T85" fmla="*/ 203 h 205"/>
                <a:gd name="T86" fmla="*/ 144 w 177"/>
                <a:gd name="T87" fmla="*/ 203 h 205"/>
                <a:gd name="T88" fmla="*/ 147 w 177"/>
                <a:gd name="T89" fmla="*/ 192 h 205"/>
                <a:gd name="T90" fmla="*/ 138 w 177"/>
                <a:gd name="T91" fmla="*/ 175 h 205"/>
                <a:gd name="T92" fmla="*/ 13 w 177"/>
                <a:gd name="T93" fmla="*/ 107 h 205"/>
                <a:gd name="T94" fmla="*/ 89 w 177"/>
                <a:gd name="T95" fmla="*/ 31 h 205"/>
                <a:gd name="T96" fmla="*/ 165 w 177"/>
                <a:gd name="T97" fmla="*/ 107 h 205"/>
                <a:gd name="T98" fmla="*/ 89 w 177"/>
                <a:gd name="T99" fmla="*/ 183 h 205"/>
                <a:gd name="T100" fmla="*/ 13 w 177"/>
                <a:gd name="T101" fmla="*/ 10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7" h="205">
                  <a:moveTo>
                    <a:pt x="138" y="175"/>
                  </a:moveTo>
                  <a:cubicBezTo>
                    <a:pt x="159" y="160"/>
                    <a:pt x="173" y="135"/>
                    <a:pt x="173" y="107"/>
                  </a:cubicBezTo>
                  <a:cubicBezTo>
                    <a:pt x="173" y="80"/>
                    <a:pt x="161" y="57"/>
                    <a:pt x="142" y="41"/>
                  </a:cubicBezTo>
                  <a:cubicBezTo>
                    <a:pt x="147" y="34"/>
                    <a:pt x="147" y="34"/>
                    <a:pt x="147" y="34"/>
                  </a:cubicBezTo>
                  <a:cubicBezTo>
                    <a:pt x="154" y="40"/>
                    <a:pt x="160" y="47"/>
                    <a:pt x="165" y="54"/>
                  </a:cubicBezTo>
                  <a:cubicBezTo>
                    <a:pt x="167" y="53"/>
                    <a:pt x="168" y="52"/>
                    <a:pt x="169" y="50"/>
                  </a:cubicBezTo>
                  <a:cubicBezTo>
                    <a:pt x="177" y="39"/>
                    <a:pt x="171" y="22"/>
                    <a:pt x="156" y="11"/>
                  </a:cubicBezTo>
                  <a:cubicBezTo>
                    <a:pt x="141" y="0"/>
                    <a:pt x="122" y="0"/>
                    <a:pt x="114" y="11"/>
                  </a:cubicBezTo>
                  <a:cubicBezTo>
                    <a:pt x="113" y="13"/>
                    <a:pt x="112" y="15"/>
                    <a:pt x="112" y="17"/>
                  </a:cubicBezTo>
                  <a:cubicBezTo>
                    <a:pt x="120" y="19"/>
                    <a:pt x="129" y="22"/>
                    <a:pt x="137" y="27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20" y="27"/>
                    <a:pt x="107" y="23"/>
                    <a:pt x="93" y="22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7" y="16"/>
                    <a:pt x="97" y="16"/>
                    <a:pt x="97" y="16"/>
                  </a:cubicBezTo>
                  <a:cubicBezTo>
                    <a:pt x="99" y="16"/>
                    <a:pt x="101" y="14"/>
                    <a:pt x="101" y="11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9"/>
                    <a:pt x="99" y="7"/>
                    <a:pt x="97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8" y="7"/>
                    <a:pt x="76" y="9"/>
                    <a:pt x="76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4"/>
                    <a:pt x="78" y="16"/>
                    <a:pt x="80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70" y="23"/>
                    <a:pt x="57" y="27"/>
                    <a:pt x="45" y="34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8" y="22"/>
                    <a:pt x="57" y="19"/>
                    <a:pt x="65" y="17"/>
                  </a:cubicBezTo>
                  <a:cubicBezTo>
                    <a:pt x="65" y="15"/>
                    <a:pt x="64" y="13"/>
                    <a:pt x="63" y="11"/>
                  </a:cubicBezTo>
                  <a:cubicBezTo>
                    <a:pt x="55" y="0"/>
                    <a:pt x="37" y="0"/>
                    <a:pt x="21" y="11"/>
                  </a:cubicBezTo>
                  <a:cubicBezTo>
                    <a:pt x="6" y="22"/>
                    <a:pt x="0" y="39"/>
                    <a:pt x="8" y="50"/>
                  </a:cubicBezTo>
                  <a:cubicBezTo>
                    <a:pt x="9" y="52"/>
                    <a:pt x="10" y="53"/>
                    <a:pt x="12" y="54"/>
                  </a:cubicBezTo>
                  <a:cubicBezTo>
                    <a:pt x="17" y="47"/>
                    <a:pt x="23" y="40"/>
                    <a:pt x="30" y="3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16" y="57"/>
                    <a:pt x="4" y="80"/>
                    <a:pt x="4" y="107"/>
                  </a:cubicBezTo>
                  <a:cubicBezTo>
                    <a:pt x="4" y="135"/>
                    <a:pt x="18" y="160"/>
                    <a:pt x="39" y="175"/>
                  </a:cubicBezTo>
                  <a:cubicBezTo>
                    <a:pt x="30" y="192"/>
                    <a:pt x="30" y="192"/>
                    <a:pt x="30" y="192"/>
                  </a:cubicBezTo>
                  <a:cubicBezTo>
                    <a:pt x="28" y="196"/>
                    <a:pt x="29" y="201"/>
                    <a:pt x="33" y="203"/>
                  </a:cubicBezTo>
                  <a:cubicBezTo>
                    <a:pt x="33" y="203"/>
                    <a:pt x="33" y="203"/>
                    <a:pt x="33" y="203"/>
                  </a:cubicBezTo>
                  <a:cubicBezTo>
                    <a:pt x="37" y="205"/>
                    <a:pt x="42" y="204"/>
                    <a:pt x="45" y="200"/>
                  </a:cubicBezTo>
                  <a:cubicBezTo>
                    <a:pt x="54" y="184"/>
                    <a:pt x="54" y="184"/>
                    <a:pt x="54" y="184"/>
                  </a:cubicBezTo>
                  <a:cubicBezTo>
                    <a:pt x="64" y="189"/>
                    <a:pt x="76" y="191"/>
                    <a:pt x="89" y="191"/>
                  </a:cubicBezTo>
                  <a:cubicBezTo>
                    <a:pt x="101" y="191"/>
                    <a:pt x="113" y="189"/>
                    <a:pt x="123" y="184"/>
                  </a:cubicBezTo>
                  <a:cubicBezTo>
                    <a:pt x="133" y="200"/>
                    <a:pt x="133" y="200"/>
                    <a:pt x="133" y="200"/>
                  </a:cubicBezTo>
                  <a:cubicBezTo>
                    <a:pt x="135" y="204"/>
                    <a:pt x="140" y="205"/>
                    <a:pt x="144" y="203"/>
                  </a:cubicBezTo>
                  <a:cubicBezTo>
                    <a:pt x="144" y="203"/>
                    <a:pt x="144" y="203"/>
                    <a:pt x="144" y="203"/>
                  </a:cubicBezTo>
                  <a:cubicBezTo>
                    <a:pt x="148" y="201"/>
                    <a:pt x="150" y="196"/>
                    <a:pt x="147" y="192"/>
                  </a:cubicBezTo>
                  <a:lnTo>
                    <a:pt x="138" y="175"/>
                  </a:lnTo>
                  <a:close/>
                  <a:moveTo>
                    <a:pt x="13" y="107"/>
                  </a:moveTo>
                  <a:cubicBezTo>
                    <a:pt x="13" y="65"/>
                    <a:pt x="47" y="31"/>
                    <a:pt x="89" y="31"/>
                  </a:cubicBezTo>
                  <a:cubicBezTo>
                    <a:pt x="131" y="31"/>
                    <a:pt x="165" y="65"/>
                    <a:pt x="165" y="107"/>
                  </a:cubicBezTo>
                  <a:cubicBezTo>
                    <a:pt x="165" y="149"/>
                    <a:pt x="131" y="183"/>
                    <a:pt x="89" y="183"/>
                  </a:cubicBezTo>
                  <a:cubicBezTo>
                    <a:pt x="47" y="183"/>
                    <a:pt x="13" y="149"/>
                    <a:pt x="13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884D1E07-E48E-4444-9561-AFCC64F1770C}"/>
              </a:ext>
            </a:extLst>
          </p:cNvPr>
          <p:cNvGrpSpPr/>
          <p:nvPr/>
        </p:nvGrpSpPr>
        <p:grpSpPr>
          <a:xfrm>
            <a:off x="8842376" y="3343318"/>
            <a:ext cx="815975" cy="815975"/>
            <a:chOff x="8842376" y="3022601"/>
            <a:chExt cx="815975" cy="815975"/>
          </a:xfrm>
          <a:solidFill>
            <a:schemeClr val="accent2"/>
          </a:solidFill>
        </p:grpSpPr>
        <p:sp>
          <p:nvSpPr>
            <p:cNvPr id="49" name="Freeform 38">
              <a:extLst>
                <a:ext uri="{FF2B5EF4-FFF2-40B4-BE49-F238E27FC236}">
                  <a16:creationId xmlns:a16="http://schemas.microsoft.com/office/drawing/2014/main" xmlns="" id="{AC67FFCD-A7E0-4146-B601-5701518F8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576" y="3352801"/>
              <a:ext cx="155575" cy="160338"/>
            </a:xfrm>
            <a:custGeom>
              <a:avLst/>
              <a:gdLst>
                <a:gd name="T0" fmla="*/ 18 w 42"/>
                <a:gd name="T1" fmla="*/ 25 h 43"/>
                <a:gd name="T2" fmla="*/ 23 w 42"/>
                <a:gd name="T3" fmla="*/ 5 h 43"/>
                <a:gd name="T4" fmla="*/ 25 w 42"/>
                <a:gd name="T5" fmla="*/ 1 h 43"/>
                <a:gd name="T6" fmla="*/ 7 w 42"/>
                <a:gd name="T7" fmla="*/ 6 h 43"/>
                <a:gd name="T8" fmla="*/ 7 w 42"/>
                <a:gd name="T9" fmla="*/ 35 h 43"/>
                <a:gd name="T10" fmla="*/ 36 w 42"/>
                <a:gd name="T11" fmla="*/ 35 h 43"/>
                <a:gd name="T12" fmla="*/ 41 w 42"/>
                <a:gd name="T13" fmla="*/ 18 h 43"/>
                <a:gd name="T14" fmla="*/ 38 w 42"/>
                <a:gd name="T15" fmla="*/ 19 h 43"/>
                <a:gd name="T16" fmla="*/ 18 w 42"/>
                <a:gd name="T17" fmla="*/ 2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43">
                  <a:moveTo>
                    <a:pt x="18" y="2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18" y="0"/>
                    <a:pt x="12" y="2"/>
                    <a:pt x="7" y="6"/>
                  </a:cubicBezTo>
                  <a:cubicBezTo>
                    <a:pt x="0" y="14"/>
                    <a:pt x="0" y="27"/>
                    <a:pt x="7" y="35"/>
                  </a:cubicBezTo>
                  <a:cubicBezTo>
                    <a:pt x="15" y="43"/>
                    <a:pt x="28" y="43"/>
                    <a:pt x="36" y="35"/>
                  </a:cubicBezTo>
                  <a:cubicBezTo>
                    <a:pt x="40" y="30"/>
                    <a:pt x="42" y="24"/>
                    <a:pt x="41" y="18"/>
                  </a:cubicBezTo>
                  <a:cubicBezTo>
                    <a:pt x="38" y="19"/>
                    <a:pt x="38" y="19"/>
                    <a:pt x="38" y="19"/>
                  </a:cubicBezTo>
                  <a:lnTo>
                    <a:pt x="18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39">
              <a:extLst>
                <a:ext uri="{FF2B5EF4-FFF2-40B4-BE49-F238E27FC236}">
                  <a16:creationId xmlns:a16="http://schemas.microsoft.com/office/drawing/2014/main" xmlns="" id="{5E6F5E57-932D-45C6-9865-D0FDA5F55585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5888" y="3181351"/>
              <a:ext cx="493713" cy="493713"/>
            </a:xfrm>
            <a:custGeom>
              <a:avLst/>
              <a:gdLst>
                <a:gd name="T0" fmla="*/ 99 w 133"/>
                <a:gd name="T1" fmla="*/ 42 h 133"/>
                <a:gd name="T2" fmla="*/ 95 w 133"/>
                <a:gd name="T3" fmla="*/ 95 h 133"/>
                <a:gd name="T4" fmla="*/ 38 w 133"/>
                <a:gd name="T5" fmla="*/ 95 h 133"/>
                <a:gd name="T6" fmla="*/ 38 w 133"/>
                <a:gd name="T7" fmla="*/ 38 h 133"/>
                <a:gd name="T8" fmla="*/ 91 w 133"/>
                <a:gd name="T9" fmla="*/ 35 h 133"/>
                <a:gd name="T10" fmla="*/ 100 w 133"/>
                <a:gd name="T11" fmla="*/ 26 h 133"/>
                <a:gd name="T12" fmla="*/ 105 w 133"/>
                <a:gd name="T13" fmla="*/ 20 h 133"/>
                <a:gd name="T14" fmla="*/ 24 w 133"/>
                <a:gd name="T15" fmla="*/ 24 h 133"/>
                <a:gd name="T16" fmla="*/ 24 w 133"/>
                <a:gd name="T17" fmla="*/ 109 h 133"/>
                <a:gd name="T18" fmla="*/ 109 w 133"/>
                <a:gd name="T19" fmla="*/ 109 h 133"/>
                <a:gd name="T20" fmla="*/ 113 w 133"/>
                <a:gd name="T21" fmla="*/ 28 h 133"/>
                <a:gd name="T22" fmla="*/ 107 w 133"/>
                <a:gd name="T23" fmla="*/ 33 h 133"/>
                <a:gd name="T24" fmla="*/ 99 w 133"/>
                <a:gd name="T25" fmla="*/ 4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133">
                  <a:moveTo>
                    <a:pt x="99" y="42"/>
                  </a:moveTo>
                  <a:cubicBezTo>
                    <a:pt x="111" y="58"/>
                    <a:pt x="109" y="81"/>
                    <a:pt x="95" y="95"/>
                  </a:cubicBezTo>
                  <a:cubicBezTo>
                    <a:pt x="79" y="111"/>
                    <a:pt x="54" y="111"/>
                    <a:pt x="38" y="95"/>
                  </a:cubicBezTo>
                  <a:cubicBezTo>
                    <a:pt x="22" y="79"/>
                    <a:pt x="22" y="54"/>
                    <a:pt x="38" y="38"/>
                  </a:cubicBezTo>
                  <a:cubicBezTo>
                    <a:pt x="53" y="24"/>
                    <a:pt x="75" y="23"/>
                    <a:pt x="91" y="35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82" y="0"/>
                    <a:pt x="46" y="2"/>
                    <a:pt x="24" y="24"/>
                  </a:cubicBezTo>
                  <a:cubicBezTo>
                    <a:pt x="0" y="48"/>
                    <a:pt x="0" y="86"/>
                    <a:pt x="24" y="109"/>
                  </a:cubicBezTo>
                  <a:cubicBezTo>
                    <a:pt x="47" y="133"/>
                    <a:pt x="86" y="133"/>
                    <a:pt x="109" y="109"/>
                  </a:cubicBezTo>
                  <a:cubicBezTo>
                    <a:pt x="132" y="87"/>
                    <a:pt x="133" y="52"/>
                    <a:pt x="113" y="28"/>
                  </a:cubicBezTo>
                  <a:cubicBezTo>
                    <a:pt x="107" y="33"/>
                    <a:pt x="107" y="33"/>
                    <a:pt x="107" y="33"/>
                  </a:cubicBezTo>
                  <a:lnTo>
                    <a:pt x="99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0">
              <a:extLst>
                <a:ext uri="{FF2B5EF4-FFF2-40B4-BE49-F238E27FC236}">
                  <a16:creationId xmlns:a16="http://schemas.microsoft.com/office/drawing/2014/main" xmlns="" id="{91148CF1-51C4-49C2-BBFC-AEB085B67A6C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2376" y="3022601"/>
              <a:ext cx="815975" cy="815975"/>
            </a:xfrm>
            <a:custGeom>
              <a:avLst/>
              <a:gdLst>
                <a:gd name="T0" fmla="*/ 194 w 220"/>
                <a:gd name="T1" fmla="*/ 55 h 220"/>
                <a:gd name="T2" fmla="*/ 183 w 220"/>
                <a:gd name="T3" fmla="*/ 56 h 220"/>
                <a:gd name="T4" fmla="*/ 171 w 220"/>
                <a:gd name="T5" fmla="*/ 57 h 220"/>
                <a:gd name="T6" fmla="*/ 171 w 220"/>
                <a:gd name="T7" fmla="*/ 57 h 220"/>
                <a:gd name="T8" fmla="*/ 167 w 220"/>
                <a:gd name="T9" fmla="*/ 167 h 220"/>
                <a:gd name="T10" fmla="*/ 54 w 220"/>
                <a:gd name="T11" fmla="*/ 167 h 220"/>
                <a:gd name="T12" fmla="*/ 54 w 220"/>
                <a:gd name="T13" fmla="*/ 53 h 220"/>
                <a:gd name="T14" fmla="*/ 164 w 220"/>
                <a:gd name="T15" fmla="*/ 49 h 220"/>
                <a:gd name="T16" fmla="*/ 164 w 220"/>
                <a:gd name="T17" fmla="*/ 49 h 220"/>
                <a:gd name="T18" fmla="*/ 165 w 220"/>
                <a:gd name="T19" fmla="*/ 38 h 220"/>
                <a:gd name="T20" fmla="*/ 166 w 220"/>
                <a:gd name="T21" fmla="*/ 26 h 220"/>
                <a:gd name="T22" fmla="*/ 166 w 220"/>
                <a:gd name="T23" fmla="*/ 26 h 220"/>
                <a:gd name="T24" fmla="*/ 39 w 220"/>
                <a:gd name="T25" fmla="*/ 39 h 220"/>
                <a:gd name="T26" fmla="*/ 39 w 220"/>
                <a:gd name="T27" fmla="*/ 181 h 220"/>
                <a:gd name="T28" fmla="*/ 182 w 220"/>
                <a:gd name="T29" fmla="*/ 181 h 220"/>
                <a:gd name="T30" fmla="*/ 195 w 220"/>
                <a:gd name="T31" fmla="*/ 54 h 220"/>
                <a:gd name="T32" fmla="*/ 194 w 220"/>
                <a:gd name="T33" fmla="*/ 55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0" h="220">
                  <a:moveTo>
                    <a:pt x="194" y="55"/>
                  </a:moveTo>
                  <a:cubicBezTo>
                    <a:pt x="183" y="56"/>
                    <a:pt x="183" y="56"/>
                    <a:pt x="183" y="56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99" y="88"/>
                    <a:pt x="198" y="136"/>
                    <a:pt x="167" y="167"/>
                  </a:cubicBezTo>
                  <a:cubicBezTo>
                    <a:pt x="136" y="198"/>
                    <a:pt x="85" y="198"/>
                    <a:pt x="54" y="167"/>
                  </a:cubicBezTo>
                  <a:cubicBezTo>
                    <a:pt x="22" y="135"/>
                    <a:pt x="22" y="84"/>
                    <a:pt x="54" y="53"/>
                  </a:cubicBezTo>
                  <a:cubicBezTo>
                    <a:pt x="84" y="23"/>
                    <a:pt x="132" y="21"/>
                    <a:pt x="164" y="49"/>
                  </a:cubicBezTo>
                  <a:cubicBezTo>
                    <a:pt x="164" y="49"/>
                    <a:pt x="164" y="49"/>
                    <a:pt x="164" y="49"/>
                  </a:cubicBezTo>
                  <a:cubicBezTo>
                    <a:pt x="165" y="38"/>
                    <a:pt x="165" y="38"/>
                    <a:pt x="165" y="38"/>
                  </a:cubicBezTo>
                  <a:cubicBezTo>
                    <a:pt x="166" y="26"/>
                    <a:pt x="166" y="26"/>
                    <a:pt x="166" y="26"/>
                  </a:cubicBezTo>
                  <a:cubicBezTo>
                    <a:pt x="166" y="26"/>
                    <a:pt x="166" y="26"/>
                    <a:pt x="166" y="26"/>
                  </a:cubicBezTo>
                  <a:cubicBezTo>
                    <a:pt x="127" y="0"/>
                    <a:pt x="74" y="4"/>
                    <a:pt x="39" y="39"/>
                  </a:cubicBezTo>
                  <a:cubicBezTo>
                    <a:pt x="0" y="78"/>
                    <a:pt x="0" y="141"/>
                    <a:pt x="39" y="181"/>
                  </a:cubicBezTo>
                  <a:cubicBezTo>
                    <a:pt x="79" y="220"/>
                    <a:pt x="142" y="220"/>
                    <a:pt x="182" y="181"/>
                  </a:cubicBezTo>
                  <a:cubicBezTo>
                    <a:pt x="216" y="146"/>
                    <a:pt x="220" y="93"/>
                    <a:pt x="195" y="54"/>
                  </a:cubicBezTo>
                  <a:lnTo>
                    <a:pt x="194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1">
              <a:extLst>
                <a:ext uri="{FF2B5EF4-FFF2-40B4-BE49-F238E27FC236}">
                  <a16:creationId xmlns:a16="http://schemas.microsoft.com/office/drawing/2014/main" xmlns="" id="{1974FD06-C345-48A5-9ED7-84BDD9CDD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53538" y="3059113"/>
              <a:ext cx="371475" cy="371475"/>
            </a:xfrm>
            <a:custGeom>
              <a:avLst/>
              <a:gdLst>
                <a:gd name="T0" fmla="*/ 180 w 234"/>
                <a:gd name="T1" fmla="*/ 61 h 234"/>
                <a:gd name="T2" fmla="*/ 171 w 234"/>
                <a:gd name="T3" fmla="*/ 61 h 234"/>
                <a:gd name="T4" fmla="*/ 171 w 234"/>
                <a:gd name="T5" fmla="*/ 54 h 234"/>
                <a:gd name="T6" fmla="*/ 176 w 234"/>
                <a:gd name="T7" fmla="*/ 0 h 234"/>
                <a:gd name="T8" fmla="*/ 134 w 234"/>
                <a:gd name="T9" fmla="*/ 40 h 234"/>
                <a:gd name="T10" fmla="*/ 129 w 234"/>
                <a:gd name="T11" fmla="*/ 94 h 234"/>
                <a:gd name="T12" fmla="*/ 24 w 234"/>
                <a:gd name="T13" fmla="*/ 201 h 234"/>
                <a:gd name="T14" fmla="*/ 24 w 234"/>
                <a:gd name="T15" fmla="*/ 152 h 234"/>
                <a:gd name="T16" fmla="*/ 3 w 234"/>
                <a:gd name="T17" fmla="*/ 222 h 234"/>
                <a:gd name="T18" fmla="*/ 3 w 234"/>
                <a:gd name="T19" fmla="*/ 222 h 234"/>
                <a:gd name="T20" fmla="*/ 0 w 234"/>
                <a:gd name="T21" fmla="*/ 234 h 234"/>
                <a:gd name="T22" fmla="*/ 0 w 234"/>
                <a:gd name="T23" fmla="*/ 234 h 234"/>
                <a:gd name="T24" fmla="*/ 0 w 234"/>
                <a:gd name="T25" fmla="*/ 234 h 234"/>
                <a:gd name="T26" fmla="*/ 7 w 234"/>
                <a:gd name="T27" fmla="*/ 232 h 234"/>
                <a:gd name="T28" fmla="*/ 12 w 234"/>
                <a:gd name="T29" fmla="*/ 229 h 234"/>
                <a:gd name="T30" fmla="*/ 12 w 234"/>
                <a:gd name="T31" fmla="*/ 229 h 234"/>
                <a:gd name="T32" fmla="*/ 82 w 234"/>
                <a:gd name="T33" fmla="*/ 208 h 234"/>
                <a:gd name="T34" fmla="*/ 31 w 234"/>
                <a:gd name="T35" fmla="*/ 208 h 234"/>
                <a:gd name="T36" fmla="*/ 138 w 234"/>
                <a:gd name="T37" fmla="*/ 103 h 234"/>
                <a:gd name="T38" fmla="*/ 192 w 234"/>
                <a:gd name="T39" fmla="*/ 98 h 234"/>
                <a:gd name="T40" fmla="*/ 234 w 234"/>
                <a:gd name="T41" fmla="*/ 56 h 234"/>
                <a:gd name="T42" fmla="*/ 180 w 234"/>
                <a:gd name="T43" fmla="*/ 6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34" h="234">
                  <a:moveTo>
                    <a:pt x="180" y="61"/>
                  </a:moveTo>
                  <a:lnTo>
                    <a:pt x="171" y="61"/>
                  </a:lnTo>
                  <a:lnTo>
                    <a:pt x="171" y="54"/>
                  </a:lnTo>
                  <a:lnTo>
                    <a:pt x="176" y="0"/>
                  </a:lnTo>
                  <a:lnTo>
                    <a:pt x="134" y="40"/>
                  </a:lnTo>
                  <a:lnTo>
                    <a:pt x="129" y="94"/>
                  </a:lnTo>
                  <a:lnTo>
                    <a:pt x="24" y="201"/>
                  </a:lnTo>
                  <a:lnTo>
                    <a:pt x="24" y="152"/>
                  </a:lnTo>
                  <a:lnTo>
                    <a:pt x="3" y="222"/>
                  </a:lnTo>
                  <a:lnTo>
                    <a:pt x="3" y="222"/>
                  </a:lnTo>
                  <a:lnTo>
                    <a:pt x="0" y="234"/>
                  </a:lnTo>
                  <a:lnTo>
                    <a:pt x="0" y="234"/>
                  </a:lnTo>
                  <a:lnTo>
                    <a:pt x="0" y="234"/>
                  </a:lnTo>
                  <a:lnTo>
                    <a:pt x="7" y="232"/>
                  </a:lnTo>
                  <a:lnTo>
                    <a:pt x="12" y="229"/>
                  </a:lnTo>
                  <a:lnTo>
                    <a:pt x="12" y="229"/>
                  </a:lnTo>
                  <a:lnTo>
                    <a:pt x="82" y="208"/>
                  </a:lnTo>
                  <a:lnTo>
                    <a:pt x="31" y="208"/>
                  </a:lnTo>
                  <a:lnTo>
                    <a:pt x="138" y="103"/>
                  </a:lnTo>
                  <a:lnTo>
                    <a:pt x="192" y="98"/>
                  </a:lnTo>
                  <a:lnTo>
                    <a:pt x="234" y="56"/>
                  </a:lnTo>
                  <a:lnTo>
                    <a:pt x="180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3" name="Rectangle 43">
            <a:extLst>
              <a:ext uri="{FF2B5EF4-FFF2-40B4-BE49-F238E27FC236}">
                <a16:creationId xmlns:a16="http://schemas.microsoft.com/office/drawing/2014/main" xmlns="" id="{44B95B42-C5AA-4A3C-94D9-59D02912AA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00" y="1227180"/>
            <a:ext cx="1609725" cy="16144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5">
            <a:extLst>
              <a:ext uri="{FF2B5EF4-FFF2-40B4-BE49-F238E27FC236}">
                <a16:creationId xmlns:a16="http://schemas.microsoft.com/office/drawing/2014/main" xmlns="" id="{17CF4804-FBD7-4141-A497-8A87A7CDF358}"/>
              </a:ext>
            </a:extLst>
          </p:cNvPr>
          <p:cNvSpPr>
            <a:spLocks/>
          </p:cNvSpPr>
          <p:nvPr/>
        </p:nvSpPr>
        <p:spPr bwMode="auto">
          <a:xfrm>
            <a:off x="1622425" y="1227180"/>
            <a:ext cx="604838" cy="1614488"/>
          </a:xfrm>
          <a:custGeom>
            <a:avLst/>
            <a:gdLst>
              <a:gd name="T0" fmla="*/ 381 w 381"/>
              <a:gd name="T1" fmla="*/ 891 h 1017"/>
              <a:gd name="T2" fmla="*/ 0 w 381"/>
              <a:gd name="T3" fmla="*/ 1017 h 1017"/>
              <a:gd name="T4" fmla="*/ 0 w 381"/>
              <a:gd name="T5" fmla="*/ 0 h 1017"/>
              <a:gd name="T6" fmla="*/ 381 w 381"/>
              <a:gd name="T7" fmla="*/ 129 h 1017"/>
              <a:gd name="T8" fmla="*/ 381 w 381"/>
              <a:gd name="T9" fmla="*/ 891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1" h="1017">
                <a:moveTo>
                  <a:pt x="381" y="891"/>
                </a:moveTo>
                <a:lnTo>
                  <a:pt x="0" y="1017"/>
                </a:lnTo>
                <a:lnTo>
                  <a:pt x="0" y="0"/>
                </a:lnTo>
                <a:lnTo>
                  <a:pt x="381" y="129"/>
                </a:lnTo>
                <a:lnTo>
                  <a:pt x="381" y="891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Rectangle 48">
            <a:extLst>
              <a:ext uri="{FF2B5EF4-FFF2-40B4-BE49-F238E27FC236}">
                <a16:creationId xmlns:a16="http://schemas.microsoft.com/office/drawing/2014/main" xmlns="" id="{EAA16E21-063B-4DDA-8A19-5051C9F8E6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00" y="2941680"/>
            <a:ext cx="1609725" cy="16160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49">
            <a:extLst>
              <a:ext uri="{FF2B5EF4-FFF2-40B4-BE49-F238E27FC236}">
                <a16:creationId xmlns:a16="http://schemas.microsoft.com/office/drawing/2014/main" xmlns="" id="{3AFBE1F0-3708-4439-A3C7-A756AB3010E8}"/>
              </a:ext>
            </a:extLst>
          </p:cNvPr>
          <p:cNvSpPr>
            <a:spLocks/>
          </p:cNvSpPr>
          <p:nvPr/>
        </p:nvSpPr>
        <p:spPr bwMode="auto">
          <a:xfrm>
            <a:off x="1622425" y="2941680"/>
            <a:ext cx="604838" cy="1616075"/>
          </a:xfrm>
          <a:custGeom>
            <a:avLst/>
            <a:gdLst>
              <a:gd name="T0" fmla="*/ 381 w 381"/>
              <a:gd name="T1" fmla="*/ 891 h 1018"/>
              <a:gd name="T2" fmla="*/ 0 w 381"/>
              <a:gd name="T3" fmla="*/ 1018 h 1018"/>
              <a:gd name="T4" fmla="*/ 0 w 381"/>
              <a:gd name="T5" fmla="*/ 0 h 1018"/>
              <a:gd name="T6" fmla="*/ 381 w 381"/>
              <a:gd name="T7" fmla="*/ 129 h 1018"/>
              <a:gd name="T8" fmla="*/ 381 w 381"/>
              <a:gd name="T9" fmla="*/ 891 h 10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1" h="1018">
                <a:moveTo>
                  <a:pt x="381" y="891"/>
                </a:moveTo>
                <a:lnTo>
                  <a:pt x="0" y="1018"/>
                </a:lnTo>
                <a:lnTo>
                  <a:pt x="0" y="0"/>
                </a:lnTo>
                <a:lnTo>
                  <a:pt x="381" y="129"/>
                </a:lnTo>
                <a:lnTo>
                  <a:pt x="381" y="89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Rectangle 52">
            <a:extLst>
              <a:ext uri="{FF2B5EF4-FFF2-40B4-BE49-F238E27FC236}">
                <a16:creationId xmlns:a16="http://schemas.microsoft.com/office/drawing/2014/main" xmlns="" id="{D407FD31-7E85-4F65-A613-0C4B58EC26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00" y="4657768"/>
            <a:ext cx="1609725" cy="16144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53">
            <a:extLst>
              <a:ext uri="{FF2B5EF4-FFF2-40B4-BE49-F238E27FC236}">
                <a16:creationId xmlns:a16="http://schemas.microsoft.com/office/drawing/2014/main" xmlns="" id="{2558E806-71EF-4235-99C4-DC7BA1BBB6AA}"/>
              </a:ext>
            </a:extLst>
          </p:cNvPr>
          <p:cNvSpPr>
            <a:spLocks/>
          </p:cNvSpPr>
          <p:nvPr/>
        </p:nvSpPr>
        <p:spPr bwMode="auto">
          <a:xfrm>
            <a:off x="1622425" y="4657768"/>
            <a:ext cx="604838" cy="1614488"/>
          </a:xfrm>
          <a:custGeom>
            <a:avLst/>
            <a:gdLst>
              <a:gd name="T0" fmla="*/ 381 w 381"/>
              <a:gd name="T1" fmla="*/ 891 h 1017"/>
              <a:gd name="T2" fmla="*/ 0 w 381"/>
              <a:gd name="T3" fmla="*/ 1017 h 1017"/>
              <a:gd name="T4" fmla="*/ 0 w 381"/>
              <a:gd name="T5" fmla="*/ 0 h 1017"/>
              <a:gd name="T6" fmla="*/ 381 w 381"/>
              <a:gd name="T7" fmla="*/ 128 h 1017"/>
              <a:gd name="T8" fmla="*/ 381 w 381"/>
              <a:gd name="T9" fmla="*/ 891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1" h="1017">
                <a:moveTo>
                  <a:pt x="381" y="891"/>
                </a:moveTo>
                <a:lnTo>
                  <a:pt x="0" y="1017"/>
                </a:lnTo>
                <a:lnTo>
                  <a:pt x="0" y="0"/>
                </a:lnTo>
                <a:lnTo>
                  <a:pt x="381" y="128"/>
                </a:lnTo>
                <a:lnTo>
                  <a:pt x="381" y="89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54">
            <a:extLst>
              <a:ext uri="{FF2B5EF4-FFF2-40B4-BE49-F238E27FC236}">
                <a16:creationId xmlns:a16="http://schemas.microsoft.com/office/drawing/2014/main" xmlns="" id="{A2C4BE0D-B036-4AF4-9036-5038F2E55E16}"/>
              </a:ext>
            </a:extLst>
          </p:cNvPr>
          <p:cNvSpPr>
            <a:spLocks noEditPoints="1"/>
          </p:cNvSpPr>
          <p:nvPr/>
        </p:nvSpPr>
        <p:spPr bwMode="auto">
          <a:xfrm>
            <a:off x="587375" y="1595480"/>
            <a:ext cx="460375" cy="846138"/>
          </a:xfrm>
          <a:custGeom>
            <a:avLst/>
            <a:gdLst>
              <a:gd name="T0" fmla="*/ 75 w 290"/>
              <a:gd name="T1" fmla="*/ 425 h 533"/>
              <a:gd name="T2" fmla="*/ 54 w 290"/>
              <a:gd name="T3" fmla="*/ 533 h 533"/>
              <a:gd name="T4" fmla="*/ 0 w 290"/>
              <a:gd name="T5" fmla="*/ 533 h 533"/>
              <a:gd name="T6" fmla="*/ 101 w 290"/>
              <a:gd name="T7" fmla="*/ 0 h 533"/>
              <a:gd name="T8" fmla="*/ 187 w 290"/>
              <a:gd name="T9" fmla="*/ 0 h 533"/>
              <a:gd name="T10" fmla="*/ 290 w 290"/>
              <a:gd name="T11" fmla="*/ 533 h 533"/>
              <a:gd name="T12" fmla="*/ 231 w 290"/>
              <a:gd name="T13" fmla="*/ 533 h 533"/>
              <a:gd name="T14" fmla="*/ 210 w 290"/>
              <a:gd name="T15" fmla="*/ 425 h 533"/>
              <a:gd name="T16" fmla="*/ 75 w 290"/>
              <a:gd name="T17" fmla="*/ 425 h 533"/>
              <a:gd name="T18" fmla="*/ 82 w 290"/>
              <a:gd name="T19" fmla="*/ 374 h 533"/>
              <a:gd name="T20" fmla="*/ 201 w 290"/>
              <a:gd name="T21" fmla="*/ 374 h 533"/>
              <a:gd name="T22" fmla="*/ 140 w 290"/>
              <a:gd name="T23" fmla="*/ 65 h 533"/>
              <a:gd name="T24" fmla="*/ 82 w 290"/>
              <a:gd name="T25" fmla="*/ 374 h 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90" h="533">
                <a:moveTo>
                  <a:pt x="75" y="425"/>
                </a:moveTo>
                <a:lnTo>
                  <a:pt x="54" y="533"/>
                </a:lnTo>
                <a:lnTo>
                  <a:pt x="0" y="533"/>
                </a:lnTo>
                <a:lnTo>
                  <a:pt x="101" y="0"/>
                </a:lnTo>
                <a:lnTo>
                  <a:pt x="187" y="0"/>
                </a:lnTo>
                <a:lnTo>
                  <a:pt x="290" y="533"/>
                </a:lnTo>
                <a:lnTo>
                  <a:pt x="231" y="533"/>
                </a:lnTo>
                <a:lnTo>
                  <a:pt x="210" y="425"/>
                </a:lnTo>
                <a:lnTo>
                  <a:pt x="75" y="425"/>
                </a:lnTo>
                <a:close/>
                <a:moveTo>
                  <a:pt x="82" y="374"/>
                </a:moveTo>
                <a:lnTo>
                  <a:pt x="201" y="374"/>
                </a:lnTo>
                <a:lnTo>
                  <a:pt x="140" y="65"/>
                </a:lnTo>
                <a:lnTo>
                  <a:pt x="82" y="374"/>
                </a:lnTo>
                <a:close/>
              </a:path>
            </a:pathLst>
          </a:custGeom>
          <a:solidFill>
            <a:srgbClr val="F5F6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Freeform 55">
            <a:extLst>
              <a:ext uri="{FF2B5EF4-FFF2-40B4-BE49-F238E27FC236}">
                <a16:creationId xmlns:a16="http://schemas.microsoft.com/office/drawing/2014/main" xmlns="" id="{5F6EBE8E-8C4D-4C68-B768-27BD4B54BC5F}"/>
              </a:ext>
            </a:extLst>
          </p:cNvPr>
          <p:cNvSpPr>
            <a:spLocks noEditPoints="1"/>
          </p:cNvSpPr>
          <p:nvPr/>
        </p:nvSpPr>
        <p:spPr bwMode="auto">
          <a:xfrm>
            <a:off x="628650" y="3309980"/>
            <a:ext cx="388938" cy="846138"/>
          </a:xfrm>
          <a:custGeom>
            <a:avLst/>
            <a:gdLst>
              <a:gd name="T0" fmla="*/ 51 w 105"/>
              <a:gd name="T1" fmla="*/ 0 h 228"/>
              <a:gd name="T2" fmla="*/ 101 w 105"/>
              <a:gd name="T3" fmla="*/ 50 h 228"/>
              <a:gd name="T4" fmla="*/ 101 w 105"/>
              <a:gd name="T5" fmla="*/ 61 h 228"/>
              <a:gd name="T6" fmla="*/ 74 w 105"/>
              <a:gd name="T7" fmla="*/ 106 h 228"/>
              <a:gd name="T8" fmla="*/ 105 w 105"/>
              <a:gd name="T9" fmla="*/ 155 h 228"/>
              <a:gd name="T10" fmla="*/ 105 w 105"/>
              <a:gd name="T11" fmla="*/ 175 h 228"/>
              <a:gd name="T12" fmla="*/ 53 w 105"/>
              <a:gd name="T13" fmla="*/ 228 h 228"/>
              <a:gd name="T14" fmla="*/ 0 w 105"/>
              <a:gd name="T15" fmla="*/ 228 h 228"/>
              <a:gd name="T16" fmla="*/ 0 w 105"/>
              <a:gd name="T17" fmla="*/ 0 h 228"/>
              <a:gd name="T18" fmla="*/ 51 w 105"/>
              <a:gd name="T19" fmla="*/ 0 h 228"/>
              <a:gd name="T20" fmla="*/ 45 w 105"/>
              <a:gd name="T21" fmla="*/ 97 h 228"/>
              <a:gd name="T22" fmla="*/ 76 w 105"/>
              <a:gd name="T23" fmla="*/ 66 h 228"/>
              <a:gd name="T24" fmla="*/ 76 w 105"/>
              <a:gd name="T25" fmla="*/ 53 h 228"/>
              <a:gd name="T26" fmla="*/ 51 w 105"/>
              <a:gd name="T27" fmla="*/ 23 h 228"/>
              <a:gd name="T28" fmla="*/ 26 w 105"/>
              <a:gd name="T29" fmla="*/ 23 h 228"/>
              <a:gd name="T30" fmla="*/ 26 w 105"/>
              <a:gd name="T31" fmla="*/ 97 h 228"/>
              <a:gd name="T32" fmla="*/ 45 w 105"/>
              <a:gd name="T33" fmla="*/ 97 h 228"/>
              <a:gd name="T34" fmla="*/ 53 w 105"/>
              <a:gd name="T35" fmla="*/ 205 h 228"/>
              <a:gd name="T36" fmla="*/ 80 w 105"/>
              <a:gd name="T37" fmla="*/ 174 h 228"/>
              <a:gd name="T38" fmla="*/ 80 w 105"/>
              <a:gd name="T39" fmla="*/ 154 h 228"/>
              <a:gd name="T40" fmla="*/ 48 w 105"/>
              <a:gd name="T41" fmla="*/ 120 h 228"/>
              <a:gd name="T42" fmla="*/ 26 w 105"/>
              <a:gd name="T43" fmla="*/ 120 h 228"/>
              <a:gd name="T44" fmla="*/ 26 w 105"/>
              <a:gd name="T45" fmla="*/ 205 h 228"/>
              <a:gd name="T46" fmla="*/ 53 w 105"/>
              <a:gd name="T47" fmla="*/ 205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05" h="228">
                <a:moveTo>
                  <a:pt x="51" y="0"/>
                </a:moveTo>
                <a:cubicBezTo>
                  <a:pt x="87" y="0"/>
                  <a:pt x="101" y="17"/>
                  <a:pt x="101" y="50"/>
                </a:cubicBezTo>
                <a:cubicBezTo>
                  <a:pt x="101" y="61"/>
                  <a:pt x="101" y="61"/>
                  <a:pt x="101" y="61"/>
                </a:cubicBezTo>
                <a:cubicBezTo>
                  <a:pt x="101" y="85"/>
                  <a:pt x="94" y="100"/>
                  <a:pt x="74" y="106"/>
                </a:cubicBezTo>
                <a:cubicBezTo>
                  <a:pt x="96" y="113"/>
                  <a:pt x="105" y="130"/>
                  <a:pt x="105" y="155"/>
                </a:cubicBezTo>
                <a:cubicBezTo>
                  <a:pt x="105" y="175"/>
                  <a:pt x="105" y="175"/>
                  <a:pt x="105" y="175"/>
                </a:cubicBezTo>
                <a:cubicBezTo>
                  <a:pt x="105" y="209"/>
                  <a:pt x="88" y="228"/>
                  <a:pt x="53" y="228"/>
                </a:cubicBezTo>
                <a:cubicBezTo>
                  <a:pt x="0" y="228"/>
                  <a:pt x="0" y="228"/>
                  <a:pt x="0" y="228"/>
                </a:cubicBezTo>
                <a:cubicBezTo>
                  <a:pt x="0" y="0"/>
                  <a:pt x="0" y="0"/>
                  <a:pt x="0" y="0"/>
                </a:cubicBezTo>
                <a:lnTo>
                  <a:pt x="51" y="0"/>
                </a:lnTo>
                <a:close/>
                <a:moveTo>
                  <a:pt x="45" y="97"/>
                </a:moveTo>
                <a:cubicBezTo>
                  <a:pt x="65" y="97"/>
                  <a:pt x="76" y="90"/>
                  <a:pt x="76" y="66"/>
                </a:cubicBezTo>
                <a:cubicBezTo>
                  <a:pt x="76" y="53"/>
                  <a:pt x="76" y="53"/>
                  <a:pt x="76" y="53"/>
                </a:cubicBezTo>
                <a:cubicBezTo>
                  <a:pt x="76" y="33"/>
                  <a:pt x="69" y="23"/>
                  <a:pt x="51" y="23"/>
                </a:cubicBezTo>
                <a:cubicBezTo>
                  <a:pt x="26" y="23"/>
                  <a:pt x="26" y="23"/>
                  <a:pt x="26" y="23"/>
                </a:cubicBezTo>
                <a:cubicBezTo>
                  <a:pt x="26" y="97"/>
                  <a:pt x="26" y="97"/>
                  <a:pt x="26" y="97"/>
                </a:cubicBezTo>
                <a:lnTo>
                  <a:pt x="45" y="97"/>
                </a:lnTo>
                <a:close/>
                <a:moveTo>
                  <a:pt x="53" y="205"/>
                </a:moveTo>
                <a:cubicBezTo>
                  <a:pt x="71" y="205"/>
                  <a:pt x="80" y="195"/>
                  <a:pt x="80" y="174"/>
                </a:cubicBezTo>
                <a:cubicBezTo>
                  <a:pt x="80" y="154"/>
                  <a:pt x="80" y="154"/>
                  <a:pt x="80" y="154"/>
                </a:cubicBezTo>
                <a:cubicBezTo>
                  <a:pt x="80" y="128"/>
                  <a:pt x="70" y="120"/>
                  <a:pt x="48" y="120"/>
                </a:cubicBezTo>
                <a:cubicBezTo>
                  <a:pt x="26" y="120"/>
                  <a:pt x="26" y="120"/>
                  <a:pt x="26" y="120"/>
                </a:cubicBezTo>
                <a:cubicBezTo>
                  <a:pt x="26" y="205"/>
                  <a:pt x="26" y="205"/>
                  <a:pt x="26" y="205"/>
                </a:cubicBezTo>
                <a:lnTo>
                  <a:pt x="53" y="205"/>
                </a:lnTo>
                <a:close/>
              </a:path>
            </a:pathLst>
          </a:custGeom>
          <a:solidFill>
            <a:srgbClr val="F5F6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56">
            <a:extLst>
              <a:ext uri="{FF2B5EF4-FFF2-40B4-BE49-F238E27FC236}">
                <a16:creationId xmlns:a16="http://schemas.microsoft.com/office/drawing/2014/main" xmlns="" id="{CCE6A59A-B722-4DE5-A46D-F83CBA7A08DF}"/>
              </a:ext>
            </a:extLst>
          </p:cNvPr>
          <p:cNvSpPr>
            <a:spLocks/>
          </p:cNvSpPr>
          <p:nvPr/>
        </p:nvSpPr>
        <p:spPr bwMode="auto">
          <a:xfrm>
            <a:off x="628650" y="5013368"/>
            <a:ext cx="381000" cy="865188"/>
          </a:xfrm>
          <a:custGeom>
            <a:avLst/>
            <a:gdLst>
              <a:gd name="T0" fmla="*/ 103 w 103"/>
              <a:gd name="T1" fmla="*/ 58 h 233"/>
              <a:gd name="T2" fmla="*/ 103 w 103"/>
              <a:gd name="T3" fmla="*/ 78 h 233"/>
              <a:gd name="T4" fmla="*/ 79 w 103"/>
              <a:gd name="T5" fmla="*/ 78 h 233"/>
              <a:gd name="T6" fmla="*/ 79 w 103"/>
              <a:gd name="T7" fmla="*/ 57 h 233"/>
              <a:gd name="T8" fmla="*/ 52 w 103"/>
              <a:gd name="T9" fmla="*/ 24 h 233"/>
              <a:gd name="T10" fmla="*/ 25 w 103"/>
              <a:gd name="T11" fmla="*/ 57 h 233"/>
              <a:gd name="T12" fmla="*/ 25 w 103"/>
              <a:gd name="T13" fmla="*/ 177 h 233"/>
              <a:gd name="T14" fmla="*/ 52 w 103"/>
              <a:gd name="T15" fmla="*/ 210 h 233"/>
              <a:gd name="T16" fmla="*/ 79 w 103"/>
              <a:gd name="T17" fmla="*/ 177 h 233"/>
              <a:gd name="T18" fmla="*/ 79 w 103"/>
              <a:gd name="T19" fmla="*/ 148 h 233"/>
              <a:gd name="T20" fmla="*/ 103 w 103"/>
              <a:gd name="T21" fmla="*/ 148 h 233"/>
              <a:gd name="T22" fmla="*/ 103 w 103"/>
              <a:gd name="T23" fmla="*/ 176 h 233"/>
              <a:gd name="T24" fmla="*/ 51 w 103"/>
              <a:gd name="T25" fmla="*/ 233 h 233"/>
              <a:gd name="T26" fmla="*/ 0 w 103"/>
              <a:gd name="T27" fmla="*/ 176 h 233"/>
              <a:gd name="T28" fmla="*/ 0 w 103"/>
              <a:gd name="T29" fmla="*/ 58 h 233"/>
              <a:gd name="T30" fmla="*/ 51 w 103"/>
              <a:gd name="T31" fmla="*/ 0 h 233"/>
              <a:gd name="T32" fmla="*/ 103 w 103"/>
              <a:gd name="T33" fmla="*/ 58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3" h="233">
                <a:moveTo>
                  <a:pt x="103" y="58"/>
                </a:moveTo>
                <a:cubicBezTo>
                  <a:pt x="103" y="78"/>
                  <a:pt x="103" y="78"/>
                  <a:pt x="103" y="78"/>
                </a:cubicBezTo>
                <a:cubicBezTo>
                  <a:pt x="79" y="78"/>
                  <a:pt x="79" y="78"/>
                  <a:pt x="79" y="78"/>
                </a:cubicBezTo>
                <a:cubicBezTo>
                  <a:pt x="79" y="57"/>
                  <a:pt x="79" y="57"/>
                  <a:pt x="79" y="57"/>
                </a:cubicBezTo>
                <a:cubicBezTo>
                  <a:pt x="79" y="36"/>
                  <a:pt x="71" y="24"/>
                  <a:pt x="52" y="24"/>
                </a:cubicBezTo>
                <a:cubicBezTo>
                  <a:pt x="34" y="24"/>
                  <a:pt x="25" y="36"/>
                  <a:pt x="25" y="57"/>
                </a:cubicBezTo>
                <a:cubicBezTo>
                  <a:pt x="25" y="177"/>
                  <a:pt x="25" y="177"/>
                  <a:pt x="25" y="177"/>
                </a:cubicBezTo>
                <a:cubicBezTo>
                  <a:pt x="25" y="198"/>
                  <a:pt x="34" y="210"/>
                  <a:pt x="52" y="210"/>
                </a:cubicBezTo>
                <a:cubicBezTo>
                  <a:pt x="71" y="210"/>
                  <a:pt x="79" y="198"/>
                  <a:pt x="79" y="177"/>
                </a:cubicBezTo>
                <a:cubicBezTo>
                  <a:pt x="79" y="148"/>
                  <a:pt x="79" y="148"/>
                  <a:pt x="79" y="148"/>
                </a:cubicBezTo>
                <a:cubicBezTo>
                  <a:pt x="103" y="148"/>
                  <a:pt x="103" y="148"/>
                  <a:pt x="103" y="148"/>
                </a:cubicBezTo>
                <a:cubicBezTo>
                  <a:pt x="103" y="176"/>
                  <a:pt x="103" y="176"/>
                  <a:pt x="103" y="176"/>
                </a:cubicBezTo>
                <a:cubicBezTo>
                  <a:pt x="103" y="211"/>
                  <a:pt x="87" y="233"/>
                  <a:pt x="51" y="233"/>
                </a:cubicBezTo>
                <a:cubicBezTo>
                  <a:pt x="16" y="233"/>
                  <a:pt x="0" y="211"/>
                  <a:pt x="0" y="176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23"/>
                  <a:pt x="16" y="0"/>
                  <a:pt x="51" y="0"/>
                </a:cubicBezTo>
                <a:cubicBezTo>
                  <a:pt x="87" y="0"/>
                  <a:pt x="103" y="23"/>
                  <a:pt x="103" y="58"/>
                </a:cubicBezTo>
                <a:close/>
              </a:path>
            </a:pathLst>
          </a:custGeom>
          <a:solidFill>
            <a:srgbClr val="F5F6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矩形 323">
            <a:extLst>
              <a:ext uri="{FF2B5EF4-FFF2-40B4-BE49-F238E27FC236}">
                <a16:creationId xmlns:a16="http://schemas.microsoft.com/office/drawing/2014/main" xmlns="" id="{3BCBA2B6-2EAC-4850-9D3F-39FBD61CF6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6886" y="1739149"/>
            <a:ext cx="60007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63" name="矩形 323">
            <a:extLst>
              <a:ext uri="{FF2B5EF4-FFF2-40B4-BE49-F238E27FC236}">
                <a16:creationId xmlns:a16="http://schemas.microsoft.com/office/drawing/2014/main" xmlns="" id="{174A89D6-BA9F-4C55-9FBC-5B1D08468A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6886" y="3450376"/>
            <a:ext cx="60007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 smtClean="0"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latin typeface="宋体" panose="02010600030101010101" pitchFamily="2" charset="-122"/>
            </a:endParaRPr>
          </a:p>
        </p:txBody>
      </p:sp>
      <p:sp>
        <p:nvSpPr>
          <p:cNvPr id="64" name="矩形 323">
            <a:extLst>
              <a:ext uri="{FF2B5EF4-FFF2-40B4-BE49-F238E27FC236}">
                <a16:creationId xmlns:a16="http://schemas.microsoft.com/office/drawing/2014/main" xmlns="" id="{D236D8B7-83BF-493E-844D-3AF849834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6886" y="5153862"/>
            <a:ext cx="60007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 smtClean="0"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1083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62" grpId="0"/>
      <p:bldP spid="63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110">
            <a:extLst>
              <a:ext uri="{FF2B5EF4-FFF2-40B4-BE49-F238E27FC236}">
                <a16:creationId xmlns:a16="http://schemas.microsoft.com/office/drawing/2014/main" xmlns="" id="{624D8096-7E99-4CC9-8521-E55A560BD7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2611946"/>
            <a:ext cx="12192000" cy="1946761"/>
          </a:xfrm>
          <a:prstGeom prst="rect">
            <a:avLst/>
          </a:prstGeom>
          <a:solidFill>
            <a:srgbClr val="66C4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275">
            <a:extLst>
              <a:ext uri="{FF2B5EF4-FFF2-40B4-BE49-F238E27FC236}">
                <a16:creationId xmlns:a16="http://schemas.microsoft.com/office/drawing/2014/main" xmlns="" id="{9E1E20BA-D594-4C56-AEBD-9492EE8FF6CC}"/>
              </a:ext>
            </a:extLst>
          </p:cNvPr>
          <p:cNvSpPr>
            <a:spLocks/>
          </p:cNvSpPr>
          <p:nvPr/>
        </p:nvSpPr>
        <p:spPr bwMode="auto">
          <a:xfrm>
            <a:off x="1" y="1971274"/>
            <a:ext cx="12192000" cy="1611302"/>
          </a:xfrm>
          <a:custGeom>
            <a:avLst/>
            <a:gdLst>
              <a:gd name="T0" fmla="*/ 3406 w 4434"/>
              <a:gd name="T1" fmla="*/ 233 h 586"/>
              <a:gd name="T2" fmla="*/ 3270 w 4434"/>
              <a:gd name="T3" fmla="*/ 0 h 586"/>
              <a:gd name="T4" fmla="*/ 3136 w 4434"/>
              <a:gd name="T5" fmla="*/ 233 h 586"/>
              <a:gd name="T6" fmla="*/ 1298 w 4434"/>
              <a:gd name="T7" fmla="*/ 233 h 586"/>
              <a:gd name="T8" fmla="*/ 1162 w 4434"/>
              <a:gd name="T9" fmla="*/ 0 h 586"/>
              <a:gd name="T10" fmla="*/ 1028 w 4434"/>
              <a:gd name="T11" fmla="*/ 233 h 586"/>
              <a:gd name="T12" fmla="*/ 0 w 4434"/>
              <a:gd name="T13" fmla="*/ 233 h 586"/>
              <a:gd name="T14" fmla="*/ 0 w 4434"/>
              <a:gd name="T15" fmla="*/ 586 h 586"/>
              <a:gd name="T16" fmla="*/ 4434 w 4434"/>
              <a:gd name="T17" fmla="*/ 586 h 586"/>
              <a:gd name="T18" fmla="*/ 4434 w 4434"/>
              <a:gd name="T19" fmla="*/ 233 h 586"/>
              <a:gd name="T20" fmla="*/ 3406 w 4434"/>
              <a:gd name="T21" fmla="*/ 233 h 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434" h="586">
                <a:moveTo>
                  <a:pt x="3406" y="233"/>
                </a:moveTo>
                <a:lnTo>
                  <a:pt x="3270" y="0"/>
                </a:lnTo>
                <a:lnTo>
                  <a:pt x="3136" y="233"/>
                </a:lnTo>
                <a:lnTo>
                  <a:pt x="1298" y="233"/>
                </a:lnTo>
                <a:lnTo>
                  <a:pt x="1162" y="0"/>
                </a:lnTo>
                <a:lnTo>
                  <a:pt x="1028" y="233"/>
                </a:lnTo>
                <a:lnTo>
                  <a:pt x="0" y="233"/>
                </a:lnTo>
                <a:lnTo>
                  <a:pt x="0" y="586"/>
                </a:lnTo>
                <a:lnTo>
                  <a:pt x="4434" y="586"/>
                </a:lnTo>
                <a:lnTo>
                  <a:pt x="4434" y="233"/>
                </a:lnTo>
                <a:lnTo>
                  <a:pt x="3406" y="23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276">
            <a:extLst>
              <a:ext uri="{FF2B5EF4-FFF2-40B4-BE49-F238E27FC236}">
                <a16:creationId xmlns:a16="http://schemas.microsoft.com/office/drawing/2014/main" xmlns="" id="{9AE8AE0B-C3C2-49A5-8896-7C7E13CA47B7}"/>
              </a:ext>
            </a:extLst>
          </p:cNvPr>
          <p:cNvSpPr>
            <a:spLocks/>
          </p:cNvSpPr>
          <p:nvPr/>
        </p:nvSpPr>
        <p:spPr bwMode="auto">
          <a:xfrm>
            <a:off x="1" y="3582576"/>
            <a:ext cx="12192000" cy="1616801"/>
          </a:xfrm>
          <a:custGeom>
            <a:avLst/>
            <a:gdLst>
              <a:gd name="T0" fmla="*/ 0 w 4434"/>
              <a:gd name="T1" fmla="*/ 0 h 588"/>
              <a:gd name="T2" fmla="*/ 0 w 4434"/>
              <a:gd name="T3" fmla="*/ 355 h 588"/>
              <a:gd name="T4" fmla="*/ 1028 w 4434"/>
              <a:gd name="T5" fmla="*/ 355 h 588"/>
              <a:gd name="T6" fmla="*/ 1162 w 4434"/>
              <a:gd name="T7" fmla="*/ 588 h 588"/>
              <a:gd name="T8" fmla="*/ 1298 w 4434"/>
              <a:gd name="T9" fmla="*/ 355 h 588"/>
              <a:gd name="T10" fmla="*/ 3136 w 4434"/>
              <a:gd name="T11" fmla="*/ 355 h 588"/>
              <a:gd name="T12" fmla="*/ 3270 w 4434"/>
              <a:gd name="T13" fmla="*/ 588 h 588"/>
              <a:gd name="T14" fmla="*/ 3406 w 4434"/>
              <a:gd name="T15" fmla="*/ 355 h 588"/>
              <a:gd name="T16" fmla="*/ 4434 w 4434"/>
              <a:gd name="T17" fmla="*/ 355 h 588"/>
              <a:gd name="T18" fmla="*/ 4434 w 4434"/>
              <a:gd name="T19" fmla="*/ 0 h 588"/>
              <a:gd name="T20" fmla="*/ 0 w 4434"/>
              <a:gd name="T21" fmla="*/ 0 h 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434" h="588">
                <a:moveTo>
                  <a:pt x="0" y="0"/>
                </a:moveTo>
                <a:lnTo>
                  <a:pt x="0" y="355"/>
                </a:lnTo>
                <a:lnTo>
                  <a:pt x="1028" y="355"/>
                </a:lnTo>
                <a:lnTo>
                  <a:pt x="1162" y="588"/>
                </a:lnTo>
                <a:lnTo>
                  <a:pt x="1298" y="355"/>
                </a:lnTo>
                <a:lnTo>
                  <a:pt x="3136" y="355"/>
                </a:lnTo>
                <a:lnTo>
                  <a:pt x="3270" y="588"/>
                </a:lnTo>
                <a:lnTo>
                  <a:pt x="3406" y="355"/>
                </a:lnTo>
                <a:lnTo>
                  <a:pt x="4434" y="355"/>
                </a:lnTo>
                <a:lnTo>
                  <a:pt x="443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B3459CC7-B4AE-4A73-934E-EE0A3E585240}"/>
              </a:ext>
            </a:extLst>
          </p:cNvPr>
          <p:cNvGrpSpPr/>
          <p:nvPr/>
        </p:nvGrpSpPr>
        <p:grpSpPr>
          <a:xfrm>
            <a:off x="2812904" y="3678813"/>
            <a:ext cx="764408" cy="761657"/>
            <a:chOff x="4200525" y="3438525"/>
            <a:chExt cx="441326" cy="439738"/>
          </a:xfrm>
        </p:grpSpPr>
        <p:sp>
          <p:nvSpPr>
            <p:cNvPr id="14" name="Freeform 1297">
              <a:extLst>
                <a:ext uri="{FF2B5EF4-FFF2-40B4-BE49-F238E27FC236}">
                  <a16:creationId xmlns:a16="http://schemas.microsoft.com/office/drawing/2014/main" xmlns="" id="{1C0B26B3-94C2-42BB-9BA7-B0D0F763E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0525" y="3476625"/>
              <a:ext cx="441325" cy="147638"/>
            </a:xfrm>
            <a:custGeom>
              <a:avLst/>
              <a:gdLst>
                <a:gd name="T0" fmla="*/ 104 w 104"/>
                <a:gd name="T1" fmla="*/ 35 h 35"/>
                <a:gd name="T2" fmla="*/ 0 w 104"/>
                <a:gd name="T3" fmla="*/ 35 h 35"/>
                <a:gd name="T4" fmla="*/ 48 w 104"/>
                <a:gd name="T5" fmla="*/ 2 h 35"/>
                <a:gd name="T6" fmla="*/ 57 w 104"/>
                <a:gd name="T7" fmla="*/ 2 h 35"/>
                <a:gd name="T8" fmla="*/ 104 w 104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5">
                  <a:moveTo>
                    <a:pt x="104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51" y="0"/>
                    <a:pt x="54" y="0"/>
                    <a:pt x="57" y="2"/>
                  </a:cubicBezTo>
                  <a:lnTo>
                    <a:pt x="104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98">
              <a:extLst>
                <a:ext uri="{FF2B5EF4-FFF2-40B4-BE49-F238E27FC236}">
                  <a16:creationId xmlns:a16="http://schemas.microsoft.com/office/drawing/2014/main" xmlns="" id="{27B972AB-BD86-4DD5-9E01-F22436323C5C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8463" y="3629025"/>
              <a:ext cx="428625" cy="147638"/>
            </a:xfrm>
            <a:custGeom>
              <a:avLst/>
              <a:gdLst>
                <a:gd name="T0" fmla="*/ 150 w 270"/>
                <a:gd name="T1" fmla="*/ 69 h 93"/>
                <a:gd name="T2" fmla="*/ 270 w 270"/>
                <a:gd name="T3" fmla="*/ 0 h 93"/>
                <a:gd name="T4" fmla="*/ 0 w 270"/>
                <a:gd name="T5" fmla="*/ 0 h 93"/>
                <a:gd name="T6" fmla="*/ 120 w 270"/>
                <a:gd name="T7" fmla="*/ 69 h 93"/>
                <a:gd name="T8" fmla="*/ 11 w 270"/>
                <a:gd name="T9" fmla="*/ 10 h 93"/>
                <a:gd name="T10" fmla="*/ 107 w 270"/>
                <a:gd name="T11" fmla="*/ 93 h 93"/>
                <a:gd name="T12" fmla="*/ 163 w 270"/>
                <a:gd name="T13" fmla="*/ 93 h 93"/>
                <a:gd name="T14" fmla="*/ 259 w 270"/>
                <a:gd name="T15" fmla="*/ 10 h 93"/>
                <a:gd name="T16" fmla="*/ 150 w 270"/>
                <a:gd name="T17" fmla="*/ 6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93">
                  <a:moveTo>
                    <a:pt x="150" y="69"/>
                  </a:moveTo>
                  <a:lnTo>
                    <a:pt x="270" y="0"/>
                  </a:lnTo>
                  <a:lnTo>
                    <a:pt x="0" y="0"/>
                  </a:lnTo>
                  <a:lnTo>
                    <a:pt x="120" y="69"/>
                  </a:lnTo>
                  <a:lnTo>
                    <a:pt x="11" y="10"/>
                  </a:lnTo>
                  <a:lnTo>
                    <a:pt x="107" y="93"/>
                  </a:lnTo>
                  <a:lnTo>
                    <a:pt x="163" y="93"/>
                  </a:lnTo>
                  <a:lnTo>
                    <a:pt x="259" y="10"/>
                  </a:lnTo>
                  <a:lnTo>
                    <a:pt x="150" y="6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Rectangle 1299">
              <a:extLst>
                <a:ext uri="{FF2B5EF4-FFF2-40B4-BE49-F238E27FC236}">
                  <a16:creationId xmlns:a16="http://schemas.microsoft.com/office/drawing/2014/main" xmlns="" id="{14305663-448F-4579-B143-4D2F08711D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8788" y="3441700"/>
              <a:ext cx="309563" cy="3952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1300">
              <a:extLst>
                <a:ext uri="{FF2B5EF4-FFF2-40B4-BE49-F238E27FC236}">
                  <a16:creationId xmlns:a16="http://schemas.microsoft.com/office/drawing/2014/main" xmlns="" id="{2802C822-72CA-4285-B4D5-D4EA8966C1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514725"/>
              <a:ext cx="1143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1301">
              <a:extLst>
                <a:ext uri="{FF2B5EF4-FFF2-40B4-BE49-F238E27FC236}">
                  <a16:creationId xmlns:a16="http://schemas.microsoft.com/office/drawing/2014/main" xmlns="" id="{489D258B-D39C-4672-8664-9030A796E3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548063"/>
              <a:ext cx="2032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1302">
              <a:extLst>
                <a:ext uri="{FF2B5EF4-FFF2-40B4-BE49-F238E27FC236}">
                  <a16:creationId xmlns:a16="http://schemas.microsoft.com/office/drawing/2014/main" xmlns="" id="{45E6C2D7-2189-4867-B402-9D7BBC81AB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573463"/>
              <a:ext cx="2032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1303">
              <a:extLst>
                <a:ext uri="{FF2B5EF4-FFF2-40B4-BE49-F238E27FC236}">
                  <a16:creationId xmlns:a16="http://schemas.microsoft.com/office/drawing/2014/main" xmlns="" id="{0AC2181F-6837-4AFE-9F64-9476F1D929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598863"/>
              <a:ext cx="2032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304">
              <a:extLst>
                <a:ext uri="{FF2B5EF4-FFF2-40B4-BE49-F238E27FC236}">
                  <a16:creationId xmlns:a16="http://schemas.microsoft.com/office/drawing/2014/main" xmlns="" id="{3B333D1B-AEFC-41E2-8034-8D9BEF3CB9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624263"/>
              <a:ext cx="2032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1305">
              <a:extLst>
                <a:ext uri="{FF2B5EF4-FFF2-40B4-BE49-F238E27FC236}">
                  <a16:creationId xmlns:a16="http://schemas.microsoft.com/office/drawing/2014/main" xmlns="" id="{5FA2E139-3AB7-4784-92EE-FC319BF32A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649663"/>
              <a:ext cx="203200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1306">
              <a:extLst>
                <a:ext uri="{FF2B5EF4-FFF2-40B4-BE49-F238E27FC236}">
                  <a16:creationId xmlns:a16="http://schemas.microsoft.com/office/drawing/2014/main" xmlns="" id="{FA08BD9C-8B0A-4BCC-B72D-3E91DCECDA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675063"/>
              <a:ext cx="203200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1307">
              <a:extLst>
                <a:ext uri="{FF2B5EF4-FFF2-40B4-BE49-F238E27FC236}">
                  <a16:creationId xmlns:a16="http://schemas.microsoft.com/office/drawing/2014/main" xmlns="" id="{9F8628D1-6C74-4F87-A8CA-07ADE15439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700463"/>
              <a:ext cx="203200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308">
              <a:extLst>
                <a:ext uri="{FF2B5EF4-FFF2-40B4-BE49-F238E27FC236}">
                  <a16:creationId xmlns:a16="http://schemas.microsoft.com/office/drawing/2014/main" xmlns="" id="{BAB33ABA-374A-4EB3-B36C-11010F669B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725863"/>
              <a:ext cx="203200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309">
              <a:extLst>
                <a:ext uri="{FF2B5EF4-FFF2-40B4-BE49-F238E27FC236}">
                  <a16:creationId xmlns:a16="http://schemas.microsoft.com/office/drawing/2014/main" xmlns="" id="{D7C76839-F672-4E8E-B526-23F86A2D13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0525" y="3632200"/>
              <a:ext cx="198438" cy="230188"/>
            </a:xfrm>
            <a:custGeom>
              <a:avLst/>
              <a:gdLst>
                <a:gd name="T0" fmla="*/ 0 w 47"/>
                <a:gd name="T1" fmla="*/ 0 h 54"/>
                <a:gd name="T2" fmla="*/ 0 w 47"/>
                <a:gd name="T3" fmla="*/ 49 h 54"/>
                <a:gd name="T4" fmla="*/ 2 w 47"/>
                <a:gd name="T5" fmla="*/ 54 h 54"/>
                <a:gd name="T6" fmla="*/ 47 w 47"/>
                <a:gd name="T7" fmla="*/ 25 h 54"/>
                <a:gd name="T8" fmla="*/ 0 w 47"/>
                <a:gd name="T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54">
                  <a:moveTo>
                    <a:pt x="0" y="0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0" y="51"/>
                    <a:pt x="1" y="53"/>
                    <a:pt x="2" y="54"/>
                  </a:cubicBezTo>
                  <a:cubicBezTo>
                    <a:pt x="47" y="25"/>
                    <a:pt x="47" y="25"/>
                    <a:pt x="47" y="2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310">
              <a:extLst>
                <a:ext uri="{FF2B5EF4-FFF2-40B4-BE49-F238E27FC236}">
                  <a16:creationId xmlns:a16="http://schemas.microsoft.com/office/drawing/2014/main" xmlns="" id="{184A2BB5-BF5B-4B00-B183-3A1F3CE401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6588" y="3632200"/>
              <a:ext cx="195263" cy="230188"/>
            </a:xfrm>
            <a:custGeom>
              <a:avLst/>
              <a:gdLst>
                <a:gd name="T0" fmla="*/ 44 w 46"/>
                <a:gd name="T1" fmla="*/ 54 h 54"/>
                <a:gd name="T2" fmla="*/ 46 w 46"/>
                <a:gd name="T3" fmla="*/ 49 h 54"/>
                <a:gd name="T4" fmla="*/ 46 w 46"/>
                <a:gd name="T5" fmla="*/ 0 h 54"/>
                <a:gd name="T6" fmla="*/ 0 w 46"/>
                <a:gd name="T7" fmla="*/ 25 h 54"/>
                <a:gd name="T8" fmla="*/ 0 w 46"/>
                <a:gd name="T9" fmla="*/ 25 h 54"/>
                <a:gd name="T10" fmla="*/ 44 w 46"/>
                <a:gd name="T11" fmla="*/ 54 h 54"/>
                <a:gd name="T12" fmla="*/ 44 w 46"/>
                <a:gd name="T1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54">
                  <a:moveTo>
                    <a:pt x="44" y="54"/>
                  </a:moveTo>
                  <a:cubicBezTo>
                    <a:pt x="46" y="53"/>
                    <a:pt x="46" y="51"/>
                    <a:pt x="46" y="49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311">
              <a:extLst>
                <a:ext uri="{FF2B5EF4-FFF2-40B4-BE49-F238E27FC236}">
                  <a16:creationId xmlns:a16="http://schemas.microsoft.com/office/drawing/2014/main" xmlns="" id="{EAC39554-740D-484B-92BF-DD34FC249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4025" y="3438525"/>
              <a:ext cx="317500" cy="279400"/>
            </a:xfrm>
            <a:custGeom>
              <a:avLst/>
              <a:gdLst>
                <a:gd name="T0" fmla="*/ 5 w 200"/>
                <a:gd name="T1" fmla="*/ 176 h 176"/>
                <a:gd name="T2" fmla="*/ 5 w 200"/>
                <a:gd name="T3" fmla="*/ 2 h 176"/>
                <a:gd name="T4" fmla="*/ 195 w 200"/>
                <a:gd name="T5" fmla="*/ 2 h 176"/>
                <a:gd name="T6" fmla="*/ 195 w 200"/>
                <a:gd name="T7" fmla="*/ 176 h 176"/>
                <a:gd name="T8" fmla="*/ 200 w 200"/>
                <a:gd name="T9" fmla="*/ 176 h 176"/>
                <a:gd name="T10" fmla="*/ 200 w 200"/>
                <a:gd name="T11" fmla="*/ 0 h 176"/>
                <a:gd name="T12" fmla="*/ 0 w 200"/>
                <a:gd name="T13" fmla="*/ 0 h 176"/>
                <a:gd name="T14" fmla="*/ 0 w 200"/>
                <a:gd name="T15" fmla="*/ 176 h 176"/>
                <a:gd name="T16" fmla="*/ 5 w 200"/>
                <a:gd name="T1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0" h="176">
                  <a:moveTo>
                    <a:pt x="5" y="176"/>
                  </a:moveTo>
                  <a:lnTo>
                    <a:pt x="5" y="2"/>
                  </a:lnTo>
                  <a:lnTo>
                    <a:pt x="195" y="2"/>
                  </a:lnTo>
                  <a:lnTo>
                    <a:pt x="195" y="176"/>
                  </a:lnTo>
                  <a:lnTo>
                    <a:pt x="200" y="176"/>
                  </a:lnTo>
                  <a:lnTo>
                    <a:pt x="200" y="0"/>
                  </a:lnTo>
                  <a:lnTo>
                    <a:pt x="0" y="0"/>
                  </a:lnTo>
                  <a:lnTo>
                    <a:pt x="0" y="176"/>
                  </a:lnTo>
                  <a:lnTo>
                    <a:pt x="5" y="1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312">
              <a:extLst>
                <a:ext uri="{FF2B5EF4-FFF2-40B4-BE49-F238E27FC236}">
                  <a16:creationId xmlns:a16="http://schemas.microsoft.com/office/drawing/2014/main" xmlns="" id="{1D69BB7F-A95F-42C5-881F-55A8A5058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7988" y="3722688"/>
              <a:ext cx="411163" cy="155575"/>
            </a:xfrm>
            <a:custGeom>
              <a:avLst/>
              <a:gdLst>
                <a:gd name="T0" fmla="*/ 0 w 97"/>
                <a:gd name="T1" fmla="*/ 35 h 37"/>
                <a:gd name="T2" fmla="*/ 6 w 97"/>
                <a:gd name="T3" fmla="*/ 37 h 37"/>
                <a:gd name="T4" fmla="*/ 91 w 97"/>
                <a:gd name="T5" fmla="*/ 37 h 37"/>
                <a:gd name="T6" fmla="*/ 97 w 97"/>
                <a:gd name="T7" fmla="*/ 35 h 37"/>
                <a:gd name="T8" fmla="*/ 48 w 97"/>
                <a:gd name="T9" fmla="*/ 0 h 37"/>
                <a:gd name="T10" fmla="*/ 0 w 97"/>
                <a:gd name="T11" fmla="*/ 3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" h="37">
                  <a:moveTo>
                    <a:pt x="0" y="35"/>
                  </a:moveTo>
                  <a:cubicBezTo>
                    <a:pt x="1" y="36"/>
                    <a:pt x="3" y="37"/>
                    <a:pt x="6" y="37"/>
                  </a:cubicBezTo>
                  <a:cubicBezTo>
                    <a:pt x="91" y="37"/>
                    <a:pt x="91" y="37"/>
                    <a:pt x="91" y="37"/>
                  </a:cubicBezTo>
                  <a:cubicBezTo>
                    <a:pt x="93" y="37"/>
                    <a:pt x="95" y="36"/>
                    <a:pt x="97" y="35"/>
                  </a:cubicBezTo>
                  <a:cubicBezTo>
                    <a:pt x="48" y="0"/>
                    <a:pt x="48" y="0"/>
                    <a:pt x="48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B207499B-CDF7-4215-8849-F9C435A9E889}"/>
              </a:ext>
            </a:extLst>
          </p:cNvPr>
          <p:cNvGrpSpPr/>
          <p:nvPr/>
        </p:nvGrpSpPr>
        <p:grpSpPr>
          <a:xfrm>
            <a:off x="8614690" y="3670565"/>
            <a:ext cx="756158" cy="769905"/>
            <a:chOff x="7550150" y="3433763"/>
            <a:chExt cx="436563" cy="444500"/>
          </a:xfrm>
        </p:grpSpPr>
        <p:sp>
          <p:nvSpPr>
            <p:cNvPr id="31" name="Freeform 1313">
              <a:extLst>
                <a:ext uri="{FF2B5EF4-FFF2-40B4-BE49-F238E27FC236}">
                  <a16:creationId xmlns:a16="http://schemas.microsoft.com/office/drawing/2014/main" xmlns="" id="{817B86C1-A75D-4FAF-8144-9E5BAA7F59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88250" y="3484563"/>
              <a:ext cx="360363" cy="393700"/>
            </a:xfrm>
            <a:custGeom>
              <a:avLst/>
              <a:gdLst>
                <a:gd name="T0" fmla="*/ 42 w 85"/>
                <a:gd name="T1" fmla="*/ 0 h 93"/>
                <a:gd name="T2" fmla="*/ 0 w 85"/>
                <a:gd name="T3" fmla="*/ 32 h 93"/>
                <a:gd name="T4" fmla="*/ 0 w 85"/>
                <a:gd name="T5" fmla="*/ 68 h 93"/>
                <a:gd name="T6" fmla="*/ 0 w 85"/>
                <a:gd name="T7" fmla="*/ 93 h 93"/>
                <a:gd name="T8" fmla="*/ 29 w 85"/>
                <a:gd name="T9" fmla="*/ 93 h 93"/>
                <a:gd name="T10" fmla="*/ 29 w 85"/>
                <a:gd name="T11" fmla="*/ 64 h 93"/>
                <a:gd name="T12" fmla="*/ 56 w 85"/>
                <a:gd name="T13" fmla="*/ 64 h 93"/>
                <a:gd name="T14" fmla="*/ 56 w 85"/>
                <a:gd name="T15" fmla="*/ 93 h 93"/>
                <a:gd name="T16" fmla="*/ 85 w 85"/>
                <a:gd name="T17" fmla="*/ 93 h 93"/>
                <a:gd name="T18" fmla="*/ 85 w 85"/>
                <a:gd name="T19" fmla="*/ 68 h 93"/>
                <a:gd name="T20" fmla="*/ 85 w 85"/>
                <a:gd name="T21" fmla="*/ 32 h 93"/>
                <a:gd name="T22" fmla="*/ 42 w 85"/>
                <a:gd name="T23" fmla="*/ 0 h 93"/>
                <a:gd name="T24" fmla="*/ 44 w 85"/>
                <a:gd name="T25" fmla="*/ 21 h 93"/>
                <a:gd name="T26" fmla="*/ 57 w 85"/>
                <a:gd name="T27" fmla="*/ 34 h 93"/>
                <a:gd name="T28" fmla="*/ 44 w 85"/>
                <a:gd name="T29" fmla="*/ 34 h 93"/>
                <a:gd name="T30" fmla="*/ 44 w 85"/>
                <a:gd name="T31" fmla="*/ 21 h 93"/>
                <a:gd name="T32" fmla="*/ 41 w 85"/>
                <a:gd name="T33" fmla="*/ 21 h 93"/>
                <a:gd name="T34" fmla="*/ 41 w 85"/>
                <a:gd name="T35" fmla="*/ 34 h 93"/>
                <a:gd name="T36" fmla="*/ 28 w 85"/>
                <a:gd name="T37" fmla="*/ 34 h 93"/>
                <a:gd name="T38" fmla="*/ 41 w 85"/>
                <a:gd name="T39" fmla="*/ 21 h 93"/>
                <a:gd name="T40" fmla="*/ 28 w 85"/>
                <a:gd name="T41" fmla="*/ 37 h 93"/>
                <a:gd name="T42" fmla="*/ 41 w 85"/>
                <a:gd name="T43" fmla="*/ 37 h 93"/>
                <a:gd name="T44" fmla="*/ 41 w 85"/>
                <a:gd name="T45" fmla="*/ 50 h 93"/>
                <a:gd name="T46" fmla="*/ 28 w 85"/>
                <a:gd name="T47" fmla="*/ 37 h 93"/>
                <a:gd name="T48" fmla="*/ 44 w 85"/>
                <a:gd name="T49" fmla="*/ 50 h 93"/>
                <a:gd name="T50" fmla="*/ 44 w 85"/>
                <a:gd name="T51" fmla="*/ 37 h 93"/>
                <a:gd name="T52" fmla="*/ 57 w 85"/>
                <a:gd name="T53" fmla="*/ 37 h 93"/>
                <a:gd name="T54" fmla="*/ 44 w 85"/>
                <a:gd name="T55" fmla="*/ 5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5" h="93">
                  <a:moveTo>
                    <a:pt x="42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29" y="93"/>
                    <a:pt x="29" y="93"/>
                    <a:pt x="29" y="93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56" y="64"/>
                    <a:pt x="56" y="64"/>
                    <a:pt x="56" y="64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85" y="93"/>
                    <a:pt x="85" y="93"/>
                    <a:pt x="85" y="93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85" y="32"/>
                    <a:pt x="85" y="32"/>
                    <a:pt x="85" y="32"/>
                  </a:cubicBezTo>
                  <a:lnTo>
                    <a:pt x="42" y="0"/>
                  </a:lnTo>
                  <a:close/>
                  <a:moveTo>
                    <a:pt x="44" y="21"/>
                  </a:moveTo>
                  <a:cubicBezTo>
                    <a:pt x="51" y="22"/>
                    <a:pt x="56" y="27"/>
                    <a:pt x="57" y="34"/>
                  </a:cubicBezTo>
                  <a:cubicBezTo>
                    <a:pt x="44" y="34"/>
                    <a:pt x="44" y="34"/>
                    <a:pt x="44" y="34"/>
                  </a:cubicBezTo>
                  <a:lnTo>
                    <a:pt x="44" y="21"/>
                  </a:lnTo>
                  <a:close/>
                  <a:moveTo>
                    <a:pt x="41" y="21"/>
                  </a:moveTo>
                  <a:cubicBezTo>
                    <a:pt x="41" y="34"/>
                    <a:pt x="41" y="34"/>
                    <a:pt x="41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9" y="27"/>
                    <a:pt x="34" y="22"/>
                    <a:pt x="41" y="21"/>
                  </a:cubicBezTo>
                  <a:close/>
                  <a:moveTo>
                    <a:pt x="28" y="37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34" y="49"/>
                    <a:pt x="29" y="44"/>
                    <a:pt x="28" y="37"/>
                  </a:cubicBezTo>
                  <a:close/>
                  <a:moveTo>
                    <a:pt x="44" y="50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6" y="44"/>
                    <a:pt x="51" y="49"/>
                    <a:pt x="44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314">
              <a:extLst>
                <a:ext uri="{FF2B5EF4-FFF2-40B4-BE49-F238E27FC236}">
                  <a16:creationId xmlns:a16="http://schemas.microsoft.com/office/drawing/2014/main" xmlns="" id="{DE8910AA-6DD0-4C31-AF62-A7E84DF90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0150" y="3433763"/>
              <a:ext cx="436563" cy="211138"/>
            </a:xfrm>
            <a:custGeom>
              <a:avLst/>
              <a:gdLst>
                <a:gd name="T0" fmla="*/ 83 w 103"/>
                <a:gd name="T1" fmla="*/ 24 h 50"/>
                <a:gd name="T2" fmla="*/ 83 w 103"/>
                <a:gd name="T3" fmla="*/ 9 h 50"/>
                <a:gd name="T4" fmla="*/ 84 w 103"/>
                <a:gd name="T5" fmla="*/ 9 h 50"/>
                <a:gd name="T6" fmla="*/ 87 w 103"/>
                <a:gd name="T7" fmla="*/ 6 h 50"/>
                <a:gd name="T8" fmla="*/ 87 w 103"/>
                <a:gd name="T9" fmla="*/ 6 h 50"/>
                <a:gd name="T10" fmla="*/ 84 w 103"/>
                <a:gd name="T11" fmla="*/ 2 h 50"/>
                <a:gd name="T12" fmla="*/ 83 w 103"/>
                <a:gd name="T13" fmla="*/ 2 h 50"/>
                <a:gd name="T14" fmla="*/ 77 w 103"/>
                <a:gd name="T15" fmla="*/ 2 h 50"/>
                <a:gd name="T16" fmla="*/ 76 w 103"/>
                <a:gd name="T17" fmla="*/ 2 h 50"/>
                <a:gd name="T18" fmla="*/ 73 w 103"/>
                <a:gd name="T19" fmla="*/ 6 h 50"/>
                <a:gd name="T20" fmla="*/ 73 w 103"/>
                <a:gd name="T21" fmla="*/ 6 h 50"/>
                <a:gd name="T22" fmla="*/ 76 w 103"/>
                <a:gd name="T23" fmla="*/ 9 h 50"/>
                <a:gd name="T24" fmla="*/ 77 w 103"/>
                <a:gd name="T25" fmla="*/ 9 h 50"/>
                <a:gd name="T26" fmla="*/ 77 w 103"/>
                <a:gd name="T27" fmla="*/ 19 h 50"/>
                <a:gd name="T28" fmla="*/ 53 w 103"/>
                <a:gd name="T29" fmla="*/ 1 h 50"/>
                <a:gd name="T30" fmla="*/ 50 w 103"/>
                <a:gd name="T31" fmla="*/ 1 h 50"/>
                <a:gd name="T32" fmla="*/ 1 w 103"/>
                <a:gd name="T33" fmla="*/ 39 h 50"/>
                <a:gd name="T34" fmla="*/ 0 w 103"/>
                <a:gd name="T35" fmla="*/ 41 h 50"/>
                <a:gd name="T36" fmla="*/ 0 w 103"/>
                <a:gd name="T37" fmla="*/ 47 h 50"/>
                <a:gd name="T38" fmla="*/ 3 w 103"/>
                <a:gd name="T39" fmla="*/ 50 h 50"/>
                <a:gd name="T40" fmla="*/ 3 w 103"/>
                <a:gd name="T41" fmla="*/ 50 h 50"/>
                <a:gd name="T42" fmla="*/ 6 w 103"/>
                <a:gd name="T43" fmla="*/ 47 h 50"/>
                <a:gd name="T44" fmla="*/ 6 w 103"/>
                <a:gd name="T45" fmla="*/ 43 h 50"/>
                <a:gd name="T46" fmla="*/ 51 w 103"/>
                <a:gd name="T47" fmla="*/ 8 h 50"/>
                <a:gd name="T48" fmla="*/ 97 w 103"/>
                <a:gd name="T49" fmla="*/ 43 h 50"/>
                <a:gd name="T50" fmla="*/ 97 w 103"/>
                <a:gd name="T51" fmla="*/ 47 h 50"/>
                <a:gd name="T52" fmla="*/ 100 w 103"/>
                <a:gd name="T53" fmla="*/ 50 h 50"/>
                <a:gd name="T54" fmla="*/ 100 w 103"/>
                <a:gd name="T55" fmla="*/ 50 h 50"/>
                <a:gd name="T56" fmla="*/ 103 w 103"/>
                <a:gd name="T57" fmla="*/ 47 h 50"/>
                <a:gd name="T58" fmla="*/ 103 w 103"/>
                <a:gd name="T59" fmla="*/ 41 h 50"/>
                <a:gd name="T60" fmla="*/ 102 w 103"/>
                <a:gd name="T61" fmla="*/ 39 h 50"/>
                <a:gd name="T62" fmla="*/ 83 w 103"/>
                <a:gd name="T63" fmla="*/ 2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50">
                  <a:moveTo>
                    <a:pt x="83" y="24"/>
                  </a:moveTo>
                  <a:cubicBezTo>
                    <a:pt x="83" y="9"/>
                    <a:pt x="83" y="9"/>
                    <a:pt x="83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5" y="9"/>
                    <a:pt x="87" y="7"/>
                    <a:pt x="87" y="6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4"/>
                    <a:pt x="85" y="2"/>
                    <a:pt x="84" y="2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77" y="2"/>
                    <a:pt x="77" y="2"/>
                    <a:pt x="77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5" y="2"/>
                    <a:pt x="73" y="4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5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1" y="0"/>
                    <a:pt x="50" y="1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40"/>
                    <a:pt x="0" y="41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9"/>
                    <a:pt x="1" y="50"/>
                    <a:pt x="3" y="50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5" y="50"/>
                    <a:pt x="6" y="49"/>
                    <a:pt x="6" y="47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97" y="43"/>
                    <a:pt x="97" y="43"/>
                    <a:pt x="97" y="43"/>
                  </a:cubicBezTo>
                  <a:cubicBezTo>
                    <a:pt x="97" y="47"/>
                    <a:pt x="97" y="47"/>
                    <a:pt x="97" y="47"/>
                  </a:cubicBezTo>
                  <a:cubicBezTo>
                    <a:pt x="97" y="49"/>
                    <a:pt x="98" y="50"/>
                    <a:pt x="100" y="5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02" y="50"/>
                    <a:pt x="103" y="49"/>
                    <a:pt x="103" y="47"/>
                  </a:cubicBezTo>
                  <a:cubicBezTo>
                    <a:pt x="103" y="41"/>
                    <a:pt x="103" y="41"/>
                    <a:pt x="103" y="41"/>
                  </a:cubicBezTo>
                  <a:cubicBezTo>
                    <a:pt x="103" y="40"/>
                    <a:pt x="103" y="39"/>
                    <a:pt x="102" y="39"/>
                  </a:cubicBezTo>
                  <a:lnTo>
                    <a:pt x="83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238026E6-3D9E-46E4-A9EA-C0046BDE174F}"/>
              </a:ext>
            </a:extLst>
          </p:cNvPr>
          <p:cNvGrpSpPr/>
          <p:nvPr/>
        </p:nvGrpSpPr>
        <p:grpSpPr>
          <a:xfrm>
            <a:off x="8658685" y="2779675"/>
            <a:ext cx="668169" cy="670917"/>
            <a:chOff x="7575550" y="2919413"/>
            <a:chExt cx="385763" cy="387350"/>
          </a:xfrm>
        </p:grpSpPr>
        <p:sp>
          <p:nvSpPr>
            <p:cNvPr id="34" name="Freeform 1315">
              <a:extLst>
                <a:ext uri="{FF2B5EF4-FFF2-40B4-BE49-F238E27FC236}">
                  <a16:creationId xmlns:a16="http://schemas.microsoft.com/office/drawing/2014/main" xmlns="" id="{CE13EB58-8D27-4C5E-B0E2-F14DE777586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5550" y="3294063"/>
              <a:ext cx="385763" cy="12700"/>
            </a:xfrm>
            <a:custGeom>
              <a:avLst/>
              <a:gdLst>
                <a:gd name="T0" fmla="*/ 243 w 243"/>
                <a:gd name="T1" fmla="*/ 8 h 8"/>
                <a:gd name="T2" fmla="*/ 0 w 243"/>
                <a:gd name="T3" fmla="*/ 8 h 8"/>
                <a:gd name="T4" fmla="*/ 0 w 243"/>
                <a:gd name="T5" fmla="*/ 0 h 8"/>
                <a:gd name="T6" fmla="*/ 235 w 243"/>
                <a:gd name="T7" fmla="*/ 0 h 8"/>
                <a:gd name="T8" fmla="*/ 243 w 243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8">
                  <a:moveTo>
                    <a:pt x="243" y="8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235" y="0"/>
                  </a:lnTo>
                  <a:lnTo>
                    <a:pt x="24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16">
              <a:extLst>
                <a:ext uri="{FF2B5EF4-FFF2-40B4-BE49-F238E27FC236}">
                  <a16:creationId xmlns:a16="http://schemas.microsoft.com/office/drawing/2014/main" xmlns="" id="{54A05583-51B4-46F1-A365-A2D376CC85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5550" y="2919413"/>
              <a:ext cx="12700" cy="387350"/>
            </a:xfrm>
            <a:custGeom>
              <a:avLst/>
              <a:gdLst>
                <a:gd name="T0" fmla="*/ 8 w 8"/>
                <a:gd name="T1" fmla="*/ 8 h 244"/>
                <a:gd name="T2" fmla="*/ 8 w 8"/>
                <a:gd name="T3" fmla="*/ 14 h 244"/>
                <a:gd name="T4" fmla="*/ 8 w 8"/>
                <a:gd name="T5" fmla="*/ 244 h 244"/>
                <a:gd name="T6" fmla="*/ 0 w 8"/>
                <a:gd name="T7" fmla="*/ 244 h 244"/>
                <a:gd name="T8" fmla="*/ 0 w 8"/>
                <a:gd name="T9" fmla="*/ 14 h 244"/>
                <a:gd name="T10" fmla="*/ 0 w 8"/>
                <a:gd name="T11" fmla="*/ 0 h 244"/>
                <a:gd name="T12" fmla="*/ 8 w 8"/>
                <a:gd name="T13" fmla="*/ 8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44">
                  <a:moveTo>
                    <a:pt x="8" y="8"/>
                  </a:moveTo>
                  <a:lnTo>
                    <a:pt x="8" y="14"/>
                  </a:lnTo>
                  <a:lnTo>
                    <a:pt x="8" y="244"/>
                  </a:lnTo>
                  <a:lnTo>
                    <a:pt x="0" y="244"/>
                  </a:lnTo>
                  <a:lnTo>
                    <a:pt x="0" y="14"/>
                  </a:lnTo>
                  <a:lnTo>
                    <a:pt x="0" y="0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317">
              <a:extLst>
                <a:ext uri="{FF2B5EF4-FFF2-40B4-BE49-F238E27FC236}">
                  <a16:creationId xmlns:a16="http://schemas.microsoft.com/office/drawing/2014/main" xmlns="" id="{A883208F-A54D-4571-AFF4-2AD0E143A80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5550" y="2919413"/>
              <a:ext cx="22225" cy="22225"/>
            </a:xfrm>
            <a:custGeom>
              <a:avLst/>
              <a:gdLst>
                <a:gd name="T0" fmla="*/ 0 w 14"/>
                <a:gd name="T1" fmla="*/ 0 h 14"/>
                <a:gd name="T2" fmla="*/ 14 w 14"/>
                <a:gd name="T3" fmla="*/ 14 h 14"/>
                <a:gd name="T4" fmla="*/ 0 w 14"/>
                <a:gd name="T5" fmla="*/ 14 h 14"/>
                <a:gd name="T6" fmla="*/ 0 w 14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0" y="0"/>
                  </a:moveTo>
                  <a:lnTo>
                    <a:pt x="14" y="14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318">
              <a:extLst>
                <a:ext uri="{FF2B5EF4-FFF2-40B4-BE49-F238E27FC236}">
                  <a16:creationId xmlns:a16="http://schemas.microsoft.com/office/drawing/2014/main" xmlns="" id="{562EA6D9-3DF9-47AC-ADF7-1D94AFDDC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940675" y="3284538"/>
              <a:ext cx="20638" cy="22225"/>
            </a:xfrm>
            <a:custGeom>
              <a:avLst/>
              <a:gdLst>
                <a:gd name="T0" fmla="*/ 13 w 13"/>
                <a:gd name="T1" fmla="*/ 14 h 14"/>
                <a:gd name="T2" fmla="*/ 0 w 13"/>
                <a:gd name="T3" fmla="*/ 14 h 14"/>
                <a:gd name="T4" fmla="*/ 0 w 13"/>
                <a:gd name="T5" fmla="*/ 0 h 14"/>
                <a:gd name="T6" fmla="*/ 13 w 13"/>
                <a:gd name="T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4">
                  <a:moveTo>
                    <a:pt x="13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13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1319">
              <a:extLst>
                <a:ext uri="{FF2B5EF4-FFF2-40B4-BE49-F238E27FC236}">
                  <a16:creationId xmlns:a16="http://schemas.microsoft.com/office/drawing/2014/main" xmlns="" id="{514FAAE5-EE69-40B8-8806-3FD2F7A19B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51750" y="3284538"/>
              <a:ext cx="9525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1320">
              <a:extLst>
                <a:ext uri="{FF2B5EF4-FFF2-40B4-BE49-F238E27FC236}">
                  <a16:creationId xmlns:a16="http://schemas.microsoft.com/office/drawing/2014/main" xmlns="" id="{2FDFA2C2-A4A8-4F14-A3A2-15656105ED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24775" y="3284538"/>
              <a:ext cx="12700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1321">
              <a:extLst>
                <a:ext uri="{FF2B5EF4-FFF2-40B4-BE49-F238E27FC236}">
                  <a16:creationId xmlns:a16="http://schemas.microsoft.com/office/drawing/2014/main" xmlns="" id="{CA7858DC-EE15-412E-BB7B-2466314730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00975" y="3284538"/>
              <a:ext cx="12700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1322">
              <a:extLst>
                <a:ext uri="{FF2B5EF4-FFF2-40B4-BE49-F238E27FC236}">
                  <a16:creationId xmlns:a16="http://schemas.microsoft.com/office/drawing/2014/main" xmlns="" id="{1817E382-BDC0-428F-9022-BC96007957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77175" y="3284538"/>
              <a:ext cx="7938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1323">
              <a:extLst>
                <a:ext uri="{FF2B5EF4-FFF2-40B4-BE49-F238E27FC236}">
                  <a16:creationId xmlns:a16="http://schemas.microsoft.com/office/drawing/2014/main" xmlns="" id="{29F4F16B-3F0C-4C00-B0F4-4587629F8A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75550" y="2997200"/>
              <a:ext cx="22225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1324">
              <a:extLst>
                <a:ext uri="{FF2B5EF4-FFF2-40B4-BE49-F238E27FC236}">
                  <a16:creationId xmlns:a16="http://schemas.microsoft.com/office/drawing/2014/main" xmlns="" id="{5326A476-49C7-4853-9739-A658644BC7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75550" y="3068638"/>
              <a:ext cx="2222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Rectangle 1325">
              <a:extLst>
                <a:ext uri="{FF2B5EF4-FFF2-40B4-BE49-F238E27FC236}">
                  <a16:creationId xmlns:a16="http://schemas.microsoft.com/office/drawing/2014/main" xmlns="" id="{712EDB47-198B-48A9-B3D5-8DEE200FFA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75550" y="3144838"/>
              <a:ext cx="2222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1326">
              <a:extLst>
                <a:ext uri="{FF2B5EF4-FFF2-40B4-BE49-F238E27FC236}">
                  <a16:creationId xmlns:a16="http://schemas.microsoft.com/office/drawing/2014/main" xmlns="" id="{9C144BD2-6300-4250-A0B4-899A6BE9DF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75550" y="3221038"/>
              <a:ext cx="2222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327">
              <a:extLst>
                <a:ext uri="{FF2B5EF4-FFF2-40B4-BE49-F238E27FC236}">
                  <a16:creationId xmlns:a16="http://schemas.microsoft.com/office/drawing/2014/main" xmlns="" id="{F8D67666-16E2-45C0-8933-020248EAE4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97775" y="3106738"/>
              <a:ext cx="41275" cy="200025"/>
            </a:xfrm>
            <a:custGeom>
              <a:avLst/>
              <a:gdLst>
                <a:gd name="T0" fmla="*/ 24 w 26"/>
                <a:gd name="T1" fmla="*/ 0 h 126"/>
                <a:gd name="T2" fmla="*/ 21 w 26"/>
                <a:gd name="T3" fmla="*/ 0 h 126"/>
                <a:gd name="T4" fmla="*/ 13 w 26"/>
                <a:gd name="T5" fmla="*/ 0 h 126"/>
                <a:gd name="T6" fmla="*/ 8 w 26"/>
                <a:gd name="T7" fmla="*/ 0 h 126"/>
                <a:gd name="T8" fmla="*/ 2 w 26"/>
                <a:gd name="T9" fmla="*/ 0 h 126"/>
                <a:gd name="T10" fmla="*/ 0 w 26"/>
                <a:gd name="T11" fmla="*/ 0 h 126"/>
                <a:gd name="T12" fmla="*/ 0 w 26"/>
                <a:gd name="T13" fmla="*/ 3 h 126"/>
                <a:gd name="T14" fmla="*/ 0 w 26"/>
                <a:gd name="T15" fmla="*/ 11 h 126"/>
                <a:gd name="T16" fmla="*/ 0 w 26"/>
                <a:gd name="T17" fmla="*/ 13 h 126"/>
                <a:gd name="T18" fmla="*/ 0 w 26"/>
                <a:gd name="T19" fmla="*/ 21 h 126"/>
                <a:gd name="T20" fmla="*/ 0 w 26"/>
                <a:gd name="T21" fmla="*/ 27 h 126"/>
                <a:gd name="T22" fmla="*/ 0 w 26"/>
                <a:gd name="T23" fmla="*/ 32 h 126"/>
                <a:gd name="T24" fmla="*/ 0 w 26"/>
                <a:gd name="T25" fmla="*/ 37 h 126"/>
                <a:gd name="T26" fmla="*/ 0 w 26"/>
                <a:gd name="T27" fmla="*/ 43 h 126"/>
                <a:gd name="T28" fmla="*/ 0 w 26"/>
                <a:gd name="T29" fmla="*/ 126 h 126"/>
                <a:gd name="T30" fmla="*/ 26 w 26"/>
                <a:gd name="T31" fmla="*/ 126 h 126"/>
                <a:gd name="T32" fmla="*/ 26 w 26"/>
                <a:gd name="T33" fmla="*/ 43 h 126"/>
                <a:gd name="T34" fmla="*/ 26 w 26"/>
                <a:gd name="T35" fmla="*/ 40 h 126"/>
                <a:gd name="T36" fmla="*/ 26 w 26"/>
                <a:gd name="T37" fmla="*/ 32 h 126"/>
                <a:gd name="T38" fmla="*/ 26 w 26"/>
                <a:gd name="T39" fmla="*/ 27 h 126"/>
                <a:gd name="T40" fmla="*/ 26 w 26"/>
                <a:gd name="T41" fmla="*/ 21 h 126"/>
                <a:gd name="T42" fmla="*/ 26 w 26"/>
                <a:gd name="T43" fmla="*/ 16 h 126"/>
                <a:gd name="T44" fmla="*/ 26 w 26"/>
                <a:gd name="T45" fmla="*/ 11 h 126"/>
                <a:gd name="T46" fmla="*/ 26 w 26"/>
                <a:gd name="T47" fmla="*/ 5 h 126"/>
                <a:gd name="T48" fmla="*/ 26 w 26"/>
                <a:gd name="T49" fmla="*/ 0 h 126"/>
                <a:gd name="T50" fmla="*/ 24 w 26"/>
                <a:gd name="T51" fmla="*/ 0 h 126"/>
                <a:gd name="T52" fmla="*/ 2 w 26"/>
                <a:gd name="T53" fmla="*/ 3 h 126"/>
                <a:gd name="T54" fmla="*/ 5 w 26"/>
                <a:gd name="T55" fmla="*/ 3 h 126"/>
                <a:gd name="T56" fmla="*/ 2 w 26"/>
                <a:gd name="T57" fmla="*/ 5 h 126"/>
                <a:gd name="T58" fmla="*/ 2 w 26"/>
                <a:gd name="T59" fmla="*/ 3 h 126"/>
                <a:gd name="T60" fmla="*/ 2 w 26"/>
                <a:gd name="T61" fmla="*/ 11 h 126"/>
                <a:gd name="T62" fmla="*/ 10 w 26"/>
                <a:gd name="T63" fmla="*/ 3 h 126"/>
                <a:gd name="T64" fmla="*/ 16 w 26"/>
                <a:gd name="T65" fmla="*/ 3 h 126"/>
                <a:gd name="T66" fmla="*/ 2 w 26"/>
                <a:gd name="T67" fmla="*/ 19 h 126"/>
                <a:gd name="T68" fmla="*/ 2 w 26"/>
                <a:gd name="T69" fmla="*/ 11 h 126"/>
                <a:gd name="T70" fmla="*/ 2 w 26"/>
                <a:gd name="T71" fmla="*/ 21 h 126"/>
                <a:gd name="T72" fmla="*/ 21 w 26"/>
                <a:gd name="T73" fmla="*/ 3 h 126"/>
                <a:gd name="T74" fmla="*/ 24 w 26"/>
                <a:gd name="T75" fmla="*/ 3 h 126"/>
                <a:gd name="T76" fmla="*/ 24 w 26"/>
                <a:gd name="T77" fmla="*/ 8 h 126"/>
                <a:gd name="T78" fmla="*/ 2 w 26"/>
                <a:gd name="T79" fmla="*/ 29 h 126"/>
                <a:gd name="T80" fmla="*/ 2 w 26"/>
                <a:gd name="T81" fmla="*/ 21 h 126"/>
                <a:gd name="T82" fmla="*/ 24 w 26"/>
                <a:gd name="T83" fmla="*/ 37 h 126"/>
                <a:gd name="T84" fmla="*/ 24 w 26"/>
                <a:gd name="T85" fmla="*/ 37 h 126"/>
                <a:gd name="T86" fmla="*/ 21 w 26"/>
                <a:gd name="T87" fmla="*/ 37 h 126"/>
                <a:gd name="T88" fmla="*/ 24 w 26"/>
                <a:gd name="T89" fmla="*/ 37 h 126"/>
                <a:gd name="T90" fmla="*/ 16 w 26"/>
                <a:gd name="T91" fmla="*/ 37 h 126"/>
                <a:gd name="T92" fmla="*/ 10 w 26"/>
                <a:gd name="T93" fmla="*/ 37 h 126"/>
                <a:gd name="T94" fmla="*/ 24 w 26"/>
                <a:gd name="T95" fmla="*/ 24 h 126"/>
                <a:gd name="T96" fmla="*/ 24 w 26"/>
                <a:gd name="T97" fmla="*/ 32 h 126"/>
                <a:gd name="T98" fmla="*/ 16 w 26"/>
                <a:gd name="T99" fmla="*/ 37 h 126"/>
                <a:gd name="T100" fmla="*/ 2 w 26"/>
                <a:gd name="T101" fmla="*/ 35 h 126"/>
                <a:gd name="T102" fmla="*/ 24 w 26"/>
                <a:gd name="T103" fmla="*/ 13 h 126"/>
                <a:gd name="T104" fmla="*/ 24 w 26"/>
                <a:gd name="T105" fmla="*/ 19 h 126"/>
                <a:gd name="T106" fmla="*/ 5 w 26"/>
                <a:gd name="T107" fmla="*/ 37 h 126"/>
                <a:gd name="T108" fmla="*/ 2 w 26"/>
                <a:gd name="T109" fmla="*/ 37 h 126"/>
                <a:gd name="T110" fmla="*/ 2 w 26"/>
                <a:gd name="T111" fmla="*/ 3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6" h="126">
                  <a:moveTo>
                    <a:pt x="24" y="0"/>
                  </a:moveTo>
                  <a:lnTo>
                    <a:pt x="21" y="0"/>
                  </a:lnTo>
                  <a:lnTo>
                    <a:pt x="13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21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0" y="43"/>
                  </a:lnTo>
                  <a:lnTo>
                    <a:pt x="0" y="126"/>
                  </a:lnTo>
                  <a:lnTo>
                    <a:pt x="26" y="126"/>
                  </a:lnTo>
                  <a:lnTo>
                    <a:pt x="26" y="43"/>
                  </a:lnTo>
                  <a:lnTo>
                    <a:pt x="26" y="40"/>
                  </a:lnTo>
                  <a:lnTo>
                    <a:pt x="26" y="32"/>
                  </a:lnTo>
                  <a:lnTo>
                    <a:pt x="26" y="27"/>
                  </a:lnTo>
                  <a:lnTo>
                    <a:pt x="26" y="21"/>
                  </a:lnTo>
                  <a:lnTo>
                    <a:pt x="26" y="16"/>
                  </a:lnTo>
                  <a:lnTo>
                    <a:pt x="26" y="11"/>
                  </a:lnTo>
                  <a:lnTo>
                    <a:pt x="26" y="5"/>
                  </a:lnTo>
                  <a:lnTo>
                    <a:pt x="26" y="0"/>
                  </a:lnTo>
                  <a:lnTo>
                    <a:pt x="24" y="0"/>
                  </a:lnTo>
                  <a:close/>
                  <a:moveTo>
                    <a:pt x="2" y="3"/>
                  </a:moveTo>
                  <a:lnTo>
                    <a:pt x="5" y="3"/>
                  </a:lnTo>
                  <a:lnTo>
                    <a:pt x="2" y="5"/>
                  </a:lnTo>
                  <a:lnTo>
                    <a:pt x="2" y="3"/>
                  </a:lnTo>
                  <a:close/>
                  <a:moveTo>
                    <a:pt x="2" y="11"/>
                  </a:moveTo>
                  <a:lnTo>
                    <a:pt x="10" y="3"/>
                  </a:lnTo>
                  <a:lnTo>
                    <a:pt x="16" y="3"/>
                  </a:lnTo>
                  <a:lnTo>
                    <a:pt x="2" y="19"/>
                  </a:lnTo>
                  <a:lnTo>
                    <a:pt x="2" y="11"/>
                  </a:lnTo>
                  <a:close/>
                  <a:moveTo>
                    <a:pt x="2" y="21"/>
                  </a:moveTo>
                  <a:lnTo>
                    <a:pt x="21" y="3"/>
                  </a:lnTo>
                  <a:lnTo>
                    <a:pt x="24" y="3"/>
                  </a:lnTo>
                  <a:lnTo>
                    <a:pt x="24" y="8"/>
                  </a:lnTo>
                  <a:lnTo>
                    <a:pt x="2" y="29"/>
                  </a:lnTo>
                  <a:lnTo>
                    <a:pt x="2" y="21"/>
                  </a:lnTo>
                  <a:close/>
                  <a:moveTo>
                    <a:pt x="24" y="37"/>
                  </a:moveTo>
                  <a:lnTo>
                    <a:pt x="24" y="37"/>
                  </a:lnTo>
                  <a:lnTo>
                    <a:pt x="21" y="37"/>
                  </a:lnTo>
                  <a:lnTo>
                    <a:pt x="24" y="37"/>
                  </a:lnTo>
                  <a:close/>
                  <a:moveTo>
                    <a:pt x="16" y="37"/>
                  </a:moveTo>
                  <a:lnTo>
                    <a:pt x="10" y="37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16" y="37"/>
                  </a:lnTo>
                  <a:close/>
                  <a:moveTo>
                    <a:pt x="2" y="35"/>
                  </a:moveTo>
                  <a:lnTo>
                    <a:pt x="24" y="13"/>
                  </a:lnTo>
                  <a:lnTo>
                    <a:pt x="24" y="19"/>
                  </a:lnTo>
                  <a:lnTo>
                    <a:pt x="5" y="37"/>
                  </a:lnTo>
                  <a:lnTo>
                    <a:pt x="2" y="37"/>
                  </a:lnTo>
                  <a:lnTo>
                    <a:pt x="2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328">
              <a:extLst>
                <a:ext uri="{FF2B5EF4-FFF2-40B4-BE49-F238E27FC236}">
                  <a16:creationId xmlns:a16="http://schemas.microsoft.com/office/drawing/2014/main" xmlns="" id="{5FED64ED-301B-4110-8CD0-16CE2F8397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73975" y="3073400"/>
              <a:ext cx="41275" cy="233363"/>
            </a:xfrm>
            <a:custGeom>
              <a:avLst/>
              <a:gdLst>
                <a:gd name="T0" fmla="*/ 24 w 26"/>
                <a:gd name="T1" fmla="*/ 0 h 147"/>
                <a:gd name="T2" fmla="*/ 18 w 26"/>
                <a:gd name="T3" fmla="*/ 0 h 147"/>
                <a:gd name="T4" fmla="*/ 13 w 26"/>
                <a:gd name="T5" fmla="*/ 0 h 147"/>
                <a:gd name="T6" fmla="*/ 8 w 26"/>
                <a:gd name="T7" fmla="*/ 0 h 147"/>
                <a:gd name="T8" fmla="*/ 2 w 26"/>
                <a:gd name="T9" fmla="*/ 0 h 147"/>
                <a:gd name="T10" fmla="*/ 0 w 26"/>
                <a:gd name="T11" fmla="*/ 0 h 147"/>
                <a:gd name="T12" fmla="*/ 0 w 26"/>
                <a:gd name="T13" fmla="*/ 2 h 147"/>
                <a:gd name="T14" fmla="*/ 0 w 26"/>
                <a:gd name="T15" fmla="*/ 10 h 147"/>
                <a:gd name="T16" fmla="*/ 0 w 26"/>
                <a:gd name="T17" fmla="*/ 16 h 147"/>
                <a:gd name="T18" fmla="*/ 0 w 26"/>
                <a:gd name="T19" fmla="*/ 21 h 147"/>
                <a:gd name="T20" fmla="*/ 0 w 26"/>
                <a:gd name="T21" fmla="*/ 26 h 147"/>
                <a:gd name="T22" fmla="*/ 0 w 26"/>
                <a:gd name="T23" fmla="*/ 32 h 147"/>
                <a:gd name="T24" fmla="*/ 0 w 26"/>
                <a:gd name="T25" fmla="*/ 37 h 147"/>
                <a:gd name="T26" fmla="*/ 0 w 26"/>
                <a:gd name="T27" fmla="*/ 42 h 147"/>
                <a:gd name="T28" fmla="*/ 0 w 26"/>
                <a:gd name="T29" fmla="*/ 147 h 147"/>
                <a:gd name="T30" fmla="*/ 26 w 26"/>
                <a:gd name="T31" fmla="*/ 147 h 147"/>
                <a:gd name="T32" fmla="*/ 26 w 26"/>
                <a:gd name="T33" fmla="*/ 42 h 147"/>
                <a:gd name="T34" fmla="*/ 26 w 26"/>
                <a:gd name="T35" fmla="*/ 40 h 147"/>
                <a:gd name="T36" fmla="*/ 26 w 26"/>
                <a:gd name="T37" fmla="*/ 34 h 147"/>
                <a:gd name="T38" fmla="*/ 26 w 26"/>
                <a:gd name="T39" fmla="*/ 29 h 147"/>
                <a:gd name="T40" fmla="*/ 26 w 26"/>
                <a:gd name="T41" fmla="*/ 21 h 147"/>
                <a:gd name="T42" fmla="*/ 26 w 26"/>
                <a:gd name="T43" fmla="*/ 16 h 147"/>
                <a:gd name="T44" fmla="*/ 26 w 26"/>
                <a:gd name="T45" fmla="*/ 10 h 147"/>
                <a:gd name="T46" fmla="*/ 26 w 26"/>
                <a:gd name="T47" fmla="*/ 5 h 147"/>
                <a:gd name="T48" fmla="*/ 26 w 26"/>
                <a:gd name="T49" fmla="*/ 0 h 147"/>
                <a:gd name="T50" fmla="*/ 24 w 26"/>
                <a:gd name="T51" fmla="*/ 0 h 147"/>
                <a:gd name="T52" fmla="*/ 2 w 26"/>
                <a:gd name="T53" fmla="*/ 5 h 147"/>
                <a:gd name="T54" fmla="*/ 5 w 26"/>
                <a:gd name="T55" fmla="*/ 5 h 147"/>
                <a:gd name="T56" fmla="*/ 2 w 26"/>
                <a:gd name="T57" fmla="*/ 5 h 147"/>
                <a:gd name="T58" fmla="*/ 2 w 26"/>
                <a:gd name="T59" fmla="*/ 5 h 147"/>
                <a:gd name="T60" fmla="*/ 2 w 26"/>
                <a:gd name="T61" fmla="*/ 10 h 147"/>
                <a:gd name="T62" fmla="*/ 10 w 26"/>
                <a:gd name="T63" fmla="*/ 5 h 147"/>
                <a:gd name="T64" fmla="*/ 16 w 26"/>
                <a:gd name="T65" fmla="*/ 5 h 147"/>
                <a:gd name="T66" fmla="*/ 2 w 26"/>
                <a:gd name="T67" fmla="*/ 18 h 147"/>
                <a:gd name="T68" fmla="*/ 2 w 26"/>
                <a:gd name="T69" fmla="*/ 10 h 147"/>
                <a:gd name="T70" fmla="*/ 2 w 26"/>
                <a:gd name="T71" fmla="*/ 24 h 147"/>
                <a:gd name="T72" fmla="*/ 21 w 26"/>
                <a:gd name="T73" fmla="*/ 5 h 147"/>
                <a:gd name="T74" fmla="*/ 24 w 26"/>
                <a:gd name="T75" fmla="*/ 5 h 147"/>
                <a:gd name="T76" fmla="*/ 24 w 26"/>
                <a:gd name="T77" fmla="*/ 8 h 147"/>
                <a:gd name="T78" fmla="*/ 2 w 26"/>
                <a:gd name="T79" fmla="*/ 29 h 147"/>
                <a:gd name="T80" fmla="*/ 2 w 26"/>
                <a:gd name="T81" fmla="*/ 24 h 147"/>
                <a:gd name="T82" fmla="*/ 24 w 26"/>
                <a:gd name="T83" fmla="*/ 37 h 147"/>
                <a:gd name="T84" fmla="*/ 24 w 26"/>
                <a:gd name="T85" fmla="*/ 40 h 147"/>
                <a:gd name="T86" fmla="*/ 21 w 26"/>
                <a:gd name="T87" fmla="*/ 40 h 147"/>
                <a:gd name="T88" fmla="*/ 24 w 26"/>
                <a:gd name="T89" fmla="*/ 37 h 147"/>
                <a:gd name="T90" fmla="*/ 16 w 26"/>
                <a:gd name="T91" fmla="*/ 40 h 147"/>
                <a:gd name="T92" fmla="*/ 10 w 26"/>
                <a:gd name="T93" fmla="*/ 40 h 147"/>
                <a:gd name="T94" fmla="*/ 24 w 26"/>
                <a:gd name="T95" fmla="*/ 24 h 147"/>
                <a:gd name="T96" fmla="*/ 24 w 26"/>
                <a:gd name="T97" fmla="*/ 32 h 147"/>
                <a:gd name="T98" fmla="*/ 16 w 26"/>
                <a:gd name="T99" fmla="*/ 40 h 147"/>
                <a:gd name="T100" fmla="*/ 2 w 26"/>
                <a:gd name="T101" fmla="*/ 34 h 147"/>
                <a:gd name="T102" fmla="*/ 24 w 26"/>
                <a:gd name="T103" fmla="*/ 13 h 147"/>
                <a:gd name="T104" fmla="*/ 24 w 26"/>
                <a:gd name="T105" fmla="*/ 21 h 147"/>
                <a:gd name="T106" fmla="*/ 5 w 26"/>
                <a:gd name="T107" fmla="*/ 40 h 147"/>
                <a:gd name="T108" fmla="*/ 2 w 26"/>
                <a:gd name="T109" fmla="*/ 40 h 147"/>
                <a:gd name="T110" fmla="*/ 2 w 26"/>
                <a:gd name="T111" fmla="*/ 34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6" h="147">
                  <a:moveTo>
                    <a:pt x="24" y="0"/>
                  </a:moveTo>
                  <a:lnTo>
                    <a:pt x="18" y="0"/>
                  </a:lnTo>
                  <a:lnTo>
                    <a:pt x="13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21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0" y="42"/>
                  </a:lnTo>
                  <a:lnTo>
                    <a:pt x="0" y="147"/>
                  </a:lnTo>
                  <a:lnTo>
                    <a:pt x="26" y="147"/>
                  </a:lnTo>
                  <a:lnTo>
                    <a:pt x="26" y="42"/>
                  </a:lnTo>
                  <a:lnTo>
                    <a:pt x="26" y="40"/>
                  </a:lnTo>
                  <a:lnTo>
                    <a:pt x="26" y="34"/>
                  </a:lnTo>
                  <a:lnTo>
                    <a:pt x="26" y="29"/>
                  </a:lnTo>
                  <a:lnTo>
                    <a:pt x="26" y="21"/>
                  </a:lnTo>
                  <a:lnTo>
                    <a:pt x="26" y="16"/>
                  </a:lnTo>
                  <a:lnTo>
                    <a:pt x="26" y="10"/>
                  </a:lnTo>
                  <a:lnTo>
                    <a:pt x="26" y="5"/>
                  </a:lnTo>
                  <a:lnTo>
                    <a:pt x="26" y="0"/>
                  </a:lnTo>
                  <a:lnTo>
                    <a:pt x="24" y="0"/>
                  </a:lnTo>
                  <a:close/>
                  <a:moveTo>
                    <a:pt x="2" y="5"/>
                  </a:moveTo>
                  <a:lnTo>
                    <a:pt x="5" y="5"/>
                  </a:lnTo>
                  <a:lnTo>
                    <a:pt x="2" y="5"/>
                  </a:lnTo>
                  <a:lnTo>
                    <a:pt x="2" y="5"/>
                  </a:lnTo>
                  <a:close/>
                  <a:moveTo>
                    <a:pt x="2" y="10"/>
                  </a:moveTo>
                  <a:lnTo>
                    <a:pt x="10" y="5"/>
                  </a:lnTo>
                  <a:lnTo>
                    <a:pt x="16" y="5"/>
                  </a:lnTo>
                  <a:lnTo>
                    <a:pt x="2" y="18"/>
                  </a:lnTo>
                  <a:lnTo>
                    <a:pt x="2" y="10"/>
                  </a:lnTo>
                  <a:close/>
                  <a:moveTo>
                    <a:pt x="2" y="24"/>
                  </a:moveTo>
                  <a:lnTo>
                    <a:pt x="21" y="5"/>
                  </a:lnTo>
                  <a:lnTo>
                    <a:pt x="24" y="5"/>
                  </a:lnTo>
                  <a:lnTo>
                    <a:pt x="24" y="8"/>
                  </a:lnTo>
                  <a:lnTo>
                    <a:pt x="2" y="29"/>
                  </a:lnTo>
                  <a:lnTo>
                    <a:pt x="2" y="24"/>
                  </a:lnTo>
                  <a:close/>
                  <a:moveTo>
                    <a:pt x="24" y="37"/>
                  </a:moveTo>
                  <a:lnTo>
                    <a:pt x="24" y="40"/>
                  </a:lnTo>
                  <a:lnTo>
                    <a:pt x="21" y="40"/>
                  </a:lnTo>
                  <a:lnTo>
                    <a:pt x="24" y="37"/>
                  </a:lnTo>
                  <a:close/>
                  <a:moveTo>
                    <a:pt x="16" y="40"/>
                  </a:moveTo>
                  <a:lnTo>
                    <a:pt x="10" y="40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16" y="40"/>
                  </a:lnTo>
                  <a:close/>
                  <a:moveTo>
                    <a:pt x="2" y="34"/>
                  </a:moveTo>
                  <a:lnTo>
                    <a:pt x="24" y="13"/>
                  </a:lnTo>
                  <a:lnTo>
                    <a:pt x="24" y="21"/>
                  </a:lnTo>
                  <a:lnTo>
                    <a:pt x="5" y="40"/>
                  </a:lnTo>
                  <a:lnTo>
                    <a:pt x="2" y="40"/>
                  </a:lnTo>
                  <a:lnTo>
                    <a:pt x="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329">
              <a:extLst>
                <a:ext uri="{FF2B5EF4-FFF2-40B4-BE49-F238E27FC236}">
                  <a16:creationId xmlns:a16="http://schemas.microsoft.com/office/drawing/2014/main" xmlns="" id="{F97BBE8E-C8E7-4620-8387-D0368BC041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5413" y="3043238"/>
              <a:ext cx="47625" cy="263525"/>
            </a:xfrm>
            <a:custGeom>
              <a:avLst/>
              <a:gdLst>
                <a:gd name="T0" fmla="*/ 27 w 30"/>
                <a:gd name="T1" fmla="*/ 0 h 166"/>
                <a:gd name="T2" fmla="*/ 22 w 30"/>
                <a:gd name="T3" fmla="*/ 0 h 166"/>
                <a:gd name="T4" fmla="*/ 16 w 30"/>
                <a:gd name="T5" fmla="*/ 0 h 166"/>
                <a:gd name="T6" fmla="*/ 11 w 30"/>
                <a:gd name="T7" fmla="*/ 0 h 166"/>
                <a:gd name="T8" fmla="*/ 3 w 30"/>
                <a:gd name="T9" fmla="*/ 0 h 166"/>
                <a:gd name="T10" fmla="*/ 0 w 30"/>
                <a:gd name="T11" fmla="*/ 0 h 166"/>
                <a:gd name="T12" fmla="*/ 0 w 30"/>
                <a:gd name="T13" fmla="*/ 0 h 166"/>
                <a:gd name="T14" fmla="*/ 0 w 30"/>
                <a:gd name="T15" fmla="*/ 8 h 166"/>
                <a:gd name="T16" fmla="*/ 0 w 30"/>
                <a:gd name="T17" fmla="*/ 13 h 166"/>
                <a:gd name="T18" fmla="*/ 0 w 30"/>
                <a:gd name="T19" fmla="*/ 19 h 166"/>
                <a:gd name="T20" fmla="*/ 0 w 30"/>
                <a:gd name="T21" fmla="*/ 24 h 166"/>
                <a:gd name="T22" fmla="*/ 0 w 30"/>
                <a:gd name="T23" fmla="*/ 32 h 166"/>
                <a:gd name="T24" fmla="*/ 0 w 30"/>
                <a:gd name="T25" fmla="*/ 35 h 166"/>
                <a:gd name="T26" fmla="*/ 0 w 30"/>
                <a:gd name="T27" fmla="*/ 40 h 166"/>
                <a:gd name="T28" fmla="*/ 0 w 30"/>
                <a:gd name="T29" fmla="*/ 166 h 166"/>
                <a:gd name="T30" fmla="*/ 30 w 30"/>
                <a:gd name="T31" fmla="*/ 166 h 166"/>
                <a:gd name="T32" fmla="*/ 30 w 30"/>
                <a:gd name="T33" fmla="*/ 40 h 166"/>
                <a:gd name="T34" fmla="*/ 30 w 30"/>
                <a:gd name="T35" fmla="*/ 37 h 166"/>
                <a:gd name="T36" fmla="*/ 30 w 30"/>
                <a:gd name="T37" fmla="*/ 32 h 166"/>
                <a:gd name="T38" fmla="*/ 30 w 30"/>
                <a:gd name="T39" fmla="*/ 27 h 166"/>
                <a:gd name="T40" fmla="*/ 30 w 30"/>
                <a:gd name="T41" fmla="*/ 19 h 166"/>
                <a:gd name="T42" fmla="*/ 30 w 30"/>
                <a:gd name="T43" fmla="*/ 16 h 166"/>
                <a:gd name="T44" fmla="*/ 30 w 30"/>
                <a:gd name="T45" fmla="*/ 8 h 166"/>
                <a:gd name="T46" fmla="*/ 30 w 30"/>
                <a:gd name="T47" fmla="*/ 3 h 166"/>
                <a:gd name="T48" fmla="*/ 30 w 30"/>
                <a:gd name="T49" fmla="*/ 0 h 166"/>
                <a:gd name="T50" fmla="*/ 27 w 30"/>
                <a:gd name="T51" fmla="*/ 0 h 166"/>
                <a:gd name="T52" fmla="*/ 6 w 30"/>
                <a:gd name="T53" fmla="*/ 3 h 166"/>
                <a:gd name="T54" fmla="*/ 6 w 30"/>
                <a:gd name="T55" fmla="*/ 3 h 166"/>
                <a:gd name="T56" fmla="*/ 6 w 30"/>
                <a:gd name="T57" fmla="*/ 5 h 166"/>
                <a:gd name="T58" fmla="*/ 6 w 30"/>
                <a:gd name="T59" fmla="*/ 3 h 166"/>
                <a:gd name="T60" fmla="*/ 6 w 30"/>
                <a:gd name="T61" fmla="*/ 8 h 166"/>
                <a:gd name="T62" fmla="*/ 11 w 30"/>
                <a:gd name="T63" fmla="*/ 3 h 166"/>
                <a:gd name="T64" fmla="*/ 19 w 30"/>
                <a:gd name="T65" fmla="*/ 3 h 166"/>
                <a:gd name="T66" fmla="*/ 6 w 30"/>
                <a:gd name="T67" fmla="*/ 16 h 166"/>
                <a:gd name="T68" fmla="*/ 6 w 30"/>
                <a:gd name="T69" fmla="*/ 8 h 166"/>
                <a:gd name="T70" fmla="*/ 6 w 30"/>
                <a:gd name="T71" fmla="*/ 21 h 166"/>
                <a:gd name="T72" fmla="*/ 24 w 30"/>
                <a:gd name="T73" fmla="*/ 3 h 166"/>
                <a:gd name="T74" fmla="*/ 24 w 30"/>
                <a:gd name="T75" fmla="*/ 3 h 166"/>
                <a:gd name="T76" fmla="*/ 24 w 30"/>
                <a:gd name="T77" fmla="*/ 8 h 166"/>
                <a:gd name="T78" fmla="*/ 6 w 30"/>
                <a:gd name="T79" fmla="*/ 27 h 166"/>
                <a:gd name="T80" fmla="*/ 6 w 30"/>
                <a:gd name="T81" fmla="*/ 21 h 166"/>
                <a:gd name="T82" fmla="*/ 24 w 30"/>
                <a:gd name="T83" fmla="*/ 35 h 166"/>
                <a:gd name="T84" fmla="*/ 24 w 30"/>
                <a:gd name="T85" fmla="*/ 37 h 166"/>
                <a:gd name="T86" fmla="*/ 24 w 30"/>
                <a:gd name="T87" fmla="*/ 37 h 166"/>
                <a:gd name="T88" fmla="*/ 24 w 30"/>
                <a:gd name="T89" fmla="*/ 35 h 166"/>
                <a:gd name="T90" fmla="*/ 19 w 30"/>
                <a:gd name="T91" fmla="*/ 37 h 166"/>
                <a:gd name="T92" fmla="*/ 11 w 30"/>
                <a:gd name="T93" fmla="*/ 37 h 166"/>
                <a:gd name="T94" fmla="*/ 24 w 30"/>
                <a:gd name="T95" fmla="*/ 24 h 166"/>
                <a:gd name="T96" fmla="*/ 24 w 30"/>
                <a:gd name="T97" fmla="*/ 29 h 166"/>
                <a:gd name="T98" fmla="*/ 19 w 30"/>
                <a:gd name="T99" fmla="*/ 37 h 166"/>
                <a:gd name="T100" fmla="*/ 6 w 30"/>
                <a:gd name="T101" fmla="*/ 32 h 166"/>
                <a:gd name="T102" fmla="*/ 24 w 30"/>
                <a:gd name="T103" fmla="*/ 11 h 166"/>
                <a:gd name="T104" fmla="*/ 24 w 30"/>
                <a:gd name="T105" fmla="*/ 19 h 166"/>
                <a:gd name="T106" fmla="*/ 6 w 30"/>
                <a:gd name="T107" fmla="*/ 37 h 166"/>
                <a:gd name="T108" fmla="*/ 6 w 30"/>
                <a:gd name="T109" fmla="*/ 37 h 166"/>
                <a:gd name="T110" fmla="*/ 6 w 30"/>
                <a:gd name="T111" fmla="*/ 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0" h="166">
                  <a:moveTo>
                    <a:pt x="27" y="0"/>
                  </a:moveTo>
                  <a:lnTo>
                    <a:pt x="22" y="0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13"/>
                  </a:lnTo>
                  <a:lnTo>
                    <a:pt x="0" y="19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0" y="35"/>
                  </a:lnTo>
                  <a:lnTo>
                    <a:pt x="0" y="40"/>
                  </a:lnTo>
                  <a:lnTo>
                    <a:pt x="0" y="166"/>
                  </a:lnTo>
                  <a:lnTo>
                    <a:pt x="30" y="166"/>
                  </a:lnTo>
                  <a:lnTo>
                    <a:pt x="30" y="40"/>
                  </a:lnTo>
                  <a:lnTo>
                    <a:pt x="30" y="37"/>
                  </a:lnTo>
                  <a:lnTo>
                    <a:pt x="30" y="32"/>
                  </a:lnTo>
                  <a:lnTo>
                    <a:pt x="30" y="27"/>
                  </a:lnTo>
                  <a:lnTo>
                    <a:pt x="30" y="19"/>
                  </a:lnTo>
                  <a:lnTo>
                    <a:pt x="30" y="16"/>
                  </a:lnTo>
                  <a:lnTo>
                    <a:pt x="30" y="8"/>
                  </a:lnTo>
                  <a:lnTo>
                    <a:pt x="30" y="3"/>
                  </a:lnTo>
                  <a:lnTo>
                    <a:pt x="30" y="0"/>
                  </a:lnTo>
                  <a:lnTo>
                    <a:pt x="27" y="0"/>
                  </a:lnTo>
                  <a:close/>
                  <a:moveTo>
                    <a:pt x="6" y="3"/>
                  </a:moveTo>
                  <a:lnTo>
                    <a:pt x="6" y="3"/>
                  </a:lnTo>
                  <a:lnTo>
                    <a:pt x="6" y="5"/>
                  </a:lnTo>
                  <a:lnTo>
                    <a:pt x="6" y="3"/>
                  </a:lnTo>
                  <a:close/>
                  <a:moveTo>
                    <a:pt x="6" y="8"/>
                  </a:moveTo>
                  <a:lnTo>
                    <a:pt x="11" y="3"/>
                  </a:lnTo>
                  <a:lnTo>
                    <a:pt x="19" y="3"/>
                  </a:lnTo>
                  <a:lnTo>
                    <a:pt x="6" y="16"/>
                  </a:lnTo>
                  <a:lnTo>
                    <a:pt x="6" y="8"/>
                  </a:lnTo>
                  <a:close/>
                  <a:moveTo>
                    <a:pt x="6" y="21"/>
                  </a:moveTo>
                  <a:lnTo>
                    <a:pt x="24" y="3"/>
                  </a:lnTo>
                  <a:lnTo>
                    <a:pt x="24" y="3"/>
                  </a:lnTo>
                  <a:lnTo>
                    <a:pt x="24" y="8"/>
                  </a:lnTo>
                  <a:lnTo>
                    <a:pt x="6" y="27"/>
                  </a:lnTo>
                  <a:lnTo>
                    <a:pt x="6" y="21"/>
                  </a:lnTo>
                  <a:close/>
                  <a:moveTo>
                    <a:pt x="24" y="35"/>
                  </a:moveTo>
                  <a:lnTo>
                    <a:pt x="24" y="37"/>
                  </a:lnTo>
                  <a:lnTo>
                    <a:pt x="24" y="37"/>
                  </a:lnTo>
                  <a:lnTo>
                    <a:pt x="24" y="35"/>
                  </a:lnTo>
                  <a:close/>
                  <a:moveTo>
                    <a:pt x="19" y="37"/>
                  </a:moveTo>
                  <a:lnTo>
                    <a:pt x="11" y="37"/>
                  </a:lnTo>
                  <a:lnTo>
                    <a:pt x="24" y="24"/>
                  </a:lnTo>
                  <a:lnTo>
                    <a:pt x="24" y="29"/>
                  </a:lnTo>
                  <a:lnTo>
                    <a:pt x="19" y="37"/>
                  </a:lnTo>
                  <a:close/>
                  <a:moveTo>
                    <a:pt x="6" y="32"/>
                  </a:moveTo>
                  <a:lnTo>
                    <a:pt x="24" y="11"/>
                  </a:lnTo>
                  <a:lnTo>
                    <a:pt x="24" y="19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330">
              <a:extLst>
                <a:ext uri="{FF2B5EF4-FFF2-40B4-BE49-F238E27FC236}">
                  <a16:creationId xmlns:a16="http://schemas.microsoft.com/office/drawing/2014/main" xmlns="" id="{FBBCA449-9DE6-41C9-B4B7-BA6C81B7BD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21613" y="3009900"/>
              <a:ext cx="42863" cy="296863"/>
            </a:xfrm>
            <a:custGeom>
              <a:avLst/>
              <a:gdLst>
                <a:gd name="T0" fmla="*/ 27 w 27"/>
                <a:gd name="T1" fmla="*/ 0 h 187"/>
                <a:gd name="T2" fmla="*/ 22 w 27"/>
                <a:gd name="T3" fmla="*/ 0 h 187"/>
                <a:gd name="T4" fmla="*/ 14 w 27"/>
                <a:gd name="T5" fmla="*/ 0 h 187"/>
                <a:gd name="T6" fmla="*/ 8 w 27"/>
                <a:gd name="T7" fmla="*/ 0 h 187"/>
                <a:gd name="T8" fmla="*/ 3 w 27"/>
                <a:gd name="T9" fmla="*/ 0 h 187"/>
                <a:gd name="T10" fmla="*/ 0 w 27"/>
                <a:gd name="T11" fmla="*/ 0 h 187"/>
                <a:gd name="T12" fmla="*/ 0 w 27"/>
                <a:gd name="T13" fmla="*/ 2 h 187"/>
                <a:gd name="T14" fmla="*/ 0 w 27"/>
                <a:gd name="T15" fmla="*/ 8 h 187"/>
                <a:gd name="T16" fmla="*/ 0 w 27"/>
                <a:gd name="T17" fmla="*/ 13 h 187"/>
                <a:gd name="T18" fmla="*/ 0 w 27"/>
                <a:gd name="T19" fmla="*/ 18 h 187"/>
                <a:gd name="T20" fmla="*/ 0 w 27"/>
                <a:gd name="T21" fmla="*/ 24 h 187"/>
                <a:gd name="T22" fmla="*/ 0 w 27"/>
                <a:gd name="T23" fmla="*/ 32 h 187"/>
                <a:gd name="T24" fmla="*/ 0 w 27"/>
                <a:gd name="T25" fmla="*/ 37 h 187"/>
                <a:gd name="T26" fmla="*/ 0 w 27"/>
                <a:gd name="T27" fmla="*/ 40 h 187"/>
                <a:gd name="T28" fmla="*/ 0 w 27"/>
                <a:gd name="T29" fmla="*/ 187 h 187"/>
                <a:gd name="T30" fmla="*/ 27 w 27"/>
                <a:gd name="T31" fmla="*/ 187 h 187"/>
                <a:gd name="T32" fmla="*/ 27 w 27"/>
                <a:gd name="T33" fmla="*/ 40 h 187"/>
                <a:gd name="T34" fmla="*/ 27 w 27"/>
                <a:gd name="T35" fmla="*/ 37 h 187"/>
                <a:gd name="T36" fmla="*/ 27 w 27"/>
                <a:gd name="T37" fmla="*/ 32 h 187"/>
                <a:gd name="T38" fmla="*/ 27 w 27"/>
                <a:gd name="T39" fmla="*/ 26 h 187"/>
                <a:gd name="T40" fmla="*/ 27 w 27"/>
                <a:gd name="T41" fmla="*/ 21 h 187"/>
                <a:gd name="T42" fmla="*/ 27 w 27"/>
                <a:gd name="T43" fmla="*/ 16 h 187"/>
                <a:gd name="T44" fmla="*/ 27 w 27"/>
                <a:gd name="T45" fmla="*/ 8 h 187"/>
                <a:gd name="T46" fmla="*/ 27 w 27"/>
                <a:gd name="T47" fmla="*/ 2 h 187"/>
                <a:gd name="T48" fmla="*/ 27 w 27"/>
                <a:gd name="T49" fmla="*/ 0 h 187"/>
                <a:gd name="T50" fmla="*/ 27 w 27"/>
                <a:gd name="T51" fmla="*/ 0 h 187"/>
                <a:gd name="T52" fmla="*/ 3 w 27"/>
                <a:gd name="T53" fmla="*/ 2 h 187"/>
                <a:gd name="T54" fmla="*/ 6 w 27"/>
                <a:gd name="T55" fmla="*/ 2 h 187"/>
                <a:gd name="T56" fmla="*/ 3 w 27"/>
                <a:gd name="T57" fmla="*/ 5 h 187"/>
                <a:gd name="T58" fmla="*/ 3 w 27"/>
                <a:gd name="T59" fmla="*/ 2 h 187"/>
                <a:gd name="T60" fmla="*/ 3 w 27"/>
                <a:gd name="T61" fmla="*/ 10 h 187"/>
                <a:gd name="T62" fmla="*/ 11 w 27"/>
                <a:gd name="T63" fmla="*/ 2 h 187"/>
                <a:gd name="T64" fmla="*/ 16 w 27"/>
                <a:gd name="T65" fmla="*/ 2 h 187"/>
                <a:gd name="T66" fmla="*/ 3 w 27"/>
                <a:gd name="T67" fmla="*/ 16 h 187"/>
                <a:gd name="T68" fmla="*/ 3 w 27"/>
                <a:gd name="T69" fmla="*/ 10 h 187"/>
                <a:gd name="T70" fmla="*/ 3 w 27"/>
                <a:gd name="T71" fmla="*/ 21 h 187"/>
                <a:gd name="T72" fmla="*/ 22 w 27"/>
                <a:gd name="T73" fmla="*/ 2 h 187"/>
                <a:gd name="T74" fmla="*/ 24 w 27"/>
                <a:gd name="T75" fmla="*/ 2 h 187"/>
                <a:gd name="T76" fmla="*/ 24 w 27"/>
                <a:gd name="T77" fmla="*/ 8 h 187"/>
                <a:gd name="T78" fmla="*/ 3 w 27"/>
                <a:gd name="T79" fmla="*/ 29 h 187"/>
                <a:gd name="T80" fmla="*/ 3 w 27"/>
                <a:gd name="T81" fmla="*/ 21 h 187"/>
                <a:gd name="T82" fmla="*/ 24 w 27"/>
                <a:gd name="T83" fmla="*/ 34 h 187"/>
                <a:gd name="T84" fmla="*/ 24 w 27"/>
                <a:gd name="T85" fmla="*/ 37 h 187"/>
                <a:gd name="T86" fmla="*/ 22 w 27"/>
                <a:gd name="T87" fmla="*/ 37 h 187"/>
                <a:gd name="T88" fmla="*/ 24 w 27"/>
                <a:gd name="T89" fmla="*/ 34 h 187"/>
                <a:gd name="T90" fmla="*/ 16 w 27"/>
                <a:gd name="T91" fmla="*/ 37 h 187"/>
                <a:gd name="T92" fmla="*/ 11 w 27"/>
                <a:gd name="T93" fmla="*/ 37 h 187"/>
                <a:gd name="T94" fmla="*/ 24 w 27"/>
                <a:gd name="T95" fmla="*/ 24 h 187"/>
                <a:gd name="T96" fmla="*/ 24 w 27"/>
                <a:gd name="T97" fmla="*/ 29 h 187"/>
                <a:gd name="T98" fmla="*/ 16 w 27"/>
                <a:gd name="T99" fmla="*/ 37 h 187"/>
                <a:gd name="T100" fmla="*/ 3 w 27"/>
                <a:gd name="T101" fmla="*/ 32 h 187"/>
                <a:gd name="T102" fmla="*/ 24 w 27"/>
                <a:gd name="T103" fmla="*/ 13 h 187"/>
                <a:gd name="T104" fmla="*/ 24 w 27"/>
                <a:gd name="T105" fmla="*/ 18 h 187"/>
                <a:gd name="T106" fmla="*/ 6 w 27"/>
                <a:gd name="T107" fmla="*/ 37 h 187"/>
                <a:gd name="T108" fmla="*/ 3 w 27"/>
                <a:gd name="T109" fmla="*/ 37 h 187"/>
                <a:gd name="T110" fmla="*/ 3 w 27"/>
                <a:gd name="T111" fmla="*/ 32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7" h="187">
                  <a:moveTo>
                    <a:pt x="27" y="0"/>
                  </a:moveTo>
                  <a:lnTo>
                    <a:pt x="22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0" y="40"/>
                  </a:lnTo>
                  <a:lnTo>
                    <a:pt x="0" y="187"/>
                  </a:lnTo>
                  <a:lnTo>
                    <a:pt x="27" y="187"/>
                  </a:lnTo>
                  <a:lnTo>
                    <a:pt x="27" y="40"/>
                  </a:lnTo>
                  <a:lnTo>
                    <a:pt x="27" y="37"/>
                  </a:lnTo>
                  <a:lnTo>
                    <a:pt x="27" y="32"/>
                  </a:lnTo>
                  <a:lnTo>
                    <a:pt x="27" y="26"/>
                  </a:lnTo>
                  <a:lnTo>
                    <a:pt x="27" y="21"/>
                  </a:lnTo>
                  <a:lnTo>
                    <a:pt x="27" y="16"/>
                  </a:lnTo>
                  <a:lnTo>
                    <a:pt x="27" y="8"/>
                  </a:lnTo>
                  <a:lnTo>
                    <a:pt x="27" y="2"/>
                  </a:lnTo>
                  <a:lnTo>
                    <a:pt x="27" y="0"/>
                  </a:lnTo>
                  <a:lnTo>
                    <a:pt x="27" y="0"/>
                  </a:lnTo>
                  <a:close/>
                  <a:moveTo>
                    <a:pt x="3" y="2"/>
                  </a:moveTo>
                  <a:lnTo>
                    <a:pt x="6" y="2"/>
                  </a:lnTo>
                  <a:lnTo>
                    <a:pt x="3" y="5"/>
                  </a:lnTo>
                  <a:lnTo>
                    <a:pt x="3" y="2"/>
                  </a:lnTo>
                  <a:close/>
                  <a:moveTo>
                    <a:pt x="3" y="10"/>
                  </a:moveTo>
                  <a:lnTo>
                    <a:pt x="11" y="2"/>
                  </a:lnTo>
                  <a:lnTo>
                    <a:pt x="16" y="2"/>
                  </a:lnTo>
                  <a:lnTo>
                    <a:pt x="3" y="16"/>
                  </a:lnTo>
                  <a:lnTo>
                    <a:pt x="3" y="10"/>
                  </a:lnTo>
                  <a:close/>
                  <a:moveTo>
                    <a:pt x="3" y="21"/>
                  </a:moveTo>
                  <a:lnTo>
                    <a:pt x="22" y="2"/>
                  </a:lnTo>
                  <a:lnTo>
                    <a:pt x="24" y="2"/>
                  </a:lnTo>
                  <a:lnTo>
                    <a:pt x="24" y="8"/>
                  </a:lnTo>
                  <a:lnTo>
                    <a:pt x="3" y="29"/>
                  </a:lnTo>
                  <a:lnTo>
                    <a:pt x="3" y="21"/>
                  </a:lnTo>
                  <a:close/>
                  <a:moveTo>
                    <a:pt x="24" y="34"/>
                  </a:moveTo>
                  <a:lnTo>
                    <a:pt x="24" y="37"/>
                  </a:lnTo>
                  <a:lnTo>
                    <a:pt x="22" y="37"/>
                  </a:lnTo>
                  <a:lnTo>
                    <a:pt x="24" y="34"/>
                  </a:lnTo>
                  <a:close/>
                  <a:moveTo>
                    <a:pt x="16" y="37"/>
                  </a:moveTo>
                  <a:lnTo>
                    <a:pt x="11" y="37"/>
                  </a:lnTo>
                  <a:lnTo>
                    <a:pt x="24" y="24"/>
                  </a:lnTo>
                  <a:lnTo>
                    <a:pt x="24" y="29"/>
                  </a:lnTo>
                  <a:lnTo>
                    <a:pt x="16" y="37"/>
                  </a:lnTo>
                  <a:close/>
                  <a:moveTo>
                    <a:pt x="3" y="32"/>
                  </a:moveTo>
                  <a:lnTo>
                    <a:pt x="24" y="13"/>
                  </a:lnTo>
                  <a:lnTo>
                    <a:pt x="24" y="18"/>
                  </a:lnTo>
                  <a:lnTo>
                    <a:pt x="6" y="37"/>
                  </a:lnTo>
                  <a:lnTo>
                    <a:pt x="3" y="37"/>
                  </a:lnTo>
                  <a:lnTo>
                    <a:pt x="3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331">
              <a:extLst>
                <a:ext uri="{FF2B5EF4-FFF2-40B4-BE49-F238E27FC236}">
                  <a16:creationId xmlns:a16="http://schemas.microsoft.com/office/drawing/2014/main" xmlns="" id="{15CE0AB0-122C-4B73-99CF-59085613E6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97813" y="2974975"/>
              <a:ext cx="42863" cy="331788"/>
            </a:xfrm>
            <a:custGeom>
              <a:avLst/>
              <a:gdLst>
                <a:gd name="T0" fmla="*/ 24 w 27"/>
                <a:gd name="T1" fmla="*/ 0 h 209"/>
                <a:gd name="T2" fmla="*/ 19 w 27"/>
                <a:gd name="T3" fmla="*/ 0 h 209"/>
                <a:gd name="T4" fmla="*/ 14 w 27"/>
                <a:gd name="T5" fmla="*/ 0 h 209"/>
                <a:gd name="T6" fmla="*/ 8 w 27"/>
                <a:gd name="T7" fmla="*/ 0 h 209"/>
                <a:gd name="T8" fmla="*/ 3 w 27"/>
                <a:gd name="T9" fmla="*/ 0 h 209"/>
                <a:gd name="T10" fmla="*/ 0 w 27"/>
                <a:gd name="T11" fmla="*/ 0 h 209"/>
                <a:gd name="T12" fmla="*/ 0 w 27"/>
                <a:gd name="T13" fmla="*/ 3 h 209"/>
                <a:gd name="T14" fmla="*/ 0 w 27"/>
                <a:gd name="T15" fmla="*/ 8 h 209"/>
                <a:gd name="T16" fmla="*/ 0 w 27"/>
                <a:gd name="T17" fmla="*/ 14 h 209"/>
                <a:gd name="T18" fmla="*/ 0 w 27"/>
                <a:gd name="T19" fmla="*/ 22 h 209"/>
                <a:gd name="T20" fmla="*/ 0 w 27"/>
                <a:gd name="T21" fmla="*/ 27 h 209"/>
                <a:gd name="T22" fmla="*/ 0 w 27"/>
                <a:gd name="T23" fmla="*/ 32 h 209"/>
                <a:gd name="T24" fmla="*/ 0 w 27"/>
                <a:gd name="T25" fmla="*/ 38 h 209"/>
                <a:gd name="T26" fmla="*/ 0 w 27"/>
                <a:gd name="T27" fmla="*/ 43 h 209"/>
                <a:gd name="T28" fmla="*/ 0 w 27"/>
                <a:gd name="T29" fmla="*/ 209 h 209"/>
                <a:gd name="T30" fmla="*/ 27 w 27"/>
                <a:gd name="T31" fmla="*/ 209 h 209"/>
                <a:gd name="T32" fmla="*/ 27 w 27"/>
                <a:gd name="T33" fmla="*/ 43 h 209"/>
                <a:gd name="T34" fmla="*/ 27 w 27"/>
                <a:gd name="T35" fmla="*/ 40 h 209"/>
                <a:gd name="T36" fmla="*/ 27 w 27"/>
                <a:gd name="T37" fmla="*/ 32 h 209"/>
                <a:gd name="T38" fmla="*/ 27 w 27"/>
                <a:gd name="T39" fmla="*/ 27 h 209"/>
                <a:gd name="T40" fmla="*/ 27 w 27"/>
                <a:gd name="T41" fmla="*/ 22 h 209"/>
                <a:gd name="T42" fmla="*/ 27 w 27"/>
                <a:gd name="T43" fmla="*/ 16 h 209"/>
                <a:gd name="T44" fmla="*/ 27 w 27"/>
                <a:gd name="T45" fmla="*/ 8 h 209"/>
                <a:gd name="T46" fmla="*/ 27 w 27"/>
                <a:gd name="T47" fmla="*/ 5 h 209"/>
                <a:gd name="T48" fmla="*/ 27 w 27"/>
                <a:gd name="T49" fmla="*/ 0 h 209"/>
                <a:gd name="T50" fmla="*/ 24 w 27"/>
                <a:gd name="T51" fmla="*/ 0 h 209"/>
                <a:gd name="T52" fmla="*/ 3 w 27"/>
                <a:gd name="T53" fmla="*/ 3 h 209"/>
                <a:gd name="T54" fmla="*/ 6 w 27"/>
                <a:gd name="T55" fmla="*/ 3 h 209"/>
                <a:gd name="T56" fmla="*/ 3 w 27"/>
                <a:gd name="T57" fmla="*/ 5 h 209"/>
                <a:gd name="T58" fmla="*/ 3 w 27"/>
                <a:gd name="T59" fmla="*/ 3 h 209"/>
                <a:gd name="T60" fmla="*/ 3 w 27"/>
                <a:gd name="T61" fmla="*/ 11 h 209"/>
                <a:gd name="T62" fmla="*/ 11 w 27"/>
                <a:gd name="T63" fmla="*/ 3 h 209"/>
                <a:gd name="T64" fmla="*/ 16 w 27"/>
                <a:gd name="T65" fmla="*/ 3 h 209"/>
                <a:gd name="T66" fmla="*/ 3 w 27"/>
                <a:gd name="T67" fmla="*/ 16 h 209"/>
                <a:gd name="T68" fmla="*/ 3 w 27"/>
                <a:gd name="T69" fmla="*/ 11 h 209"/>
                <a:gd name="T70" fmla="*/ 3 w 27"/>
                <a:gd name="T71" fmla="*/ 22 h 209"/>
                <a:gd name="T72" fmla="*/ 22 w 27"/>
                <a:gd name="T73" fmla="*/ 3 h 209"/>
                <a:gd name="T74" fmla="*/ 24 w 27"/>
                <a:gd name="T75" fmla="*/ 3 h 209"/>
                <a:gd name="T76" fmla="*/ 24 w 27"/>
                <a:gd name="T77" fmla="*/ 8 h 209"/>
                <a:gd name="T78" fmla="*/ 3 w 27"/>
                <a:gd name="T79" fmla="*/ 30 h 209"/>
                <a:gd name="T80" fmla="*/ 3 w 27"/>
                <a:gd name="T81" fmla="*/ 22 h 209"/>
                <a:gd name="T82" fmla="*/ 24 w 27"/>
                <a:gd name="T83" fmla="*/ 35 h 209"/>
                <a:gd name="T84" fmla="*/ 24 w 27"/>
                <a:gd name="T85" fmla="*/ 38 h 209"/>
                <a:gd name="T86" fmla="*/ 22 w 27"/>
                <a:gd name="T87" fmla="*/ 38 h 209"/>
                <a:gd name="T88" fmla="*/ 24 w 27"/>
                <a:gd name="T89" fmla="*/ 35 h 209"/>
                <a:gd name="T90" fmla="*/ 16 w 27"/>
                <a:gd name="T91" fmla="*/ 38 h 209"/>
                <a:gd name="T92" fmla="*/ 11 w 27"/>
                <a:gd name="T93" fmla="*/ 38 h 209"/>
                <a:gd name="T94" fmla="*/ 24 w 27"/>
                <a:gd name="T95" fmla="*/ 24 h 209"/>
                <a:gd name="T96" fmla="*/ 24 w 27"/>
                <a:gd name="T97" fmla="*/ 32 h 209"/>
                <a:gd name="T98" fmla="*/ 16 w 27"/>
                <a:gd name="T99" fmla="*/ 38 h 209"/>
                <a:gd name="T100" fmla="*/ 3 w 27"/>
                <a:gd name="T101" fmla="*/ 35 h 209"/>
                <a:gd name="T102" fmla="*/ 24 w 27"/>
                <a:gd name="T103" fmla="*/ 14 h 209"/>
                <a:gd name="T104" fmla="*/ 24 w 27"/>
                <a:gd name="T105" fmla="*/ 19 h 209"/>
                <a:gd name="T106" fmla="*/ 6 w 27"/>
                <a:gd name="T107" fmla="*/ 38 h 209"/>
                <a:gd name="T108" fmla="*/ 3 w 27"/>
                <a:gd name="T109" fmla="*/ 38 h 209"/>
                <a:gd name="T110" fmla="*/ 3 w 27"/>
                <a:gd name="T111" fmla="*/ 3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7" h="209">
                  <a:moveTo>
                    <a:pt x="24" y="0"/>
                  </a:moveTo>
                  <a:lnTo>
                    <a:pt x="19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0" y="209"/>
                  </a:lnTo>
                  <a:lnTo>
                    <a:pt x="27" y="209"/>
                  </a:lnTo>
                  <a:lnTo>
                    <a:pt x="27" y="43"/>
                  </a:lnTo>
                  <a:lnTo>
                    <a:pt x="27" y="40"/>
                  </a:lnTo>
                  <a:lnTo>
                    <a:pt x="27" y="32"/>
                  </a:lnTo>
                  <a:lnTo>
                    <a:pt x="27" y="27"/>
                  </a:lnTo>
                  <a:lnTo>
                    <a:pt x="27" y="22"/>
                  </a:lnTo>
                  <a:lnTo>
                    <a:pt x="27" y="16"/>
                  </a:lnTo>
                  <a:lnTo>
                    <a:pt x="27" y="8"/>
                  </a:lnTo>
                  <a:lnTo>
                    <a:pt x="27" y="5"/>
                  </a:lnTo>
                  <a:lnTo>
                    <a:pt x="27" y="0"/>
                  </a:lnTo>
                  <a:lnTo>
                    <a:pt x="24" y="0"/>
                  </a:lnTo>
                  <a:close/>
                  <a:moveTo>
                    <a:pt x="3" y="3"/>
                  </a:moveTo>
                  <a:lnTo>
                    <a:pt x="6" y="3"/>
                  </a:lnTo>
                  <a:lnTo>
                    <a:pt x="3" y="5"/>
                  </a:lnTo>
                  <a:lnTo>
                    <a:pt x="3" y="3"/>
                  </a:lnTo>
                  <a:close/>
                  <a:moveTo>
                    <a:pt x="3" y="11"/>
                  </a:moveTo>
                  <a:lnTo>
                    <a:pt x="11" y="3"/>
                  </a:lnTo>
                  <a:lnTo>
                    <a:pt x="16" y="3"/>
                  </a:lnTo>
                  <a:lnTo>
                    <a:pt x="3" y="16"/>
                  </a:lnTo>
                  <a:lnTo>
                    <a:pt x="3" y="11"/>
                  </a:lnTo>
                  <a:close/>
                  <a:moveTo>
                    <a:pt x="3" y="22"/>
                  </a:moveTo>
                  <a:lnTo>
                    <a:pt x="22" y="3"/>
                  </a:lnTo>
                  <a:lnTo>
                    <a:pt x="24" y="3"/>
                  </a:lnTo>
                  <a:lnTo>
                    <a:pt x="24" y="8"/>
                  </a:lnTo>
                  <a:lnTo>
                    <a:pt x="3" y="30"/>
                  </a:lnTo>
                  <a:lnTo>
                    <a:pt x="3" y="22"/>
                  </a:lnTo>
                  <a:close/>
                  <a:moveTo>
                    <a:pt x="24" y="35"/>
                  </a:moveTo>
                  <a:lnTo>
                    <a:pt x="24" y="38"/>
                  </a:lnTo>
                  <a:lnTo>
                    <a:pt x="22" y="38"/>
                  </a:lnTo>
                  <a:lnTo>
                    <a:pt x="24" y="35"/>
                  </a:lnTo>
                  <a:close/>
                  <a:moveTo>
                    <a:pt x="16" y="38"/>
                  </a:moveTo>
                  <a:lnTo>
                    <a:pt x="11" y="38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16" y="38"/>
                  </a:lnTo>
                  <a:close/>
                  <a:moveTo>
                    <a:pt x="3" y="35"/>
                  </a:moveTo>
                  <a:lnTo>
                    <a:pt x="24" y="14"/>
                  </a:lnTo>
                  <a:lnTo>
                    <a:pt x="24" y="19"/>
                  </a:lnTo>
                  <a:lnTo>
                    <a:pt x="6" y="38"/>
                  </a:lnTo>
                  <a:lnTo>
                    <a:pt x="3" y="38"/>
                  </a:lnTo>
                  <a:lnTo>
                    <a:pt x="3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332">
              <a:extLst>
                <a:ext uri="{FF2B5EF4-FFF2-40B4-BE49-F238E27FC236}">
                  <a16:creationId xmlns:a16="http://schemas.microsoft.com/office/drawing/2014/main" xmlns="" id="{837EDF66-33F2-4174-AAE8-75D76CC086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7775" y="2944813"/>
              <a:ext cx="322263" cy="149225"/>
            </a:xfrm>
            <a:custGeom>
              <a:avLst/>
              <a:gdLst>
                <a:gd name="T0" fmla="*/ 0 w 203"/>
                <a:gd name="T1" fmla="*/ 94 h 94"/>
                <a:gd name="T2" fmla="*/ 0 w 203"/>
                <a:gd name="T3" fmla="*/ 89 h 94"/>
                <a:gd name="T4" fmla="*/ 203 w 203"/>
                <a:gd name="T5" fmla="*/ 0 h 94"/>
                <a:gd name="T6" fmla="*/ 203 w 203"/>
                <a:gd name="T7" fmla="*/ 3 h 94"/>
                <a:gd name="T8" fmla="*/ 0 w 203"/>
                <a:gd name="T9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94">
                  <a:moveTo>
                    <a:pt x="0" y="94"/>
                  </a:moveTo>
                  <a:lnTo>
                    <a:pt x="0" y="89"/>
                  </a:lnTo>
                  <a:lnTo>
                    <a:pt x="203" y="0"/>
                  </a:lnTo>
                  <a:lnTo>
                    <a:pt x="203" y="3"/>
                  </a:lnTo>
                  <a:lnTo>
                    <a:pt x="0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333">
              <a:extLst>
                <a:ext uri="{FF2B5EF4-FFF2-40B4-BE49-F238E27FC236}">
                  <a16:creationId xmlns:a16="http://schemas.microsoft.com/office/drawing/2014/main" xmlns="" id="{A00CD5E1-A9A5-4698-AECC-42D81AC247F9}"/>
                </a:ext>
              </a:extLst>
            </p:cNvPr>
            <p:cNvSpPr>
              <a:spLocks/>
            </p:cNvSpPr>
            <p:nvPr/>
          </p:nvSpPr>
          <p:spPr bwMode="auto">
            <a:xfrm>
              <a:off x="7902575" y="2932113"/>
              <a:ext cx="38100" cy="34925"/>
            </a:xfrm>
            <a:custGeom>
              <a:avLst/>
              <a:gdLst>
                <a:gd name="T0" fmla="*/ 9 w 9"/>
                <a:gd name="T1" fmla="*/ 1 h 8"/>
                <a:gd name="T2" fmla="*/ 4 w 9"/>
                <a:gd name="T3" fmla="*/ 8 h 8"/>
                <a:gd name="T4" fmla="*/ 3 w 9"/>
                <a:gd name="T5" fmla="*/ 4 h 8"/>
                <a:gd name="T6" fmla="*/ 0 w 9"/>
                <a:gd name="T7" fmla="*/ 0 h 8"/>
                <a:gd name="T8" fmla="*/ 9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9" y="1"/>
                  </a:moveTo>
                  <a:cubicBezTo>
                    <a:pt x="7" y="3"/>
                    <a:pt x="5" y="6"/>
                    <a:pt x="4" y="8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1"/>
                    <a:pt x="6" y="1"/>
                    <a:pt x="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B0EF771A-85B3-41D2-BD87-43BB0839C5F1}"/>
              </a:ext>
            </a:extLst>
          </p:cNvPr>
          <p:cNvGrpSpPr/>
          <p:nvPr/>
        </p:nvGrpSpPr>
        <p:grpSpPr>
          <a:xfrm>
            <a:off x="2834901" y="2752178"/>
            <a:ext cx="725911" cy="725911"/>
            <a:chOff x="4213225" y="2903538"/>
            <a:chExt cx="419100" cy="419100"/>
          </a:xfrm>
        </p:grpSpPr>
        <p:sp>
          <p:nvSpPr>
            <p:cNvPr id="54" name="Freeform 1334">
              <a:extLst>
                <a:ext uri="{FF2B5EF4-FFF2-40B4-BE49-F238E27FC236}">
                  <a16:creationId xmlns:a16="http://schemas.microsoft.com/office/drawing/2014/main" xmlns="" id="{0C4E043E-7843-436A-BF63-ABC806F703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8325" y="3073400"/>
              <a:ext cx="85725" cy="79375"/>
            </a:xfrm>
            <a:custGeom>
              <a:avLst/>
              <a:gdLst>
                <a:gd name="T0" fmla="*/ 9 w 20"/>
                <a:gd name="T1" fmla="*/ 11 h 19"/>
                <a:gd name="T2" fmla="*/ 11 w 20"/>
                <a:gd name="T3" fmla="*/ 2 h 19"/>
                <a:gd name="T4" fmla="*/ 12 w 20"/>
                <a:gd name="T5" fmla="*/ 0 h 19"/>
                <a:gd name="T6" fmla="*/ 4 w 20"/>
                <a:gd name="T7" fmla="*/ 3 h 19"/>
                <a:gd name="T8" fmla="*/ 4 w 20"/>
                <a:gd name="T9" fmla="*/ 16 h 19"/>
                <a:gd name="T10" fmla="*/ 17 w 20"/>
                <a:gd name="T11" fmla="*/ 16 h 19"/>
                <a:gd name="T12" fmla="*/ 19 w 20"/>
                <a:gd name="T13" fmla="*/ 8 h 19"/>
                <a:gd name="T14" fmla="*/ 18 w 20"/>
                <a:gd name="T15" fmla="*/ 9 h 19"/>
                <a:gd name="T16" fmla="*/ 9 w 20"/>
                <a:gd name="T17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9">
                  <a:moveTo>
                    <a:pt x="9" y="1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9" y="0"/>
                    <a:pt x="6" y="1"/>
                    <a:pt x="4" y="3"/>
                  </a:cubicBezTo>
                  <a:cubicBezTo>
                    <a:pt x="0" y="7"/>
                    <a:pt x="0" y="12"/>
                    <a:pt x="4" y="16"/>
                  </a:cubicBezTo>
                  <a:cubicBezTo>
                    <a:pt x="8" y="19"/>
                    <a:pt x="13" y="19"/>
                    <a:pt x="17" y="16"/>
                  </a:cubicBezTo>
                  <a:cubicBezTo>
                    <a:pt x="19" y="14"/>
                    <a:pt x="20" y="11"/>
                    <a:pt x="19" y="8"/>
                  </a:cubicBezTo>
                  <a:cubicBezTo>
                    <a:pt x="18" y="9"/>
                    <a:pt x="18" y="9"/>
                    <a:pt x="18" y="9"/>
                  </a:cubicBezTo>
                  <a:lnTo>
                    <a:pt x="9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335">
              <a:extLst>
                <a:ext uri="{FF2B5EF4-FFF2-40B4-BE49-F238E27FC236}">
                  <a16:creationId xmlns:a16="http://schemas.microsoft.com/office/drawing/2014/main" xmlns="" id="{5FDFE98B-920F-4F6F-80C8-FA715D95F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4188" y="2982913"/>
              <a:ext cx="254000" cy="255588"/>
            </a:xfrm>
            <a:custGeom>
              <a:avLst/>
              <a:gdLst>
                <a:gd name="T0" fmla="*/ 45 w 60"/>
                <a:gd name="T1" fmla="*/ 19 h 60"/>
                <a:gd name="T2" fmla="*/ 43 w 60"/>
                <a:gd name="T3" fmla="*/ 43 h 60"/>
                <a:gd name="T4" fmla="*/ 18 w 60"/>
                <a:gd name="T5" fmla="*/ 43 h 60"/>
                <a:gd name="T6" fmla="*/ 18 w 60"/>
                <a:gd name="T7" fmla="*/ 18 h 60"/>
                <a:gd name="T8" fmla="*/ 41 w 60"/>
                <a:gd name="T9" fmla="*/ 16 h 60"/>
                <a:gd name="T10" fmla="*/ 45 w 60"/>
                <a:gd name="T11" fmla="*/ 12 h 60"/>
                <a:gd name="T12" fmla="*/ 48 w 60"/>
                <a:gd name="T13" fmla="*/ 9 h 60"/>
                <a:gd name="T14" fmla="*/ 11 w 60"/>
                <a:gd name="T15" fmla="*/ 11 h 60"/>
                <a:gd name="T16" fmla="*/ 11 w 60"/>
                <a:gd name="T17" fmla="*/ 50 h 60"/>
                <a:gd name="T18" fmla="*/ 50 w 60"/>
                <a:gd name="T19" fmla="*/ 50 h 60"/>
                <a:gd name="T20" fmla="*/ 51 w 60"/>
                <a:gd name="T21" fmla="*/ 13 h 60"/>
                <a:gd name="T22" fmla="*/ 49 w 60"/>
                <a:gd name="T23" fmla="*/ 15 h 60"/>
                <a:gd name="T24" fmla="*/ 45 w 60"/>
                <a:gd name="T25" fmla="*/ 1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" h="60">
                  <a:moveTo>
                    <a:pt x="45" y="19"/>
                  </a:moveTo>
                  <a:cubicBezTo>
                    <a:pt x="50" y="27"/>
                    <a:pt x="50" y="37"/>
                    <a:pt x="43" y="43"/>
                  </a:cubicBezTo>
                  <a:cubicBezTo>
                    <a:pt x="36" y="50"/>
                    <a:pt x="25" y="50"/>
                    <a:pt x="18" y="43"/>
                  </a:cubicBezTo>
                  <a:cubicBezTo>
                    <a:pt x="10" y="36"/>
                    <a:pt x="10" y="25"/>
                    <a:pt x="18" y="18"/>
                  </a:cubicBezTo>
                  <a:cubicBezTo>
                    <a:pt x="24" y="11"/>
                    <a:pt x="34" y="11"/>
                    <a:pt x="41" y="16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37" y="0"/>
                    <a:pt x="21" y="1"/>
                    <a:pt x="11" y="11"/>
                  </a:cubicBezTo>
                  <a:cubicBezTo>
                    <a:pt x="0" y="22"/>
                    <a:pt x="0" y="39"/>
                    <a:pt x="11" y="50"/>
                  </a:cubicBezTo>
                  <a:cubicBezTo>
                    <a:pt x="22" y="60"/>
                    <a:pt x="39" y="60"/>
                    <a:pt x="50" y="50"/>
                  </a:cubicBezTo>
                  <a:cubicBezTo>
                    <a:pt x="60" y="40"/>
                    <a:pt x="60" y="24"/>
                    <a:pt x="51" y="13"/>
                  </a:cubicBezTo>
                  <a:cubicBezTo>
                    <a:pt x="49" y="15"/>
                    <a:pt x="49" y="15"/>
                    <a:pt x="49" y="15"/>
                  </a:cubicBezTo>
                  <a:lnTo>
                    <a:pt x="45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336">
              <a:extLst>
                <a:ext uri="{FF2B5EF4-FFF2-40B4-BE49-F238E27FC236}">
                  <a16:creationId xmlns:a16="http://schemas.microsoft.com/office/drawing/2014/main" xmlns="" id="{12285785-265F-4350-B15F-06EAD6997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3225" y="2903538"/>
              <a:ext cx="419100" cy="419100"/>
            </a:xfrm>
            <a:custGeom>
              <a:avLst/>
              <a:gdLst>
                <a:gd name="T0" fmla="*/ 87 w 99"/>
                <a:gd name="T1" fmla="*/ 25 h 99"/>
                <a:gd name="T2" fmla="*/ 82 w 99"/>
                <a:gd name="T3" fmla="*/ 25 h 99"/>
                <a:gd name="T4" fmla="*/ 77 w 99"/>
                <a:gd name="T5" fmla="*/ 25 h 99"/>
                <a:gd name="T6" fmla="*/ 77 w 99"/>
                <a:gd name="T7" fmla="*/ 25 h 99"/>
                <a:gd name="T8" fmla="*/ 75 w 99"/>
                <a:gd name="T9" fmla="*/ 75 h 99"/>
                <a:gd name="T10" fmla="*/ 24 w 99"/>
                <a:gd name="T11" fmla="*/ 75 h 99"/>
                <a:gd name="T12" fmla="*/ 24 w 99"/>
                <a:gd name="T13" fmla="*/ 24 h 99"/>
                <a:gd name="T14" fmla="*/ 73 w 99"/>
                <a:gd name="T15" fmla="*/ 22 h 99"/>
                <a:gd name="T16" fmla="*/ 73 w 99"/>
                <a:gd name="T17" fmla="*/ 22 h 99"/>
                <a:gd name="T18" fmla="*/ 74 w 99"/>
                <a:gd name="T19" fmla="*/ 17 h 99"/>
                <a:gd name="T20" fmla="*/ 74 w 99"/>
                <a:gd name="T21" fmla="*/ 12 h 99"/>
                <a:gd name="T22" fmla="*/ 74 w 99"/>
                <a:gd name="T23" fmla="*/ 11 h 99"/>
                <a:gd name="T24" fmla="*/ 17 w 99"/>
                <a:gd name="T25" fmla="*/ 17 h 99"/>
                <a:gd name="T26" fmla="*/ 17 w 99"/>
                <a:gd name="T27" fmla="*/ 82 h 99"/>
                <a:gd name="T28" fmla="*/ 82 w 99"/>
                <a:gd name="T29" fmla="*/ 82 h 99"/>
                <a:gd name="T30" fmla="*/ 87 w 99"/>
                <a:gd name="T31" fmla="*/ 24 h 99"/>
                <a:gd name="T32" fmla="*/ 87 w 99"/>
                <a:gd name="T33" fmla="*/ 2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9" h="99">
                  <a:moveTo>
                    <a:pt x="87" y="25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89" y="40"/>
                    <a:pt x="89" y="62"/>
                    <a:pt x="75" y="75"/>
                  </a:cubicBezTo>
                  <a:cubicBezTo>
                    <a:pt x="61" y="89"/>
                    <a:pt x="38" y="89"/>
                    <a:pt x="24" y="75"/>
                  </a:cubicBezTo>
                  <a:cubicBezTo>
                    <a:pt x="10" y="61"/>
                    <a:pt x="10" y="38"/>
                    <a:pt x="24" y="24"/>
                  </a:cubicBezTo>
                  <a:cubicBezTo>
                    <a:pt x="37" y="10"/>
                    <a:pt x="59" y="10"/>
                    <a:pt x="73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57" y="0"/>
                    <a:pt x="33" y="2"/>
                    <a:pt x="17" y="17"/>
                  </a:cubicBezTo>
                  <a:cubicBezTo>
                    <a:pt x="0" y="35"/>
                    <a:pt x="0" y="64"/>
                    <a:pt x="17" y="82"/>
                  </a:cubicBezTo>
                  <a:cubicBezTo>
                    <a:pt x="35" y="99"/>
                    <a:pt x="64" y="99"/>
                    <a:pt x="82" y="82"/>
                  </a:cubicBezTo>
                  <a:cubicBezTo>
                    <a:pt x="97" y="66"/>
                    <a:pt x="99" y="42"/>
                    <a:pt x="87" y="24"/>
                  </a:cubicBezTo>
                  <a:lnTo>
                    <a:pt x="87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37">
              <a:extLst>
                <a:ext uri="{FF2B5EF4-FFF2-40B4-BE49-F238E27FC236}">
                  <a16:creationId xmlns:a16="http://schemas.microsoft.com/office/drawing/2014/main" xmlns="" id="{310F6848-8C45-4423-9BD1-64D3C9FC5F0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188" y="2919413"/>
              <a:ext cx="195263" cy="192088"/>
            </a:xfrm>
            <a:custGeom>
              <a:avLst/>
              <a:gdLst>
                <a:gd name="T0" fmla="*/ 93 w 123"/>
                <a:gd name="T1" fmla="*/ 32 h 121"/>
                <a:gd name="T2" fmla="*/ 91 w 123"/>
                <a:gd name="T3" fmla="*/ 32 h 121"/>
                <a:gd name="T4" fmla="*/ 91 w 123"/>
                <a:gd name="T5" fmla="*/ 30 h 121"/>
                <a:gd name="T6" fmla="*/ 93 w 123"/>
                <a:gd name="T7" fmla="*/ 0 h 121"/>
                <a:gd name="T8" fmla="*/ 72 w 123"/>
                <a:gd name="T9" fmla="*/ 22 h 121"/>
                <a:gd name="T10" fmla="*/ 69 w 123"/>
                <a:gd name="T11" fmla="*/ 51 h 121"/>
                <a:gd name="T12" fmla="*/ 13 w 123"/>
                <a:gd name="T13" fmla="*/ 105 h 121"/>
                <a:gd name="T14" fmla="*/ 13 w 123"/>
                <a:gd name="T15" fmla="*/ 81 h 121"/>
                <a:gd name="T16" fmla="*/ 2 w 123"/>
                <a:gd name="T17" fmla="*/ 115 h 121"/>
                <a:gd name="T18" fmla="*/ 2 w 123"/>
                <a:gd name="T19" fmla="*/ 115 h 121"/>
                <a:gd name="T20" fmla="*/ 0 w 123"/>
                <a:gd name="T21" fmla="*/ 121 h 121"/>
                <a:gd name="T22" fmla="*/ 0 w 123"/>
                <a:gd name="T23" fmla="*/ 121 h 121"/>
                <a:gd name="T24" fmla="*/ 0 w 123"/>
                <a:gd name="T25" fmla="*/ 121 h 121"/>
                <a:gd name="T26" fmla="*/ 5 w 123"/>
                <a:gd name="T27" fmla="*/ 121 h 121"/>
                <a:gd name="T28" fmla="*/ 8 w 123"/>
                <a:gd name="T29" fmla="*/ 121 h 121"/>
                <a:gd name="T30" fmla="*/ 8 w 123"/>
                <a:gd name="T31" fmla="*/ 121 h 121"/>
                <a:gd name="T32" fmla="*/ 43 w 123"/>
                <a:gd name="T33" fmla="*/ 110 h 121"/>
                <a:gd name="T34" fmla="*/ 18 w 123"/>
                <a:gd name="T35" fmla="*/ 110 h 121"/>
                <a:gd name="T36" fmla="*/ 72 w 123"/>
                <a:gd name="T37" fmla="*/ 54 h 121"/>
                <a:gd name="T38" fmla="*/ 101 w 123"/>
                <a:gd name="T39" fmla="*/ 51 h 121"/>
                <a:gd name="T40" fmla="*/ 123 w 123"/>
                <a:gd name="T41" fmla="*/ 30 h 121"/>
                <a:gd name="T42" fmla="*/ 93 w 123"/>
                <a:gd name="T43" fmla="*/ 3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3" h="121">
                  <a:moveTo>
                    <a:pt x="93" y="32"/>
                  </a:moveTo>
                  <a:lnTo>
                    <a:pt x="91" y="32"/>
                  </a:lnTo>
                  <a:lnTo>
                    <a:pt x="91" y="30"/>
                  </a:lnTo>
                  <a:lnTo>
                    <a:pt x="93" y="0"/>
                  </a:lnTo>
                  <a:lnTo>
                    <a:pt x="72" y="22"/>
                  </a:lnTo>
                  <a:lnTo>
                    <a:pt x="69" y="51"/>
                  </a:lnTo>
                  <a:lnTo>
                    <a:pt x="13" y="105"/>
                  </a:lnTo>
                  <a:lnTo>
                    <a:pt x="13" y="81"/>
                  </a:lnTo>
                  <a:lnTo>
                    <a:pt x="2" y="115"/>
                  </a:lnTo>
                  <a:lnTo>
                    <a:pt x="2" y="115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5" y="121"/>
                  </a:lnTo>
                  <a:lnTo>
                    <a:pt x="8" y="121"/>
                  </a:lnTo>
                  <a:lnTo>
                    <a:pt x="8" y="121"/>
                  </a:lnTo>
                  <a:lnTo>
                    <a:pt x="43" y="110"/>
                  </a:lnTo>
                  <a:lnTo>
                    <a:pt x="18" y="110"/>
                  </a:lnTo>
                  <a:lnTo>
                    <a:pt x="72" y="54"/>
                  </a:lnTo>
                  <a:lnTo>
                    <a:pt x="101" y="51"/>
                  </a:lnTo>
                  <a:lnTo>
                    <a:pt x="123" y="30"/>
                  </a:lnTo>
                  <a:lnTo>
                    <a:pt x="93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8D4C6FB6-5233-4803-9639-C281B4046C98}"/>
              </a:ext>
            </a:extLst>
          </p:cNvPr>
          <p:cNvSpPr txBox="1"/>
          <p:nvPr/>
        </p:nvSpPr>
        <p:spPr>
          <a:xfrm>
            <a:off x="5091227" y="281993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B0C7AE5C-F8CD-4546-926B-9F5D2AF97675}"/>
              </a:ext>
            </a:extLst>
          </p:cNvPr>
          <p:cNvSpPr txBox="1"/>
          <p:nvPr/>
        </p:nvSpPr>
        <p:spPr>
          <a:xfrm>
            <a:off x="5091227" y="388532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xmlns="" id="{411C0BA6-CC5E-43FD-99CE-8B4CBB08D404}"/>
              </a:ext>
            </a:extLst>
          </p:cNvPr>
          <p:cNvSpPr txBox="1"/>
          <p:nvPr/>
        </p:nvSpPr>
        <p:spPr>
          <a:xfrm>
            <a:off x="1532750" y="5208852"/>
            <a:ext cx="33251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987611EB-B215-49DC-8614-3D9942244A27}"/>
              </a:ext>
            </a:extLst>
          </p:cNvPr>
          <p:cNvSpPr txBox="1"/>
          <p:nvPr/>
        </p:nvSpPr>
        <p:spPr>
          <a:xfrm>
            <a:off x="7331314" y="5208852"/>
            <a:ext cx="33251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3C6AD64C-C2B8-45E7-8E53-30AB3399274F}"/>
              </a:ext>
            </a:extLst>
          </p:cNvPr>
          <p:cNvSpPr txBox="1"/>
          <p:nvPr/>
        </p:nvSpPr>
        <p:spPr>
          <a:xfrm>
            <a:off x="1520146" y="1181261"/>
            <a:ext cx="33251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18C6F6CC-3DA8-4A2A-A4DF-5D9CBCF2B8E6}"/>
              </a:ext>
            </a:extLst>
          </p:cNvPr>
          <p:cNvSpPr txBox="1"/>
          <p:nvPr/>
        </p:nvSpPr>
        <p:spPr>
          <a:xfrm>
            <a:off x="7331314" y="1181261"/>
            <a:ext cx="33251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892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006E1975-4A2B-439D-8733-4B0B4756DE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4463542"/>
            <a:ext cx="2603500" cy="7937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xmlns="" id="{1D7A18EA-70CA-4DBC-BD4D-96F06AA03D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3669792"/>
            <a:ext cx="3009900" cy="7937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xmlns="" id="{A546D711-FBDD-41A6-A06D-62D7403214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2877630"/>
            <a:ext cx="2730500" cy="7921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xmlns="" id="{B01747C2-025B-4B90-8F54-8C666E5FC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2083880"/>
            <a:ext cx="2390775" cy="793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xmlns="" id="{EAA7558A-4501-4C6D-96E5-612A43327B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2337880"/>
            <a:ext cx="2925763" cy="793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0">
            <a:extLst>
              <a:ext uri="{FF2B5EF4-FFF2-40B4-BE49-F238E27FC236}">
                <a16:creationId xmlns:a16="http://schemas.microsoft.com/office/drawing/2014/main" xmlns="" id="{121E138D-0ECA-4AAE-AC0F-BA64BE87EE10}"/>
              </a:ext>
            </a:extLst>
          </p:cNvPr>
          <p:cNvSpPr>
            <a:spLocks/>
          </p:cNvSpPr>
          <p:nvPr/>
        </p:nvSpPr>
        <p:spPr bwMode="auto">
          <a:xfrm>
            <a:off x="2921000" y="2083880"/>
            <a:ext cx="168275" cy="1047750"/>
          </a:xfrm>
          <a:custGeom>
            <a:avLst/>
            <a:gdLst>
              <a:gd name="T0" fmla="*/ 106 w 106"/>
              <a:gd name="T1" fmla="*/ 500 h 660"/>
              <a:gd name="T2" fmla="*/ 0 w 106"/>
              <a:gd name="T3" fmla="*/ 660 h 660"/>
              <a:gd name="T4" fmla="*/ 0 w 106"/>
              <a:gd name="T5" fmla="*/ 160 h 660"/>
              <a:gd name="T6" fmla="*/ 106 w 106"/>
              <a:gd name="T7" fmla="*/ 0 h 660"/>
              <a:gd name="T8" fmla="*/ 106 w 106"/>
              <a:gd name="T9" fmla="*/ 500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660">
                <a:moveTo>
                  <a:pt x="106" y="500"/>
                </a:moveTo>
                <a:lnTo>
                  <a:pt x="0" y="660"/>
                </a:lnTo>
                <a:lnTo>
                  <a:pt x="0" y="160"/>
                </a:lnTo>
                <a:lnTo>
                  <a:pt x="106" y="0"/>
                </a:lnTo>
                <a:lnTo>
                  <a:pt x="106" y="5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xmlns="" id="{7E3652AA-D437-44E7-9209-05F2295668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3131630"/>
            <a:ext cx="2925763" cy="7937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2">
            <a:extLst>
              <a:ext uri="{FF2B5EF4-FFF2-40B4-BE49-F238E27FC236}">
                <a16:creationId xmlns:a16="http://schemas.microsoft.com/office/drawing/2014/main" xmlns="" id="{9D94C732-43FC-4E6A-AC79-AF01FE3D81D3}"/>
              </a:ext>
            </a:extLst>
          </p:cNvPr>
          <p:cNvSpPr>
            <a:spLocks/>
          </p:cNvSpPr>
          <p:nvPr/>
        </p:nvSpPr>
        <p:spPr bwMode="auto">
          <a:xfrm>
            <a:off x="2921000" y="2877630"/>
            <a:ext cx="168275" cy="1047750"/>
          </a:xfrm>
          <a:custGeom>
            <a:avLst/>
            <a:gdLst>
              <a:gd name="T0" fmla="*/ 106 w 106"/>
              <a:gd name="T1" fmla="*/ 499 h 660"/>
              <a:gd name="T2" fmla="*/ 0 w 106"/>
              <a:gd name="T3" fmla="*/ 660 h 660"/>
              <a:gd name="T4" fmla="*/ 0 w 106"/>
              <a:gd name="T5" fmla="*/ 160 h 660"/>
              <a:gd name="T6" fmla="*/ 106 w 106"/>
              <a:gd name="T7" fmla="*/ 0 h 660"/>
              <a:gd name="T8" fmla="*/ 106 w 106"/>
              <a:gd name="T9" fmla="*/ 499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660">
                <a:moveTo>
                  <a:pt x="106" y="499"/>
                </a:moveTo>
                <a:lnTo>
                  <a:pt x="0" y="660"/>
                </a:lnTo>
                <a:lnTo>
                  <a:pt x="0" y="160"/>
                </a:lnTo>
                <a:lnTo>
                  <a:pt x="106" y="0"/>
                </a:lnTo>
                <a:lnTo>
                  <a:pt x="106" y="49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3">
            <a:extLst>
              <a:ext uri="{FF2B5EF4-FFF2-40B4-BE49-F238E27FC236}">
                <a16:creationId xmlns:a16="http://schemas.microsoft.com/office/drawing/2014/main" xmlns="" id="{1C7EE1C3-65BC-455D-B842-9C09E49101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3925380"/>
            <a:ext cx="2925763" cy="792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4">
            <a:extLst>
              <a:ext uri="{FF2B5EF4-FFF2-40B4-BE49-F238E27FC236}">
                <a16:creationId xmlns:a16="http://schemas.microsoft.com/office/drawing/2014/main" xmlns="" id="{0B1891F1-6C52-446E-B292-120A05B2F4F1}"/>
              </a:ext>
            </a:extLst>
          </p:cNvPr>
          <p:cNvSpPr>
            <a:spLocks/>
          </p:cNvSpPr>
          <p:nvPr/>
        </p:nvSpPr>
        <p:spPr bwMode="auto">
          <a:xfrm>
            <a:off x="2921000" y="3669792"/>
            <a:ext cx="168275" cy="1047750"/>
          </a:xfrm>
          <a:custGeom>
            <a:avLst/>
            <a:gdLst>
              <a:gd name="T0" fmla="*/ 106 w 106"/>
              <a:gd name="T1" fmla="*/ 500 h 660"/>
              <a:gd name="T2" fmla="*/ 0 w 106"/>
              <a:gd name="T3" fmla="*/ 660 h 660"/>
              <a:gd name="T4" fmla="*/ 0 w 106"/>
              <a:gd name="T5" fmla="*/ 161 h 660"/>
              <a:gd name="T6" fmla="*/ 106 w 106"/>
              <a:gd name="T7" fmla="*/ 0 h 660"/>
              <a:gd name="T8" fmla="*/ 106 w 106"/>
              <a:gd name="T9" fmla="*/ 500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660">
                <a:moveTo>
                  <a:pt x="106" y="500"/>
                </a:moveTo>
                <a:lnTo>
                  <a:pt x="0" y="660"/>
                </a:lnTo>
                <a:lnTo>
                  <a:pt x="0" y="161"/>
                </a:lnTo>
                <a:lnTo>
                  <a:pt x="106" y="0"/>
                </a:lnTo>
                <a:lnTo>
                  <a:pt x="106" y="50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15">
            <a:extLst>
              <a:ext uri="{FF2B5EF4-FFF2-40B4-BE49-F238E27FC236}">
                <a16:creationId xmlns:a16="http://schemas.microsoft.com/office/drawing/2014/main" xmlns="" id="{5CD1FE14-0E4D-4457-8021-24D04791E7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4717542"/>
            <a:ext cx="2925763" cy="7889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6">
            <a:extLst>
              <a:ext uri="{FF2B5EF4-FFF2-40B4-BE49-F238E27FC236}">
                <a16:creationId xmlns:a16="http://schemas.microsoft.com/office/drawing/2014/main" xmlns="" id="{5AFD9007-63E4-4906-98B3-AA1F0DD73728}"/>
              </a:ext>
            </a:extLst>
          </p:cNvPr>
          <p:cNvSpPr>
            <a:spLocks/>
          </p:cNvSpPr>
          <p:nvPr/>
        </p:nvSpPr>
        <p:spPr bwMode="auto">
          <a:xfrm>
            <a:off x="2921000" y="4463542"/>
            <a:ext cx="168275" cy="1042988"/>
          </a:xfrm>
          <a:custGeom>
            <a:avLst/>
            <a:gdLst>
              <a:gd name="T0" fmla="*/ 106 w 106"/>
              <a:gd name="T1" fmla="*/ 500 h 657"/>
              <a:gd name="T2" fmla="*/ 0 w 106"/>
              <a:gd name="T3" fmla="*/ 657 h 657"/>
              <a:gd name="T4" fmla="*/ 0 w 106"/>
              <a:gd name="T5" fmla="*/ 160 h 657"/>
              <a:gd name="T6" fmla="*/ 106 w 106"/>
              <a:gd name="T7" fmla="*/ 0 h 657"/>
              <a:gd name="T8" fmla="*/ 106 w 106"/>
              <a:gd name="T9" fmla="*/ 500 h 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657">
                <a:moveTo>
                  <a:pt x="106" y="500"/>
                </a:moveTo>
                <a:lnTo>
                  <a:pt x="0" y="657"/>
                </a:lnTo>
                <a:lnTo>
                  <a:pt x="0" y="160"/>
                </a:lnTo>
                <a:lnTo>
                  <a:pt x="106" y="0"/>
                </a:lnTo>
                <a:lnTo>
                  <a:pt x="106" y="5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17">
            <a:extLst>
              <a:ext uri="{FF2B5EF4-FFF2-40B4-BE49-F238E27FC236}">
                <a16:creationId xmlns:a16="http://schemas.microsoft.com/office/drawing/2014/main" xmlns="" id="{948131A7-0487-4CC5-8B84-25B3662BA522}"/>
              </a:ext>
            </a:extLst>
          </p:cNvPr>
          <p:cNvSpPr>
            <a:spLocks/>
          </p:cNvSpPr>
          <p:nvPr/>
        </p:nvSpPr>
        <p:spPr bwMode="auto">
          <a:xfrm>
            <a:off x="5819774" y="2877630"/>
            <a:ext cx="6372225" cy="792163"/>
          </a:xfrm>
          <a:custGeom>
            <a:avLst/>
            <a:gdLst>
              <a:gd name="T0" fmla="*/ 2005 w 2005"/>
              <a:gd name="T1" fmla="*/ 0 h 499"/>
              <a:gd name="T2" fmla="*/ 0 w 2005"/>
              <a:gd name="T3" fmla="*/ 0 h 499"/>
              <a:gd name="T4" fmla="*/ 0 w 2005"/>
              <a:gd name="T5" fmla="*/ 499 h 499"/>
              <a:gd name="T6" fmla="*/ 176 w 2005"/>
              <a:gd name="T7" fmla="*/ 499 h 499"/>
              <a:gd name="T8" fmla="*/ 2005 w 2005"/>
              <a:gd name="T9" fmla="*/ 499 h 499"/>
              <a:gd name="T10" fmla="*/ 2005 w 2005"/>
              <a:gd name="T11" fmla="*/ 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05" h="499">
                <a:moveTo>
                  <a:pt x="2005" y="0"/>
                </a:moveTo>
                <a:lnTo>
                  <a:pt x="0" y="0"/>
                </a:lnTo>
                <a:lnTo>
                  <a:pt x="0" y="499"/>
                </a:lnTo>
                <a:lnTo>
                  <a:pt x="176" y="499"/>
                </a:lnTo>
                <a:lnTo>
                  <a:pt x="2005" y="499"/>
                </a:lnTo>
                <a:lnTo>
                  <a:pt x="2005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8">
            <a:extLst>
              <a:ext uri="{FF2B5EF4-FFF2-40B4-BE49-F238E27FC236}">
                <a16:creationId xmlns:a16="http://schemas.microsoft.com/office/drawing/2014/main" xmlns="" id="{B0B97FD2-5EEE-4721-90D4-37873E241D8B}"/>
              </a:ext>
            </a:extLst>
          </p:cNvPr>
          <p:cNvSpPr>
            <a:spLocks/>
          </p:cNvSpPr>
          <p:nvPr/>
        </p:nvSpPr>
        <p:spPr bwMode="auto">
          <a:xfrm>
            <a:off x="5819775" y="2877630"/>
            <a:ext cx="3182938" cy="792163"/>
          </a:xfrm>
          <a:custGeom>
            <a:avLst/>
            <a:gdLst>
              <a:gd name="T0" fmla="*/ 2005 w 2005"/>
              <a:gd name="T1" fmla="*/ 0 h 499"/>
              <a:gd name="T2" fmla="*/ 0 w 2005"/>
              <a:gd name="T3" fmla="*/ 0 h 499"/>
              <a:gd name="T4" fmla="*/ 0 w 2005"/>
              <a:gd name="T5" fmla="*/ 499 h 499"/>
              <a:gd name="T6" fmla="*/ 176 w 2005"/>
              <a:gd name="T7" fmla="*/ 499 h 499"/>
              <a:gd name="T8" fmla="*/ 2005 w 2005"/>
              <a:gd name="T9" fmla="*/ 499 h 499"/>
              <a:gd name="T10" fmla="*/ 2005 w 2005"/>
              <a:gd name="T11" fmla="*/ 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05" h="499">
                <a:moveTo>
                  <a:pt x="2005" y="0"/>
                </a:moveTo>
                <a:lnTo>
                  <a:pt x="0" y="0"/>
                </a:lnTo>
                <a:lnTo>
                  <a:pt x="0" y="499"/>
                </a:lnTo>
                <a:lnTo>
                  <a:pt x="176" y="499"/>
                </a:lnTo>
                <a:lnTo>
                  <a:pt x="2005" y="499"/>
                </a:lnTo>
                <a:lnTo>
                  <a:pt x="200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9">
            <a:extLst>
              <a:ext uri="{FF2B5EF4-FFF2-40B4-BE49-F238E27FC236}">
                <a16:creationId xmlns:a16="http://schemas.microsoft.com/office/drawing/2014/main" xmlns="" id="{BF4CC008-155C-4F31-8C51-CC25D4280A28}"/>
              </a:ext>
            </a:extLst>
          </p:cNvPr>
          <p:cNvSpPr>
            <a:spLocks/>
          </p:cNvSpPr>
          <p:nvPr/>
        </p:nvSpPr>
        <p:spPr bwMode="auto">
          <a:xfrm>
            <a:off x="6099174" y="3669792"/>
            <a:ext cx="6092825" cy="793750"/>
          </a:xfrm>
          <a:custGeom>
            <a:avLst/>
            <a:gdLst>
              <a:gd name="T0" fmla="*/ 1829 w 1829"/>
              <a:gd name="T1" fmla="*/ 0 h 500"/>
              <a:gd name="T2" fmla="*/ 1829 w 1829"/>
              <a:gd name="T3" fmla="*/ 0 h 500"/>
              <a:gd name="T4" fmla="*/ 0 w 1829"/>
              <a:gd name="T5" fmla="*/ 0 h 500"/>
              <a:gd name="T6" fmla="*/ 0 w 1829"/>
              <a:gd name="T7" fmla="*/ 500 h 500"/>
              <a:gd name="T8" fmla="*/ 1829 w 1829"/>
              <a:gd name="T9" fmla="*/ 500 h 500"/>
              <a:gd name="T10" fmla="*/ 1829 w 1829"/>
              <a:gd name="T11" fmla="*/ 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29" h="500">
                <a:moveTo>
                  <a:pt x="1829" y="0"/>
                </a:moveTo>
                <a:lnTo>
                  <a:pt x="1829" y="0"/>
                </a:lnTo>
                <a:lnTo>
                  <a:pt x="0" y="0"/>
                </a:lnTo>
                <a:lnTo>
                  <a:pt x="0" y="500"/>
                </a:lnTo>
                <a:lnTo>
                  <a:pt x="1829" y="500"/>
                </a:lnTo>
                <a:lnTo>
                  <a:pt x="1829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0">
            <a:extLst>
              <a:ext uri="{FF2B5EF4-FFF2-40B4-BE49-F238E27FC236}">
                <a16:creationId xmlns:a16="http://schemas.microsoft.com/office/drawing/2014/main" xmlns="" id="{43C2F6E5-6544-4B3E-9B9F-B5127F526430}"/>
              </a:ext>
            </a:extLst>
          </p:cNvPr>
          <p:cNvSpPr>
            <a:spLocks/>
          </p:cNvSpPr>
          <p:nvPr/>
        </p:nvSpPr>
        <p:spPr bwMode="auto">
          <a:xfrm>
            <a:off x="6099175" y="3669792"/>
            <a:ext cx="2903538" cy="793750"/>
          </a:xfrm>
          <a:custGeom>
            <a:avLst/>
            <a:gdLst>
              <a:gd name="T0" fmla="*/ 1829 w 1829"/>
              <a:gd name="T1" fmla="*/ 0 h 500"/>
              <a:gd name="T2" fmla="*/ 1829 w 1829"/>
              <a:gd name="T3" fmla="*/ 0 h 500"/>
              <a:gd name="T4" fmla="*/ 0 w 1829"/>
              <a:gd name="T5" fmla="*/ 0 h 500"/>
              <a:gd name="T6" fmla="*/ 0 w 1829"/>
              <a:gd name="T7" fmla="*/ 500 h 500"/>
              <a:gd name="T8" fmla="*/ 1829 w 1829"/>
              <a:gd name="T9" fmla="*/ 500 h 500"/>
              <a:gd name="T10" fmla="*/ 1829 w 1829"/>
              <a:gd name="T11" fmla="*/ 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29" h="500">
                <a:moveTo>
                  <a:pt x="1829" y="0"/>
                </a:moveTo>
                <a:lnTo>
                  <a:pt x="1829" y="0"/>
                </a:lnTo>
                <a:lnTo>
                  <a:pt x="0" y="0"/>
                </a:lnTo>
                <a:lnTo>
                  <a:pt x="0" y="500"/>
                </a:lnTo>
                <a:lnTo>
                  <a:pt x="1829" y="500"/>
                </a:lnTo>
                <a:lnTo>
                  <a:pt x="182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1">
            <a:extLst>
              <a:ext uri="{FF2B5EF4-FFF2-40B4-BE49-F238E27FC236}">
                <a16:creationId xmlns:a16="http://schemas.microsoft.com/office/drawing/2014/main" xmlns="" id="{8D446DA3-6189-4FEB-813F-F7D6D8A908A6}"/>
              </a:ext>
            </a:extLst>
          </p:cNvPr>
          <p:cNvSpPr>
            <a:spLocks/>
          </p:cNvSpPr>
          <p:nvPr/>
        </p:nvSpPr>
        <p:spPr bwMode="auto">
          <a:xfrm>
            <a:off x="5692774" y="4463542"/>
            <a:ext cx="6499226" cy="793750"/>
          </a:xfrm>
          <a:custGeom>
            <a:avLst/>
            <a:gdLst>
              <a:gd name="T0" fmla="*/ 2085 w 2085"/>
              <a:gd name="T1" fmla="*/ 0 h 500"/>
              <a:gd name="T2" fmla="*/ 2085 w 2085"/>
              <a:gd name="T3" fmla="*/ 0 h 500"/>
              <a:gd name="T4" fmla="*/ 256 w 2085"/>
              <a:gd name="T5" fmla="*/ 0 h 500"/>
              <a:gd name="T6" fmla="*/ 0 w 2085"/>
              <a:gd name="T7" fmla="*/ 0 h 500"/>
              <a:gd name="T8" fmla="*/ 0 w 2085"/>
              <a:gd name="T9" fmla="*/ 500 h 500"/>
              <a:gd name="T10" fmla="*/ 2085 w 2085"/>
              <a:gd name="T11" fmla="*/ 500 h 500"/>
              <a:gd name="T12" fmla="*/ 2085 w 2085"/>
              <a:gd name="T13" fmla="*/ 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85" h="500">
                <a:moveTo>
                  <a:pt x="2085" y="0"/>
                </a:moveTo>
                <a:lnTo>
                  <a:pt x="2085" y="0"/>
                </a:lnTo>
                <a:lnTo>
                  <a:pt x="256" y="0"/>
                </a:lnTo>
                <a:lnTo>
                  <a:pt x="0" y="0"/>
                </a:lnTo>
                <a:lnTo>
                  <a:pt x="0" y="500"/>
                </a:lnTo>
                <a:lnTo>
                  <a:pt x="2085" y="500"/>
                </a:lnTo>
                <a:lnTo>
                  <a:pt x="2085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2">
            <a:extLst>
              <a:ext uri="{FF2B5EF4-FFF2-40B4-BE49-F238E27FC236}">
                <a16:creationId xmlns:a16="http://schemas.microsoft.com/office/drawing/2014/main" xmlns="" id="{D9069AE6-24D0-4847-8955-4CE7E64DD694}"/>
              </a:ext>
            </a:extLst>
          </p:cNvPr>
          <p:cNvSpPr>
            <a:spLocks/>
          </p:cNvSpPr>
          <p:nvPr/>
        </p:nvSpPr>
        <p:spPr bwMode="auto">
          <a:xfrm>
            <a:off x="5692775" y="4463542"/>
            <a:ext cx="3309938" cy="793750"/>
          </a:xfrm>
          <a:custGeom>
            <a:avLst/>
            <a:gdLst>
              <a:gd name="T0" fmla="*/ 2085 w 2085"/>
              <a:gd name="T1" fmla="*/ 0 h 500"/>
              <a:gd name="T2" fmla="*/ 2085 w 2085"/>
              <a:gd name="T3" fmla="*/ 0 h 500"/>
              <a:gd name="T4" fmla="*/ 256 w 2085"/>
              <a:gd name="T5" fmla="*/ 0 h 500"/>
              <a:gd name="T6" fmla="*/ 0 w 2085"/>
              <a:gd name="T7" fmla="*/ 0 h 500"/>
              <a:gd name="T8" fmla="*/ 0 w 2085"/>
              <a:gd name="T9" fmla="*/ 500 h 500"/>
              <a:gd name="T10" fmla="*/ 2085 w 2085"/>
              <a:gd name="T11" fmla="*/ 500 h 500"/>
              <a:gd name="T12" fmla="*/ 2085 w 2085"/>
              <a:gd name="T13" fmla="*/ 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85" h="500">
                <a:moveTo>
                  <a:pt x="2085" y="0"/>
                </a:moveTo>
                <a:lnTo>
                  <a:pt x="2085" y="0"/>
                </a:lnTo>
                <a:lnTo>
                  <a:pt x="256" y="0"/>
                </a:lnTo>
                <a:lnTo>
                  <a:pt x="0" y="0"/>
                </a:lnTo>
                <a:lnTo>
                  <a:pt x="0" y="500"/>
                </a:lnTo>
                <a:lnTo>
                  <a:pt x="2085" y="500"/>
                </a:lnTo>
                <a:lnTo>
                  <a:pt x="208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3">
            <a:extLst>
              <a:ext uri="{FF2B5EF4-FFF2-40B4-BE49-F238E27FC236}">
                <a16:creationId xmlns:a16="http://schemas.microsoft.com/office/drawing/2014/main" xmlns="" id="{459ABF90-BB6E-48F2-B8D2-7DC9C3369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0050" y="2083880"/>
            <a:ext cx="6711950" cy="7937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4">
            <a:extLst>
              <a:ext uri="{FF2B5EF4-FFF2-40B4-BE49-F238E27FC236}">
                <a16:creationId xmlns:a16="http://schemas.microsoft.com/office/drawing/2014/main" xmlns="" id="{6C9A4916-F45A-4C6F-8CFC-97987855A2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0050" y="2083880"/>
            <a:ext cx="3522663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36279543-343B-4A9C-9C1F-BC673726FE28}"/>
              </a:ext>
            </a:extLst>
          </p:cNvPr>
          <p:cNvGrpSpPr/>
          <p:nvPr/>
        </p:nvGrpSpPr>
        <p:grpSpPr>
          <a:xfrm>
            <a:off x="6110288" y="2304542"/>
            <a:ext cx="627063" cy="385763"/>
            <a:chOff x="6238875" y="2597150"/>
            <a:chExt cx="627063" cy="385763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xmlns="" id="{2D2A5437-4C43-4C7C-850D-51980961B7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38875" y="2597150"/>
              <a:ext cx="504825" cy="263525"/>
            </a:xfrm>
            <a:custGeom>
              <a:avLst/>
              <a:gdLst>
                <a:gd name="T0" fmla="*/ 119 w 119"/>
                <a:gd name="T1" fmla="*/ 60 h 62"/>
                <a:gd name="T2" fmla="*/ 119 w 119"/>
                <a:gd name="T3" fmla="*/ 2 h 62"/>
                <a:gd name="T4" fmla="*/ 117 w 119"/>
                <a:gd name="T5" fmla="*/ 0 h 62"/>
                <a:gd name="T6" fmla="*/ 1 w 119"/>
                <a:gd name="T7" fmla="*/ 0 h 62"/>
                <a:gd name="T8" fmla="*/ 0 w 119"/>
                <a:gd name="T9" fmla="*/ 2 h 62"/>
                <a:gd name="T10" fmla="*/ 0 w 119"/>
                <a:gd name="T11" fmla="*/ 60 h 62"/>
                <a:gd name="T12" fmla="*/ 1 w 119"/>
                <a:gd name="T13" fmla="*/ 62 h 62"/>
                <a:gd name="T14" fmla="*/ 117 w 119"/>
                <a:gd name="T15" fmla="*/ 62 h 62"/>
                <a:gd name="T16" fmla="*/ 119 w 119"/>
                <a:gd name="T17" fmla="*/ 60 h 62"/>
                <a:gd name="T18" fmla="*/ 115 w 119"/>
                <a:gd name="T19" fmla="*/ 58 h 62"/>
                <a:gd name="T20" fmla="*/ 3 w 119"/>
                <a:gd name="T21" fmla="*/ 58 h 62"/>
                <a:gd name="T22" fmla="*/ 3 w 119"/>
                <a:gd name="T23" fmla="*/ 3 h 62"/>
                <a:gd name="T24" fmla="*/ 115 w 119"/>
                <a:gd name="T25" fmla="*/ 3 h 62"/>
                <a:gd name="T26" fmla="*/ 115 w 119"/>
                <a:gd name="T27" fmla="*/ 5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9" h="62">
                  <a:moveTo>
                    <a:pt x="119" y="60"/>
                  </a:moveTo>
                  <a:cubicBezTo>
                    <a:pt x="119" y="2"/>
                    <a:pt x="119" y="2"/>
                    <a:pt x="119" y="2"/>
                  </a:cubicBezTo>
                  <a:cubicBezTo>
                    <a:pt x="119" y="1"/>
                    <a:pt x="118" y="0"/>
                    <a:pt x="117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1"/>
                    <a:pt x="0" y="62"/>
                    <a:pt x="1" y="62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18" y="62"/>
                    <a:pt x="119" y="61"/>
                    <a:pt x="119" y="60"/>
                  </a:cubicBezTo>
                  <a:close/>
                  <a:moveTo>
                    <a:pt x="115" y="58"/>
                  </a:moveTo>
                  <a:cubicBezTo>
                    <a:pt x="3" y="58"/>
                    <a:pt x="3" y="58"/>
                    <a:pt x="3" y="58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115" y="3"/>
                    <a:pt x="115" y="3"/>
                    <a:pt x="115" y="3"/>
                  </a:cubicBezTo>
                  <a:lnTo>
                    <a:pt x="115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xmlns="" id="{FC12B99B-2F0F-40EC-8E68-05B1C9F3FB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81738" y="2627313"/>
              <a:ext cx="419100" cy="198438"/>
            </a:xfrm>
            <a:custGeom>
              <a:avLst/>
              <a:gdLst>
                <a:gd name="T0" fmla="*/ 1 w 99"/>
                <a:gd name="T1" fmla="*/ 35 h 47"/>
                <a:gd name="T2" fmla="*/ 13 w 99"/>
                <a:gd name="T3" fmla="*/ 46 h 47"/>
                <a:gd name="T4" fmla="*/ 15 w 99"/>
                <a:gd name="T5" fmla="*/ 47 h 47"/>
                <a:gd name="T6" fmla="*/ 84 w 99"/>
                <a:gd name="T7" fmla="*/ 47 h 47"/>
                <a:gd name="T8" fmla="*/ 85 w 99"/>
                <a:gd name="T9" fmla="*/ 46 h 47"/>
                <a:gd name="T10" fmla="*/ 97 w 99"/>
                <a:gd name="T11" fmla="*/ 35 h 47"/>
                <a:gd name="T12" fmla="*/ 99 w 99"/>
                <a:gd name="T13" fmla="*/ 34 h 47"/>
                <a:gd name="T14" fmla="*/ 99 w 99"/>
                <a:gd name="T15" fmla="*/ 14 h 47"/>
                <a:gd name="T16" fmla="*/ 97 w 99"/>
                <a:gd name="T17" fmla="*/ 13 h 47"/>
                <a:gd name="T18" fmla="*/ 85 w 99"/>
                <a:gd name="T19" fmla="*/ 2 h 47"/>
                <a:gd name="T20" fmla="*/ 84 w 99"/>
                <a:gd name="T21" fmla="*/ 0 h 47"/>
                <a:gd name="T22" fmla="*/ 15 w 99"/>
                <a:gd name="T23" fmla="*/ 0 h 47"/>
                <a:gd name="T24" fmla="*/ 13 w 99"/>
                <a:gd name="T25" fmla="*/ 2 h 47"/>
                <a:gd name="T26" fmla="*/ 1 w 99"/>
                <a:gd name="T27" fmla="*/ 13 h 47"/>
                <a:gd name="T28" fmla="*/ 0 w 99"/>
                <a:gd name="T29" fmla="*/ 14 h 47"/>
                <a:gd name="T30" fmla="*/ 0 w 99"/>
                <a:gd name="T31" fmla="*/ 34 h 47"/>
                <a:gd name="T32" fmla="*/ 1 w 99"/>
                <a:gd name="T33" fmla="*/ 35 h 47"/>
                <a:gd name="T34" fmla="*/ 3 w 99"/>
                <a:gd name="T35" fmla="*/ 16 h 47"/>
                <a:gd name="T36" fmla="*/ 16 w 99"/>
                <a:gd name="T37" fmla="*/ 3 h 47"/>
                <a:gd name="T38" fmla="*/ 82 w 99"/>
                <a:gd name="T39" fmla="*/ 3 h 47"/>
                <a:gd name="T40" fmla="*/ 96 w 99"/>
                <a:gd name="T41" fmla="*/ 16 h 47"/>
                <a:gd name="T42" fmla="*/ 96 w 99"/>
                <a:gd name="T43" fmla="*/ 32 h 47"/>
                <a:gd name="T44" fmla="*/ 82 w 99"/>
                <a:gd name="T45" fmla="*/ 44 h 47"/>
                <a:gd name="T46" fmla="*/ 16 w 99"/>
                <a:gd name="T47" fmla="*/ 44 h 47"/>
                <a:gd name="T48" fmla="*/ 3 w 99"/>
                <a:gd name="T49" fmla="*/ 32 h 47"/>
                <a:gd name="T50" fmla="*/ 3 w 99"/>
                <a:gd name="T5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9" h="47">
                  <a:moveTo>
                    <a:pt x="1" y="35"/>
                  </a:moveTo>
                  <a:cubicBezTo>
                    <a:pt x="8" y="35"/>
                    <a:pt x="13" y="40"/>
                    <a:pt x="13" y="46"/>
                  </a:cubicBezTo>
                  <a:cubicBezTo>
                    <a:pt x="13" y="47"/>
                    <a:pt x="14" y="47"/>
                    <a:pt x="15" y="47"/>
                  </a:cubicBezTo>
                  <a:cubicBezTo>
                    <a:pt x="84" y="47"/>
                    <a:pt x="84" y="47"/>
                    <a:pt x="84" y="47"/>
                  </a:cubicBezTo>
                  <a:cubicBezTo>
                    <a:pt x="85" y="47"/>
                    <a:pt x="85" y="47"/>
                    <a:pt x="85" y="46"/>
                  </a:cubicBezTo>
                  <a:cubicBezTo>
                    <a:pt x="85" y="40"/>
                    <a:pt x="91" y="35"/>
                    <a:pt x="97" y="35"/>
                  </a:cubicBezTo>
                  <a:cubicBezTo>
                    <a:pt x="98" y="35"/>
                    <a:pt x="99" y="34"/>
                    <a:pt x="99" y="3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3"/>
                    <a:pt x="98" y="13"/>
                    <a:pt x="97" y="13"/>
                  </a:cubicBezTo>
                  <a:cubicBezTo>
                    <a:pt x="91" y="13"/>
                    <a:pt x="85" y="8"/>
                    <a:pt x="85" y="2"/>
                  </a:cubicBezTo>
                  <a:cubicBezTo>
                    <a:pt x="85" y="1"/>
                    <a:pt x="85" y="0"/>
                    <a:pt x="8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3" y="1"/>
                    <a:pt x="13" y="2"/>
                  </a:cubicBezTo>
                  <a:cubicBezTo>
                    <a:pt x="13" y="8"/>
                    <a:pt x="8" y="13"/>
                    <a:pt x="1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1" y="35"/>
                  </a:cubicBezTo>
                  <a:close/>
                  <a:moveTo>
                    <a:pt x="3" y="16"/>
                  </a:moveTo>
                  <a:cubicBezTo>
                    <a:pt x="10" y="15"/>
                    <a:pt x="15" y="10"/>
                    <a:pt x="16" y="3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3" y="10"/>
                    <a:pt x="89" y="15"/>
                    <a:pt x="96" y="16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89" y="33"/>
                    <a:pt x="83" y="38"/>
                    <a:pt x="82" y="44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5" y="38"/>
                    <a:pt x="10" y="33"/>
                    <a:pt x="3" y="32"/>
                  </a:cubicBezTo>
                  <a:lnTo>
                    <a:pt x="3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xmlns="" id="{77A57137-AF35-492C-A786-824ED6C656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34138" y="2668588"/>
              <a:ext cx="114300" cy="114300"/>
            </a:xfrm>
            <a:custGeom>
              <a:avLst/>
              <a:gdLst>
                <a:gd name="T0" fmla="*/ 13 w 27"/>
                <a:gd name="T1" fmla="*/ 27 h 27"/>
                <a:gd name="T2" fmla="*/ 27 w 27"/>
                <a:gd name="T3" fmla="*/ 14 h 27"/>
                <a:gd name="T4" fmla="*/ 13 w 27"/>
                <a:gd name="T5" fmla="*/ 0 h 27"/>
                <a:gd name="T6" fmla="*/ 0 w 27"/>
                <a:gd name="T7" fmla="*/ 14 h 27"/>
                <a:gd name="T8" fmla="*/ 13 w 27"/>
                <a:gd name="T9" fmla="*/ 27 h 27"/>
                <a:gd name="T10" fmla="*/ 13 w 27"/>
                <a:gd name="T11" fmla="*/ 4 h 27"/>
                <a:gd name="T12" fmla="*/ 23 w 27"/>
                <a:gd name="T13" fmla="*/ 14 h 27"/>
                <a:gd name="T14" fmla="*/ 13 w 27"/>
                <a:gd name="T15" fmla="*/ 24 h 27"/>
                <a:gd name="T16" fmla="*/ 3 w 27"/>
                <a:gd name="T17" fmla="*/ 14 h 27"/>
                <a:gd name="T18" fmla="*/ 13 w 27"/>
                <a:gd name="T19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27">
                  <a:moveTo>
                    <a:pt x="13" y="27"/>
                  </a:moveTo>
                  <a:cubicBezTo>
                    <a:pt x="21" y="27"/>
                    <a:pt x="27" y="21"/>
                    <a:pt x="27" y="14"/>
                  </a:cubicBezTo>
                  <a:cubicBezTo>
                    <a:pt x="27" y="6"/>
                    <a:pt x="21" y="0"/>
                    <a:pt x="13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21"/>
                    <a:pt x="6" y="27"/>
                    <a:pt x="13" y="27"/>
                  </a:cubicBezTo>
                  <a:close/>
                  <a:moveTo>
                    <a:pt x="13" y="4"/>
                  </a:moveTo>
                  <a:cubicBezTo>
                    <a:pt x="19" y="4"/>
                    <a:pt x="23" y="8"/>
                    <a:pt x="23" y="14"/>
                  </a:cubicBezTo>
                  <a:cubicBezTo>
                    <a:pt x="23" y="19"/>
                    <a:pt x="19" y="24"/>
                    <a:pt x="13" y="24"/>
                  </a:cubicBezTo>
                  <a:cubicBezTo>
                    <a:pt x="7" y="24"/>
                    <a:pt x="3" y="19"/>
                    <a:pt x="3" y="14"/>
                  </a:cubicBezTo>
                  <a:cubicBezTo>
                    <a:pt x="3" y="8"/>
                    <a:pt x="7" y="4"/>
                    <a:pt x="1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xmlns="" id="{9B4D4201-F9D8-4074-A272-F8F946E3066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9200" y="2660650"/>
              <a:ext cx="503238" cy="258763"/>
            </a:xfrm>
            <a:custGeom>
              <a:avLst/>
              <a:gdLst>
                <a:gd name="T0" fmla="*/ 119 w 119"/>
                <a:gd name="T1" fmla="*/ 59 h 61"/>
                <a:gd name="T2" fmla="*/ 119 w 119"/>
                <a:gd name="T3" fmla="*/ 2 h 61"/>
                <a:gd name="T4" fmla="*/ 118 w 119"/>
                <a:gd name="T5" fmla="*/ 0 h 61"/>
                <a:gd name="T6" fmla="*/ 110 w 119"/>
                <a:gd name="T7" fmla="*/ 0 h 61"/>
                <a:gd name="T8" fmla="*/ 108 w 119"/>
                <a:gd name="T9" fmla="*/ 2 h 61"/>
                <a:gd name="T10" fmla="*/ 110 w 119"/>
                <a:gd name="T11" fmla="*/ 3 h 61"/>
                <a:gd name="T12" fmla="*/ 116 w 119"/>
                <a:gd name="T13" fmla="*/ 3 h 61"/>
                <a:gd name="T14" fmla="*/ 116 w 119"/>
                <a:gd name="T15" fmla="*/ 57 h 61"/>
                <a:gd name="T16" fmla="*/ 3 w 119"/>
                <a:gd name="T17" fmla="*/ 57 h 61"/>
                <a:gd name="T18" fmla="*/ 3 w 119"/>
                <a:gd name="T19" fmla="*/ 52 h 61"/>
                <a:gd name="T20" fmla="*/ 2 w 119"/>
                <a:gd name="T21" fmla="*/ 50 h 61"/>
                <a:gd name="T22" fmla="*/ 0 w 119"/>
                <a:gd name="T23" fmla="*/ 52 h 61"/>
                <a:gd name="T24" fmla="*/ 0 w 119"/>
                <a:gd name="T25" fmla="*/ 59 h 61"/>
                <a:gd name="T26" fmla="*/ 2 w 119"/>
                <a:gd name="T27" fmla="*/ 61 h 61"/>
                <a:gd name="T28" fmla="*/ 118 w 119"/>
                <a:gd name="T29" fmla="*/ 61 h 61"/>
                <a:gd name="T30" fmla="*/ 119 w 119"/>
                <a:gd name="T31" fmla="*/ 5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9" h="61">
                  <a:moveTo>
                    <a:pt x="119" y="59"/>
                  </a:moveTo>
                  <a:cubicBezTo>
                    <a:pt x="119" y="2"/>
                    <a:pt x="119" y="2"/>
                    <a:pt x="119" y="2"/>
                  </a:cubicBezTo>
                  <a:cubicBezTo>
                    <a:pt x="119" y="1"/>
                    <a:pt x="118" y="0"/>
                    <a:pt x="118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9" y="0"/>
                    <a:pt x="108" y="1"/>
                    <a:pt x="108" y="2"/>
                  </a:cubicBezTo>
                  <a:cubicBezTo>
                    <a:pt x="108" y="2"/>
                    <a:pt x="109" y="3"/>
                    <a:pt x="110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57"/>
                    <a:pt x="116" y="57"/>
                    <a:pt x="116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3" y="51"/>
                    <a:pt x="3" y="50"/>
                    <a:pt x="2" y="50"/>
                  </a:cubicBezTo>
                  <a:cubicBezTo>
                    <a:pt x="1" y="50"/>
                    <a:pt x="0" y="51"/>
                    <a:pt x="0" y="52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0"/>
                    <a:pt x="1" y="61"/>
                    <a:pt x="2" y="61"/>
                  </a:cubicBezTo>
                  <a:cubicBezTo>
                    <a:pt x="118" y="61"/>
                    <a:pt x="118" y="61"/>
                    <a:pt x="118" y="61"/>
                  </a:cubicBezTo>
                  <a:cubicBezTo>
                    <a:pt x="118" y="61"/>
                    <a:pt x="119" y="60"/>
                    <a:pt x="119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xmlns="" id="{EA3C4E5C-9FD9-4FA5-9D73-8EE4C3017B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2700" y="2719388"/>
              <a:ext cx="503238" cy="263525"/>
            </a:xfrm>
            <a:custGeom>
              <a:avLst/>
              <a:gdLst>
                <a:gd name="T0" fmla="*/ 117 w 119"/>
                <a:gd name="T1" fmla="*/ 0 h 62"/>
                <a:gd name="T2" fmla="*/ 108 w 119"/>
                <a:gd name="T3" fmla="*/ 0 h 62"/>
                <a:gd name="T4" fmla="*/ 107 w 119"/>
                <a:gd name="T5" fmla="*/ 2 h 62"/>
                <a:gd name="T6" fmla="*/ 108 w 119"/>
                <a:gd name="T7" fmla="*/ 3 h 62"/>
                <a:gd name="T8" fmla="*/ 116 w 119"/>
                <a:gd name="T9" fmla="*/ 3 h 62"/>
                <a:gd name="T10" fmla="*/ 116 w 119"/>
                <a:gd name="T11" fmla="*/ 58 h 62"/>
                <a:gd name="T12" fmla="*/ 3 w 119"/>
                <a:gd name="T13" fmla="*/ 58 h 62"/>
                <a:gd name="T14" fmla="*/ 3 w 119"/>
                <a:gd name="T15" fmla="*/ 51 h 62"/>
                <a:gd name="T16" fmla="*/ 1 w 119"/>
                <a:gd name="T17" fmla="*/ 49 h 62"/>
                <a:gd name="T18" fmla="*/ 0 w 119"/>
                <a:gd name="T19" fmla="*/ 51 h 62"/>
                <a:gd name="T20" fmla="*/ 0 w 119"/>
                <a:gd name="T21" fmla="*/ 60 h 62"/>
                <a:gd name="T22" fmla="*/ 1 w 119"/>
                <a:gd name="T23" fmla="*/ 62 h 62"/>
                <a:gd name="T24" fmla="*/ 117 w 119"/>
                <a:gd name="T25" fmla="*/ 62 h 62"/>
                <a:gd name="T26" fmla="*/ 119 w 119"/>
                <a:gd name="T27" fmla="*/ 60 h 62"/>
                <a:gd name="T28" fmla="*/ 119 w 119"/>
                <a:gd name="T29" fmla="*/ 2 h 62"/>
                <a:gd name="T30" fmla="*/ 117 w 119"/>
                <a:gd name="T31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9" h="62">
                  <a:moveTo>
                    <a:pt x="117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107" y="0"/>
                    <a:pt x="107" y="1"/>
                    <a:pt x="107" y="2"/>
                  </a:cubicBezTo>
                  <a:cubicBezTo>
                    <a:pt x="107" y="3"/>
                    <a:pt x="107" y="3"/>
                    <a:pt x="108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58"/>
                    <a:pt x="116" y="58"/>
                    <a:pt x="116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3" y="50"/>
                    <a:pt x="2" y="49"/>
                    <a:pt x="1" y="49"/>
                  </a:cubicBezTo>
                  <a:cubicBezTo>
                    <a:pt x="0" y="49"/>
                    <a:pt x="0" y="50"/>
                    <a:pt x="0" y="51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1"/>
                    <a:pt x="0" y="62"/>
                    <a:pt x="1" y="62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18" y="62"/>
                    <a:pt x="119" y="61"/>
                    <a:pt x="119" y="60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19" y="1"/>
                    <a:pt x="118" y="0"/>
                    <a:pt x="1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61056582-BAF8-4673-9568-79FEA4716B5D}"/>
              </a:ext>
            </a:extLst>
          </p:cNvPr>
          <p:cNvGrpSpPr/>
          <p:nvPr/>
        </p:nvGrpSpPr>
        <p:grpSpPr>
          <a:xfrm>
            <a:off x="6275388" y="3903155"/>
            <a:ext cx="411163" cy="357188"/>
            <a:chOff x="6403975" y="4195763"/>
            <a:chExt cx="411163" cy="35718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7" name="Freeform 30">
              <a:extLst>
                <a:ext uri="{FF2B5EF4-FFF2-40B4-BE49-F238E27FC236}">
                  <a16:creationId xmlns:a16="http://schemas.microsoft.com/office/drawing/2014/main" xmlns="" id="{58002172-17E5-4735-81B6-E426E7F1E8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03975" y="4195763"/>
              <a:ext cx="411163" cy="357188"/>
            </a:xfrm>
            <a:custGeom>
              <a:avLst/>
              <a:gdLst>
                <a:gd name="T0" fmla="*/ 89 w 97"/>
                <a:gd name="T1" fmla="*/ 13 h 84"/>
                <a:gd name="T2" fmla="*/ 44 w 97"/>
                <a:gd name="T3" fmla="*/ 13 h 84"/>
                <a:gd name="T4" fmla="*/ 44 w 97"/>
                <a:gd name="T5" fmla="*/ 4 h 84"/>
                <a:gd name="T6" fmla="*/ 40 w 97"/>
                <a:gd name="T7" fmla="*/ 0 h 84"/>
                <a:gd name="T8" fmla="*/ 4 w 97"/>
                <a:gd name="T9" fmla="*/ 0 h 84"/>
                <a:gd name="T10" fmla="*/ 0 w 97"/>
                <a:gd name="T11" fmla="*/ 4 h 84"/>
                <a:gd name="T12" fmla="*/ 0 w 97"/>
                <a:gd name="T13" fmla="*/ 76 h 84"/>
                <a:gd name="T14" fmla="*/ 7 w 97"/>
                <a:gd name="T15" fmla="*/ 84 h 84"/>
                <a:gd name="T16" fmla="*/ 89 w 97"/>
                <a:gd name="T17" fmla="*/ 84 h 84"/>
                <a:gd name="T18" fmla="*/ 97 w 97"/>
                <a:gd name="T19" fmla="*/ 76 h 84"/>
                <a:gd name="T20" fmla="*/ 97 w 97"/>
                <a:gd name="T21" fmla="*/ 21 h 84"/>
                <a:gd name="T22" fmla="*/ 89 w 97"/>
                <a:gd name="T23" fmla="*/ 13 h 84"/>
                <a:gd name="T24" fmla="*/ 93 w 97"/>
                <a:gd name="T25" fmla="*/ 76 h 84"/>
                <a:gd name="T26" fmla="*/ 89 w 97"/>
                <a:gd name="T27" fmla="*/ 81 h 84"/>
                <a:gd name="T28" fmla="*/ 7 w 97"/>
                <a:gd name="T29" fmla="*/ 81 h 84"/>
                <a:gd name="T30" fmla="*/ 3 w 97"/>
                <a:gd name="T31" fmla="*/ 76 h 84"/>
                <a:gd name="T32" fmla="*/ 3 w 97"/>
                <a:gd name="T33" fmla="*/ 4 h 84"/>
                <a:gd name="T34" fmla="*/ 4 w 97"/>
                <a:gd name="T35" fmla="*/ 3 h 84"/>
                <a:gd name="T36" fmla="*/ 40 w 97"/>
                <a:gd name="T37" fmla="*/ 3 h 84"/>
                <a:gd name="T38" fmla="*/ 41 w 97"/>
                <a:gd name="T39" fmla="*/ 4 h 84"/>
                <a:gd name="T40" fmla="*/ 41 w 97"/>
                <a:gd name="T41" fmla="*/ 15 h 84"/>
                <a:gd name="T42" fmla="*/ 42 w 97"/>
                <a:gd name="T43" fmla="*/ 16 h 84"/>
                <a:gd name="T44" fmla="*/ 89 w 97"/>
                <a:gd name="T45" fmla="*/ 16 h 84"/>
                <a:gd name="T46" fmla="*/ 93 w 97"/>
                <a:gd name="T47" fmla="*/ 21 h 84"/>
                <a:gd name="T48" fmla="*/ 93 w 97"/>
                <a:gd name="T49" fmla="*/ 7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7" h="84">
                  <a:moveTo>
                    <a:pt x="89" y="13"/>
                  </a:moveTo>
                  <a:cubicBezTo>
                    <a:pt x="44" y="13"/>
                    <a:pt x="44" y="13"/>
                    <a:pt x="44" y="13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1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0"/>
                    <a:pt x="3" y="84"/>
                    <a:pt x="7" y="84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3" y="84"/>
                    <a:pt x="97" y="80"/>
                    <a:pt x="97" y="76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17"/>
                    <a:pt x="93" y="13"/>
                    <a:pt x="89" y="13"/>
                  </a:cubicBezTo>
                  <a:close/>
                  <a:moveTo>
                    <a:pt x="93" y="76"/>
                  </a:moveTo>
                  <a:cubicBezTo>
                    <a:pt x="93" y="79"/>
                    <a:pt x="92" y="81"/>
                    <a:pt x="89" y="81"/>
                  </a:cubicBezTo>
                  <a:cubicBezTo>
                    <a:pt x="7" y="81"/>
                    <a:pt x="7" y="81"/>
                    <a:pt x="7" y="81"/>
                  </a:cubicBezTo>
                  <a:cubicBezTo>
                    <a:pt x="5" y="81"/>
                    <a:pt x="3" y="79"/>
                    <a:pt x="3" y="7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4" y="3"/>
                    <a:pt x="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1" y="3"/>
                    <a:pt x="41" y="4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6"/>
                    <a:pt x="42" y="16"/>
                    <a:pt x="42" y="16"/>
                  </a:cubicBezTo>
                  <a:cubicBezTo>
                    <a:pt x="89" y="16"/>
                    <a:pt x="89" y="16"/>
                    <a:pt x="89" y="16"/>
                  </a:cubicBezTo>
                  <a:cubicBezTo>
                    <a:pt x="92" y="16"/>
                    <a:pt x="93" y="18"/>
                    <a:pt x="93" y="21"/>
                  </a:cubicBezTo>
                  <a:lnTo>
                    <a:pt x="93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>
              <a:extLst>
                <a:ext uri="{FF2B5EF4-FFF2-40B4-BE49-F238E27FC236}">
                  <a16:creationId xmlns:a16="http://schemas.microsoft.com/office/drawing/2014/main" xmlns="" id="{8C518BFF-4744-47CC-BD16-B2D5C842D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4335463"/>
              <a:ext cx="122238" cy="14288"/>
            </a:xfrm>
            <a:custGeom>
              <a:avLst/>
              <a:gdLst>
                <a:gd name="T0" fmla="*/ 1 w 29"/>
                <a:gd name="T1" fmla="*/ 3 h 3"/>
                <a:gd name="T2" fmla="*/ 27 w 29"/>
                <a:gd name="T3" fmla="*/ 3 h 3"/>
                <a:gd name="T4" fmla="*/ 29 w 29"/>
                <a:gd name="T5" fmla="*/ 2 h 3"/>
                <a:gd name="T6" fmla="*/ 27 w 29"/>
                <a:gd name="T7" fmla="*/ 0 h 3"/>
                <a:gd name="T8" fmla="*/ 1 w 29"/>
                <a:gd name="T9" fmla="*/ 0 h 3"/>
                <a:gd name="T10" fmla="*/ 0 w 29"/>
                <a:gd name="T11" fmla="*/ 2 h 3"/>
                <a:gd name="T12" fmla="*/ 1 w 29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3">
                  <a:moveTo>
                    <a:pt x="1" y="3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8" y="3"/>
                    <a:pt x="29" y="3"/>
                    <a:pt x="29" y="2"/>
                  </a:cubicBezTo>
                  <a:cubicBezTo>
                    <a:pt x="29" y="1"/>
                    <a:pt x="28" y="0"/>
                    <a:pt x="27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>
              <a:extLst>
                <a:ext uri="{FF2B5EF4-FFF2-40B4-BE49-F238E27FC236}">
                  <a16:creationId xmlns:a16="http://schemas.microsoft.com/office/drawing/2014/main" xmlns="" id="{EF1A268B-F0E2-4C53-BC07-5EAA9385C2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4391025"/>
              <a:ext cx="203200" cy="12700"/>
            </a:xfrm>
            <a:custGeom>
              <a:avLst/>
              <a:gdLst>
                <a:gd name="T0" fmla="*/ 1 w 48"/>
                <a:gd name="T1" fmla="*/ 3 h 3"/>
                <a:gd name="T2" fmla="*/ 46 w 48"/>
                <a:gd name="T3" fmla="*/ 3 h 3"/>
                <a:gd name="T4" fmla="*/ 48 w 48"/>
                <a:gd name="T5" fmla="*/ 2 h 3"/>
                <a:gd name="T6" fmla="*/ 46 w 48"/>
                <a:gd name="T7" fmla="*/ 0 h 3"/>
                <a:gd name="T8" fmla="*/ 1 w 48"/>
                <a:gd name="T9" fmla="*/ 0 h 3"/>
                <a:gd name="T10" fmla="*/ 0 w 48"/>
                <a:gd name="T11" fmla="*/ 2 h 3"/>
                <a:gd name="T12" fmla="*/ 1 w 48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3">
                  <a:moveTo>
                    <a:pt x="1" y="3"/>
                  </a:moveTo>
                  <a:cubicBezTo>
                    <a:pt x="46" y="3"/>
                    <a:pt x="46" y="3"/>
                    <a:pt x="46" y="3"/>
                  </a:cubicBezTo>
                  <a:cubicBezTo>
                    <a:pt x="47" y="3"/>
                    <a:pt x="48" y="2"/>
                    <a:pt x="48" y="2"/>
                  </a:cubicBezTo>
                  <a:cubicBezTo>
                    <a:pt x="48" y="1"/>
                    <a:pt x="47" y="0"/>
                    <a:pt x="46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>
              <a:extLst>
                <a:ext uri="{FF2B5EF4-FFF2-40B4-BE49-F238E27FC236}">
                  <a16:creationId xmlns:a16="http://schemas.microsoft.com/office/drawing/2014/main" xmlns="" id="{1E354247-04B0-4812-AB38-161FD0CC2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4451350"/>
              <a:ext cx="258763" cy="12700"/>
            </a:xfrm>
            <a:custGeom>
              <a:avLst/>
              <a:gdLst>
                <a:gd name="T0" fmla="*/ 60 w 61"/>
                <a:gd name="T1" fmla="*/ 0 h 3"/>
                <a:gd name="T2" fmla="*/ 1 w 61"/>
                <a:gd name="T3" fmla="*/ 0 h 3"/>
                <a:gd name="T4" fmla="*/ 0 w 61"/>
                <a:gd name="T5" fmla="*/ 2 h 3"/>
                <a:gd name="T6" fmla="*/ 1 w 61"/>
                <a:gd name="T7" fmla="*/ 3 h 3"/>
                <a:gd name="T8" fmla="*/ 60 w 61"/>
                <a:gd name="T9" fmla="*/ 3 h 3"/>
                <a:gd name="T10" fmla="*/ 61 w 61"/>
                <a:gd name="T11" fmla="*/ 2 h 3"/>
                <a:gd name="T12" fmla="*/ 60 w 61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3">
                  <a:moveTo>
                    <a:pt x="6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1" y="3"/>
                    <a:pt x="61" y="3"/>
                    <a:pt x="61" y="2"/>
                  </a:cubicBezTo>
                  <a:cubicBezTo>
                    <a:pt x="61" y="1"/>
                    <a:pt x="61" y="0"/>
                    <a:pt x="6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1" name="Freeform 34">
            <a:extLst>
              <a:ext uri="{FF2B5EF4-FFF2-40B4-BE49-F238E27FC236}">
                <a16:creationId xmlns:a16="http://schemas.microsoft.com/office/drawing/2014/main" xmlns="" id="{501D3FE1-D7AB-47FE-8EBB-9A8A52DCA68E}"/>
              </a:ext>
            </a:extLst>
          </p:cNvPr>
          <p:cNvSpPr>
            <a:spLocks noEditPoints="1"/>
          </p:cNvSpPr>
          <p:nvPr/>
        </p:nvSpPr>
        <p:spPr bwMode="auto">
          <a:xfrm>
            <a:off x="6292851" y="4722305"/>
            <a:ext cx="377825" cy="331788"/>
          </a:xfrm>
          <a:custGeom>
            <a:avLst/>
            <a:gdLst>
              <a:gd name="T0" fmla="*/ 88 w 89"/>
              <a:gd name="T1" fmla="*/ 32 h 78"/>
              <a:gd name="T2" fmla="*/ 44 w 89"/>
              <a:gd name="T3" fmla="*/ 0 h 78"/>
              <a:gd name="T4" fmla="*/ 43 w 89"/>
              <a:gd name="T5" fmla="*/ 0 h 78"/>
              <a:gd name="T6" fmla="*/ 0 w 89"/>
              <a:gd name="T7" fmla="*/ 32 h 78"/>
              <a:gd name="T8" fmla="*/ 0 w 89"/>
              <a:gd name="T9" fmla="*/ 33 h 78"/>
              <a:gd name="T10" fmla="*/ 0 w 89"/>
              <a:gd name="T11" fmla="*/ 44 h 78"/>
              <a:gd name="T12" fmla="*/ 1 w 89"/>
              <a:gd name="T13" fmla="*/ 46 h 78"/>
              <a:gd name="T14" fmla="*/ 1 w 89"/>
              <a:gd name="T15" fmla="*/ 46 h 78"/>
              <a:gd name="T16" fmla="*/ 2 w 89"/>
              <a:gd name="T17" fmla="*/ 45 h 78"/>
              <a:gd name="T18" fmla="*/ 10 w 89"/>
              <a:gd name="T19" fmla="*/ 40 h 78"/>
              <a:gd name="T20" fmla="*/ 10 w 89"/>
              <a:gd name="T21" fmla="*/ 76 h 78"/>
              <a:gd name="T22" fmla="*/ 11 w 89"/>
              <a:gd name="T23" fmla="*/ 78 h 78"/>
              <a:gd name="T24" fmla="*/ 34 w 89"/>
              <a:gd name="T25" fmla="*/ 78 h 78"/>
              <a:gd name="T26" fmla="*/ 35 w 89"/>
              <a:gd name="T27" fmla="*/ 76 h 78"/>
              <a:gd name="T28" fmla="*/ 35 w 89"/>
              <a:gd name="T29" fmla="*/ 60 h 78"/>
              <a:gd name="T30" fmla="*/ 44 w 89"/>
              <a:gd name="T31" fmla="*/ 51 h 78"/>
              <a:gd name="T32" fmla="*/ 53 w 89"/>
              <a:gd name="T33" fmla="*/ 60 h 78"/>
              <a:gd name="T34" fmla="*/ 53 w 89"/>
              <a:gd name="T35" fmla="*/ 76 h 78"/>
              <a:gd name="T36" fmla="*/ 55 w 89"/>
              <a:gd name="T37" fmla="*/ 78 h 78"/>
              <a:gd name="T38" fmla="*/ 77 w 89"/>
              <a:gd name="T39" fmla="*/ 78 h 78"/>
              <a:gd name="T40" fmla="*/ 79 w 89"/>
              <a:gd name="T41" fmla="*/ 76 h 78"/>
              <a:gd name="T42" fmla="*/ 79 w 89"/>
              <a:gd name="T43" fmla="*/ 40 h 78"/>
              <a:gd name="T44" fmla="*/ 86 w 89"/>
              <a:gd name="T45" fmla="*/ 45 h 78"/>
              <a:gd name="T46" fmla="*/ 88 w 89"/>
              <a:gd name="T47" fmla="*/ 46 h 78"/>
              <a:gd name="T48" fmla="*/ 89 w 89"/>
              <a:gd name="T49" fmla="*/ 44 h 78"/>
              <a:gd name="T50" fmla="*/ 89 w 89"/>
              <a:gd name="T51" fmla="*/ 33 h 78"/>
              <a:gd name="T52" fmla="*/ 88 w 89"/>
              <a:gd name="T53" fmla="*/ 32 h 78"/>
              <a:gd name="T54" fmla="*/ 76 w 89"/>
              <a:gd name="T55" fmla="*/ 74 h 78"/>
              <a:gd name="T56" fmla="*/ 56 w 89"/>
              <a:gd name="T57" fmla="*/ 74 h 78"/>
              <a:gd name="T58" fmla="*/ 56 w 89"/>
              <a:gd name="T59" fmla="*/ 60 h 78"/>
              <a:gd name="T60" fmla="*/ 44 w 89"/>
              <a:gd name="T61" fmla="*/ 48 h 78"/>
              <a:gd name="T62" fmla="*/ 32 w 89"/>
              <a:gd name="T63" fmla="*/ 60 h 78"/>
              <a:gd name="T64" fmla="*/ 32 w 89"/>
              <a:gd name="T65" fmla="*/ 74 h 78"/>
              <a:gd name="T66" fmla="*/ 13 w 89"/>
              <a:gd name="T67" fmla="*/ 74 h 78"/>
              <a:gd name="T68" fmla="*/ 13 w 89"/>
              <a:gd name="T69" fmla="*/ 38 h 78"/>
              <a:gd name="T70" fmla="*/ 43 w 89"/>
              <a:gd name="T71" fmla="*/ 15 h 78"/>
              <a:gd name="T72" fmla="*/ 44 w 89"/>
              <a:gd name="T73" fmla="*/ 14 h 78"/>
              <a:gd name="T74" fmla="*/ 76 w 89"/>
              <a:gd name="T75" fmla="*/ 38 h 78"/>
              <a:gd name="T76" fmla="*/ 76 w 89"/>
              <a:gd name="T77" fmla="*/ 74 h 78"/>
              <a:gd name="T78" fmla="*/ 86 w 89"/>
              <a:gd name="T79" fmla="*/ 41 h 78"/>
              <a:gd name="T80" fmla="*/ 79 w 89"/>
              <a:gd name="T81" fmla="*/ 36 h 78"/>
              <a:gd name="T82" fmla="*/ 78 w 89"/>
              <a:gd name="T83" fmla="*/ 36 h 78"/>
              <a:gd name="T84" fmla="*/ 45 w 89"/>
              <a:gd name="T85" fmla="*/ 11 h 78"/>
              <a:gd name="T86" fmla="*/ 45 w 89"/>
              <a:gd name="T87" fmla="*/ 10 h 78"/>
              <a:gd name="T88" fmla="*/ 44 w 89"/>
              <a:gd name="T89" fmla="*/ 10 h 78"/>
              <a:gd name="T90" fmla="*/ 44 w 89"/>
              <a:gd name="T91" fmla="*/ 10 h 78"/>
              <a:gd name="T92" fmla="*/ 43 w 89"/>
              <a:gd name="T93" fmla="*/ 10 h 78"/>
              <a:gd name="T94" fmla="*/ 43 w 89"/>
              <a:gd name="T95" fmla="*/ 11 h 78"/>
              <a:gd name="T96" fmla="*/ 37 w 89"/>
              <a:gd name="T97" fmla="*/ 15 h 78"/>
              <a:gd name="T98" fmla="*/ 10 w 89"/>
              <a:gd name="T99" fmla="*/ 36 h 78"/>
              <a:gd name="T100" fmla="*/ 3 w 89"/>
              <a:gd name="T101" fmla="*/ 41 h 78"/>
              <a:gd name="T102" fmla="*/ 3 w 89"/>
              <a:gd name="T103" fmla="*/ 34 h 78"/>
              <a:gd name="T104" fmla="*/ 44 w 89"/>
              <a:gd name="T105" fmla="*/ 4 h 78"/>
              <a:gd name="T106" fmla="*/ 86 w 89"/>
              <a:gd name="T107" fmla="*/ 34 h 78"/>
              <a:gd name="T108" fmla="*/ 86 w 89"/>
              <a:gd name="T109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9" h="78">
                <a:moveTo>
                  <a:pt x="88" y="32"/>
                </a:moveTo>
                <a:cubicBezTo>
                  <a:pt x="44" y="0"/>
                  <a:pt x="44" y="0"/>
                  <a:pt x="44" y="0"/>
                </a:cubicBezTo>
                <a:cubicBezTo>
                  <a:pt x="44" y="0"/>
                  <a:pt x="43" y="0"/>
                  <a:pt x="43" y="0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2"/>
                  <a:pt x="0" y="33"/>
                  <a:pt x="0" y="33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5"/>
                  <a:pt x="0" y="45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2" y="46"/>
                  <a:pt x="2" y="46"/>
                  <a:pt x="2" y="45"/>
                </a:cubicBezTo>
                <a:cubicBezTo>
                  <a:pt x="10" y="40"/>
                  <a:pt x="10" y="40"/>
                  <a:pt x="10" y="40"/>
                </a:cubicBezTo>
                <a:cubicBezTo>
                  <a:pt x="10" y="76"/>
                  <a:pt x="10" y="76"/>
                  <a:pt x="10" y="76"/>
                </a:cubicBezTo>
                <a:cubicBezTo>
                  <a:pt x="10" y="77"/>
                  <a:pt x="10" y="78"/>
                  <a:pt x="11" y="78"/>
                </a:cubicBezTo>
                <a:cubicBezTo>
                  <a:pt x="34" y="78"/>
                  <a:pt x="34" y="78"/>
                  <a:pt x="34" y="78"/>
                </a:cubicBezTo>
                <a:cubicBezTo>
                  <a:pt x="35" y="78"/>
                  <a:pt x="35" y="77"/>
                  <a:pt x="35" y="76"/>
                </a:cubicBezTo>
                <a:cubicBezTo>
                  <a:pt x="35" y="60"/>
                  <a:pt x="35" y="60"/>
                  <a:pt x="35" y="60"/>
                </a:cubicBezTo>
                <a:cubicBezTo>
                  <a:pt x="35" y="55"/>
                  <a:pt x="39" y="51"/>
                  <a:pt x="44" y="51"/>
                </a:cubicBezTo>
                <a:cubicBezTo>
                  <a:pt x="49" y="51"/>
                  <a:pt x="53" y="55"/>
                  <a:pt x="53" y="60"/>
                </a:cubicBezTo>
                <a:cubicBezTo>
                  <a:pt x="53" y="76"/>
                  <a:pt x="53" y="76"/>
                  <a:pt x="53" y="76"/>
                </a:cubicBezTo>
                <a:cubicBezTo>
                  <a:pt x="53" y="77"/>
                  <a:pt x="54" y="78"/>
                  <a:pt x="55" y="78"/>
                </a:cubicBezTo>
                <a:cubicBezTo>
                  <a:pt x="77" y="78"/>
                  <a:pt x="77" y="78"/>
                  <a:pt x="77" y="78"/>
                </a:cubicBezTo>
                <a:cubicBezTo>
                  <a:pt x="78" y="78"/>
                  <a:pt x="79" y="77"/>
                  <a:pt x="79" y="76"/>
                </a:cubicBezTo>
                <a:cubicBezTo>
                  <a:pt x="79" y="40"/>
                  <a:pt x="79" y="40"/>
                  <a:pt x="79" y="40"/>
                </a:cubicBezTo>
                <a:cubicBezTo>
                  <a:pt x="86" y="45"/>
                  <a:pt x="86" y="45"/>
                  <a:pt x="86" y="45"/>
                </a:cubicBezTo>
                <a:cubicBezTo>
                  <a:pt x="87" y="46"/>
                  <a:pt x="87" y="46"/>
                  <a:pt x="88" y="46"/>
                </a:cubicBezTo>
                <a:cubicBezTo>
                  <a:pt x="88" y="45"/>
                  <a:pt x="89" y="45"/>
                  <a:pt x="89" y="44"/>
                </a:cubicBezTo>
                <a:cubicBezTo>
                  <a:pt x="89" y="33"/>
                  <a:pt x="89" y="33"/>
                  <a:pt x="89" y="33"/>
                </a:cubicBezTo>
                <a:cubicBezTo>
                  <a:pt x="89" y="33"/>
                  <a:pt x="89" y="32"/>
                  <a:pt x="88" y="32"/>
                </a:cubicBezTo>
                <a:close/>
                <a:moveTo>
                  <a:pt x="76" y="74"/>
                </a:moveTo>
                <a:cubicBezTo>
                  <a:pt x="56" y="74"/>
                  <a:pt x="56" y="74"/>
                  <a:pt x="56" y="74"/>
                </a:cubicBezTo>
                <a:cubicBezTo>
                  <a:pt x="56" y="60"/>
                  <a:pt x="56" y="60"/>
                  <a:pt x="56" y="60"/>
                </a:cubicBezTo>
                <a:cubicBezTo>
                  <a:pt x="56" y="54"/>
                  <a:pt x="51" y="48"/>
                  <a:pt x="44" y="48"/>
                </a:cubicBezTo>
                <a:cubicBezTo>
                  <a:pt x="38" y="48"/>
                  <a:pt x="32" y="54"/>
                  <a:pt x="32" y="60"/>
                </a:cubicBezTo>
                <a:cubicBezTo>
                  <a:pt x="32" y="74"/>
                  <a:pt x="32" y="74"/>
                  <a:pt x="32" y="74"/>
                </a:cubicBezTo>
                <a:cubicBezTo>
                  <a:pt x="13" y="74"/>
                  <a:pt x="13" y="74"/>
                  <a:pt x="13" y="74"/>
                </a:cubicBezTo>
                <a:cubicBezTo>
                  <a:pt x="13" y="38"/>
                  <a:pt x="13" y="38"/>
                  <a:pt x="13" y="38"/>
                </a:cubicBezTo>
                <a:cubicBezTo>
                  <a:pt x="43" y="15"/>
                  <a:pt x="43" y="15"/>
                  <a:pt x="43" y="15"/>
                </a:cubicBezTo>
                <a:cubicBezTo>
                  <a:pt x="44" y="14"/>
                  <a:pt x="44" y="14"/>
                  <a:pt x="44" y="14"/>
                </a:cubicBezTo>
                <a:cubicBezTo>
                  <a:pt x="76" y="38"/>
                  <a:pt x="76" y="38"/>
                  <a:pt x="76" y="38"/>
                </a:cubicBezTo>
                <a:lnTo>
                  <a:pt x="76" y="74"/>
                </a:lnTo>
                <a:close/>
                <a:moveTo>
                  <a:pt x="86" y="41"/>
                </a:moveTo>
                <a:cubicBezTo>
                  <a:pt x="79" y="36"/>
                  <a:pt x="79" y="36"/>
                  <a:pt x="79" y="36"/>
                </a:cubicBezTo>
                <a:cubicBezTo>
                  <a:pt x="78" y="36"/>
                  <a:pt x="78" y="36"/>
                  <a:pt x="78" y="36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0"/>
                  <a:pt x="45" y="10"/>
                </a:cubicBezTo>
                <a:cubicBezTo>
                  <a:pt x="45" y="10"/>
                  <a:pt x="45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3" y="10"/>
                </a:cubicBezTo>
                <a:cubicBezTo>
                  <a:pt x="43" y="11"/>
                  <a:pt x="43" y="11"/>
                  <a:pt x="43" y="11"/>
                </a:cubicBezTo>
                <a:cubicBezTo>
                  <a:pt x="37" y="15"/>
                  <a:pt x="37" y="15"/>
                  <a:pt x="37" y="15"/>
                </a:cubicBezTo>
                <a:cubicBezTo>
                  <a:pt x="10" y="36"/>
                  <a:pt x="10" y="36"/>
                  <a:pt x="10" y="36"/>
                </a:cubicBezTo>
                <a:cubicBezTo>
                  <a:pt x="3" y="41"/>
                  <a:pt x="3" y="41"/>
                  <a:pt x="3" y="41"/>
                </a:cubicBezTo>
                <a:cubicBezTo>
                  <a:pt x="3" y="34"/>
                  <a:pt x="3" y="34"/>
                  <a:pt x="3" y="34"/>
                </a:cubicBezTo>
                <a:cubicBezTo>
                  <a:pt x="44" y="4"/>
                  <a:pt x="44" y="4"/>
                  <a:pt x="44" y="4"/>
                </a:cubicBezTo>
                <a:cubicBezTo>
                  <a:pt x="86" y="34"/>
                  <a:pt x="86" y="34"/>
                  <a:pt x="86" y="34"/>
                </a:cubicBezTo>
                <a:lnTo>
                  <a:pt x="86" y="4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23BF284B-2FDA-4CB6-96F5-8655A79068A2}"/>
              </a:ext>
            </a:extLst>
          </p:cNvPr>
          <p:cNvGrpSpPr/>
          <p:nvPr/>
        </p:nvGrpSpPr>
        <p:grpSpPr>
          <a:xfrm>
            <a:off x="6318251" y="3045905"/>
            <a:ext cx="322263" cy="488950"/>
            <a:chOff x="6446838" y="3338513"/>
            <a:chExt cx="322263" cy="48895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xmlns="" id="{F6B8AD13-9625-4D99-9BF7-A188948906B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46838" y="3338513"/>
              <a:ext cx="322263" cy="349250"/>
            </a:xfrm>
            <a:custGeom>
              <a:avLst/>
              <a:gdLst>
                <a:gd name="T0" fmla="*/ 38 w 76"/>
                <a:gd name="T1" fmla="*/ 0 h 82"/>
                <a:gd name="T2" fmla="*/ 0 w 76"/>
                <a:gd name="T3" fmla="*/ 37 h 82"/>
                <a:gd name="T4" fmla="*/ 11 w 76"/>
                <a:gd name="T5" fmla="*/ 63 h 82"/>
                <a:gd name="T6" fmla="*/ 11 w 76"/>
                <a:gd name="T7" fmla="*/ 80 h 82"/>
                <a:gd name="T8" fmla="*/ 12 w 76"/>
                <a:gd name="T9" fmla="*/ 82 h 82"/>
                <a:gd name="T10" fmla="*/ 64 w 76"/>
                <a:gd name="T11" fmla="*/ 82 h 82"/>
                <a:gd name="T12" fmla="*/ 66 w 76"/>
                <a:gd name="T13" fmla="*/ 80 h 82"/>
                <a:gd name="T14" fmla="*/ 66 w 76"/>
                <a:gd name="T15" fmla="*/ 63 h 82"/>
                <a:gd name="T16" fmla="*/ 76 w 76"/>
                <a:gd name="T17" fmla="*/ 37 h 82"/>
                <a:gd name="T18" fmla="*/ 38 w 76"/>
                <a:gd name="T19" fmla="*/ 0 h 82"/>
                <a:gd name="T20" fmla="*/ 63 w 76"/>
                <a:gd name="T21" fmla="*/ 62 h 82"/>
                <a:gd name="T22" fmla="*/ 63 w 76"/>
                <a:gd name="T23" fmla="*/ 63 h 82"/>
                <a:gd name="T24" fmla="*/ 63 w 76"/>
                <a:gd name="T25" fmla="*/ 79 h 82"/>
                <a:gd name="T26" fmla="*/ 40 w 76"/>
                <a:gd name="T27" fmla="*/ 79 h 82"/>
                <a:gd name="T28" fmla="*/ 40 w 76"/>
                <a:gd name="T29" fmla="*/ 51 h 82"/>
                <a:gd name="T30" fmla="*/ 56 w 76"/>
                <a:gd name="T31" fmla="*/ 34 h 82"/>
                <a:gd name="T32" fmla="*/ 56 w 76"/>
                <a:gd name="T33" fmla="*/ 31 h 82"/>
                <a:gd name="T34" fmla="*/ 54 w 76"/>
                <a:gd name="T35" fmla="*/ 32 h 82"/>
                <a:gd name="T36" fmla="*/ 38 w 76"/>
                <a:gd name="T37" fmla="*/ 48 h 82"/>
                <a:gd name="T38" fmla="*/ 22 w 76"/>
                <a:gd name="T39" fmla="*/ 32 h 82"/>
                <a:gd name="T40" fmla="*/ 20 w 76"/>
                <a:gd name="T41" fmla="*/ 32 h 82"/>
                <a:gd name="T42" fmla="*/ 20 w 76"/>
                <a:gd name="T43" fmla="*/ 34 h 82"/>
                <a:gd name="T44" fmla="*/ 37 w 76"/>
                <a:gd name="T45" fmla="*/ 51 h 82"/>
                <a:gd name="T46" fmla="*/ 37 w 76"/>
                <a:gd name="T47" fmla="*/ 79 h 82"/>
                <a:gd name="T48" fmla="*/ 14 w 76"/>
                <a:gd name="T49" fmla="*/ 79 h 82"/>
                <a:gd name="T50" fmla="*/ 14 w 76"/>
                <a:gd name="T51" fmla="*/ 63 h 82"/>
                <a:gd name="T52" fmla="*/ 14 w 76"/>
                <a:gd name="T53" fmla="*/ 62 h 82"/>
                <a:gd name="T54" fmla="*/ 4 w 76"/>
                <a:gd name="T55" fmla="*/ 37 h 82"/>
                <a:gd name="T56" fmla="*/ 38 w 76"/>
                <a:gd name="T57" fmla="*/ 3 h 82"/>
                <a:gd name="T58" fmla="*/ 73 w 76"/>
                <a:gd name="T59" fmla="*/ 37 h 82"/>
                <a:gd name="T60" fmla="*/ 63 w 76"/>
                <a:gd name="T61" fmla="*/ 6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6" h="82">
                  <a:moveTo>
                    <a:pt x="38" y="0"/>
                  </a:moveTo>
                  <a:cubicBezTo>
                    <a:pt x="17" y="0"/>
                    <a:pt x="0" y="17"/>
                    <a:pt x="0" y="37"/>
                  </a:cubicBezTo>
                  <a:cubicBezTo>
                    <a:pt x="0" y="47"/>
                    <a:pt x="4" y="56"/>
                    <a:pt x="11" y="63"/>
                  </a:cubicBezTo>
                  <a:cubicBezTo>
                    <a:pt x="11" y="80"/>
                    <a:pt x="11" y="80"/>
                    <a:pt x="11" y="80"/>
                  </a:cubicBezTo>
                  <a:cubicBezTo>
                    <a:pt x="11" y="81"/>
                    <a:pt x="12" y="82"/>
                    <a:pt x="12" y="82"/>
                  </a:cubicBezTo>
                  <a:cubicBezTo>
                    <a:pt x="64" y="82"/>
                    <a:pt x="64" y="82"/>
                    <a:pt x="64" y="82"/>
                  </a:cubicBezTo>
                  <a:cubicBezTo>
                    <a:pt x="65" y="82"/>
                    <a:pt x="66" y="81"/>
                    <a:pt x="66" y="80"/>
                  </a:cubicBezTo>
                  <a:cubicBezTo>
                    <a:pt x="66" y="63"/>
                    <a:pt x="66" y="63"/>
                    <a:pt x="66" y="63"/>
                  </a:cubicBezTo>
                  <a:cubicBezTo>
                    <a:pt x="72" y="56"/>
                    <a:pt x="76" y="47"/>
                    <a:pt x="76" y="37"/>
                  </a:cubicBezTo>
                  <a:cubicBezTo>
                    <a:pt x="76" y="17"/>
                    <a:pt x="59" y="0"/>
                    <a:pt x="38" y="0"/>
                  </a:cubicBezTo>
                  <a:close/>
                  <a:moveTo>
                    <a:pt x="63" y="62"/>
                  </a:moveTo>
                  <a:cubicBezTo>
                    <a:pt x="63" y="62"/>
                    <a:pt x="63" y="62"/>
                    <a:pt x="63" y="63"/>
                  </a:cubicBezTo>
                  <a:cubicBezTo>
                    <a:pt x="63" y="79"/>
                    <a:pt x="63" y="79"/>
                    <a:pt x="63" y="79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7" y="33"/>
                    <a:pt x="57" y="32"/>
                    <a:pt x="56" y="31"/>
                  </a:cubicBezTo>
                  <a:cubicBezTo>
                    <a:pt x="56" y="31"/>
                    <a:pt x="55" y="31"/>
                    <a:pt x="54" y="32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1"/>
                    <a:pt x="20" y="31"/>
                    <a:pt x="20" y="32"/>
                  </a:cubicBezTo>
                  <a:cubicBezTo>
                    <a:pt x="19" y="32"/>
                    <a:pt x="19" y="33"/>
                    <a:pt x="20" y="34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79"/>
                    <a:pt x="37" y="79"/>
                    <a:pt x="37" y="79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7" y="55"/>
                    <a:pt x="4" y="47"/>
                    <a:pt x="4" y="37"/>
                  </a:cubicBezTo>
                  <a:cubicBezTo>
                    <a:pt x="4" y="18"/>
                    <a:pt x="19" y="3"/>
                    <a:pt x="38" y="3"/>
                  </a:cubicBezTo>
                  <a:cubicBezTo>
                    <a:pt x="57" y="3"/>
                    <a:pt x="73" y="18"/>
                    <a:pt x="73" y="37"/>
                  </a:cubicBezTo>
                  <a:cubicBezTo>
                    <a:pt x="73" y="47"/>
                    <a:pt x="69" y="55"/>
                    <a:pt x="63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xmlns="" id="{E78021D7-A316-4891-A6CD-E5A095C58905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2875" y="3703638"/>
              <a:ext cx="233363" cy="12700"/>
            </a:xfrm>
            <a:custGeom>
              <a:avLst/>
              <a:gdLst>
                <a:gd name="T0" fmla="*/ 53 w 55"/>
                <a:gd name="T1" fmla="*/ 0 h 3"/>
                <a:gd name="T2" fmla="*/ 1 w 55"/>
                <a:gd name="T3" fmla="*/ 0 h 3"/>
                <a:gd name="T4" fmla="*/ 0 w 55"/>
                <a:gd name="T5" fmla="*/ 2 h 3"/>
                <a:gd name="T6" fmla="*/ 1 w 55"/>
                <a:gd name="T7" fmla="*/ 3 h 3"/>
                <a:gd name="T8" fmla="*/ 53 w 55"/>
                <a:gd name="T9" fmla="*/ 3 h 3"/>
                <a:gd name="T10" fmla="*/ 55 w 55"/>
                <a:gd name="T11" fmla="*/ 2 h 3"/>
                <a:gd name="T12" fmla="*/ 53 w 5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3">
                  <a:moveTo>
                    <a:pt x="5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4" y="3"/>
                    <a:pt x="55" y="3"/>
                    <a:pt x="55" y="2"/>
                  </a:cubicBezTo>
                  <a:cubicBezTo>
                    <a:pt x="55" y="1"/>
                    <a:pt x="54" y="0"/>
                    <a:pt x="5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xmlns="" id="{B4A4BD8F-460B-4F3E-97AC-77C9EC8F0E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2875" y="3741738"/>
              <a:ext cx="233363" cy="12700"/>
            </a:xfrm>
            <a:custGeom>
              <a:avLst/>
              <a:gdLst>
                <a:gd name="T0" fmla="*/ 53 w 55"/>
                <a:gd name="T1" fmla="*/ 0 h 3"/>
                <a:gd name="T2" fmla="*/ 1 w 55"/>
                <a:gd name="T3" fmla="*/ 0 h 3"/>
                <a:gd name="T4" fmla="*/ 0 w 55"/>
                <a:gd name="T5" fmla="*/ 2 h 3"/>
                <a:gd name="T6" fmla="*/ 1 w 55"/>
                <a:gd name="T7" fmla="*/ 3 h 3"/>
                <a:gd name="T8" fmla="*/ 53 w 55"/>
                <a:gd name="T9" fmla="*/ 3 h 3"/>
                <a:gd name="T10" fmla="*/ 55 w 55"/>
                <a:gd name="T11" fmla="*/ 2 h 3"/>
                <a:gd name="T12" fmla="*/ 53 w 5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3">
                  <a:moveTo>
                    <a:pt x="5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1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4" y="3"/>
                    <a:pt x="55" y="2"/>
                    <a:pt x="55" y="2"/>
                  </a:cubicBezTo>
                  <a:cubicBezTo>
                    <a:pt x="55" y="1"/>
                    <a:pt x="54" y="0"/>
                    <a:pt x="5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xmlns="" id="{74608366-DB3C-4561-895D-EED2616657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92875" y="3776663"/>
              <a:ext cx="233363" cy="50800"/>
            </a:xfrm>
            <a:custGeom>
              <a:avLst/>
              <a:gdLst>
                <a:gd name="T0" fmla="*/ 53 w 55"/>
                <a:gd name="T1" fmla="*/ 0 h 12"/>
                <a:gd name="T2" fmla="*/ 36 w 55"/>
                <a:gd name="T3" fmla="*/ 0 h 12"/>
                <a:gd name="T4" fmla="*/ 19 w 55"/>
                <a:gd name="T5" fmla="*/ 0 h 12"/>
                <a:gd name="T6" fmla="*/ 1 w 55"/>
                <a:gd name="T7" fmla="*/ 0 h 12"/>
                <a:gd name="T8" fmla="*/ 0 w 55"/>
                <a:gd name="T9" fmla="*/ 2 h 12"/>
                <a:gd name="T10" fmla="*/ 1 w 55"/>
                <a:gd name="T11" fmla="*/ 4 h 12"/>
                <a:gd name="T12" fmla="*/ 17 w 55"/>
                <a:gd name="T13" fmla="*/ 4 h 12"/>
                <a:gd name="T14" fmla="*/ 27 w 55"/>
                <a:gd name="T15" fmla="*/ 12 h 12"/>
                <a:gd name="T16" fmla="*/ 37 w 55"/>
                <a:gd name="T17" fmla="*/ 4 h 12"/>
                <a:gd name="T18" fmla="*/ 53 w 55"/>
                <a:gd name="T19" fmla="*/ 4 h 12"/>
                <a:gd name="T20" fmla="*/ 55 w 55"/>
                <a:gd name="T21" fmla="*/ 2 h 12"/>
                <a:gd name="T22" fmla="*/ 53 w 55"/>
                <a:gd name="T23" fmla="*/ 0 h 12"/>
                <a:gd name="T24" fmla="*/ 27 w 55"/>
                <a:gd name="T25" fmla="*/ 9 h 12"/>
                <a:gd name="T26" fmla="*/ 21 w 55"/>
                <a:gd name="T27" fmla="*/ 4 h 12"/>
                <a:gd name="T28" fmla="*/ 34 w 55"/>
                <a:gd name="T29" fmla="*/ 4 h 12"/>
                <a:gd name="T30" fmla="*/ 27 w 55"/>
                <a:gd name="T31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12">
                  <a:moveTo>
                    <a:pt x="53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9"/>
                    <a:pt x="22" y="12"/>
                    <a:pt x="27" y="12"/>
                  </a:cubicBezTo>
                  <a:cubicBezTo>
                    <a:pt x="32" y="12"/>
                    <a:pt x="37" y="9"/>
                    <a:pt x="37" y="4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4" y="4"/>
                    <a:pt x="55" y="3"/>
                    <a:pt x="55" y="2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27" y="9"/>
                  </a:moveTo>
                  <a:cubicBezTo>
                    <a:pt x="24" y="9"/>
                    <a:pt x="21" y="7"/>
                    <a:pt x="21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3" y="7"/>
                    <a:pt x="31" y="9"/>
                    <a:pt x="2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45A053A6-3958-4513-A6E5-490B6E4749BF}"/>
              </a:ext>
            </a:extLst>
          </p:cNvPr>
          <p:cNvSpPr txBox="1"/>
          <p:nvPr/>
        </p:nvSpPr>
        <p:spPr>
          <a:xfrm>
            <a:off x="7000876" y="2169030"/>
            <a:ext cx="5160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8D58B97E-BE70-44E5-B9B7-2F24E1BD12CF}"/>
              </a:ext>
            </a:extLst>
          </p:cNvPr>
          <p:cNvSpPr txBox="1"/>
          <p:nvPr/>
        </p:nvSpPr>
        <p:spPr>
          <a:xfrm>
            <a:off x="433023" y="249028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387C5B7-F651-4FEE-82B2-34542EC3C2A8}"/>
              </a:ext>
            </a:extLst>
          </p:cNvPr>
          <p:cNvSpPr txBox="1"/>
          <p:nvPr/>
        </p:nvSpPr>
        <p:spPr>
          <a:xfrm>
            <a:off x="7000876" y="2964943"/>
            <a:ext cx="5160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98961E8E-03A7-404B-A212-DEFC003A06BF}"/>
              </a:ext>
            </a:extLst>
          </p:cNvPr>
          <p:cNvSpPr txBox="1"/>
          <p:nvPr/>
        </p:nvSpPr>
        <p:spPr>
          <a:xfrm>
            <a:off x="7000876" y="3789867"/>
            <a:ext cx="5160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66FA9E9A-E03D-4C3B-9FDE-9840B5B0D076}"/>
              </a:ext>
            </a:extLst>
          </p:cNvPr>
          <p:cNvSpPr txBox="1"/>
          <p:nvPr/>
        </p:nvSpPr>
        <p:spPr>
          <a:xfrm>
            <a:off x="7000876" y="4585780"/>
            <a:ext cx="5160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xmlns="" id="{B16FD8C8-C53A-45CA-B4AB-F7564B7CEF50}"/>
              </a:ext>
            </a:extLst>
          </p:cNvPr>
          <p:cNvSpPr txBox="1"/>
          <p:nvPr/>
        </p:nvSpPr>
        <p:spPr>
          <a:xfrm>
            <a:off x="433023" y="3295143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xmlns="" id="{ADA68296-7C25-4405-B94B-419C430DF92B}"/>
              </a:ext>
            </a:extLst>
          </p:cNvPr>
          <p:cNvSpPr txBox="1"/>
          <p:nvPr/>
        </p:nvSpPr>
        <p:spPr>
          <a:xfrm>
            <a:off x="433023" y="4081749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17136A84-855C-4CC1-8335-5B8CBDA6782B}"/>
              </a:ext>
            </a:extLst>
          </p:cNvPr>
          <p:cNvSpPr txBox="1"/>
          <p:nvPr/>
        </p:nvSpPr>
        <p:spPr>
          <a:xfrm>
            <a:off x="433023" y="4889786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xmlns="" id="{FCC1C88F-D456-4D40-84AC-C7AF60A9D227}"/>
              </a:ext>
            </a:extLst>
          </p:cNvPr>
          <p:cNvSpPr txBox="1"/>
          <p:nvPr/>
        </p:nvSpPr>
        <p:spPr>
          <a:xfrm>
            <a:off x="4425654" y="2248338"/>
            <a:ext cx="84990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10%</a:t>
            </a:r>
            <a:endParaRPr kumimoji="1"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xmlns="" id="{1089072F-B733-4031-8082-8ECC77D084B1}"/>
              </a:ext>
            </a:extLst>
          </p:cNvPr>
          <p:cNvSpPr txBox="1"/>
          <p:nvPr/>
        </p:nvSpPr>
        <p:spPr>
          <a:xfrm>
            <a:off x="4810324" y="3042880"/>
            <a:ext cx="84990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30%</a:t>
            </a:r>
            <a:endParaRPr kumimoji="1"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xmlns="" id="{C567B57C-52B2-492E-9950-1D15EF4D7EC3}"/>
              </a:ext>
            </a:extLst>
          </p:cNvPr>
          <p:cNvSpPr txBox="1"/>
          <p:nvPr/>
        </p:nvSpPr>
        <p:spPr>
          <a:xfrm>
            <a:off x="5092106" y="3859800"/>
            <a:ext cx="84990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40%</a:t>
            </a:r>
            <a:endParaRPr kumimoji="1"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B0ED0B91-501D-4E32-B3D0-760166553CA3}"/>
              </a:ext>
            </a:extLst>
          </p:cNvPr>
          <p:cNvSpPr txBox="1"/>
          <p:nvPr/>
        </p:nvSpPr>
        <p:spPr>
          <a:xfrm>
            <a:off x="4717956" y="4658955"/>
            <a:ext cx="84990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20%</a:t>
            </a:r>
            <a:endParaRPr kumimoji="1"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65971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9CEE38B-D024-4D91-9B62-D11E9F0CD74E}"/>
              </a:ext>
            </a:extLst>
          </p:cNvPr>
          <p:cNvGrpSpPr/>
          <p:nvPr/>
        </p:nvGrpSpPr>
        <p:grpSpPr>
          <a:xfrm>
            <a:off x="1778260" y="-156123"/>
            <a:ext cx="4484836" cy="7088358"/>
            <a:chOff x="728610" y="481546"/>
            <a:chExt cx="2395538" cy="3786188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95C815D-4EB4-45CF-ADF5-46595424CD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948" y="591083"/>
              <a:ext cx="2216150" cy="3605213"/>
            </a:xfrm>
            <a:custGeom>
              <a:avLst/>
              <a:gdLst>
                <a:gd name="T0" fmla="*/ 590 w 590"/>
                <a:gd name="T1" fmla="*/ 0 h 959"/>
                <a:gd name="T2" fmla="*/ 555 w 590"/>
                <a:gd name="T3" fmla="*/ 121 h 959"/>
                <a:gd name="T4" fmla="*/ 320 w 590"/>
                <a:gd name="T5" fmla="*/ 628 h 959"/>
                <a:gd name="T6" fmla="*/ 37 w 590"/>
                <a:gd name="T7" fmla="*/ 959 h 959"/>
                <a:gd name="T8" fmla="*/ 0 w 590"/>
                <a:gd name="T9" fmla="*/ 959 h 959"/>
                <a:gd name="T10" fmla="*/ 556 w 590"/>
                <a:gd name="T11" fmla="*/ 36 h 959"/>
                <a:gd name="T12" fmla="*/ 565 w 590"/>
                <a:gd name="T13" fmla="*/ 0 h 959"/>
                <a:gd name="T14" fmla="*/ 590 w 590"/>
                <a:gd name="T15" fmla="*/ 0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0" h="959">
                  <a:moveTo>
                    <a:pt x="590" y="0"/>
                  </a:moveTo>
                  <a:cubicBezTo>
                    <a:pt x="580" y="41"/>
                    <a:pt x="568" y="81"/>
                    <a:pt x="555" y="121"/>
                  </a:cubicBezTo>
                  <a:cubicBezTo>
                    <a:pt x="500" y="299"/>
                    <a:pt x="421" y="471"/>
                    <a:pt x="320" y="628"/>
                  </a:cubicBezTo>
                  <a:cubicBezTo>
                    <a:pt x="241" y="750"/>
                    <a:pt x="146" y="863"/>
                    <a:pt x="37" y="959"/>
                  </a:cubicBezTo>
                  <a:cubicBezTo>
                    <a:pt x="17" y="959"/>
                    <a:pt x="24" y="959"/>
                    <a:pt x="0" y="959"/>
                  </a:cubicBezTo>
                  <a:cubicBezTo>
                    <a:pt x="279" y="724"/>
                    <a:pt x="460" y="385"/>
                    <a:pt x="556" y="36"/>
                  </a:cubicBezTo>
                  <a:cubicBezTo>
                    <a:pt x="559" y="24"/>
                    <a:pt x="562" y="12"/>
                    <a:pt x="565" y="0"/>
                  </a:cubicBezTo>
                  <a:cubicBezTo>
                    <a:pt x="587" y="0"/>
                    <a:pt x="574" y="0"/>
                    <a:pt x="590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FCD62B3E-A6F6-45CB-A269-85D73EA13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0298" y="816508"/>
              <a:ext cx="312738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xmlns="" id="{A4424AC2-F364-41FF-A73A-CCF0890BD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5748" y="2715158"/>
              <a:ext cx="307975" cy="330200"/>
            </a:xfrm>
            <a:custGeom>
              <a:avLst/>
              <a:gdLst>
                <a:gd name="T0" fmla="*/ 28 w 82"/>
                <a:gd name="T1" fmla="*/ 0 h 88"/>
                <a:gd name="T2" fmla="*/ 56 w 82"/>
                <a:gd name="T3" fmla="*/ 88 h 88"/>
                <a:gd name="T4" fmla="*/ 28 w 82"/>
                <a:gd name="T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88">
                  <a:moveTo>
                    <a:pt x="28" y="0"/>
                  </a:moveTo>
                  <a:cubicBezTo>
                    <a:pt x="28" y="0"/>
                    <a:pt x="82" y="21"/>
                    <a:pt x="56" y="88"/>
                  </a:cubicBezTo>
                  <a:cubicBezTo>
                    <a:pt x="56" y="88"/>
                    <a:pt x="0" y="55"/>
                    <a:pt x="28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xmlns="" id="{A3C06E44-6F8F-4AED-96DB-E0916B181F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9173" y="3067583"/>
              <a:ext cx="315913" cy="293688"/>
            </a:xfrm>
            <a:custGeom>
              <a:avLst/>
              <a:gdLst>
                <a:gd name="T0" fmla="*/ 84 w 84"/>
                <a:gd name="T1" fmla="*/ 21 h 78"/>
                <a:gd name="T2" fmla="*/ 0 w 84"/>
                <a:gd name="T3" fmla="*/ 60 h 78"/>
                <a:gd name="T4" fmla="*/ 84 w 84"/>
                <a:gd name="T5" fmla="*/ 2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78">
                  <a:moveTo>
                    <a:pt x="84" y="21"/>
                  </a:moveTo>
                  <a:cubicBezTo>
                    <a:pt x="84" y="21"/>
                    <a:pt x="70" y="78"/>
                    <a:pt x="0" y="60"/>
                  </a:cubicBezTo>
                  <a:cubicBezTo>
                    <a:pt x="0" y="60"/>
                    <a:pt x="25" y="0"/>
                    <a:pt x="84" y="2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xmlns="" id="{FCCBF79E-B6A2-4092-8BC8-D814434E8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3910" y="3710521"/>
              <a:ext cx="311150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3">
              <a:extLst>
                <a:ext uri="{FF2B5EF4-FFF2-40B4-BE49-F238E27FC236}">
                  <a16:creationId xmlns:a16="http://schemas.microsoft.com/office/drawing/2014/main" xmlns="" id="{9AEAF122-777E-40F9-9961-04E345C71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935" y="481546"/>
              <a:ext cx="1257300" cy="3786188"/>
            </a:xfrm>
            <a:custGeom>
              <a:avLst/>
              <a:gdLst>
                <a:gd name="T0" fmla="*/ 51 w 335"/>
                <a:gd name="T1" fmla="*/ 481 h 1007"/>
                <a:gd name="T2" fmla="*/ 123 w 335"/>
                <a:gd name="T3" fmla="*/ 527 h 1007"/>
                <a:gd name="T4" fmla="*/ 185 w 335"/>
                <a:gd name="T5" fmla="*/ 727 h 1007"/>
                <a:gd name="T6" fmla="*/ 126 w 335"/>
                <a:gd name="T7" fmla="*/ 718 h 1007"/>
                <a:gd name="T8" fmla="*/ 199 w 335"/>
                <a:gd name="T9" fmla="*/ 764 h 1007"/>
                <a:gd name="T10" fmla="*/ 299 w 335"/>
                <a:gd name="T11" fmla="*/ 985 h 1007"/>
                <a:gd name="T12" fmla="*/ 311 w 335"/>
                <a:gd name="T13" fmla="*/ 1007 h 1007"/>
                <a:gd name="T14" fmla="*/ 335 w 335"/>
                <a:gd name="T15" fmla="*/ 1002 h 1007"/>
                <a:gd name="T16" fmla="*/ 290 w 335"/>
                <a:gd name="T17" fmla="*/ 913 h 1007"/>
                <a:gd name="T18" fmla="*/ 309 w 335"/>
                <a:gd name="T19" fmla="*/ 834 h 1007"/>
                <a:gd name="T20" fmla="*/ 272 w 335"/>
                <a:gd name="T21" fmla="*/ 877 h 1007"/>
                <a:gd name="T22" fmla="*/ 183 w 335"/>
                <a:gd name="T23" fmla="*/ 653 h 1007"/>
                <a:gd name="T24" fmla="*/ 206 w 335"/>
                <a:gd name="T25" fmla="*/ 571 h 1007"/>
                <a:gd name="T26" fmla="*/ 170 w 335"/>
                <a:gd name="T27" fmla="*/ 611 h 1007"/>
                <a:gd name="T28" fmla="*/ 115 w 335"/>
                <a:gd name="T29" fmla="*/ 379 h 1007"/>
                <a:gd name="T30" fmla="*/ 145 w 335"/>
                <a:gd name="T31" fmla="*/ 294 h 1007"/>
                <a:gd name="T32" fmla="*/ 109 w 335"/>
                <a:gd name="T33" fmla="*/ 334 h 1007"/>
                <a:gd name="T34" fmla="*/ 94 w 335"/>
                <a:gd name="T35" fmla="*/ 87 h 1007"/>
                <a:gd name="T36" fmla="*/ 133 w 335"/>
                <a:gd name="T37" fmla="*/ 13 h 1007"/>
                <a:gd name="T38" fmla="*/ 96 w 335"/>
                <a:gd name="T39" fmla="*/ 34 h 1007"/>
                <a:gd name="T40" fmla="*/ 99 w 335"/>
                <a:gd name="T41" fmla="*/ 0 h 1007"/>
                <a:gd name="T42" fmla="*/ 73 w 335"/>
                <a:gd name="T43" fmla="*/ 26 h 1007"/>
                <a:gd name="T44" fmla="*/ 71 w 335"/>
                <a:gd name="T45" fmla="*/ 177 h 1007"/>
                <a:gd name="T46" fmla="*/ 0 w 335"/>
                <a:gd name="T47" fmla="*/ 156 h 1007"/>
                <a:gd name="T48" fmla="*/ 72 w 335"/>
                <a:gd name="T49" fmla="*/ 202 h 1007"/>
                <a:gd name="T50" fmla="*/ 107 w 335"/>
                <a:gd name="T51" fmla="*/ 461 h 1007"/>
                <a:gd name="T52" fmla="*/ 114 w 335"/>
                <a:gd name="T53" fmla="*/ 494 h 1007"/>
                <a:gd name="T54" fmla="*/ 51 w 335"/>
                <a:gd name="T55" fmla="*/ 481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35" h="1007">
                  <a:moveTo>
                    <a:pt x="51" y="481"/>
                  </a:moveTo>
                  <a:cubicBezTo>
                    <a:pt x="72" y="529"/>
                    <a:pt x="105" y="530"/>
                    <a:pt x="123" y="527"/>
                  </a:cubicBezTo>
                  <a:cubicBezTo>
                    <a:pt x="140" y="595"/>
                    <a:pt x="161" y="661"/>
                    <a:pt x="185" y="727"/>
                  </a:cubicBezTo>
                  <a:cubicBezTo>
                    <a:pt x="159" y="709"/>
                    <a:pt x="126" y="718"/>
                    <a:pt x="126" y="718"/>
                  </a:cubicBezTo>
                  <a:cubicBezTo>
                    <a:pt x="147" y="766"/>
                    <a:pt x="182" y="767"/>
                    <a:pt x="199" y="764"/>
                  </a:cubicBezTo>
                  <a:cubicBezTo>
                    <a:pt x="228" y="839"/>
                    <a:pt x="262" y="913"/>
                    <a:pt x="299" y="985"/>
                  </a:cubicBezTo>
                  <a:cubicBezTo>
                    <a:pt x="303" y="992"/>
                    <a:pt x="307" y="1000"/>
                    <a:pt x="311" y="1007"/>
                  </a:cubicBezTo>
                  <a:cubicBezTo>
                    <a:pt x="335" y="1002"/>
                    <a:pt x="335" y="1002"/>
                    <a:pt x="335" y="1002"/>
                  </a:cubicBezTo>
                  <a:cubicBezTo>
                    <a:pt x="319" y="973"/>
                    <a:pt x="304" y="943"/>
                    <a:pt x="290" y="913"/>
                  </a:cubicBezTo>
                  <a:cubicBezTo>
                    <a:pt x="330" y="884"/>
                    <a:pt x="309" y="834"/>
                    <a:pt x="309" y="834"/>
                  </a:cubicBezTo>
                  <a:cubicBezTo>
                    <a:pt x="286" y="847"/>
                    <a:pt x="276" y="863"/>
                    <a:pt x="272" y="877"/>
                  </a:cubicBezTo>
                  <a:cubicBezTo>
                    <a:pt x="238" y="804"/>
                    <a:pt x="209" y="729"/>
                    <a:pt x="183" y="653"/>
                  </a:cubicBezTo>
                  <a:cubicBezTo>
                    <a:pt x="228" y="624"/>
                    <a:pt x="206" y="571"/>
                    <a:pt x="206" y="571"/>
                  </a:cubicBezTo>
                  <a:cubicBezTo>
                    <a:pt x="185" y="584"/>
                    <a:pt x="175" y="598"/>
                    <a:pt x="170" y="611"/>
                  </a:cubicBezTo>
                  <a:cubicBezTo>
                    <a:pt x="147" y="535"/>
                    <a:pt x="128" y="457"/>
                    <a:pt x="115" y="379"/>
                  </a:cubicBezTo>
                  <a:cubicBezTo>
                    <a:pt x="169" y="352"/>
                    <a:pt x="145" y="294"/>
                    <a:pt x="145" y="294"/>
                  </a:cubicBezTo>
                  <a:cubicBezTo>
                    <a:pt x="123" y="306"/>
                    <a:pt x="113" y="321"/>
                    <a:pt x="109" y="334"/>
                  </a:cubicBezTo>
                  <a:cubicBezTo>
                    <a:pt x="97" y="252"/>
                    <a:pt x="92" y="170"/>
                    <a:pt x="94" y="87"/>
                  </a:cubicBezTo>
                  <a:cubicBezTo>
                    <a:pt x="142" y="68"/>
                    <a:pt x="133" y="13"/>
                    <a:pt x="133" y="13"/>
                  </a:cubicBezTo>
                  <a:cubicBezTo>
                    <a:pt x="116" y="19"/>
                    <a:pt x="104" y="26"/>
                    <a:pt x="96" y="34"/>
                  </a:cubicBezTo>
                  <a:cubicBezTo>
                    <a:pt x="97" y="23"/>
                    <a:pt x="98" y="12"/>
                    <a:pt x="99" y="0"/>
                  </a:cubicBezTo>
                  <a:cubicBezTo>
                    <a:pt x="82" y="18"/>
                    <a:pt x="87" y="13"/>
                    <a:pt x="73" y="26"/>
                  </a:cubicBezTo>
                  <a:cubicBezTo>
                    <a:pt x="70" y="76"/>
                    <a:pt x="69" y="126"/>
                    <a:pt x="71" y="177"/>
                  </a:cubicBezTo>
                  <a:cubicBezTo>
                    <a:pt x="45" y="144"/>
                    <a:pt x="0" y="156"/>
                    <a:pt x="0" y="156"/>
                  </a:cubicBezTo>
                  <a:cubicBezTo>
                    <a:pt x="21" y="204"/>
                    <a:pt x="55" y="205"/>
                    <a:pt x="72" y="202"/>
                  </a:cubicBezTo>
                  <a:cubicBezTo>
                    <a:pt x="77" y="289"/>
                    <a:pt x="88" y="376"/>
                    <a:pt x="107" y="461"/>
                  </a:cubicBezTo>
                  <a:cubicBezTo>
                    <a:pt x="109" y="472"/>
                    <a:pt x="112" y="483"/>
                    <a:pt x="114" y="494"/>
                  </a:cubicBezTo>
                  <a:cubicBezTo>
                    <a:pt x="89" y="471"/>
                    <a:pt x="51" y="481"/>
                    <a:pt x="51" y="4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xmlns="" id="{E20BD746-F270-49B1-845C-2751CDFC9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610" y="992721"/>
              <a:ext cx="385763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8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8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1">
              <a:extLst>
                <a:ext uri="{FF2B5EF4-FFF2-40B4-BE49-F238E27FC236}">
                  <a16:creationId xmlns:a16="http://schemas.microsoft.com/office/drawing/2014/main" xmlns="" id="{B0090BFB-2713-4707-AE13-DEC4FED35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823" y="2210333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7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7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2">
              <a:extLst>
                <a:ext uri="{FF2B5EF4-FFF2-40B4-BE49-F238E27FC236}">
                  <a16:creationId xmlns:a16="http://schemas.microsoft.com/office/drawing/2014/main" xmlns="" id="{81775F32-BACC-4B91-8BDE-0CFB4C682E8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035" y="3108858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39 w 103"/>
                <a:gd name="T3" fmla="*/ 67 h 80"/>
                <a:gd name="T4" fmla="*/ 0 w 103"/>
                <a:gd name="T5" fmla="*/ 17 h 80"/>
                <a:gd name="T6" fmla="*/ 64 w 103"/>
                <a:gd name="T7" fmla="*/ 12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39" y="67"/>
                  </a:cubicBezTo>
                  <a:cubicBezTo>
                    <a:pt x="11" y="54"/>
                    <a:pt x="0" y="17"/>
                    <a:pt x="0" y="17"/>
                  </a:cubicBezTo>
                  <a:cubicBezTo>
                    <a:pt x="0" y="17"/>
                    <a:pt x="35" y="0"/>
                    <a:pt x="64" y="12"/>
                  </a:cubicBezTo>
                  <a:cubicBezTo>
                    <a:pt x="92" y="25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83">
              <a:extLst>
                <a:ext uri="{FF2B5EF4-FFF2-40B4-BE49-F238E27FC236}">
                  <a16:creationId xmlns:a16="http://schemas.microsoft.com/office/drawing/2014/main" xmlns="" id="{F7D4DAD0-D40F-49DD-8C62-4BD4B39371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9010" y="2561171"/>
              <a:ext cx="307975" cy="371475"/>
            </a:xfrm>
            <a:custGeom>
              <a:avLst/>
              <a:gdLst>
                <a:gd name="T0" fmla="*/ 13 w 82"/>
                <a:gd name="T1" fmla="*/ 99 h 99"/>
                <a:gd name="T2" fmla="*/ 15 w 82"/>
                <a:gd name="T3" fmla="*/ 35 h 99"/>
                <a:gd name="T4" fmla="*/ 69 w 82"/>
                <a:gd name="T5" fmla="*/ 0 h 99"/>
                <a:gd name="T6" fmla="*/ 67 w 82"/>
                <a:gd name="T7" fmla="*/ 64 h 99"/>
                <a:gd name="T8" fmla="*/ 13 w 82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99">
                  <a:moveTo>
                    <a:pt x="13" y="99"/>
                  </a:moveTo>
                  <a:cubicBezTo>
                    <a:pt x="13" y="99"/>
                    <a:pt x="0" y="62"/>
                    <a:pt x="15" y="35"/>
                  </a:cubicBezTo>
                  <a:cubicBezTo>
                    <a:pt x="30" y="8"/>
                    <a:pt x="69" y="0"/>
                    <a:pt x="69" y="0"/>
                  </a:cubicBezTo>
                  <a:cubicBezTo>
                    <a:pt x="69" y="0"/>
                    <a:pt x="82" y="37"/>
                    <a:pt x="67" y="64"/>
                  </a:cubicBezTo>
                  <a:cubicBezTo>
                    <a:pt x="52" y="91"/>
                    <a:pt x="13" y="99"/>
                    <a:pt x="13" y="9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4">
              <a:extLst>
                <a:ext uri="{FF2B5EF4-FFF2-40B4-BE49-F238E27FC236}">
                  <a16:creationId xmlns:a16="http://schemas.microsoft.com/office/drawing/2014/main" xmlns="" id="{65E4A13B-2E36-4379-8417-9C58EE60DA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1573" y="819683"/>
              <a:ext cx="282575" cy="409575"/>
            </a:xfrm>
            <a:custGeom>
              <a:avLst/>
              <a:gdLst>
                <a:gd name="T0" fmla="*/ 53 w 75"/>
                <a:gd name="T1" fmla="*/ 109 h 109"/>
                <a:gd name="T2" fmla="*/ 9 w 75"/>
                <a:gd name="T3" fmla="*/ 63 h 109"/>
                <a:gd name="T4" fmla="*/ 21 w 75"/>
                <a:gd name="T5" fmla="*/ 0 h 109"/>
                <a:gd name="T6" fmla="*/ 66 w 75"/>
                <a:gd name="T7" fmla="*/ 46 h 109"/>
                <a:gd name="T8" fmla="*/ 53 w 75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09">
                  <a:moveTo>
                    <a:pt x="53" y="109"/>
                  </a:moveTo>
                  <a:cubicBezTo>
                    <a:pt x="53" y="109"/>
                    <a:pt x="18" y="93"/>
                    <a:pt x="9" y="63"/>
                  </a:cubicBezTo>
                  <a:cubicBezTo>
                    <a:pt x="0" y="33"/>
                    <a:pt x="21" y="0"/>
                    <a:pt x="21" y="0"/>
                  </a:cubicBezTo>
                  <a:cubicBezTo>
                    <a:pt x="21" y="0"/>
                    <a:pt x="57" y="16"/>
                    <a:pt x="66" y="46"/>
                  </a:cubicBezTo>
                  <a:cubicBezTo>
                    <a:pt x="75" y="76"/>
                    <a:pt x="53" y="109"/>
                    <a:pt x="53" y="10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CA57708-8563-4E21-A6A9-BDA27F738BCA}"/>
              </a:ext>
            </a:extLst>
          </p:cNvPr>
          <p:cNvSpPr/>
          <p:nvPr/>
        </p:nvSpPr>
        <p:spPr>
          <a:xfrm>
            <a:off x="3527239" y="2616130"/>
            <a:ext cx="1898623" cy="1898623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3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MH_Entry_1">
            <a:extLst>
              <a:ext uri="{FF2B5EF4-FFF2-40B4-BE49-F238E27FC236}">
                <a16:creationId xmlns:a16="http://schemas.microsoft.com/office/drawing/2014/main" xmlns="" id="{11147571-0840-49DE-A4C4-325E9E440B4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33075" y="3118601"/>
            <a:ext cx="3778403" cy="754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32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7F0AE5E9-A804-44E2-8AF4-AF908A760285}"/>
              </a:ext>
            </a:extLst>
          </p:cNvPr>
          <p:cNvSpPr/>
          <p:nvPr/>
        </p:nvSpPr>
        <p:spPr>
          <a:xfrm>
            <a:off x="5770586" y="3683603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2830B27-D4A4-42C5-AA48-E0073BC77556}"/>
              </a:ext>
            </a:extLst>
          </p:cNvPr>
          <p:cNvCxnSpPr>
            <a:cxnSpLocks/>
          </p:cNvCxnSpPr>
          <p:nvPr/>
        </p:nvCxnSpPr>
        <p:spPr>
          <a:xfrm flipH="1">
            <a:off x="5790981" y="3991746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209C5D54-4F08-44DE-8484-9EB4A8B114D7}"/>
              </a:ext>
            </a:extLst>
          </p:cNvPr>
          <p:cNvCxnSpPr>
            <a:cxnSpLocks/>
          </p:cNvCxnSpPr>
          <p:nvPr/>
        </p:nvCxnSpPr>
        <p:spPr>
          <a:xfrm flipH="1">
            <a:off x="5790981" y="3171330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图文框 8">
            <a:extLst>
              <a:ext uri="{FF2B5EF4-FFF2-40B4-BE49-F238E27FC236}">
                <a16:creationId xmlns:a16="http://schemas.microsoft.com/office/drawing/2014/main" xmlns="" id="{87B58A32-0994-4899-AA0E-2DC48022D20C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2432C"/>
          </a:solidFill>
          <a:ln>
            <a:solidFill>
              <a:srgbClr val="799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Freeform 22">
            <a:extLst>
              <a:ext uri="{FF2B5EF4-FFF2-40B4-BE49-F238E27FC236}">
                <a16:creationId xmlns:a16="http://schemas.microsoft.com/office/drawing/2014/main" xmlns="" id="{BB13DB43-EE93-460E-BE38-998827514E6C}"/>
              </a:ext>
            </a:extLst>
          </p:cNvPr>
          <p:cNvSpPr>
            <a:spLocks/>
          </p:cNvSpPr>
          <p:nvPr/>
        </p:nvSpPr>
        <p:spPr bwMode="auto">
          <a:xfrm>
            <a:off x="10557887" y="4369189"/>
            <a:ext cx="1060380" cy="995591"/>
          </a:xfrm>
          <a:custGeom>
            <a:avLst/>
            <a:gdLst>
              <a:gd name="T0" fmla="*/ 58 w 316"/>
              <a:gd name="T1" fmla="*/ 27 h 296"/>
              <a:gd name="T2" fmla="*/ 49 w 316"/>
              <a:gd name="T3" fmla="*/ 46 h 296"/>
              <a:gd name="T4" fmla="*/ 42 w 316"/>
              <a:gd name="T5" fmla="*/ 61 h 296"/>
              <a:gd name="T6" fmla="*/ 35 w 316"/>
              <a:gd name="T7" fmla="*/ 84 h 296"/>
              <a:gd name="T8" fmla="*/ 66 w 316"/>
              <a:gd name="T9" fmla="*/ 98 h 296"/>
              <a:gd name="T10" fmla="*/ 91 w 316"/>
              <a:gd name="T11" fmla="*/ 104 h 296"/>
              <a:gd name="T12" fmla="*/ 29 w 316"/>
              <a:gd name="T13" fmla="*/ 94 h 296"/>
              <a:gd name="T14" fmla="*/ 20 w 316"/>
              <a:gd name="T15" fmla="*/ 87 h 296"/>
              <a:gd name="T16" fmla="*/ 2 w 316"/>
              <a:gd name="T17" fmla="*/ 161 h 296"/>
              <a:gd name="T18" fmla="*/ 0 w 316"/>
              <a:gd name="T19" fmla="*/ 169 h 296"/>
              <a:gd name="T20" fmla="*/ 11 w 316"/>
              <a:gd name="T21" fmla="*/ 175 h 296"/>
              <a:gd name="T22" fmla="*/ 34 w 316"/>
              <a:gd name="T23" fmla="*/ 179 h 296"/>
              <a:gd name="T24" fmla="*/ 80 w 316"/>
              <a:gd name="T25" fmla="*/ 172 h 296"/>
              <a:gd name="T26" fmla="*/ 101 w 316"/>
              <a:gd name="T27" fmla="*/ 165 h 296"/>
              <a:gd name="T28" fmla="*/ 102 w 316"/>
              <a:gd name="T29" fmla="*/ 181 h 296"/>
              <a:gd name="T30" fmla="*/ 6 w 316"/>
              <a:gd name="T31" fmla="*/ 180 h 296"/>
              <a:gd name="T32" fmla="*/ 40 w 316"/>
              <a:gd name="T33" fmla="*/ 241 h 296"/>
              <a:gd name="T34" fmla="*/ 107 w 316"/>
              <a:gd name="T35" fmla="*/ 242 h 296"/>
              <a:gd name="T36" fmla="*/ 125 w 316"/>
              <a:gd name="T37" fmla="*/ 232 h 296"/>
              <a:gd name="T38" fmla="*/ 155 w 316"/>
              <a:gd name="T39" fmla="*/ 209 h 296"/>
              <a:gd name="T40" fmla="*/ 153 w 316"/>
              <a:gd name="T41" fmla="*/ 223 h 296"/>
              <a:gd name="T42" fmla="*/ 146 w 316"/>
              <a:gd name="T43" fmla="*/ 238 h 296"/>
              <a:gd name="T44" fmla="*/ 103 w 316"/>
              <a:gd name="T45" fmla="*/ 260 h 296"/>
              <a:gd name="T46" fmla="*/ 72 w 316"/>
              <a:gd name="T47" fmla="*/ 268 h 296"/>
              <a:gd name="T48" fmla="*/ 82 w 316"/>
              <a:gd name="T49" fmla="*/ 280 h 296"/>
              <a:gd name="T50" fmla="*/ 119 w 316"/>
              <a:gd name="T51" fmla="*/ 293 h 296"/>
              <a:gd name="T52" fmla="*/ 161 w 316"/>
              <a:gd name="T53" fmla="*/ 291 h 296"/>
              <a:gd name="T54" fmla="*/ 182 w 316"/>
              <a:gd name="T55" fmla="*/ 281 h 296"/>
              <a:gd name="T56" fmla="*/ 206 w 316"/>
              <a:gd name="T57" fmla="*/ 244 h 296"/>
              <a:gd name="T58" fmla="*/ 208 w 316"/>
              <a:gd name="T59" fmla="*/ 217 h 296"/>
              <a:gd name="T60" fmla="*/ 289 w 316"/>
              <a:gd name="T61" fmla="*/ 194 h 296"/>
              <a:gd name="T62" fmla="*/ 304 w 316"/>
              <a:gd name="T63" fmla="*/ 98 h 296"/>
              <a:gd name="T64" fmla="*/ 273 w 316"/>
              <a:gd name="T65" fmla="*/ 145 h 296"/>
              <a:gd name="T66" fmla="*/ 221 w 316"/>
              <a:gd name="T67" fmla="*/ 163 h 296"/>
              <a:gd name="T68" fmla="*/ 220 w 316"/>
              <a:gd name="T69" fmla="*/ 147 h 296"/>
              <a:gd name="T70" fmla="*/ 267 w 316"/>
              <a:gd name="T71" fmla="*/ 120 h 296"/>
              <a:gd name="T72" fmla="*/ 265 w 316"/>
              <a:gd name="T73" fmla="*/ 36 h 296"/>
              <a:gd name="T74" fmla="*/ 231 w 316"/>
              <a:gd name="T75" fmla="*/ 13 h 296"/>
              <a:gd name="T76" fmla="*/ 206 w 316"/>
              <a:gd name="T77" fmla="*/ 103 h 296"/>
              <a:gd name="T78" fmla="*/ 189 w 316"/>
              <a:gd name="T79" fmla="*/ 107 h 296"/>
              <a:gd name="T80" fmla="*/ 189 w 316"/>
              <a:gd name="T81" fmla="*/ 96 h 296"/>
              <a:gd name="T82" fmla="*/ 197 w 316"/>
              <a:gd name="T83" fmla="*/ 76 h 296"/>
              <a:gd name="T84" fmla="*/ 221 w 316"/>
              <a:gd name="T85" fmla="*/ 42 h 296"/>
              <a:gd name="T86" fmla="*/ 223 w 316"/>
              <a:gd name="T87" fmla="*/ 20 h 296"/>
              <a:gd name="T88" fmla="*/ 188 w 316"/>
              <a:gd name="T89" fmla="*/ 0 h 296"/>
              <a:gd name="T90" fmla="*/ 153 w 316"/>
              <a:gd name="T91" fmla="*/ 2 h 296"/>
              <a:gd name="T92" fmla="*/ 136 w 316"/>
              <a:gd name="T93" fmla="*/ 11 h 296"/>
              <a:gd name="T94" fmla="*/ 136 w 316"/>
              <a:gd name="T95" fmla="*/ 26 h 296"/>
              <a:gd name="T96" fmla="*/ 139 w 316"/>
              <a:gd name="T97" fmla="*/ 53 h 296"/>
              <a:gd name="T98" fmla="*/ 139 w 316"/>
              <a:gd name="T99" fmla="*/ 65 h 296"/>
              <a:gd name="T100" fmla="*/ 137 w 316"/>
              <a:gd name="T101" fmla="*/ 75 h 296"/>
              <a:gd name="T102" fmla="*/ 133 w 316"/>
              <a:gd name="T103" fmla="*/ 62 h 296"/>
              <a:gd name="T104" fmla="*/ 132 w 316"/>
              <a:gd name="T105" fmla="*/ 34 h 296"/>
              <a:gd name="T106" fmla="*/ 129 w 316"/>
              <a:gd name="T107" fmla="*/ 12 h 296"/>
              <a:gd name="T108" fmla="*/ 107 w 316"/>
              <a:gd name="T109" fmla="*/ 14 h 296"/>
              <a:gd name="T110" fmla="*/ 67 w 316"/>
              <a:gd name="T111" fmla="*/ 23 h 296"/>
              <a:gd name="T112" fmla="*/ 58 w 316"/>
              <a:gd name="T113" fmla="*/ 27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6" h="296">
                <a:moveTo>
                  <a:pt x="58" y="27"/>
                </a:moveTo>
                <a:cubicBezTo>
                  <a:pt x="53" y="31"/>
                  <a:pt x="52" y="38"/>
                  <a:pt x="49" y="46"/>
                </a:cubicBezTo>
                <a:cubicBezTo>
                  <a:pt x="47" y="51"/>
                  <a:pt x="45" y="56"/>
                  <a:pt x="42" y="61"/>
                </a:cubicBezTo>
                <a:cubicBezTo>
                  <a:pt x="37" y="67"/>
                  <a:pt x="23" y="78"/>
                  <a:pt x="35" y="84"/>
                </a:cubicBezTo>
                <a:cubicBezTo>
                  <a:pt x="45" y="90"/>
                  <a:pt x="55" y="94"/>
                  <a:pt x="66" y="98"/>
                </a:cubicBezTo>
                <a:cubicBezTo>
                  <a:pt x="74" y="100"/>
                  <a:pt x="83" y="101"/>
                  <a:pt x="91" y="104"/>
                </a:cubicBezTo>
                <a:cubicBezTo>
                  <a:pt x="70" y="112"/>
                  <a:pt x="48" y="105"/>
                  <a:pt x="29" y="94"/>
                </a:cubicBezTo>
                <a:cubicBezTo>
                  <a:pt x="26" y="92"/>
                  <a:pt x="22" y="91"/>
                  <a:pt x="20" y="87"/>
                </a:cubicBezTo>
                <a:cubicBezTo>
                  <a:pt x="10" y="110"/>
                  <a:pt x="6" y="137"/>
                  <a:pt x="2" y="161"/>
                </a:cubicBezTo>
                <a:cubicBezTo>
                  <a:pt x="1" y="164"/>
                  <a:pt x="1" y="167"/>
                  <a:pt x="0" y="169"/>
                </a:cubicBezTo>
                <a:cubicBezTo>
                  <a:pt x="0" y="171"/>
                  <a:pt x="10" y="174"/>
                  <a:pt x="11" y="175"/>
                </a:cubicBezTo>
                <a:cubicBezTo>
                  <a:pt x="18" y="178"/>
                  <a:pt x="26" y="179"/>
                  <a:pt x="34" y="179"/>
                </a:cubicBezTo>
                <a:cubicBezTo>
                  <a:pt x="49" y="180"/>
                  <a:pt x="65" y="177"/>
                  <a:pt x="80" y="172"/>
                </a:cubicBezTo>
                <a:cubicBezTo>
                  <a:pt x="87" y="170"/>
                  <a:pt x="94" y="168"/>
                  <a:pt x="101" y="165"/>
                </a:cubicBezTo>
                <a:cubicBezTo>
                  <a:pt x="113" y="161"/>
                  <a:pt x="108" y="177"/>
                  <a:pt x="102" y="181"/>
                </a:cubicBezTo>
                <a:cubicBezTo>
                  <a:pt x="94" y="185"/>
                  <a:pt x="37" y="203"/>
                  <a:pt x="6" y="180"/>
                </a:cubicBezTo>
                <a:cubicBezTo>
                  <a:pt x="11" y="216"/>
                  <a:pt x="24" y="226"/>
                  <a:pt x="40" y="241"/>
                </a:cubicBezTo>
                <a:cubicBezTo>
                  <a:pt x="60" y="259"/>
                  <a:pt x="86" y="253"/>
                  <a:pt x="107" y="242"/>
                </a:cubicBezTo>
                <a:cubicBezTo>
                  <a:pt x="113" y="239"/>
                  <a:pt x="119" y="235"/>
                  <a:pt x="125" y="232"/>
                </a:cubicBezTo>
                <a:cubicBezTo>
                  <a:pt x="135" y="225"/>
                  <a:pt x="145" y="217"/>
                  <a:pt x="155" y="209"/>
                </a:cubicBezTo>
                <a:cubicBezTo>
                  <a:pt x="153" y="210"/>
                  <a:pt x="153" y="220"/>
                  <a:pt x="153" y="223"/>
                </a:cubicBezTo>
                <a:cubicBezTo>
                  <a:pt x="151" y="228"/>
                  <a:pt x="149" y="233"/>
                  <a:pt x="146" y="238"/>
                </a:cubicBezTo>
                <a:cubicBezTo>
                  <a:pt x="137" y="253"/>
                  <a:pt x="118" y="255"/>
                  <a:pt x="103" y="260"/>
                </a:cubicBezTo>
                <a:cubicBezTo>
                  <a:pt x="100" y="261"/>
                  <a:pt x="74" y="270"/>
                  <a:pt x="72" y="268"/>
                </a:cubicBezTo>
                <a:cubicBezTo>
                  <a:pt x="79" y="278"/>
                  <a:pt x="75" y="274"/>
                  <a:pt x="82" y="280"/>
                </a:cubicBezTo>
                <a:cubicBezTo>
                  <a:pt x="91" y="288"/>
                  <a:pt x="107" y="291"/>
                  <a:pt x="119" y="293"/>
                </a:cubicBezTo>
                <a:cubicBezTo>
                  <a:pt x="133" y="296"/>
                  <a:pt x="147" y="295"/>
                  <a:pt x="161" y="291"/>
                </a:cubicBezTo>
                <a:cubicBezTo>
                  <a:pt x="169" y="289"/>
                  <a:pt x="176" y="285"/>
                  <a:pt x="182" y="281"/>
                </a:cubicBezTo>
                <a:cubicBezTo>
                  <a:pt x="193" y="271"/>
                  <a:pt x="203" y="258"/>
                  <a:pt x="206" y="244"/>
                </a:cubicBezTo>
                <a:cubicBezTo>
                  <a:pt x="207" y="242"/>
                  <a:pt x="211" y="217"/>
                  <a:pt x="208" y="217"/>
                </a:cubicBezTo>
                <a:cubicBezTo>
                  <a:pt x="208" y="217"/>
                  <a:pt x="263" y="223"/>
                  <a:pt x="289" y="194"/>
                </a:cubicBezTo>
                <a:cubicBezTo>
                  <a:pt x="316" y="165"/>
                  <a:pt x="315" y="114"/>
                  <a:pt x="304" y="98"/>
                </a:cubicBezTo>
                <a:cubicBezTo>
                  <a:pt x="295" y="101"/>
                  <a:pt x="287" y="130"/>
                  <a:pt x="273" y="145"/>
                </a:cubicBezTo>
                <a:cubicBezTo>
                  <a:pt x="259" y="161"/>
                  <a:pt x="230" y="168"/>
                  <a:pt x="221" y="163"/>
                </a:cubicBezTo>
                <a:cubicBezTo>
                  <a:pt x="213" y="157"/>
                  <a:pt x="216" y="151"/>
                  <a:pt x="220" y="147"/>
                </a:cubicBezTo>
                <a:cubicBezTo>
                  <a:pt x="225" y="142"/>
                  <a:pt x="259" y="129"/>
                  <a:pt x="267" y="120"/>
                </a:cubicBezTo>
                <a:cubicBezTo>
                  <a:pt x="276" y="110"/>
                  <a:pt x="309" y="77"/>
                  <a:pt x="265" y="36"/>
                </a:cubicBezTo>
                <a:cubicBezTo>
                  <a:pt x="239" y="13"/>
                  <a:pt x="231" y="13"/>
                  <a:pt x="231" y="13"/>
                </a:cubicBezTo>
                <a:cubicBezTo>
                  <a:pt x="231" y="13"/>
                  <a:pt x="219" y="87"/>
                  <a:pt x="206" y="103"/>
                </a:cubicBezTo>
                <a:cubicBezTo>
                  <a:pt x="198" y="113"/>
                  <a:pt x="191" y="110"/>
                  <a:pt x="189" y="107"/>
                </a:cubicBezTo>
                <a:cubicBezTo>
                  <a:pt x="187" y="106"/>
                  <a:pt x="189" y="98"/>
                  <a:pt x="189" y="96"/>
                </a:cubicBezTo>
                <a:cubicBezTo>
                  <a:pt x="191" y="89"/>
                  <a:pt x="194" y="82"/>
                  <a:pt x="197" y="76"/>
                </a:cubicBezTo>
                <a:cubicBezTo>
                  <a:pt x="205" y="64"/>
                  <a:pt x="215" y="55"/>
                  <a:pt x="221" y="42"/>
                </a:cubicBezTo>
                <a:cubicBezTo>
                  <a:pt x="224" y="35"/>
                  <a:pt x="225" y="27"/>
                  <a:pt x="223" y="20"/>
                </a:cubicBezTo>
                <a:cubicBezTo>
                  <a:pt x="219" y="3"/>
                  <a:pt x="203" y="1"/>
                  <a:pt x="188" y="0"/>
                </a:cubicBezTo>
                <a:cubicBezTo>
                  <a:pt x="176" y="0"/>
                  <a:pt x="164" y="0"/>
                  <a:pt x="153" y="2"/>
                </a:cubicBezTo>
                <a:cubicBezTo>
                  <a:pt x="147" y="3"/>
                  <a:pt x="137" y="3"/>
                  <a:pt x="136" y="11"/>
                </a:cubicBezTo>
                <a:cubicBezTo>
                  <a:pt x="135" y="16"/>
                  <a:pt x="136" y="21"/>
                  <a:pt x="136" y="26"/>
                </a:cubicBezTo>
                <a:cubicBezTo>
                  <a:pt x="137" y="35"/>
                  <a:pt x="138" y="44"/>
                  <a:pt x="139" y="53"/>
                </a:cubicBezTo>
                <a:cubicBezTo>
                  <a:pt x="139" y="57"/>
                  <a:pt x="139" y="61"/>
                  <a:pt x="139" y="65"/>
                </a:cubicBezTo>
                <a:cubicBezTo>
                  <a:pt x="139" y="66"/>
                  <a:pt x="138" y="76"/>
                  <a:pt x="137" y="75"/>
                </a:cubicBezTo>
                <a:cubicBezTo>
                  <a:pt x="133" y="73"/>
                  <a:pt x="133" y="66"/>
                  <a:pt x="133" y="62"/>
                </a:cubicBezTo>
                <a:cubicBezTo>
                  <a:pt x="132" y="52"/>
                  <a:pt x="132" y="43"/>
                  <a:pt x="132" y="34"/>
                </a:cubicBezTo>
                <a:cubicBezTo>
                  <a:pt x="132" y="28"/>
                  <a:pt x="133" y="18"/>
                  <a:pt x="129" y="12"/>
                </a:cubicBezTo>
                <a:cubicBezTo>
                  <a:pt x="124" y="7"/>
                  <a:pt x="113" y="12"/>
                  <a:pt x="107" y="14"/>
                </a:cubicBezTo>
                <a:cubicBezTo>
                  <a:pt x="94" y="19"/>
                  <a:pt x="81" y="21"/>
                  <a:pt x="67" y="23"/>
                </a:cubicBezTo>
                <a:cubicBezTo>
                  <a:pt x="63" y="23"/>
                  <a:pt x="60" y="25"/>
                  <a:pt x="58" y="27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DCF9A4E4-BC8E-4495-B261-EA1448787DB4}"/>
              </a:ext>
            </a:extLst>
          </p:cNvPr>
          <p:cNvGrpSpPr/>
          <p:nvPr/>
        </p:nvGrpSpPr>
        <p:grpSpPr>
          <a:xfrm>
            <a:off x="7816883" y="5322659"/>
            <a:ext cx="1216841" cy="1132765"/>
            <a:chOff x="9339263" y="-404812"/>
            <a:chExt cx="1700212" cy="1582738"/>
          </a:xfrm>
        </p:grpSpPr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xmlns="" id="{F975BED1-6BA9-4738-9A84-6E09522CDA9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888" y="-223837"/>
              <a:ext cx="485775" cy="434975"/>
            </a:xfrm>
            <a:custGeom>
              <a:avLst/>
              <a:gdLst>
                <a:gd name="T0" fmla="*/ 0 w 129"/>
                <a:gd name="T1" fmla="*/ 0 h 116"/>
                <a:gd name="T2" fmla="*/ 129 w 129"/>
                <a:gd name="T3" fmla="*/ 116 h 116"/>
                <a:gd name="T4" fmla="*/ 0 w 129"/>
                <a:gd name="T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116">
                  <a:moveTo>
                    <a:pt x="0" y="0"/>
                  </a:moveTo>
                  <a:cubicBezTo>
                    <a:pt x="0" y="0"/>
                    <a:pt x="15" y="73"/>
                    <a:pt x="129" y="116"/>
                  </a:cubicBezTo>
                  <a:cubicBezTo>
                    <a:pt x="105" y="72"/>
                    <a:pt x="105" y="41"/>
                    <a:pt x="0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xmlns="" id="{C0F699D0-EA62-493A-B856-E22ED8A89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9263" y="133350"/>
              <a:ext cx="555625" cy="269875"/>
            </a:xfrm>
            <a:custGeom>
              <a:avLst/>
              <a:gdLst>
                <a:gd name="T0" fmla="*/ 0 w 148"/>
                <a:gd name="T1" fmla="*/ 38 h 72"/>
                <a:gd name="T2" fmla="*/ 148 w 148"/>
                <a:gd name="T3" fmla="*/ 24 h 72"/>
                <a:gd name="T4" fmla="*/ 0 w 148"/>
                <a:gd name="T5" fmla="*/ 3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72">
                  <a:moveTo>
                    <a:pt x="0" y="38"/>
                  </a:moveTo>
                  <a:cubicBezTo>
                    <a:pt x="0" y="38"/>
                    <a:pt x="55" y="72"/>
                    <a:pt x="148" y="24"/>
                  </a:cubicBezTo>
                  <a:cubicBezTo>
                    <a:pt x="101" y="0"/>
                    <a:pt x="36" y="19"/>
                    <a:pt x="0" y="3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xmlns="" id="{F4820E59-7D1F-4F79-A101-6BF3D06845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-341312"/>
              <a:ext cx="315913" cy="538163"/>
            </a:xfrm>
            <a:custGeom>
              <a:avLst/>
              <a:gdLst>
                <a:gd name="T0" fmla="*/ 72 w 84"/>
                <a:gd name="T1" fmla="*/ 143 h 143"/>
                <a:gd name="T2" fmla="*/ 13 w 84"/>
                <a:gd name="T3" fmla="*/ 0 h 143"/>
                <a:gd name="T4" fmla="*/ 73 w 84"/>
                <a:gd name="T5" fmla="*/ 14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43">
                  <a:moveTo>
                    <a:pt x="72" y="143"/>
                  </a:moveTo>
                  <a:cubicBezTo>
                    <a:pt x="73" y="141"/>
                    <a:pt x="0" y="75"/>
                    <a:pt x="13" y="0"/>
                  </a:cubicBezTo>
                  <a:cubicBezTo>
                    <a:pt x="48" y="37"/>
                    <a:pt x="84" y="111"/>
                    <a:pt x="73" y="14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xmlns="" id="{F20697EA-6791-496A-8424-E11395581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925" y="249238"/>
              <a:ext cx="608013" cy="342900"/>
            </a:xfrm>
            <a:custGeom>
              <a:avLst/>
              <a:gdLst>
                <a:gd name="T0" fmla="*/ 0 w 162"/>
                <a:gd name="T1" fmla="*/ 43 h 91"/>
                <a:gd name="T2" fmla="*/ 162 w 162"/>
                <a:gd name="T3" fmla="*/ 15 h 91"/>
                <a:gd name="T4" fmla="*/ 0 w 162"/>
                <a:gd name="T5" fmla="*/ 4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91">
                  <a:moveTo>
                    <a:pt x="0" y="43"/>
                  </a:moveTo>
                  <a:cubicBezTo>
                    <a:pt x="0" y="43"/>
                    <a:pt x="40" y="91"/>
                    <a:pt x="162" y="15"/>
                  </a:cubicBezTo>
                  <a:cubicBezTo>
                    <a:pt x="133" y="0"/>
                    <a:pt x="67" y="18"/>
                    <a:pt x="0" y="43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xmlns="" id="{96A75C4A-3944-48CB-B373-0CF91E542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6788" y="-385762"/>
              <a:ext cx="300038" cy="635000"/>
            </a:xfrm>
            <a:custGeom>
              <a:avLst/>
              <a:gdLst>
                <a:gd name="T0" fmla="*/ 72 w 80"/>
                <a:gd name="T1" fmla="*/ 169 h 169"/>
                <a:gd name="T2" fmla="*/ 19 w 80"/>
                <a:gd name="T3" fmla="*/ 0 h 169"/>
                <a:gd name="T4" fmla="*/ 72 w 80"/>
                <a:gd name="T5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169">
                  <a:moveTo>
                    <a:pt x="72" y="169"/>
                  </a:moveTo>
                  <a:cubicBezTo>
                    <a:pt x="72" y="169"/>
                    <a:pt x="0" y="62"/>
                    <a:pt x="19" y="0"/>
                  </a:cubicBezTo>
                  <a:cubicBezTo>
                    <a:pt x="39" y="40"/>
                    <a:pt x="80" y="89"/>
                    <a:pt x="72" y="169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xmlns="" id="{1DCAC47C-C1DE-446E-948B-8BAC6A28C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5638" y="323850"/>
              <a:ext cx="600075" cy="331788"/>
            </a:xfrm>
            <a:custGeom>
              <a:avLst/>
              <a:gdLst>
                <a:gd name="T0" fmla="*/ 0 w 160"/>
                <a:gd name="T1" fmla="*/ 88 h 88"/>
                <a:gd name="T2" fmla="*/ 160 w 160"/>
                <a:gd name="T3" fmla="*/ 4 h 88"/>
                <a:gd name="T4" fmla="*/ 0 w 160"/>
                <a:gd name="T5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8">
                  <a:moveTo>
                    <a:pt x="0" y="88"/>
                  </a:moveTo>
                  <a:cubicBezTo>
                    <a:pt x="0" y="88"/>
                    <a:pt x="108" y="74"/>
                    <a:pt x="160" y="4"/>
                  </a:cubicBezTo>
                  <a:cubicBezTo>
                    <a:pt x="136" y="0"/>
                    <a:pt x="52" y="33"/>
                    <a:pt x="0" y="8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>
              <a:extLst>
                <a:ext uri="{FF2B5EF4-FFF2-40B4-BE49-F238E27FC236}">
                  <a16:creationId xmlns:a16="http://schemas.microsoft.com/office/drawing/2014/main" xmlns="" id="{801FCC1A-8476-4663-B032-715610040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0938" y="-404812"/>
              <a:ext cx="277813" cy="755650"/>
            </a:xfrm>
            <a:custGeom>
              <a:avLst/>
              <a:gdLst>
                <a:gd name="T0" fmla="*/ 63 w 74"/>
                <a:gd name="T1" fmla="*/ 201 h 201"/>
                <a:gd name="T2" fmla="*/ 22 w 74"/>
                <a:gd name="T3" fmla="*/ 0 h 201"/>
                <a:gd name="T4" fmla="*/ 64 w 74"/>
                <a:gd name="T5" fmla="*/ 19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201">
                  <a:moveTo>
                    <a:pt x="63" y="201"/>
                  </a:moveTo>
                  <a:cubicBezTo>
                    <a:pt x="63" y="201"/>
                    <a:pt x="0" y="65"/>
                    <a:pt x="22" y="0"/>
                  </a:cubicBezTo>
                  <a:cubicBezTo>
                    <a:pt x="31" y="10"/>
                    <a:pt x="74" y="123"/>
                    <a:pt x="64" y="198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>
              <a:extLst>
                <a:ext uri="{FF2B5EF4-FFF2-40B4-BE49-F238E27FC236}">
                  <a16:creationId xmlns:a16="http://schemas.microsoft.com/office/drawing/2014/main" xmlns="" id="{90BAE81F-769F-4D61-9C3A-1E69CFFB554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3913" y="388938"/>
              <a:ext cx="585788" cy="488950"/>
            </a:xfrm>
            <a:custGeom>
              <a:avLst/>
              <a:gdLst>
                <a:gd name="T0" fmla="*/ 0 w 156"/>
                <a:gd name="T1" fmla="*/ 130 h 130"/>
                <a:gd name="T2" fmla="*/ 3 w 156"/>
                <a:gd name="T3" fmla="*/ 119 h 130"/>
                <a:gd name="T4" fmla="*/ 10 w 156"/>
                <a:gd name="T5" fmla="*/ 97 h 130"/>
                <a:gd name="T6" fmla="*/ 42 w 156"/>
                <a:gd name="T7" fmla="*/ 60 h 130"/>
                <a:gd name="T8" fmla="*/ 124 w 156"/>
                <a:gd name="T9" fmla="*/ 11 h 130"/>
                <a:gd name="T10" fmla="*/ 153 w 156"/>
                <a:gd name="T11" fmla="*/ 0 h 130"/>
                <a:gd name="T12" fmla="*/ 0 w 156"/>
                <a:gd name="T13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130">
                  <a:moveTo>
                    <a:pt x="0" y="130"/>
                  </a:moveTo>
                  <a:cubicBezTo>
                    <a:pt x="2" y="127"/>
                    <a:pt x="2" y="122"/>
                    <a:pt x="3" y="119"/>
                  </a:cubicBezTo>
                  <a:cubicBezTo>
                    <a:pt x="4" y="111"/>
                    <a:pt x="6" y="104"/>
                    <a:pt x="10" y="97"/>
                  </a:cubicBezTo>
                  <a:cubicBezTo>
                    <a:pt x="17" y="83"/>
                    <a:pt x="29" y="71"/>
                    <a:pt x="42" y="60"/>
                  </a:cubicBezTo>
                  <a:cubicBezTo>
                    <a:pt x="66" y="39"/>
                    <a:pt x="95" y="24"/>
                    <a:pt x="124" y="11"/>
                  </a:cubicBezTo>
                  <a:cubicBezTo>
                    <a:pt x="126" y="10"/>
                    <a:pt x="153" y="0"/>
                    <a:pt x="153" y="0"/>
                  </a:cubicBezTo>
                  <a:cubicBezTo>
                    <a:pt x="156" y="20"/>
                    <a:pt x="11" y="112"/>
                    <a:pt x="0" y="13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0">
              <a:extLst>
                <a:ext uri="{FF2B5EF4-FFF2-40B4-BE49-F238E27FC236}">
                  <a16:creationId xmlns:a16="http://schemas.microsoft.com/office/drawing/2014/main" xmlns="" id="{C4109C17-1207-44B7-8C00-908F31417D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0" y="-371475"/>
              <a:ext cx="236538" cy="782638"/>
            </a:xfrm>
            <a:custGeom>
              <a:avLst/>
              <a:gdLst>
                <a:gd name="T0" fmla="*/ 61 w 63"/>
                <a:gd name="T1" fmla="*/ 208 h 208"/>
                <a:gd name="T2" fmla="*/ 33 w 63"/>
                <a:gd name="T3" fmla="*/ 0 h 208"/>
                <a:gd name="T4" fmla="*/ 54 w 63"/>
                <a:gd name="T5" fmla="*/ 101 h 208"/>
                <a:gd name="T6" fmla="*/ 61 w 63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08">
                  <a:moveTo>
                    <a:pt x="61" y="208"/>
                  </a:moveTo>
                  <a:cubicBezTo>
                    <a:pt x="43" y="186"/>
                    <a:pt x="0" y="138"/>
                    <a:pt x="33" y="0"/>
                  </a:cubicBezTo>
                  <a:cubicBezTo>
                    <a:pt x="50" y="29"/>
                    <a:pt x="55" y="87"/>
                    <a:pt x="54" y="101"/>
                  </a:cubicBezTo>
                  <a:cubicBezTo>
                    <a:pt x="52" y="115"/>
                    <a:pt x="63" y="186"/>
                    <a:pt x="61" y="20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1">
              <a:extLst>
                <a:ext uri="{FF2B5EF4-FFF2-40B4-BE49-F238E27FC236}">
                  <a16:creationId xmlns:a16="http://schemas.microsoft.com/office/drawing/2014/main" xmlns="" id="{81E12E15-7463-44D3-A401-CFE9294AAC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7113" y="449263"/>
              <a:ext cx="552450" cy="638175"/>
            </a:xfrm>
            <a:custGeom>
              <a:avLst/>
              <a:gdLst>
                <a:gd name="T0" fmla="*/ 7 w 147"/>
                <a:gd name="T1" fmla="*/ 170 h 170"/>
                <a:gd name="T2" fmla="*/ 10 w 147"/>
                <a:gd name="T3" fmla="*/ 121 h 170"/>
                <a:gd name="T4" fmla="*/ 147 w 147"/>
                <a:gd name="T5" fmla="*/ 0 h 170"/>
                <a:gd name="T6" fmla="*/ 128 w 147"/>
                <a:gd name="T7" fmla="*/ 30 h 170"/>
                <a:gd name="T8" fmla="*/ 90 w 147"/>
                <a:gd name="T9" fmla="*/ 79 h 170"/>
                <a:gd name="T10" fmla="*/ 45 w 147"/>
                <a:gd name="T11" fmla="*/ 119 h 170"/>
                <a:gd name="T12" fmla="*/ 22 w 147"/>
                <a:gd name="T13" fmla="*/ 143 h 170"/>
                <a:gd name="T14" fmla="*/ 13 w 147"/>
                <a:gd name="T15" fmla="*/ 156 h 170"/>
                <a:gd name="T16" fmla="*/ 7 w 1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170">
                  <a:moveTo>
                    <a:pt x="7" y="170"/>
                  </a:moveTo>
                  <a:cubicBezTo>
                    <a:pt x="7" y="170"/>
                    <a:pt x="0" y="139"/>
                    <a:pt x="10" y="121"/>
                  </a:cubicBezTo>
                  <a:cubicBezTo>
                    <a:pt x="20" y="103"/>
                    <a:pt x="108" y="9"/>
                    <a:pt x="147" y="0"/>
                  </a:cubicBezTo>
                  <a:cubicBezTo>
                    <a:pt x="144" y="11"/>
                    <a:pt x="134" y="22"/>
                    <a:pt x="128" y="30"/>
                  </a:cubicBezTo>
                  <a:cubicBezTo>
                    <a:pt x="116" y="47"/>
                    <a:pt x="104" y="64"/>
                    <a:pt x="90" y="79"/>
                  </a:cubicBezTo>
                  <a:cubicBezTo>
                    <a:pt x="77" y="94"/>
                    <a:pt x="61" y="106"/>
                    <a:pt x="45" y="119"/>
                  </a:cubicBezTo>
                  <a:cubicBezTo>
                    <a:pt x="37" y="126"/>
                    <a:pt x="29" y="134"/>
                    <a:pt x="22" y="143"/>
                  </a:cubicBezTo>
                  <a:cubicBezTo>
                    <a:pt x="19" y="147"/>
                    <a:pt x="16" y="151"/>
                    <a:pt x="13" y="156"/>
                  </a:cubicBezTo>
                  <a:cubicBezTo>
                    <a:pt x="12" y="159"/>
                    <a:pt x="6" y="167"/>
                    <a:pt x="7" y="17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2">
              <a:extLst>
                <a:ext uri="{FF2B5EF4-FFF2-40B4-BE49-F238E27FC236}">
                  <a16:creationId xmlns:a16="http://schemas.microsoft.com/office/drawing/2014/main" xmlns="" id="{4F54F03C-8DEB-4D9F-8E58-8F72081E02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775" y="496888"/>
              <a:ext cx="492125" cy="681038"/>
            </a:xfrm>
            <a:custGeom>
              <a:avLst/>
              <a:gdLst>
                <a:gd name="T0" fmla="*/ 19 w 131"/>
                <a:gd name="T1" fmla="*/ 181 h 181"/>
                <a:gd name="T2" fmla="*/ 8 w 131"/>
                <a:gd name="T3" fmla="*/ 119 h 181"/>
                <a:gd name="T4" fmla="*/ 25 w 131"/>
                <a:gd name="T5" fmla="*/ 88 h 181"/>
                <a:gd name="T6" fmla="*/ 63 w 131"/>
                <a:gd name="T7" fmla="*/ 46 h 181"/>
                <a:gd name="T8" fmla="*/ 98 w 131"/>
                <a:gd name="T9" fmla="*/ 16 h 181"/>
                <a:gd name="T10" fmla="*/ 131 w 131"/>
                <a:gd name="T11" fmla="*/ 0 h 181"/>
                <a:gd name="T12" fmla="*/ 127 w 131"/>
                <a:gd name="T13" fmla="*/ 11 h 181"/>
                <a:gd name="T14" fmla="*/ 120 w 131"/>
                <a:gd name="T15" fmla="*/ 28 h 181"/>
                <a:gd name="T16" fmla="*/ 95 w 131"/>
                <a:gd name="T17" fmla="*/ 63 h 181"/>
                <a:gd name="T18" fmla="*/ 72 w 131"/>
                <a:gd name="T19" fmla="*/ 85 h 181"/>
                <a:gd name="T20" fmla="*/ 46 w 131"/>
                <a:gd name="T21" fmla="*/ 110 h 181"/>
                <a:gd name="T22" fmla="*/ 27 w 131"/>
                <a:gd name="T23" fmla="*/ 130 h 181"/>
                <a:gd name="T24" fmla="*/ 20 w 131"/>
                <a:gd name="T25" fmla="*/ 157 h 181"/>
                <a:gd name="T26" fmla="*/ 19 w 131"/>
                <a:gd name="T27" fmla="*/ 169 h 181"/>
                <a:gd name="T28" fmla="*/ 19 w 131"/>
                <a:gd name="T2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1" h="181">
                  <a:moveTo>
                    <a:pt x="19" y="181"/>
                  </a:moveTo>
                  <a:cubicBezTo>
                    <a:pt x="5" y="164"/>
                    <a:pt x="0" y="139"/>
                    <a:pt x="8" y="119"/>
                  </a:cubicBezTo>
                  <a:cubicBezTo>
                    <a:pt x="12" y="108"/>
                    <a:pt x="19" y="98"/>
                    <a:pt x="25" y="88"/>
                  </a:cubicBezTo>
                  <a:cubicBezTo>
                    <a:pt x="37" y="73"/>
                    <a:pt x="49" y="59"/>
                    <a:pt x="63" y="46"/>
                  </a:cubicBezTo>
                  <a:cubicBezTo>
                    <a:pt x="74" y="35"/>
                    <a:pt x="85" y="25"/>
                    <a:pt x="98" y="16"/>
                  </a:cubicBezTo>
                  <a:cubicBezTo>
                    <a:pt x="107" y="9"/>
                    <a:pt x="119" y="1"/>
                    <a:pt x="131" y="0"/>
                  </a:cubicBezTo>
                  <a:cubicBezTo>
                    <a:pt x="131" y="0"/>
                    <a:pt x="128" y="10"/>
                    <a:pt x="127" y="11"/>
                  </a:cubicBezTo>
                  <a:cubicBezTo>
                    <a:pt x="125" y="17"/>
                    <a:pt x="123" y="23"/>
                    <a:pt x="120" y="28"/>
                  </a:cubicBezTo>
                  <a:cubicBezTo>
                    <a:pt x="113" y="41"/>
                    <a:pt x="105" y="53"/>
                    <a:pt x="95" y="63"/>
                  </a:cubicBezTo>
                  <a:cubicBezTo>
                    <a:pt x="88" y="71"/>
                    <a:pt x="80" y="78"/>
                    <a:pt x="72" y="85"/>
                  </a:cubicBezTo>
                  <a:cubicBezTo>
                    <a:pt x="63" y="93"/>
                    <a:pt x="55" y="102"/>
                    <a:pt x="46" y="110"/>
                  </a:cubicBezTo>
                  <a:cubicBezTo>
                    <a:pt x="39" y="116"/>
                    <a:pt x="32" y="122"/>
                    <a:pt x="27" y="130"/>
                  </a:cubicBezTo>
                  <a:cubicBezTo>
                    <a:pt x="22" y="139"/>
                    <a:pt x="22" y="147"/>
                    <a:pt x="20" y="157"/>
                  </a:cubicBezTo>
                  <a:cubicBezTo>
                    <a:pt x="20" y="161"/>
                    <a:pt x="19" y="165"/>
                    <a:pt x="19" y="169"/>
                  </a:cubicBezTo>
                  <a:cubicBezTo>
                    <a:pt x="19" y="171"/>
                    <a:pt x="17" y="179"/>
                    <a:pt x="19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">
              <a:extLst>
                <a:ext uri="{FF2B5EF4-FFF2-40B4-BE49-F238E27FC236}">
                  <a16:creationId xmlns:a16="http://schemas.microsoft.com/office/drawing/2014/main" xmlns="" id="{CEDBDC0A-A6FD-4481-B067-6540A7D0FE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5913" y="-341312"/>
              <a:ext cx="120650" cy="793750"/>
            </a:xfrm>
            <a:custGeom>
              <a:avLst/>
              <a:gdLst>
                <a:gd name="T0" fmla="*/ 25 w 32"/>
                <a:gd name="T1" fmla="*/ 211 h 211"/>
                <a:gd name="T2" fmla="*/ 23 w 32"/>
                <a:gd name="T3" fmla="*/ 207 h 211"/>
                <a:gd name="T4" fmla="*/ 16 w 32"/>
                <a:gd name="T5" fmla="*/ 191 h 211"/>
                <a:gd name="T6" fmla="*/ 8 w 32"/>
                <a:gd name="T7" fmla="*/ 167 h 211"/>
                <a:gd name="T8" fmla="*/ 2 w 32"/>
                <a:gd name="T9" fmla="*/ 139 h 211"/>
                <a:gd name="T10" fmla="*/ 4 w 32"/>
                <a:gd name="T11" fmla="*/ 110 h 211"/>
                <a:gd name="T12" fmla="*/ 2 w 32"/>
                <a:gd name="T13" fmla="*/ 76 h 211"/>
                <a:gd name="T14" fmla="*/ 5 w 32"/>
                <a:gd name="T15" fmla="*/ 19 h 211"/>
                <a:gd name="T16" fmla="*/ 7 w 32"/>
                <a:gd name="T17" fmla="*/ 8 h 211"/>
                <a:gd name="T18" fmla="*/ 9 w 32"/>
                <a:gd name="T19" fmla="*/ 4 h 211"/>
                <a:gd name="T20" fmla="*/ 10 w 32"/>
                <a:gd name="T21" fmla="*/ 0 h 211"/>
                <a:gd name="T22" fmla="*/ 27 w 32"/>
                <a:gd name="T23" fmla="*/ 143 h 211"/>
                <a:gd name="T24" fmla="*/ 25 w 32"/>
                <a:gd name="T2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211">
                  <a:moveTo>
                    <a:pt x="25" y="211"/>
                  </a:moveTo>
                  <a:cubicBezTo>
                    <a:pt x="25" y="210"/>
                    <a:pt x="24" y="208"/>
                    <a:pt x="23" y="207"/>
                  </a:cubicBezTo>
                  <a:cubicBezTo>
                    <a:pt x="20" y="201"/>
                    <a:pt x="18" y="196"/>
                    <a:pt x="16" y="191"/>
                  </a:cubicBezTo>
                  <a:cubicBezTo>
                    <a:pt x="13" y="183"/>
                    <a:pt x="10" y="175"/>
                    <a:pt x="8" y="167"/>
                  </a:cubicBezTo>
                  <a:cubicBezTo>
                    <a:pt x="5" y="158"/>
                    <a:pt x="3" y="149"/>
                    <a:pt x="2" y="139"/>
                  </a:cubicBezTo>
                  <a:cubicBezTo>
                    <a:pt x="2" y="129"/>
                    <a:pt x="3" y="120"/>
                    <a:pt x="4" y="110"/>
                  </a:cubicBezTo>
                  <a:cubicBezTo>
                    <a:pt x="4" y="99"/>
                    <a:pt x="3" y="87"/>
                    <a:pt x="2" y="76"/>
                  </a:cubicBezTo>
                  <a:cubicBezTo>
                    <a:pt x="0" y="57"/>
                    <a:pt x="1" y="38"/>
                    <a:pt x="5" y="19"/>
                  </a:cubicBezTo>
                  <a:cubicBezTo>
                    <a:pt x="6" y="15"/>
                    <a:pt x="6" y="12"/>
                    <a:pt x="7" y="8"/>
                  </a:cubicBezTo>
                  <a:cubicBezTo>
                    <a:pt x="8" y="7"/>
                    <a:pt x="8" y="5"/>
                    <a:pt x="9" y="4"/>
                  </a:cubicBezTo>
                  <a:cubicBezTo>
                    <a:pt x="9" y="3"/>
                    <a:pt x="10" y="0"/>
                    <a:pt x="10" y="0"/>
                  </a:cubicBezTo>
                  <a:cubicBezTo>
                    <a:pt x="20" y="20"/>
                    <a:pt x="32" y="110"/>
                    <a:pt x="27" y="143"/>
                  </a:cubicBezTo>
                  <a:cubicBezTo>
                    <a:pt x="27" y="176"/>
                    <a:pt x="22" y="201"/>
                    <a:pt x="25" y="21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4">
              <a:extLst>
                <a:ext uri="{FF2B5EF4-FFF2-40B4-BE49-F238E27FC236}">
                  <a16:creationId xmlns:a16="http://schemas.microsoft.com/office/drawing/2014/main" xmlns="" id="{3A805CB2-E63E-49B3-B986-AAB047BD60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1013" y="-217487"/>
              <a:ext cx="139700" cy="681038"/>
            </a:xfrm>
            <a:custGeom>
              <a:avLst/>
              <a:gdLst>
                <a:gd name="T0" fmla="*/ 5 w 37"/>
                <a:gd name="T1" fmla="*/ 181 h 181"/>
                <a:gd name="T2" fmla="*/ 4 w 37"/>
                <a:gd name="T3" fmla="*/ 175 h 181"/>
                <a:gd name="T4" fmla="*/ 2 w 37"/>
                <a:gd name="T5" fmla="*/ 161 h 181"/>
                <a:gd name="T6" fmla="*/ 1 w 37"/>
                <a:gd name="T7" fmla="*/ 118 h 181"/>
                <a:gd name="T8" fmla="*/ 8 w 37"/>
                <a:gd name="T9" fmla="*/ 72 h 181"/>
                <a:gd name="T10" fmla="*/ 12 w 37"/>
                <a:gd name="T11" fmla="*/ 46 h 181"/>
                <a:gd name="T12" fmla="*/ 15 w 37"/>
                <a:gd name="T13" fmla="*/ 20 h 181"/>
                <a:gd name="T14" fmla="*/ 22 w 37"/>
                <a:gd name="T15" fmla="*/ 0 h 181"/>
                <a:gd name="T16" fmla="*/ 36 w 37"/>
                <a:gd name="T17" fmla="*/ 67 h 181"/>
                <a:gd name="T18" fmla="*/ 36 w 37"/>
                <a:gd name="T19" fmla="*/ 95 h 181"/>
                <a:gd name="T20" fmla="*/ 25 w 37"/>
                <a:gd name="T21" fmla="*/ 123 h 181"/>
                <a:gd name="T22" fmla="*/ 5 w 37"/>
                <a:gd name="T23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81">
                  <a:moveTo>
                    <a:pt x="5" y="181"/>
                  </a:moveTo>
                  <a:cubicBezTo>
                    <a:pt x="5" y="179"/>
                    <a:pt x="4" y="177"/>
                    <a:pt x="4" y="175"/>
                  </a:cubicBezTo>
                  <a:cubicBezTo>
                    <a:pt x="3" y="171"/>
                    <a:pt x="3" y="166"/>
                    <a:pt x="2" y="161"/>
                  </a:cubicBezTo>
                  <a:cubicBezTo>
                    <a:pt x="1" y="146"/>
                    <a:pt x="0" y="132"/>
                    <a:pt x="1" y="118"/>
                  </a:cubicBezTo>
                  <a:cubicBezTo>
                    <a:pt x="3" y="102"/>
                    <a:pt x="5" y="87"/>
                    <a:pt x="8" y="72"/>
                  </a:cubicBezTo>
                  <a:cubicBezTo>
                    <a:pt x="10" y="63"/>
                    <a:pt x="11" y="55"/>
                    <a:pt x="12" y="46"/>
                  </a:cubicBezTo>
                  <a:cubicBezTo>
                    <a:pt x="13" y="37"/>
                    <a:pt x="14" y="28"/>
                    <a:pt x="15" y="20"/>
                  </a:cubicBezTo>
                  <a:cubicBezTo>
                    <a:pt x="18" y="4"/>
                    <a:pt x="22" y="0"/>
                    <a:pt x="22" y="0"/>
                  </a:cubicBezTo>
                  <a:cubicBezTo>
                    <a:pt x="28" y="21"/>
                    <a:pt x="34" y="44"/>
                    <a:pt x="36" y="67"/>
                  </a:cubicBezTo>
                  <a:cubicBezTo>
                    <a:pt x="37" y="76"/>
                    <a:pt x="37" y="86"/>
                    <a:pt x="36" y="95"/>
                  </a:cubicBezTo>
                  <a:cubicBezTo>
                    <a:pt x="35" y="105"/>
                    <a:pt x="30" y="114"/>
                    <a:pt x="25" y="123"/>
                  </a:cubicBezTo>
                  <a:cubicBezTo>
                    <a:pt x="17" y="142"/>
                    <a:pt x="8" y="160"/>
                    <a:pt x="5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5">
              <a:extLst>
                <a:ext uri="{FF2B5EF4-FFF2-40B4-BE49-F238E27FC236}">
                  <a16:creationId xmlns:a16="http://schemas.microsoft.com/office/drawing/2014/main" xmlns="" id="{6A16496B-A47B-4F63-A434-41053031B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3450" y="196850"/>
              <a:ext cx="1216025" cy="552450"/>
            </a:xfrm>
            <a:custGeom>
              <a:avLst/>
              <a:gdLst>
                <a:gd name="T0" fmla="*/ 0 w 324"/>
                <a:gd name="T1" fmla="*/ 0 h 147"/>
                <a:gd name="T2" fmla="*/ 100 w 324"/>
                <a:gd name="T3" fmla="*/ 37 h 147"/>
                <a:gd name="T4" fmla="*/ 194 w 324"/>
                <a:gd name="T5" fmla="*/ 67 h 147"/>
                <a:gd name="T6" fmla="*/ 278 w 324"/>
                <a:gd name="T7" fmla="*/ 114 h 147"/>
                <a:gd name="T8" fmla="*/ 324 w 324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147">
                  <a:moveTo>
                    <a:pt x="0" y="0"/>
                  </a:moveTo>
                  <a:cubicBezTo>
                    <a:pt x="34" y="11"/>
                    <a:pt x="67" y="25"/>
                    <a:pt x="100" y="37"/>
                  </a:cubicBezTo>
                  <a:cubicBezTo>
                    <a:pt x="131" y="48"/>
                    <a:pt x="163" y="56"/>
                    <a:pt x="194" y="67"/>
                  </a:cubicBezTo>
                  <a:cubicBezTo>
                    <a:pt x="225" y="78"/>
                    <a:pt x="251" y="95"/>
                    <a:pt x="278" y="114"/>
                  </a:cubicBezTo>
                  <a:cubicBezTo>
                    <a:pt x="294" y="124"/>
                    <a:pt x="310" y="135"/>
                    <a:pt x="324" y="147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Freeform 66">
            <a:extLst>
              <a:ext uri="{FF2B5EF4-FFF2-40B4-BE49-F238E27FC236}">
                <a16:creationId xmlns:a16="http://schemas.microsoft.com/office/drawing/2014/main" xmlns="" id="{9A10FA87-B5B0-4BA5-8CD6-CDFAD4FE9960}"/>
              </a:ext>
            </a:extLst>
          </p:cNvPr>
          <p:cNvSpPr>
            <a:spLocks/>
          </p:cNvSpPr>
          <p:nvPr/>
        </p:nvSpPr>
        <p:spPr bwMode="auto">
          <a:xfrm>
            <a:off x="9563536" y="876621"/>
            <a:ext cx="755650" cy="977900"/>
          </a:xfrm>
          <a:custGeom>
            <a:avLst/>
            <a:gdLst>
              <a:gd name="T0" fmla="*/ 32 w 201"/>
              <a:gd name="T1" fmla="*/ 212 h 260"/>
              <a:gd name="T2" fmla="*/ 54 w 201"/>
              <a:gd name="T3" fmla="*/ 218 h 260"/>
              <a:gd name="T4" fmla="*/ 106 w 201"/>
              <a:gd name="T5" fmla="*/ 199 h 260"/>
              <a:gd name="T6" fmla="*/ 120 w 201"/>
              <a:gd name="T7" fmla="*/ 185 h 260"/>
              <a:gd name="T8" fmla="*/ 127 w 201"/>
              <a:gd name="T9" fmla="*/ 178 h 260"/>
              <a:gd name="T10" fmla="*/ 133 w 201"/>
              <a:gd name="T11" fmla="*/ 171 h 260"/>
              <a:gd name="T12" fmla="*/ 113 w 201"/>
              <a:gd name="T13" fmla="*/ 253 h 260"/>
              <a:gd name="T14" fmla="*/ 111 w 201"/>
              <a:gd name="T15" fmla="*/ 260 h 260"/>
              <a:gd name="T16" fmla="*/ 129 w 201"/>
              <a:gd name="T17" fmla="*/ 249 h 260"/>
              <a:gd name="T18" fmla="*/ 159 w 201"/>
              <a:gd name="T19" fmla="*/ 200 h 260"/>
              <a:gd name="T20" fmla="*/ 161 w 201"/>
              <a:gd name="T21" fmla="*/ 183 h 260"/>
              <a:gd name="T22" fmla="*/ 161 w 201"/>
              <a:gd name="T23" fmla="*/ 174 h 260"/>
              <a:gd name="T24" fmla="*/ 161 w 201"/>
              <a:gd name="T25" fmla="*/ 167 h 260"/>
              <a:gd name="T26" fmla="*/ 180 w 201"/>
              <a:gd name="T27" fmla="*/ 205 h 260"/>
              <a:gd name="T28" fmla="*/ 187 w 201"/>
              <a:gd name="T29" fmla="*/ 242 h 260"/>
              <a:gd name="T30" fmla="*/ 191 w 201"/>
              <a:gd name="T31" fmla="*/ 236 h 260"/>
              <a:gd name="T32" fmla="*/ 195 w 201"/>
              <a:gd name="T33" fmla="*/ 227 h 260"/>
              <a:gd name="T34" fmla="*/ 199 w 201"/>
              <a:gd name="T35" fmla="*/ 202 h 260"/>
              <a:gd name="T36" fmla="*/ 191 w 201"/>
              <a:gd name="T37" fmla="*/ 156 h 260"/>
              <a:gd name="T38" fmla="*/ 176 w 201"/>
              <a:gd name="T39" fmla="*/ 133 h 260"/>
              <a:gd name="T40" fmla="*/ 172 w 201"/>
              <a:gd name="T41" fmla="*/ 128 h 260"/>
              <a:gd name="T42" fmla="*/ 184 w 201"/>
              <a:gd name="T43" fmla="*/ 113 h 260"/>
              <a:gd name="T44" fmla="*/ 200 w 201"/>
              <a:gd name="T45" fmla="*/ 72 h 260"/>
              <a:gd name="T46" fmla="*/ 198 w 201"/>
              <a:gd name="T47" fmla="*/ 41 h 260"/>
              <a:gd name="T48" fmla="*/ 192 w 201"/>
              <a:gd name="T49" fmla="*/ 20 h 260"/>
              <a:gd name="T50" fmla="*/ 186 w 201"/>
              <a:gd name="T51" fmla="*/ 11 h 260"/>
              <a:gd name="T52" fmla="*/ 180 w 201"/>
              <a:gd name="T53" fmla="*/ 7 h 260"/>
              <a:gd name="T54" fmla="*/ 161 w 201"/>
              <a:gd name="T55" fmla="*/ 101 h 260"/>
              <a:gd name="T56" fmla="*/ 153 w 201"/>
              <a:gd name="T57" fmla="*/ 94 h 260"/>
              <a:gd name="T58" fmla="*/ 141 w 201"/>
              <a:gd name="T59" fmla="*/ 35 h 260"/>
              <a:gd name="T60" fmla="*/ 121 w 201"/>
              <a:gd name="T61" fmla="*/ 12 h 260"/>
              <a:gd name="T62" fmla="*/ 102 w 201"/>
              <a:gd name="T63" fmla="*/ 4 h 260"/>
              <a:gd name="T64" fmla="*/ 105 w 201"/>
              <a:gd name="T65" fmla="*/ 19 h 260"/>
              <a:gd name="T66" fmla="*/ 119 w 201"/>
              <a:gd name="T67" fmla="*/ 73 h 260"/>
              <a:gd name="T68" fmla="*/ 140 w 201"/>
              <a:gd name="T69" fmla="*/ 106 h 260"/>
              <a:gd name="T70" fmla="*/ 127 w 201"/>
              <a:gd name="T71" fmla="*/ 94 h 260"/>
              <a:gd name="T72" fmla="*/ 110 w 201"/>
              <a:gd name="T73" fmla="*/ 77 h 260"/>
              <a:gd name="T74" fmla="*/ 65 w 201"/>
              <a:gd name="T75" fmla="*/ 51 h 260"/>
              <a:gd name="T76" fmla="*/ 43 w 201"/>
              <a:gd name="T77" fmla="*/ 53 h 260"/>
              <a:gd name="T78" fmla="*/ 24 w 201"/>
              <a:gd name="T79" fmla="*/ 59 h 260"/>
              <a:gd name="T80" fmla="*/ 47 w 201"/>
              <a:gd name="T81" fmla="*/ 87 h 260"/>
              <a:gd name="T82" fmla="*/ 84 w 201"/>
              <a:gd name="T83" fmla="*/ 104 h 260"/>
              <a:gd name="T84" fmla="*/ 123 w 201"/>
              <a:gd name="T85" fmla="*/ 112 h 260"/>
              <a:gd name="T86" fmla="*/ 112 w 201"/>
              <a:gd name="T87" fmla="*/ 112 h 260"/>
              <a:gd name="T88" fmla="*/ 95 w 201"/>
              <a:gd name="T89" fmla="*/ 110 h 260"/>
              <a:gd name="T90" fmla="*/ 58 w 201"/>
              <a:gd name="T91" fmla="*/ 111 h 260"/>
              <a:gd name="T92" fmla="*/ 38 w 201"/>
              <a:gd name="T93" fmla="*/ 116 h 260"/>
              <a:gd name="T94" fmla="*/ 9 w 201"/>
              <a:gd name="T95" fmla="*/ 128 h 260"/>
              <a:gd name="T96" fmla="*/ 0 w 201"/>
              <a:gd name="T97" fmla="*/ 133 h 260"/>
              <a:gd name="T98" fmla="*/ 89 w 201"/>
              <a:gd name="T99" fmla="*/ 151 h 260"/>
              <a:gd name="T100" fmla="*/ 127 w 201"/>
              <a:gd name="T101" fmla="*/ 140 h 260"/>
              <a:gd name="T102" fmla="*/ 32 w 201"/>
              <a:gd name="T103" fmla="*/ 212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1" h="260">
                <a:moveTo>
                  <a:pt x="32" y="212"/>
                </a:moveTo>
                <a:cubicBezTo>
                  <a:pt x="32" y="214"/>
                  <a:pt x="52" y="218"/>
                  <a:pt x="54" y="218"/>
                </a:cubicBezTo>
                <a:cubicBezTo>
                  <a:pt x="74" y="221"/>
                  <a:pt x="91" y="213"/>
                  <a:pt x="106" y="199"/>
                </a:cubicBezTo>
                <a:cubicBezTo>
                  <a:pt x="111" y="195"/>
                  <a:pt x="116" y="190"/>
                  <a:pt x="120" y="185"/>
                </a:cubicBezTo>
                <a:cubicBezTo>
                  <a:pt x="122" y="183"/>
                  <a:pt x="125" y="180"/>
                  <a:pt x="127" y="178"/>
                </a:cubicBezTo>
                <a:cubicBezTo>
                  <a:pt x="129" y="175"/>
                  <a:pt x="132" y="174"/>
                  <a:pt x="133" y="171"/>
                </a:cubicBezTo>
                <a:cubicBezTo>
                  <a:pt x="126" y="198"/>
                  <a:pt x="119" y="225"/>
                  <a:pt x="113" y="253"/>
                </a:cubicBezTo>
                <a:cubicBezTo>
                  <a:pt x="113" y="254"/>
                  <a:pt x="112" y="260"/>
                  <a:pt x="111" y="260"/>
                </a:cubicBezTo>
                <a:cubicBezTo>
                  <a:pt x="118" y="258"/>
                  <a:pt x="124" y="254"/>
                  <a:pt x="129" y="249"/>
                </a:cubicBezTo>
                <a:cubicBezTo>
                  <a:pt x="145" y="237"/>
                  <a:pt x="156" y="220"/>
                  <a:pt x="159" y="200"/>
                </a:cubicBezTo>
                <a:cubicBezTo>
                  <a:pt x="160" y="194"/>
                  <a:pt x="160" y="189"/>
                  <a:pt x="161" y="183"/>
                </a:cubicBezTo>
                <a:cubicBezTo>
                  <a:pt x="161" y="180"/>
                  <a:pt x="161" y="177"/>
                  <a:pt x="161" y="174"/>
                </a:cubicBezTo>
                <a:cubicBezTo>
                  <a:pt x="161" y="172"/>
                  <a:pt x="162" y="170"/>
                  <a:pt x="161" y="167"/>
                </a:cubicBezTo>
                <a:cubicBezTo>
                  <a:pt x="169" y="178"/>
                  <a:pt x="175" y="193"/>
                  <a:pt x="180" y="205"/>
                </a:cubicBezTo>
                <a:cubicBezTo>
                  <a:pt x="184" y="216"/>
                  <a:pt x="189" y="230"/>
                  <a:pt x="187" y="242"/>
                </a:cubicBezTo>
                <a:cubicBezTo>
                  <a:pt x="188" y="240"/>
                  <a:pt x="191" y="237"/>
                  <a:pt x="191" y="236"/>
                </a:cubicBezTo>
                <a:cubicBezTo>
                  <a:pt x="193" y="233"/>
                  <a:pt x="194" y="230"/>
                  <a:pt x="195" y="227"/>
                </a:cubicBezTo>
                <a:cubicBezTo>
                  <a:pt x="197" y="219"/>
                  <a:pt x="198" y="211"/>
                  <a:pt x="199" y="202"/>
                </a:cubicBezTo>
                <a:cubicBezTo>
                  <a:pt x="200" y="187"/>
                  <a:pt x="197" y="171"/>
                  <a:pt x="191" y="156"/>
                </a:cubicBezTo>
                <a:cubicBezTo>
                  <a:pt x="187" y="148"/>
                  <a:pt x="182" y="140"/>
                  <a:pt x="176" y="133"/>
                </a:cubicBezTo>
                <a:cubicBezTo>
                  <a:pt x="175" y="131"/>
                  <a:pt x="174" y="130"/>
                  <a:pt x="172" y="128"/>
                </a:cubicBezTo>
                <a:cubicBezTo>
                  <a:pt x="177" y="126"/>
                  <a:pt x="181" y="117"/>
                  <a:pt x="184" y="113"/>
                </a:cubicBezTo>
                <a:cubicBezTo>
                  <a:pt x="193" y="101"/>
                  <a:pt x="199" y="87"/>
                  <a:pt x="200" y="72"/>
                </a:cubicBezTo>
                <a:cubicBezTo>
                  <a:pt x="201" y="62"/>
                  <a:pt x="200" y="51"/>
                  <a:pt x="198" y="41"/>
                </a:cubicBezTo>
                <a:cubicBezTo>
                  <a:pt x="197" y="34"/>
                  <a:pt x="195" y="27"/>
                  <a:pt x="192" y="20"/>
                </a:cubicBezTo>
                <a:cubicBezTo>
                  <a:pt x="190" y="17"/>
                  <a:pt x="188" y="14"/>
                  <a:pt x="186" y="11"/>
                </a:cubicBezTo>
                <a:cubicBezTo>
                  <a:pt x="186" y="11"/>
                  <a:pt x="180" y="6"/>
                  <a:pt x="180" y="7"/>
                </a:cubicBezTo>
                <a:cubicBezTo>
                  <a:pt x="180" y="7"/>
                  <a:pt x="157" y="80"/>
                  <a:pt x="161" y="101"/>
                </a:cubicBezTo>
                <a:cubicBezTo>
                  <a:pt x="160" y="106"/>
                  <a:pt x="155" y="102"/>
                  <a:pt x="153" y="94"/>
                </a:cubicBezTo>
                <a:cubicBezTo>
                  <a:pt x="151" y="86"/>
                  <a:pt x="148" y="54"/>
                  <a:pt x="141" y="35"/>
                </a:cubicBezTo>
                <a:cubicBezTo>
                  <a:pt x="137" y="26"/>
                  <a:pt x="129" y="18"/>
                  <a:pt x="121" y="12"/>
                </a:cubicBezTo>
                <a:cubicBezTo>
                  <a:pt x="118" y="10"/>
                  <a:pt x="105" y="0"/>
                  <a:pt x="102" y="4"/>
                </a:cubicBezTo>
                <a:cubicBezTo>
                  <a:pt x="99" y="7"/>
                  <a:pt x="104" y="16"/>
                  <a:pt x="105" y="19"/>
                </a:cubicBezTo>
                <a:cubicBezTo>
                  <a:pt x="112" y="36"/>
                  <a:pt x="111" y="56"/>
                  <a:pt x="119" y="73"/>
                </a:cubicBezTo>
                <a:cubicBezTo>
                  <a:pt x="123" y="83"/>
                  <a:pt x="134" y="105"/>
                  <a:pt x="140" y="106"/>
                </a:cubicBezTo>
                <a:cubicBezTo>
                  <a:pt x="135" y="103"/>
                  <a:pt x="131" y="98"/>
                  <a:pt x="127" y="94"/>
                </a:cubicBezTo>
                <a:cubicBezTo>
                  <a:pt x="121" y="89"/>
                  <a:pt x="116" y="83"/>
                  <a:pt x="110" y="77"/>
                </a:cubicBezTo>
                <a:cubicBezTo>
                  <a:pt x="98" y="64"/>
                  <a:pt x="84" y="52"/>
                  <a:pt x="65" y="51"/>
                </a:cubicBezTo>
                <a:cubicBezTo>
                  <a:pt x="58" y="51"/>
                  <a:pt x="50" y="52"/>
                  <a:pt x="43" y="53"/>
                </a:cubicBezTo>
                <a:cubicBezTo>
                  <a:pt x="42" y="54"/>
                  <a:pt x="24" y="58"/>
                  <a:pt x="24" y="59"/>
                </a:cubicBezTo>
                <a:cubicBezTo>
                  <a:pt x="29" y="70"/>
                  <a:pt x="37" y="80"/>
                  <a:pt x="47" y="87"/>
                </a:cubicBezTo>
                <a:cubicBezTo>
                  <a:pt x="58" y="96"/>
                  <a:pt x="71" y="100"/>
                  <a:pt x="84" y="104"/>
                </a:cubicBezTo>
                <a:cubicBezTo>
                  <a:pt x="97" y="107"/>
                  <a:pt x="111" y="108"/>
                  <a:pt x="123" y="112"/>
                </a:cubicBezTo>
                <a:cubicBezTo>
                  <a:pt x="121" y="111"/>
                  <a:pt x="115" y="112"/>
                  <a:pt x="112" y="112"/>
                </a:cubicBezTo>
                <a:cubicBezTo>
                  <a:pt x="106" y="111"/>
                  <a:pt x="101" y="111"/>
                  <a:pt x="95" y="110"/>
                </a:cubicBezTo>
                <a:cubicBezTo>
                  <a:pt x="83" y="109"/>
                  <a:pt x="71" y="109"/>
                  <a:pt x="58" y="111"/>
                </a:cubicBezTo>
                <a:cubicBezTo>
                  <a:pt x="51" y="112"/>
                  <a:pt x="45" y="113"/>
                  <a:pt x="38" y="116"/>
                </a:cubicBezTo>
                <a:cubicBezTo>
                  <a:pt x="28" y="119"/>
                  <a:pt x="19" y="123"/>
                  <a:pt x="9" y="128"/>
                </a:cubicBezTo>
                <a:cubicBezTo>
                  <a:pt x="9" y="128"/>
                  <a:pt x="0" y="133"/>
                  <a:pt x="0" y="133"/>
                </a:cubicBezTo>
                <a:cubicBezTo>
                  <a:pt x="0" y="133"/>
                  <a:pt x="48" y="167"/>
                  <a:pt x="89" y="151"/>
                </a:cubicBezTo>
                <a:cubicBezTo>
                  <a:pt x="125" y="137"/>
                  <a:pt x="127" y="140"/>
                  <a:pt x="127" y="140"/>
                </a:cubicBezTo>
                <a:cubicBezTo>
                  <a:pt x="127" y="140"/>
                  <a:pt x="51" y="164"/>
                  <a:pt x="32" y="212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34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7ED66845-84CA-4E9F-961A-EA3A9D670B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3159" y="5780677"/>
            <a:ext cx="3065743" cy="8096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xmlns="" id="{5A496BBA-2500-4546-BBFD-54C2020EB1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0870" y="4974227"/>
            <a:ext cx="3065743" cy="8064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xmlns="" id="{5F31222E-B45F-40AD-AA94-5799CA6AB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4899" y="4163015"/>
            <a:ext cx="3072241" cy="8112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xmlns="" id="{D7435657-D8D2-48AC-870C-54F9256352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5425" y="3353390"/>
            <a:ext cx="3076575" cy="8096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0821586D-28A5-4371-A275-E40C48832466}"/>
              </a:ext>
            </a:extLst>
          </p:cNvPr>
          <p:cNvSpPr>
            <a:spLocks/>
          </p:cNvSpPr>
          <p:nvPr/>
        </p:nvSpPr>
        <p:spPr bwMode="auto">
          <a:xfrm>
            <a:off x="3017838" y="5785439"/>
            <a:ext cx="495300" cy="809625"/>
          </a:xfrm>
          <a:custGeom>
            <a:avLst/>
            <a:gdLst>
              <a:gd name="T0" fmla="*/ 0 w 312"/>
              <a:gd name="T1" fmla="*/ 510 h 510"/>
              <a:gd name="T2" fmla="*/ 0 w 312"/>
              <a:gd name="T3" fmla="*/ 510 h 510"/>
              <a:gd name="T4" fmla="*/ 0 w 312"/>
              <a:gd name="T5" fmla="*/ 0 h 510"/>
              <a:gd name="T6" fmla="*/ 312 w 312"/>
              <a:gd name="T7" fmla="*/ 0 h 510"/>
              <a:gd name="T8" fmla="*/ 0 w 312"/>
              <a:gd name="T9" fmla="*/ 510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2" h="510">
                <a:moveTo>
                  <a:pt x="0" y="510"/>
                </a:moveTo>
                <a:lnTo>
                  <a:pt x="0" y="510"/>
                </a:lnTo>
                <a:lnTo>
                  <a:pt x="0" y="0"/>
                </a:lnTo>
                <a:lnTo>
                  <a:pt x="312" y="0"/>
                </a:lnTo>
                <a:lnTo>
                  <a:pt x="0" y="51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0">
            <a:extLst>
              <a:ext uri="{FF2B5EF4-FFF2-40B4-BE49-F238E27FC236}">
                <a16:creationId xmlns:a16="http://schemas.microsoft.com/office/drawing/2014/main" xmlns="" id="{6DE13EE5-2691-4C5B-8F6E-E31B8D4B0253}"/>
              </a:ext>
            </a:extLst>
          </p:cNvPr>
          <p:cNvSpPr>
            <a:spLocks/>
          </p:cNvSpPr>
          <p:nvPr/>
        </p:nvSpPr>
        <p:spPr bwMode="auto">
          <a:xfrm>
            <a:off x="6064899" y="4969464"/>
            <a:ext cx="495300" cy="806450"/>
          </a:xfrm>
          <a:custGeom>
            <a:avLst/>
            <a:gdLst>
              <a:gd name="T0" fmla="*/ 0 w 312"/>
              <a:gd name="T1" fmla="*/ 508 h 508"/>
              <a:gd name="T2" fmla="*/ 0 w 312"/>
              <a:gd name="T3" fmla="*/ 508 h 508"/>
              <a:gd name="T4" fmla="*/ 0 w 312"/>
              <a:gd name="T5" fmla="*/ 0 h 508"/>
              <a:gd name="T6" fmla="*/ 312 w 312"/>
              <a:gd name="T7" fmla="*/ 0 h 508"/>
              <a:gd name="T8" fmla="*/ 0 w 312"/>
              <a:gd name="T9" fmla="*/ 508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2" h="508">
                <a:moveTo>
                  <a:pt x="0" y="508"/>
                </a:moveTo>
                <a:lnTo>
                  <a:pt x="0" y="508"/>
                </a:lnTo>
                <a:lnTo>
                  <a:pt x="0" y="0"/>
                </a:lnTo>
                <a:lnTo>
                  <a:pt x="312" y="0"/>
                </a:lnTo>
                <a:lnTo>
                  <a:pt x="0" y="50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xmlns="" id="{D0F20018-7DAC-445C-91EF-4F0472B24641}"/>
              </a:ext>
            </a:extLst>
          </p:cNvPr>
          <p:cNvSpPr>
            <a:spLocks/>
          </p:cNvSpPr>
          <p:nvPr/>
        </p:nvSpPr>
        <p:spPr bwMode="auto">
          <a:xfrm>
            <a:off x="9115425" y="4172541"/>
            <a:ext cx="490538" cy="811213"/>
          </a:xfrm>
          <a:custGeom>
            <a:avLst/>
            <a:gdLst>
              <a:gd name="T0" fmla="*/ 0 w 309"/>
              <a:gd name="T1" fmla="*/ 511 h 511"/>
              <a:gd name="T2" fmla="*/ 0 w 309"/>
              <a:gd name="T3" fmla="*/ 511 h 511"/>
              <a:gd name="T4" fmla="*/ 0 w 309"/>
              <a:gd name="T5" fmla="*/ 0 h 511"/>
              <a:gd name="T6" fmla="*/ 309 w 309"/>
              <a:gd name="T7" fmla="*/ 0 h 511"/>
              <a:gd name="T8" fmla="*/ 0 w 309"/>
              <a:gd name="T9" fmla="*/ 511 h 5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9" h="511">
                <a:moveTo>
                  <a:pt x="0" y="511"/>
                </a:moveTo>
                <a:lnTo>
                  <a:pt x="0" y="511"/>
                </a:lnTo>
                <a:lnTo>
                  <a:pt x="0" y="0"/>
                </a:lnTo>
                <a:lnTo>
                  <a:pt x="309" y="0"/>
                </a:lnTo>
                <a:lnTo>
                  <a:pt x="0" y="51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06D61CCA-EC8D-44C0-951A-72DF353CF38C}"/>
              </a:ext>
            </a:extLst>
          </p:cNvPr>
          <p:cNvGrpSpPr/>
          <p:nvPr/>
        </p:nvGrpSpPr>
        <p:grpSpPr>
          <a:xfrm>
            <a:off x="4143201" y="2304003"/>
            <a:ext cx="728663" cy="334962"/>
            <a:chOff x="3009900" y="2906713"/>
            <a:chExt cx="728663" cy="334962"/>
          </a:xfrm>
          <a:solidFill>
            <a:schemeClr val="accent2"/>
          </a:solidFill>
        </p:grpSpPr>
        <p:sp>
          <p:nvSpPr>
            <p:cNvPr id="18" name="Freeform 55">
              <a:extLst>
                <a:ext uri="{FF2B5EF4-FFF2-40B4-BE49-F238E27FC236}">
                  <a16:creationId xmlns:a16="http://schemas.microsoft.com/office/drawing/2014/main" xmlns="" id="{421E01F5-0F3C-4905-A4BD-FBAD3F7051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30563" y="2906713"/>
              <a:ext cx="292100" cy="288925"/>
            </a:xfrm>
            <a:custGeom>
              <a:avLst/>
              <a:gdLst>
                <a:gd name="T0" fmla="*/ 10 w 69"/>
                <a:gd name="T1" fmla="*/ 41 h 68"/>
                <a:gd name="T2" fmla="*/ 6 w 69"/>
                <a:gd name="T3" fmla="*/ 51 h 68"/>
                <a:gd name="T4" fmla="*/ 12 w 69"/>
                <a:gd name="T5" fmla="*/ 61 h 68"/>
                <a:gd name="T6" fmla="*/ 22 w 69"/>
                <a:gd name="T7" fmla="*/ 56 h 68"/>
                <a:gd name="T8" fmla="*/ 27 w 69"/>
                <a:gd name="T9" fmla="*/ 65 h 68"/>
                <a:gd name="T10" fmla="*/ 38 w 69"/>
                <a:gd name="T11" fmla="*/ 68 h 68"/>
                <a:gd name="T12" fmla="*/ 42 w 69"/>
                <a:gd name="T13" fmla="*/ 58 h 68"/>
                <a:gd name="T14" fmla="*/ 52 w 69"/>
                <a:gd name="T15" fmla="*/ 61 h 68"/>
                <a:gd name="T16" fmla="*/ 62 w 69"/>
                <a:gd name="T17" fmla="*/ 55 h 68"/>
                <a:gd name="T18" fmla="*/ 57 w 69"/>
                <a:gd name="T19" fmla="*/ 45 h 68"/>
                <a:gd name="T20" fmla="*/ 66 w 69"/>
                <a:gd name="T21" fmla="*/ 41 h 68"/>
                <a:gd name="T22" fmla="*/ 69 w 69"/>
                <a:gd name="T23" fmla="*/ 30 h 68"/>
                <a:gd name="T24" fmla="*/ 58 w 69"/>
                <a:gd name="T25" fmla="*/ 27 h 68"/>
                <a:gd name="T26" fmla="*/ 63 w 69"/>
                <a:gd name="T27" fmla="*/ 17 h 68"/>
                <a:gd name="T28" fmla="*/ 63 w 69"/>
                <a:gd name="T29" fmla="*/ 13 h 68"/>
                <a:gd name="T30" fmla="*/ 53 w 69"/>
                <a:gd name="T31" fmla="*/ 7 h 68"/>
                <a:gd name="T32" fmla="*/ 42 w 69"/>
                <a:gd name="T33" fmla="*/ 10 h 68"/>
                <a:gd name="T34" fmla="*/ 38 w 69"/>
                <a:gd name="T35" fmla="*/ 0 h 68"/>
                <a:gd name="T36" fmla="*/ 27 w 69"/>
                <a:gd name="T37" fmla="*/ 3 h 68"/>
                <a:gd name="T38" fmla="*/ 22 w 69"/>
                <a:gd name="T39" fmla="*/ 12 h 68"/>
                <a:gd name="T40" fmla="*/ 13 w 69"/>
                <a:gd name="T41" fmla="*/ 7 h 68"/>
                <a:gd name="T42" fmla="*/ 7 w 69"/>
                <a:gd name="T43" fmla="*/ 15 h 68"/>
                <a:gd name="T44" fmla="*/ 12 w 69"/>
                <a:gd name="T45" fmla="*/ 22 h 68"/>
                <a:gd name="T46" fmla="*/ 3 w 69"/>
                <a:gd name="T47" fmla="*/ 27 h 68"/>
                <a:gd name="T48" fmla="*/ 0 w 69"/>
                <a:gd name="T49" fmla="*/ 38 h 68"/>
                <a:gd name="T50" fmla="*/ 2 w 69"/>
                <a:gd name="T51" fmla="*/ 30 h 68"/>
                <a:gd name="T52" fmla="*/ 11 w 69"/>
                <a:gd name="T53" fmla="*/ 29 h 68"/>
                <a:gd name="T54" fmla="*/ 14 w 69"/>
                <a:gd name="T55" fmla="*/ 22 h 68"/>
                <a:gd name="T56" fmla="*/ 9 w 69"/>
                <a:gd name="T57" fmla="*/ 16 h 68"/>
                <a:gd name="T58" fmla="*/ 9 w 69"/>
                <a:gd name="T59" fmla="*/ 14 h 68"/>
                <a:gd name="T60" fmla="*/ 16 w 69"/>
                <a:gd name="T61" fmla="*/ 9 h 68"/>
                <a:gd name="T62" fmla="*/ 23 w 69"/>
                <a:gd name="T63" fmla="*/ 14 h 68"/>
                <a:gd name="T64" fmla="*/ 29 w 69"/>
                <a:gd name="T65" fmla="*/ 10 h 68"/>
                <a:gd name="T66" fmla="*/ 31 w 69"/>
                <a:gd name="T67" fmla="*/ 2 h 68"/>
                <a:gd name="T68" fmla="*/ 39 w 69"/>
                <a:gd name="T69" fmla="*/ 3 h 68"/>
                <a:gd name="T70" fmla="*/ 40 w 69"/>
                <a:gd name="T71" fmla="*/ 11 h 68"/>
                <a:gd name="T72" fmla="*/ 48 w 69"/>
                <a:gd name="T73" fmla="*/ 15 h 68"/>
                <a:gd name="T74" fmla="*/ 55 w 69"/>
                <a:gd name="T75" fmla="*/ 9 h 68"/>
                <a:gd name="T76" fmla="*/ 62 w 69"/>
                <a:gd name="T77" fmla="*/ 14 h 68"/>
                <a:gd name="T78" fmla="*/ 62 w 69"/>
                <a:gd name="T79" fmla="*/ 16 h 68"/>
                <a:gd name="T80" fmla="*/ 55 w 69"/>
                <a:gd name="T81" fmla="*/ 24 h 68"/>
                <a:gd name="T82" fmla="*/ 58 w 69"/>
                <a:gd name="T83" fmla="*/ 29 h 68"/>
                <a:gd name="T84" fmla="*/ 67 w 69"/>
                <a:gd name="T85" fmla="*/ 30 h 68"/>
                <a:gd name="T86" fmla="*/ 66 w 69"/>
                <a:gd name="T87" fmla="*/ 39 h 68"/>
                <a:gd name="T88" fmla="*/ 57 w 69"/>
                <a:gd name="T89" fmla="*/ 40 h 68"/>
                <a:gd name="T90" fmla="*/ 55 w 69"/>
                <a:gd name="T91" fmla="*/ 46 h 68"/>
                <a:gd name="T92" fmla="*/ 61 w 69"/>
                <a:gd name="T93" fmla="*/ 54 h 68"/>
                <a:gd name="T94" fmla="*/ 54 w 69"/>
                <a:gd name="T95" fmla="*/ 59 h 68"/>
                <a:gd name="T96" fmla="*/ 47 w 69"/>
                <a:gd name="T97" fmla="*/ 53 h 68"/>
                <a:gd name="T98" fmla="*/ 39 w 69"/>
                <a:gd name="T99" fmla="*/ 57 h 68"/>
                <a:gd name="T100" fmla="*/ 38 w 69"/>
                <a:gd name="T101" fmla="*/ 66 h 68"/>
                <a:gd name="T102" fmla="*/ 29 w 69"/>
                <a:gd name="T103" fmla="*/ 65 h 68"/>
                <a:gd name="T104" fmla="*/ 29 w 69"/>
                <a:gd name="T105" fmla="*/ 56 h 68"/>
                <a:gd name="T106" fmla="*/ 21 w 69"/>
                <a:gd name="T107" fmla="*/ 53 h 68"/>
                <a:gd name="T108" fmla="*/ 13 w 69"/>
                <a:gd name="T109" fmla="*/ 59 h 68"/>
                <a:gd name="T110" fmla="*/ 8 w 69"/>
                <a:gd name="T111" fmla="*/ 52 h 68"/>
                <a:gd name="T112" fmla="*/ 14 w 69"/>
                <a:gd name="T113" fmla="*/ 45 h 68"/>
                <a:gd name="T114" fmla="*/ 11 w 69"/>
                <a:gd name="T115" fmla="*/ 39 h 68"/>
                <a:gd name="T116" fmla="*/ 2 w 69"/>
                <a:gd name="T117" fmla="*/ 3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9" h="68">
                  <a:moveTo>
                    <a:pt x="3" y="41"/>
                  </a:moveTo>
                  <a:cubicBezTo>
                    <a:pt x="10" y="41"/>
                    <a:pt x="10" y="41"/>
                    <a:pt x="10" y="41"/>
                  </a:cubicBezTo>
                  <a:cubicBezTo>
                    <a:pt x="11" y="42"/>
                    <a:pt x="11" y="44"/>
                    <a:pt x="12" y="45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5" y="52"/>
                    <a:pt x="5" y="54"/>
                    <a:pt x="6" y="55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3" y="62"/>
                    <a:pt x="15" y="62"/>
                    <a:pt x="16" y="61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3" y="57"/>
                    <a:pt x="25" y="57"/>
                    <a:pt x="27" y="58"/>
                  </a:cubicBezTo>
                  <a:cubicBezTo>
                    <a:pt x="27" y="65"/>
                    <a:pt x="27" y="65"/>
                    <a:pt x="27" y="65"/>
                  </a:cubicBezTo>
                  <a:cubicBezTo>
                    <a:pt x="27" y="67"/>
                    <a:pt x="29" y="68"/>
                    <a:pt x="31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40" y="68"/>
                    <a:pt x="42" y="67"/>
                    <a:pt x="42" y="65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43" y="57"/>
                    <a:pt x="45" y="57"/>
                    <a:pt x="47" y="56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3" y="62"/>
                    <a:pt x="55" y="62"/>
                    <a:pt x="57" y="6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3" y="54"/>
                    <a:pt x="63" y="52"/>
                    <a:pt x="62" y="51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4"/>
                    <a:pt x="58" y="42"/>
                    <a:pt x="58" y="41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67" y="41"/>
                    <a:pt x="69" y="39"/>
                    <a:pt x="69" y="38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9" y="28"/>
                    <a:pt x="67" y="27"/>
                    <a:pt x="66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8" y="26"/>
                    <a:pt x="58" y="25"/>
                    <a:pt x="57" y="23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4" y="17"/>
                    <a:pt x="64" y="16"/>
                    <a:pt x="64" y="15"/>
                  </a:cubicBezTo>
                  <a:cubicBezTo>
                    <a:pt x="64" y="14"/>
                    <a:pt x="64" y="13"/>
                    <a:pt x="63" y="13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57" y="6"/>
                    <a:pt x="55" y="6"/>
                    <a:pt x="53" y="7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6" y="11"/>
                    <a:pt x="44" y="10"/>
                    <a:pt x="42" y="10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2" y="1"/>
                    <a:pt x="40" y="0"/>
                    <a:pt x="38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9" y="0"/>
                    <a:pt x="27" y="1"/>
                    <a:pt x="27" y="3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10"/>
                    <a:pt x="24" y="11"/>
                    <a:pt x="22" y="12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6"/>
                    <a:pt x="15" y="6"/>
                    <a:pt x="13" y="7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7" y="13"/>
                    <a:pt x="7" y="14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1" y="23"/>
                    <a:pt x="11" y="25"/>
                    <a:pt x="10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1" y="27"/>
                    <a:pt x="0" y="28"/>
                    <a:pt x="0" y="3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9"/>
                    <a:pt x="1" y="41"/>
                    <a:pt x="3" y="41"/>
                  </a:cubicBezTo>
                  <a:close/>
                  <a:moveTo>
                    <a:pt x="2" y="30"/>
                  </a:moveTo>
                  <a:cubicBezTo>
                    <a:pt x="2" y="29"/>
                    <a:pt x="2" y="29"/>
                    <a:pt x="3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29"/>
                    <a:pt x="12" y="28"/>
                    <a:pt x="12" y="28"/>
                  </a:cubicBezTo>
                  <a:cubicBezTo>
                    <a:pt x="12" y="26"/>
                    <a:pt x="13" y="24"/>
                    <a:pt x="14" y="22"/>
                  </a:cubicBezTo>
                  <a:cubicBezTo>
                    <a:pt x="15" y="22"/>
                    <a:pt x="15" y="21"/>
                    <a:pt x="14" y="21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8"/>
                    <a:pt x="16" y="8"/>
                    <a:pt x="16" y="9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2" y="14"/>
                    <a:pt x="23" y="14"/>
                  </a:cubicBezTo>
                  <a:cubicBezTo>
                    <a:pt x="24" y="13"/>
                    <a:pt x="27" y="12"/>
                    <a:pt x="29" y="11"/>
                  </a:cubicBezTo>
                  <a:cubicBezTo>
                    <a:pt x="29" y="11"/>
                    <a:pt x="29" y="11"/>
                    <a:pt x="29" y="10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2"/>
                    <a:pt x="30" y="2"/>
                    <a:pt x="31" y="2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39" y="2"/>
                    <a:pt x="39" y="3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3" y="12"/>
                    <a:pt x="45" y="13"/>
                    <a:pt x="48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8" y="15"/>
                    <a:pt x="49" y="15"/>
                    <a:pt x="49" y="15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5" y="8"/>
                    <a:pt x="56" y="8"/>
                    <a:pt x="56" y="9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4"/>
                    <a:pt x="62" y="15"/>
                    <a:pt x="62" y="15"/>
                  </a:cubicBezTo>
                  <a:cubicBezTo>
                    <a:pt x="62" y="15"/>
                    <a:pt x="62" y="16"/>
                    <a:pt x="62" y="16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5" y="23"/>
                    <a:pt x="55" y="23"/>
                    <a:pt x="55" y="24"/>
                  </a:cubicBezTo>
                  <a:cubicBezTo>
                    <a:pt x="56" y="25"/>
                    <a:pt x="56" y="27"/>
                    <a:pt x="57" y="28"/>
                  </a:cubicBezTo>
                  <a:cubicBezTo>
                    <a:pt x="57" y="28"/>
                    <a:pt x="57" y="29"/>
                    <a:pt x="58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7" y="29"/>
                    <a:pt x="67" y="30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67" y="38"/>
                    <a:pt x="66" y="39"/>
                    <a:pt x="66" y="39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9"/>
                    <a:pt x="57" y="39"/>
                    <a:pt x="57" y="40"/>
                  </a:cubicBezTo>
                  <a:cubicBezTo>
                    <a:pt x="56" y="41"/>
                    <a:pt x="55" y="43"/>
                    <a:pt x="55" y="45"/>
                  </a:cubicBezTo>
                  <a:cubicBezTo>
                    <a:pt x="54" y="45"/>
                    <a:pt x="54" y="46"/>
                    <a:pt x="55" y="46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1" y="53"/>
                    <a:pt x="61" y="53"/>
                    <a:pt x="61" y="54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5" y="60"/>
                    <a:pt x="54" y="60"/>
                    <a:pt x="54" y="59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5" y="55"/>
                    <a:pt x="42" y="55"/>
                    <a:pt x="40" y="56"/>
                  </a:cubicBezTo>
                  <a:cubicBezTo>
                    <a:pt x="40" y="56"/>
                    <a:pt x="39" y="57"/>
                    <a:pt x="39" y="57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9" y="65"/>
                    <a:pt x="39" y="66"/>
                    <a:pt x="38" y="66"/>
                  </a:cubicBezTo>
                  <a:cubicBezTo>
                    <a:pt x="31" y="66"/>
                    <a:pt x="31" y="66"/>
                    <a:pt x="31" y="66"/>
                  </a:cubicBezTo>
                  <a:cubicBezTo>
                    <a:pt x="30" y="66"/>
                    <a:pt x="29" y="65"/>
                    <a:pt x="29" y="65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29" y="57"/>
                    <a:pt x="29" y="56"/>
                    <a:pt x="29" y="56"/>
                  </a:cubicBezTo>
                  <a:cubicBezTo>
                    <a:pt x="26" y="56"/>
                    <a:pt x="24" y="55"/>
                    <a:pt x="22" y="53"/>
                  </a:cubicBezTo>
                  <a:cubicBezTo>
                    <a:pt x="22" y="53"/>
                    <a:pt x="21" y="53"/>
                    <a:pt x="21" y="53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5" y="60"/>
                    <a:pt x="14" y="60"/>
                    <a:pt x="13" y="59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3"/>
                    <a:pt x="7" y="53"/>
                    <a:pt x="8" y="52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4" y="46"/>
                    <a:pt x="14" y="45"/>
                    <a:pt x="14" y="45"/>
                  </a:cubicBezTo>
                  <a:cubicBezTo>
                    <a:pt x="13" y="43"/>
                    <a:pt x="12" y="41"/>
                    <a:pt x="12" y="40"/>
                  </a:cubicBezTo>
                  <a:cubicBezTo>
                    <a:pt x="12" y="39"/>
                    <a:pt x="11" y="39"/>
                    <a:pt x="11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2" y="38"/>
                    <a:pt x="2" y="38"/>
                  </a:cubicBezTo>
                  <a:lnTo>
                    <a:pt x="2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6">
              <a:extLst>
                <a:ext uri="{FF2B5EF4-FFF2-40B4-BE49-F238E27FC236}">
                  <a16:creationId xmlns:a16="http://schemas.microsoft.com/office/drawing/2014/main" xmlns="" id="{3A486C8A-F99E-47EC-9DB8-E11E357FA3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7400" y="3000375"/>
              <a:ext cx="96838" cy="96838"/>
            </a:xfrm>
            <a:custGeom>
              <a:avLst/>
              <a:gdLst>
                <a:gd name="T0" fmla="*/ 11 w 23"/>
                <a:gd name="T1" fmla="*/ 23 h 23"/>
                <a:gd name="T2" fmla="*/ 23 w 23"/>
                <a:gd name="T3" fmla="*/ 12 h 23"/>
                <a:gd name="T4" fmla="*/ 11 w 23"/>
                <a:gd name="T5" fmla="*/ 0 h 23"/>
                <a:gd name="T6" fmla="*/ 0 w 23"/>
                <a:gd name="T7" fmla="*/ 12 h 23"/>
                <a:gd name="T8" fmla="*/ 11 w 23"/>
                <a:gd name="T9" fmla="*/ 23 h 23"/>
                <a:gd name="T10" fmla="*/ 11 w 23"/>
                <a:gd name="T11" fmla="*/ 2 h 23"/>
                <a:gd name="T12" fmla="*/ 21 w 23"/>
                <a:gd name="T13" fmla="*/ 12 h 23"/>
                <a:gd name="T14" fmla="*/ 11 w 23"/>
                <a:gd name="T15" fmla="*/ 21 h 23"/>
                <a:gd name="T16" fmla="*/ 2 w 23"/>
                <a:gd name="T17" fmla="*/ 12 h 23"/>
                <a:gd name="T18" fmla="*/ 11 w 23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3">
                  <a:moveTo>
                    <a:pt x="11" y="23"/>
                  </a:move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8"/>
                    <a:pt x="5" y="23"/>
                    <a:pt x="11" y="23"/>
                  </a:cubicBezTo>
                  <a:close/>
                  <a:moveTo>
                    <a:pt x="11" y="2"/>
                  </a:moveTo>
                  <a:cubicBezTo>
                    <a:pt x="17" y="2"/>
                    <a:pt x="21" y="6"/>
                    <a:pt x="21" y="12"/>
                  </a:cubicBezTo>
                  <a:cubicBezTo>
                    <a:pt x="21" y="17"/>
                    <a:pt x="17" y="21"/>
                    <a:pt x="11" y="21"/>
                  </a:cubicBezTo>
                  <a:cubicBezTo>
                    <a:pt x="6" y="21"/>
                    <a:pt x="2" y="17"/>
                    <a:pt x="2" y="12"/>
                  </a:cubicBezTo>
                  <a:cubicBezTo>
                    <a:pt x="2" y="7"/>
                    <a:pt x="6" y="2"/>
                    <a:pt x="1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7">
              <a:extLst>
                <a:ext uri="{FF2B5EF4-FFF2-40B4-BE49-F238E27FC236}">
                  <a16:creationId xmlns:a16="http://schemas.microsoft.com/office/drawing/2014/main" xmlns="" id="{841CB130-C93C-4841-A50A-ECFBB84C7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81338" y="3079750"/>
              <a:ext cx="71438" cy="73025"/>
            </a:xfrm>
            <a:custGeom>
              <a:avLst/>
              <a:gdLst>
                <a:gd name="T0" fmla="*/ 8 w 17"/>
                <a:gd name="T1" fmla="*/ 17 h 17"/>
                <a:gd name="T2" fmla="*/ 17 w 17"/>
                <a:gd name="T3" fmla="*/ 9 h 17"/>
                <a:gd name="T4" fmla="*/ 8 w 17"/>
                <a:gd name="T5" fmla="*/ 0 h 17"/>
                <a:gd name="T6" fmla="*/ 0 w 17"/>
                <a:gd name="T7" fmla="*/ 9 h 17"/>
                <a:gd name="T8" fmla="*/ 8 w 17"/>
                <a:gd name="T9" fmla="*/ 17 h 17"/>
                <a:gd name="T10" fmla="*/ 8 w 17"/>
                <a:gd name="T11" fmla="*/ 2 h 17"/>
                <a:gd name="T12" fmla="*/ 15 w 17"/>
                <a:gd name="T13" fmla="*/ 9 h 17"/>
                <a:gd name="T14" fmla="*/ 8 w 17"/>
                <a:gd name="T15" fmla="*/ 15 h 17"/>
                <a:gd name="T16" fmla="*/ 2 w 17"/>
                <a:gd name="T17" fmla="*/ 9 h 17"/>
                <a:gd name="T18" fmla="*/ 8 w 17"/>
                <a:gd name="T19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8" y="17"/>
                  </a:moveTo>
                  <a:cubicBezTo>
                    <a:pt x="13" y="17"/>
                    <a:pt x="17" y="13"/>
                    <a:pt x="17" y="9"/>
                  </a:cubicBez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3"/>
                    <a:pt x="4" y="17"/>
                    <a:pt x="8" y="17"/>
                  </a:cubicBezTo>
                  <a:close/>
                  <a:moveTo>
                    <a:pt x="8" y="2"/>
                  </a:moveTo>
                  <a:cubicBezTo>
                    <a:pt x="12" y="2"/>
                    <a:pt x="15" y="5"/>
                    <a:pt x="15" y="9"/>
                  </a:cubicBezTo>
                  <a:cubicBezTo>
                    <a:pt x="15" y="12"/>
                    <a:pt x="12" y="15"/>
                    <a:pt x="8" y="15"/>
                  </a:cubicBezTo>
                  <a:cubicBezTo>
                    <a:pt x="5" y="15"/>
                    <a:pt x="2" y="12"/>
                    <a:pt x="2" y="9"/>
                  </a:cubicBezTo>
                  <a:cubicBezTo>
                    <a:pt x="2" y="5"/>
                    <a:pt x="5" y="2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8">
              <a:extLst>
                <a:ext uri="{FF2B5EF4-FFF2-40B4-BE49-F238E27FC236}">
                  <a16:creationId xmlns:a16="http://schemas.microsoft.com/office/drawing/2014/main" xmlns="" id="{E3C861CF-4CE6-4A79-8FE8-A282C22BAC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09900" y="3013075"/>
              <a:ext cx="211138" cy="207963"/>
            </a:xfrm>
            <a:custGeom>
              <a:avLst/>
              <a:gdLst>
                <a:gd name="T0" fmla="*/ 8 w 50"/>
                <a:gd name="T1" fmla="*/ 30 h 49"/>
                <a:gd name="T2" fmla="*/ 5 w 50"/>
                <a:gd name="T3" fmla="*/ 36 h 49"/>
                <a:gd name="T4" fmla="*/ 5 w 50"/>
                <a:gd name="T5" fmla="*/ 40 h 49"/>
                <a:gd name="T6" fmla="*/ 13 w 50"/>
                <a:gd name="T7" fmla="*/ 44 h 49"/>
                <a:gd name="T8" fmla="*/ 20 w 50"/>
                <a:gd name="T9" fmla="*/ 42 h 49"/>
                <a:gd name="T10" fmla="*/ 23 w 50"/>
                <a:gd name="T11" fmla="*/ 49 h 49"/>
                <a:gd name="T12" fmla="*/ 31 w 50"/>
                <a:gd name="T13" fmla="*/ 47 h 49"/>
                <a:gd name="T14" fmla="*/ 34 w 50"/>
                <a:gd name="T15" fmla="*/ 41 h 49"/>
                <a:gd name="T16" fmla="*/ 41 w 50"/>
                <a:gd name="T17" fmla="*/ 44 h 49"/>
                <a:gd name="T18" fmla="*/ 46 w 50"/>
                <a:gd name="T19" fmla="*/ 38 h 49"/>
                <a:gd name="T20" fmla="*/ 42 w 50"/>
                <a:gd name="T21" fmla="*/ 33 h 49"/>
                <a:gd name="T22" fmla="*/ 48 w 50"/>
                <a:gd name="T23" fmla="*/ 30 h 49"/>
                <a:gd name="T24" fmla="*/ 50 w 50"/>
                <a:gd name="T25" fmla="*/ 22 h 49"/>
                <a:gd name="T26" fmla="*/ 43 w 50"/>
                <a:gd name="T27" fmla="*/ 19 h 49"/>
                <a:gd name="T28" fmla="*/ 46 w 50"/>
                <a:gd name="T29" fmla="*/ 13 h 49"/>
                <a:gd name="T30" fmla="*/ 46 w 50"/>
                <a:gd name="T31" fmla="*/ 10 h 49"/>
                <a:gd name="T32" fmla="*/ 39 w 50"/>
                <a:gd name="T33" fmla="*/ 6 h 49"/>
                <a:gd name="T34" fmla="*/ 31 w 50"/>
                <a:gd name="T35" fmla="*/ 7 h 49"/>
                <a:gd name="T36" fmla="*/ 28 w 50"/>
                <a:gd name="T37" fmla="*/ 0 h 49"/>
                <a:gd name="T38" fmla="*/ 20 w 50"/>
                <a:gd name="T39" fmla="*/ 3 h 49"/>
                <a:gd name="T40" fmla="*/ 17 w 50"/>
                <a:gd name="T41" fmla="*/ 9 h 49"/>
                <a:gd name="T42" fmla="*/ 10 w 50"/>
                <a:gd name="T43" fmla="*/ 6 h 49"/>
                <a:gd name="T44" fmla="*/ 6 w 50"/>
                <a:gd name="T45" fmla="*/ 11 h 49"/>
                <a:gd name="T46" fmla="*/ 9 w 50"/>
                <a:gd name="T47" fmla="*/ 16 h 49"/>
                <a:gd name="T48" fmla="*/ 3 w 50"/>
                <a:gd name="T49" fmla="*/ 19 h 49"/>
                <a:gd name="T50" fmla="*/ 0 w 50"/>
                <a:gd name="T51" fmla="*/ 27 h 49"/>
                <a:gd name="T52" fmla="*/ 3 w 50"/>
                <a:gd name="T53" fmla="*/ 22 h 49"/>
                <a:gd name="T54" fmla="*/ 9 w 50"/>
                <a:gd name="T55" fmla="*/ 21 h 49"/>
                <a:gd name="T56" fmla="*/ 12 w 50"/>
                <a:gd name="T57" fmla="*/ 17 h 49"/>
                <a:gd name="T58" fmla="*/ 8 w 50"/>
                <a:gd name="T59" fmla="*/ 12 h 49"/>
                <a:gd name="T60" fmla="*/ 8 w 50"/>
                <a:gd name="T61" fmla="*/ 11 h 49"/>
                <a:gd name="T62" fmla="*/ 12 w 50"/>
                <a:gd name="T63" fmla="*/ 7 h 49"/>
                <a:gd name="T64" fmla="*/ 17 w 50"/>
                <a:gd name="T65" fmla="*/ 11 h 49"/>
                <a:gd name="T66" fmla="*/ 22 w 50"/>
                <a:gd name="T67" fmla="*/ 8 h 49"/>
                <a:gd name="T68" fmla="*/ 23 w 50"/>
                <a:gd name="T69" fmla="*/ 2 h 49"/>
                <a:gd name="T70" fmla="*/ 29 w 50"/>
                <a:gd name="T71" fmla="*/ 3 h 49"/>
                <a:gd name="T72" fmla="*/ 30 w 50"/>
                <a:gd name="T73" fmla="*/ 9 h 49"/>
                <a:gd name="T74" fmla="*/ 35 w 50"/>
                <a:gd name="T75" fmla="*/ 12 h 49"/>
                <a:gd name="T76" fmla="*/ 40 w 50"/>
                <a:gd name="T77" fmla="*/ 7 h 49"/>
                <a:gd name="T78" fmla="*/ 45 w 50"/>
                <a:gd name="T79" fmla="*/ 11 h 49"/>
                <a:gd name="T80" fmla="*/ 45 w 50"/>
                <a:gd name="T81" fmla="*/ 12 h 49"/>
                <a:gd name="T82" fmla="*/ 40 w 50"/>
                <a:gd name="T83" fmla="*/ 18 h 49"/>
                <a:gd name="T84" fmla="*/ 42 w 50"/>
                <a:gd name="T85" fmla="*/ 21 h 49"/>
                <a:gd name="T86" fmla="*/ 48 w 50"/>
                <a:gd name="T87" fmla="*/ 22 h 49"/>
                <a:gd name="T88" fmla="*/ 48 w 50"/>
                <a:gd name="T89" fmla="*/ 28 h 49"/>
                <a:gd name="T90" fmla="*/ 41 w 50"/>
                <a:gd name="T91" fmla="*/ 29 h 49"/>
                <a:gd name="T92" fmla="*/ 40 w 50"/>
                <a:gd name="T93" fmla="*/ 34 h 49"/>
                <a:gd name="T94" fmla="*/ 44 w 50"/>
                <a:gd name="T95" fmla="*/ 38 h 49"/>
                <a:gd name="T96" fmla="*/ 40 w 50"/>
                <a:gd name="T97" fmla="*/ 43 h 49"/>
                <a:gd name="T98" fmla="*/ 35 w 50"/>
                <a:gd name="T99" fmla="*/ 38 h 49"/>
                <a:gd name="T100" fmla="*/ 30 w 50"/>
                <a:gd name="T101" fmla="*/ 40 h 49"/>
                <a:gd name="T102" fmla="*/ 29 w 50"/>
                <a:gd name="T103" fmla="*/ 47 h 49"/>
                <a:gd name="T104" fmla="*/ 23 w 50"/>
                <a:gd name="T105" fmla="*/ 47 h 49"/>
                <a:gd name="T106" fmla="*/ 22 w 50"/>
                <a:gd name="T107" fmla="*/ 41 h 49"/>
                <a:gd name="T108" fmla="*/ 17 w 50"/>
                <a:gd name="T109" fmla="*/ 38 h 49"/>
                <a:gd name="T110" fmla="*/ 11 w 50"/>
                <a:gd name="T111" fmla="*/ 43 h 49"/>
                <a:gd name="T112" fmla="*/ 7 w 50"/>
                <a:gd name="T113" fmla="*/ 39 h 49"/>
                <a:gd name="T114" fmla="*/ 7 w 50"/>
                <a:gd name="T115" fmla="*/ 38 h 49"/>
                <a:gd name="T116" fmla="*/ 11 w 50"/>
                <a:gd name="T117" fmla="*/ 32 h 49"/>
                <a:gd name="T118" fmla="*/ 9 w 50"/>
                <a:gd name="T119" fmla="*/ 28 h 49"/>
                <a:gd name="T120" fmla="*/ 3 w 50"/>
                <a:gd name="T121" fmla="*/ 2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0" h="49">
                  <a:moveTo>
                    <a:pt x="3" y="30"/>
                  </a:moveTo>
                  <a:cubicBezTo>
                    <a:pt x="8" y="30"/>
                    <a:pt x="8" y="30"/>
                    <a:pt x="8" y="30"/>
                  </a:cubicBezTo>
                  <a:cubicBezTo>
                    <a:pt x="8" y="31"/>
                    <a:pt x="9" y="32"/>
                    <a:pt x="9" y="33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5" y="37"/>
                    <a:pt x="5" y="38"/>
                    <a:pt x="5" y="38"/>
                  </a:cubicBezTo>
                  <a:cubicBezTo>
                    <a:pt x="5" y="39"/>
                    <a:pt x="5" y="40"/>
                    <a:pt x="5" y="40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0" y="45"/>
                    <a:pt x="12" y="45"/>
                    <a:pt x="13" y="44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8" y="41"/>
                    <a:pt x="19" y="42"/>
                    <a:pt x="20" y="42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8"/>
                    <a:pt x="21" y="49"/>
                    <a:pt x="23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30" y="49"/>
                    <a:pt x="31" y="48"/>
                    <a:pt x="31" y="47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2" y="42"/>
                    <a:pt x="33" y="41"/>
                    <a:pt x="34" y="41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0" y="45"/>
                    <a:pt x="41" y="44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6" y="40"/>
                    <a:pt x="46" y="39"/>
                    <a:pt x="46" y="38"/>
                  </a:cubicBezTo>
                  <a:cubicBezTo>
                    <a:pt x="46" y="38"/>
                    <a:pt x="46" y="37"/>
                    <a:pt x="45" y="36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2" y="32"/>
                    <a:pt x="42" y="31"/>
                    <a:pt x="43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9" y="30"/>
                    <a:pt x="50" y="29"/>
                    <a:pt x="50" y="27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0" y="21"/>
                    <a:pt x="49" y="19"/>
                    <a:pt x="48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2" y="19"/>
                    <a:pt x="42" y="18"/>
                    <a:pt x="42" y="18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7" y="13"/>
                    <a:pt x="47" y="12"/>
                    <a:pt x="47" y="11"/>
                  </a:cubicBezTo>
                  <a:cubicBezTo>
                    <a:pt x="47" y="11"/>
                    <a:pt x="47" y="10"/>
                    <a:pt x="46" y="1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5"/>
                    <a:pt x="40" y="5"/>
                    <a:pt x="39" y="6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2" y="8"/>
                    <a:pt x="31" y="7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1"/>
                    <a:pt x="30" y="0"/>
                    <a:pt x="2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20" y="1"/>
                    <a:pt x="20" y="3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8"/>
                    <a:pt x="18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3" y="5"/>
                    <a:pt x="11" y="5"/>
                    <a:pt x="10" y="6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6" y="11"/>
                    <a:pt x="6" y="11"/>
                  </a:cubicBezTo>
                  <a:cubicBezTo>
                    <a:pt x="6" y="12"/>
                    <a:pt x="6" y="13"/>
                    <a:pt x="6" y="13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7"/>
                    <a:pt x="8" y="18"/>
                    <a:pt x="8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2" y="19"/>
                    <a:pt x="0" y="21"/>
                    <a:pt x="0" y="2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2" y="30"/>
                    <a:pt x="3" y="30"/>
                  </a:cubicBezTo>
                  <a:close/>
                  <a:moveTo>
                    <a:pt x="3" y="22"/>
                  </a:moveTo>
                  <a:cubicBezTo>
                    <a:pt x="3" y="22"/>
                    <a:pt x="3" y="21"/>
                    <a:pt x="3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10" y="21"/>
                    <a:pt x="10" y="21"/>
                  </a:cubicBezTo>
                  <a:cubicBezTo>
                    <a:pt x="10" y="19"/>
                    <a:pt x="11" y="18"/>
                    <a:pt x="12" y="17"/>
                  </a:cubicBezTo>
                  <a:cubicBezTo>
                    <a:pt x="12" y="16"/>
                    <a:pt x="12" y="16"/>
                    <a:pt x="11" y="15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11"/>
                    <a:pt x="17" y="11"/>
                    <a:pt x="17" y="11"/>
                  </a:cubicBezTo>
                  <a:cubicBezTo>
                    <a:pt x="19" y="10"/>
                    <a:pt x="20" y="10"/>
                    <a:pt x="21" y="9"/>
                  </a:cubicBezTo>
                  <a:cubicBezTo>
                    <a:pt x="22" y="9"/>
                    <a:pt x="22" y="9"/>
                    <a:pt x="22" y="8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2" y="2"/>
                    <a:pt x="23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3"/>
                    <a:pt x="29" y="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9"/>
                    <a:pt x="29" y="9"/>
                    <a:pt x="30" y="9"/>
                  </a:cubicBezTo>
                  <a:cubicBezTo>
                    <a:pt x="31" y="10"/>
                    <a:pt x="33" y="10"/>
                    <a:pt x="35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5" y="12"/>
                    <a:pt x="36" y="12"/>
                    <a:pt x="36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1" y="7"/>
                    <a:pt x="41" y="7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0" y="17"/>
                    <a:pt x="40" y="17"/>
                    <a:pt x="40" y="18"/>
                  </a:cubicBezTo>
                  <a:cubicBezTo>
                    <a:pt x="40" y="19"/>
                    <a:pt x="41" y="20"/>
                    <a:pt x="41" y="21"/>
                  </a:cubicBezTo>
                  <a:cubicBezTo>
                    <a:pt x="41" y="21"/>
                    <a:pt x="41" y="21"/>
                    <a:pt x="42" y="21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8" y="21"/>
                    <a:pt x="48" y="22"/>
                    <a:pt x="48" y="22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1" y="28"/>
                    <a:pt x="41" y="28"/>
                    <a:pt x="41" y="29"/>
                  </a:cubicBezTo>
                  <a:cubicBezTo>
                    <a:pt x="41" y="30"/>
                    <a:pt x="40" y="31"/>
                    <a:pt x="39" y="32"/>
                  </a:cubicBezTo>
                  <a:cubicBezTo>
                    <a:pt x="39" y="33"/>
                    <a:pt x="39" y="33"/>
                    <a:pt x="40" y="3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8"/>
                    <a:pt x="44" y="38"/>
                    <a:pt x="44" y="39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39" y="43"/>
                    <a:pt x="39" y="43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8"/>
                    <a:pt x="34" y="38"/>
                    <a:pt x="34" y="38"/>
                  </a:cubicBezTo>
                  <a:cubicBezTo>
                    <a:pt x="33" y="39"/>
                    <a:pt x="31" y="40"/>
                    <a:pt x="30" y="40"/>
                  </a:cubicBezTo>
                  <a:cubicBezTo>
                    <a:pt x="29" y="40"/>
                    <a:pt x="29" y="41"/>
                    <a:pt x="29" y="41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9" y="47"/>
                    <a:pt x="29" y="47"/>
                    <a:pt x="28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0"/>
                    <a:pt x="21" y="40"/>
                  </a:cubicBezTo>
                  <a:cubicBezTo>
                    <a:pt x="20" y="40"/>
                    <a:pt x="18" y="39"/>
                    <a:pt x="17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1" y="33"/>
                    <a:pt x="12" y="33"/>
                    <a:pt x="11" y="32"/>
                  </a:cubicBezTo>
                  <a:cubicBezTo>
                    <a:pt x="11" y="31"/>
                    <a:pt x="10" y="30"/>
                    <a:pt x="10" y="29"/>
                  </a:cubicBezTo>
                  <a:cubicBezTo>
                    <a:pt x="10" y="28"/>
                    <a:pt x="9" y="28"/>
                    <a:pt x="9" y="28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3" y="27"/>
                  </a:cubicBezTo>
                  <a:lnTo>
                    <a:pt x="3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9">
              <a:extLst>
                <a:ext uri="{FF2B5EF4-FFF2-40B4-BE49-F238E27FC236}">
                  <a16:creationId xmlns:a16="http://schemas.microsoft.com/office/drawing/2014/main" xmlns="" id="{7E968055-03C1-48D9-B95A-6089FD80641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25838" y="3038475"/>
              <a:ext cx="212725" cy="203200"/>
            </a:xfrm>
            <a:custGeom>
              <a:avLst/>
              <a:gdLst>
                <a:gd name="T0" fmla="*/ 10 w 50"/>
                <a:gd name="T1" fmla="*/ 35 h 48"/>
                <a:gd name="T2" fmla="*/ 13 w 50"/>
                <a:gd name="T3" fmla="*/ 45 h 48"/>
                <a:gd name="T4" fmla="*/ 23 w 50"/>
                <a:gd name="T5" fmla="*/ 42 h 48"/>
                <a:gd name="T6" fmla="*/ 32 w 50"/>
                <a:gd name="T7" fmla="*/ 48 h 48"/>
                <a:gd name="T8" fmla="*/ 38 w 50"/>
                <a:gd name="T9" fmla="*/ 42 h 48"/>
                <a:gd name="T10" fmla="*/ 43 w 50"/>
                <a:gd name="T11" fmla="*/ 37 h 48"/>
                <a:gd name="T12" fmla="*/ 48 w 50"/>
                <a:gd name="T13" fmla="*/ 28 h 48"/>
                <a:gd name="T14" fmla="*/ 43 w 50"/>
                <a:gd name="T15" fmla="*/ 23 h 48"/>
                <a:gd name="T16" fmla="*/ 50 w 50"/>
                <a:gd name="T17" fmla="*/ 18 h 48"/>
                <a:gd name="T18" fmla="*/ 39 w 50"/>
                <a:gd name="T19" fmla="*/ 13 h 48"/>
                <a:gd name="T20" fmla="*/ 36 w 50"/>
                <a:gd name="T21" fmla="*/ 2 h 48"/>
                <a:gd name="T22" fmla="*/ 28 w 50"/>
                <a:gd name="T23" fmla="*/ 1 h 48"/>
                <a:gd name="T24" fmla="*/ 21 w 50"/>
                <a:gd name="T25" fmla="*/ 2 h 48"/>
                <a:gd name="T26" fmla="*/ 11 w 50"/>
                <a:gd name="T27" fmla="*/ 4 h 48"/>
                <a:gd name="T28" fmla="*/ 10 w 50"/>
                <a:gd name="T29" fmla="*/ 12 h 48"/>
                <a:gd name="T30" fmla="*/ 3 w 50"/>
                <a:gd name="T31" fmla="*/ 12 h 48"/>
                <a:gd name="T32" fmla="*/ 2 w 50"/>
                <a:gd name="T33" fmla="*/ 20 h 48"/>
                <a:gd name="T34" fmla="*/ 2 w 50"/>
                <a:gd name="T35" fmla="*/ 27 h 48"/>
                <a:gd name="T36" fmla="*/ 2 w 50"/>
                <a:gd name="T37" fmla="*/ 35 h 48"/>
                <a:gd name="T38" fmla="*/ 9 w 50"/>
                <a:gd name="T39" fmla="*/ 25 h 48"/>
                <a:gd name="T40" fmla="*/ 3 w 50"/>
                <a:gd name="T41" fmla="*/ 18 h 48"/>
                <a:gd name="T42" fmla="*/ 4 w 50"/>
                <a:gd name="T43" fmla="*/ 12 h 48"/>
                <a:gd name="T44" fmla="*/ 12 w 50"/>
                <a:gd name="T45" fmla="*/ 14 h 48"/>
                <a:gd name="T46" fmla="*/ 13 w 50"/>
                <a:gd name="T47" fmla="*/ 5 h 48"/>
                <a:gd name="T48" fmla="*/ 19 w 50"/>
                <a:gd name="T49" fmla="*/ 2 h 48"/>
                <a:gd name="T50" fmla="*/ 22 w 50"/>
                <a:gd name="T51" fmla="*/ 8 h 48"/>
                <a:gd name="T52" fmla="*/ 30 w 50"/>
                <a:gd name="T53" fmla="*/ 2 h 48"/>
                <a:gd name="T54" fmla="*/ 36 w 50"/>
                <a:gd name="T55" fmla="*/ 5 h 48"/>
                <a:gd name="T56" fmla="*/ 38 w 50"/>
                <a:gd name="T57" fmla="*/ 15 h 48"/>
                <a:gd name="T58" fmla="*/ 45 w 50"/>
                <a:gd name="T59" fmla="*/ 13 h 48"/>
                <a:gd name="T60" fmla="*/ 48 w 50"/>
                <a:gd name="T61" fmla="*/ 19 h 48"/>
                <a:gd name="T62" fmla="*/ 40 w 50"/>
                <a:gd name="T63" fmla="*/ 23 h 48"/>
                <a:gd name="T64" fmla="*/ 46 w 50"/>
                <a:gd name="T65" fmla="*/ 29 h 48"/>
                <a:gd name="T66" fmla="*/ 44 w 50"/>
                <a:gd name="T67" fmla="*/ 35 h 48"/>
                <a:gd name="T68" fmla="*/ 37 w 50"/>
                <a:gd name="T69" fmla="*/ 33 h 48"/>
                <a:gd name="T70" fmla="*/ 37 w 50"/>
                <a:gd name="T71" fmla="*/ 43 h 48"/>
                <a:gd name="T72" fmla="*/ 31 w 50"/>
                <a:gd name="T73" fmla="*/ 45 h 48"/>
                <a:gd name="T74" fmla="*/ 22 w 50"/>
                <a:gd name="T75" fmla="*/ 40 h 48"/>
                <a:gd name="T76" fmla="*/ 19 w 50"/>
                <a:gd name="T77" fmla="*/ 45 h 48"/>
                <a:gd name="T78" fmla="*/ 15 w 50"/>
                <a:gd name="T79" fmla="*/ 38 h 48"/>
                <a:gd name="T80" fmla="*/ 10 w 50"/>
                <a:gd name="T81" fmla="*/ 33 h 48"/>
                <a:gd name="T82" fmla="*/ 2 w 50"/>
                <a:gd name="T83" fmla="*/ 2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0" h="48">
                  <a:moveTo>
                    <a:pt x="2" y="35"/>
                  </a:moveTo>
                  <a:cubicBezTo>
                    <a:pt x="3" y="37"/>
                    <a:pt x="4" y="37"/>
                    <a:pt x="6" y="37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1" y="36"/>
                    <a:pt x="12" y="37"/>
                    <a:pt x="13" y="38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3"/>
                    <a:pt x="11" y="45"/>
                    <a:pt x="13" y="45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9" y="48"/>
                    <a:pt x="21" y="47"/>
                    <a:pt x="21" y="46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4" y="42"/>
                    <a:pt x="25" y="42"/>
                    <a:pt x="27" y="42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29" y="47"/>
                    <a:pt x="31" y="48"/>
                    <a:pt x="32" y="48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8" y="45"/>
                    <a:pt x="38" y="45"/>
                    <a:pt x="38" y="44"/>
                  </a:cubicBezTo>
                  <a:cubicBezTo>
                    <a:pt x="39" y="43"/>
                    <a:pt x="39" y="43"/>
                    <a:pt x="38" y="42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7" y="37"/>
                    <a:pt x="38" y="36"/>
                    <a:pt x="38" y="35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4" y="38"/>
                    <a:pt x="46" y="37"/>
                    <a:pt x="46" y="36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9" y="30"/>
                    <a:pt x="49" y="29"/>
                    <a:pt x="48" y="28"/>
                  </a:cubicBezTo>
                  <a:cubicBezTo>
                    <a:pt x="48" y="28"/>
                    <a:pt x="48" y="27"/>
                    <a:pt x="47" y="27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4"/>
                    <a:pt x="43" y="23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9" y="21"/>
                    <a:pt x="49" y="20"/>
                    <a:pt x="50" y="20"/>
                  </a:cubicBezTo>
                  <a:cubicBezTo>
                    <a:pt x="50" y="19"/>
                    <a:pt x="50" y="18"/>
                    <a:pt x="50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45" y="11"/>
                    <a:pt x="44" y="11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8" y="12"/>
                    <a:pt x="37" y="11"/>
                    <a:pt x="36" y="1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4"/>
                    <a:pt x="38" y="3"/>
                    <a:pt x="36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1" y="0"/>
                    <a:pt x="30" y="0"/>
                  </a:cubicBezTo>
                  <a:cubicBezTo>
                    <a:pt x="29" y="0"/>
                    <a:pt x="28" y="0"/>
                    <a:pt x="28" y="1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5"/>
                    <a:pt x="24" y="5"/>
                    <a:pt x="23" y="6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0"/>
                    <a:pt x="19" y="0"/>
                    <a:pt x="18" y="0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3"/>
                    <a:pt x="11" y="3"/>
                    <a:pt x="11" y="4"/>
                  </a:cubicBezTo>
                  <a:cubicBezTo>
                    <a:pt x="11" y="4"/>
                    <a:pt x="11" y="5"/>
                    <a:pt x="11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1" y="11"/>
                    <a:pt x="10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4" y="10"/>
                    <a:pt x="3" y="11"/>
                    <a:pt x="3" y="1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6" y="24"/>
                    <a:pt x="6" y="25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1" y="27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lnTo>
                    <a:pt x="2" y="35"/>
                  </a:lnTo>
                  <a:close/>
                  <a:moveTo>
                    <a:pt x="2" y="29"/>
                  </a:move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9" y="26"/>
                    <a:pt x="9" y="25"/>
                  </a:cubicBezTo>
                  <a:cubicBezTo>
                    <a:pt x="8" y="24"/>
                    <a:pt x="8" y="23"/>
                    <a:pt x="9" y="21"/>
                  </a:cubicBezTo>
                  <a:cubicBezTo>
                    <a:pt x="9" y="21"/>
                    <a:pt x="8" y="20"/>
                    <a:pt x="8" y="20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1" y="14"/>
                    <a:pt x="11" y="14"/>
                    <a:pt x="12" y="14"/>
                  </a:cubicBezTo>
                  <a:cubicBezTo>
                    <a:pt x="13" y="13"/>
                    <a:pt x="14" y="12"/>
                    <a:pt x="15" y="11"/>
                  </a:cubicBezTo>
                  <a:cubicBezTo>
                    <a:pt x="15" y="11"/>
                    <a:pt x="15" y="10"/>
                    <a:pt x="15" y="10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2" y="8"/>
                    <a:pt x="22" y="8"/>
                  </a:cubicBezTo>
                  <a:cubicBezTo>
                    <a:pt x="24" y="7"/>
                    <a:pt x="25" y="7"/>
                    <a:pt x="27" y="8"/>
                  </a:cubicBezTo>
                  <a:cubicBezTo>
                    <a:pt x="27" y="8"/>
                    <a:pt x="28" y="8"/>
                    <a:pt x="28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5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1"/>
                    <a:pt x="34" y="11"/>
                  </a:cubicBezTo>
                  <a:cubicBezTo>
                    <a:pt x="36" y="12"/>
                    <a:pt x="37" y="13"/>
                    <a:pt x="38" y="15"/>
                  </a:cubicBezTo>
                  <a:cubicBezTo>
                    <a:pt x="38" y="15"/>
                    <a:pt x="39" y="15"/>
                    <a:pt x="39" y="15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18"/>
                    <a:pt x="48" y="19"/>
                    <a:pt x="48" y="19"/>
                  </a:cubicBezTo>
                  <a:cubicBezTo>
                    <a:pt x="48" y="19"/>
                    <a:pt x="48" y="19"/>
                    <a:pt x="47" y="19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41" y="22"/>
                    <a:pt x="40" y="22"/>
                    <a:pt x="40" y="23"/>
                  </a:cubicBezTo>
                  <a:cubicBezTo>
                    <a:pt x="41" y="24"/>
                    <a:pt x="41" y="25"/>
                    <a:pt x="40" y="26"/>
                  </a:cubicBezTo>
                  <a:cubicBezTo>
                    <a:pt x="40" y="26"/>
                    <a:pt x="41" y="27"/>
                    <a:pt x="41" y="2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7" y="29"/>
                    <a:pt x="47" y="29"/>
                  </a:cubicBezTo>
                  <a:cubicBezTo>
                    <a:pt x="47" y="29"/>
                    <a:pt x="47" y="29"/>
                    <a:pt x="47" y="30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8" y="33"/>
                    <a:pt x="38" y="33"/>
                    <a:pt x="37" y="33"/>
                  </a:cubicBezTo>
                  <a:cubicBezTo>
                    <a:pt x="37" y="34"/>
                    <a:pt x="36" y="35"/>
                    <a:pt x="35" y="36"/>
                  </a:cubicBezTo>
                  <a:cubicBezTo>
                    <a:pt x="34" y="36"/>
                    <a:pt x="34" y="37"/>
                    <a:pt x="34" y="37"/>
                  </a:cubicBezTo>
                  <a:cubicBezTo>
                    <a:pt x="37" y="43"/>
                    <a:pt x="37" y="43"/>
                    <a:pt x="37" y="43"/>
                  </a:cubicBezTo>
                  <a:cubicBezTo>
                    <a:pt x="37" y="43"/>
                    <a:pt x="36" y="43"/>
                    <a:pt x="36" y="43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1" y="46"/>
                    <a:pt x="31" y="45"/>
                    <a:pt x="31" y="45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39"/>
                    <a:pt x="27" y="39"/>
                  </a:cubicBezTo>
                  <a:cubicBezTo>
                    <a:pt x="26" y="40"/>
                    <a:pt x="24" y="40"/>
                    <a:pt x="22" y="40"/>
                  </a:cubicBezTo>
                  <a:cubicBezTo>
                    <a:pt x="22" y="39"/>
                    <a:pt x="22" y="40"/>
                    <a:pt x="21" y="40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6"/>
                    <a:pt x="19" y="45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4" y="36"/>
                    <a:pt x="12" y="34"/>
                    <a:pt x="11" y="33"/>
                  </a:cubicBezTo>
                  <a:cubicBezTo>
                    <a:pt x="11" y="33"/>
                    <a:pt x="11" y="32"/>
                    <a:pt x="10" y="33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4" y="35"/>
                    <a:pt x="4" y="35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29"/>
                    <a:pt x="2" y="29"/>
                    <a:pt x="2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0">
              <a:extLst>
                <a:ext uri="{FF2B5EF4-FFF2-40B4-BE49-F238E27FC236}">
                  <a16:creationId xmlns:a16="http://schemas.microsoft.com/office/drawing/2014/main" xmlns="" id="{86483803-B189-4370-954A-B6CF82B780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94100" y="3101975"/>
              <a:ext cx="76200" cy="71438"/>
            </a:xfrm>
            <a:custGeom>
              <a:avLst/>
              <a:gdLst>
                <a:gd name="T0" fmla="*/ 5 w 18"/>
                <a:gd name="T1" fmla="*/ 16 h 17"/>
                <a:gd name="T2" fmla="*/ 8 w 18"/>
                <a:gd name="T3" fmla="*/ 17 h 17"/>
                <a:gd name="T4" fmla="*/ 16 w 18"/>
                <a:gd name="T5" fmla="*/ 12 h 17"/>
                <a:gd name="T6" fmla="*/ 12 w 18"/>
                <a:gd name="T7" fmla="*/ 1 h 17"/>
                <a:gd name="T8" fmla="*/ 8 w 18"/>
                <a:gd name="T9" fmla="*/ 0 h 17"/>
                <a:gd name="T10" fmla="*/ 1 w 18"/>
                <a:gd name="T11" fmla="*/ 5 h 17"/>
                <a:gd name="T12" fmla="*/ 1 w 18"/>
                <a:gd name="T13" fmla="*/ 12 h 17"/>
                <a:gd name="T14" fmla="*/ 5 w 18"/>
                <a:gd name="T15" fmla="*/ 16 h 17"/>
                <a:gd name="T16" fmla="*/ 2 w 18"/>
                <a:gd name="T17" fmla="*/ 6 h 17"/>
                <a:gd name="T18" fmla="*/ 8 w 18"/>
                <a:gd name="T19" fmla="*/ 2 h 17"/>
                <a:gd name="T20" fmla="*/ 11 w 18"/>
                <a:gd name="T21" fmla="*/ 3 h 17"/>
                <a:gd name="T22" fmla="*/ 14 w 18"/>
                <a:gd name="T23" fmla="*/ 11 h 17"/>
                <a:gd name="T24" fmla="*/ 8 w 18"/>
                <a:gd name="T25" fmla="*/ 15 h 17"/>
                <a:gd name="T26" fmla="*/ 6 w 18"/>
                <a:gd name="T27" fmla="*/ 15 h 17"/>
                <a:gd name="T28" fmla="*/ 3 w 18"/>
                <a:gd name="T29" fmla="*/ 11 h 17"/>
                <a:gd name="T30" fmla="*/ 2 w 18"/>
                <a:gd name="T31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" h="17">
                  <a:moveTo>
                    <a:pt x="5" y="16"/>
                  </a:moveTo>
                  <a:cubicBezTo>
                    <a:pt x="6" y="17"/>
                    <a:pt x="7" y="17"/>
                    <a:pt x="8" y="17"/>
                  </a:cubicBezTo>
                  <a:cubicBezTo>
                    <a:pt x="12" y="17"/>
                    <a:pt x="15" y="15"/>
                    <a:pt x="16" y="12"/>
                  </a:cubicBezTo>
                  <a:cubicBezTo>
                    <a:pt x="18" y="7"/>
                    <a:pt x="16" y="2"/>
                    <a:pt x="12" y="1"/>
                  </a:cubicBezTo>
                  <a:cubicBezTo>
                    <a:pt x="11" y="0"/>
                    <a:pt x="10" y="0"/>
                    <a:pt x="8" y="0"/>
                  </a:cubicBezTo>
                  <a:cubicBezTo>
                    <a:pt x="5" y="0"/>
                    <a:pt x="2" y="2"/>
                    <a:pt x="1" y="5"/>
                  </a:cubicBezTo>
                  <a:cubicBezTo>
                    <a:pt x="0" y="7"/>
                    <a:pt x="0" y="10"/>
                    <a:pt x="1" y="12"/>
                  </a:cubicBezTo>
                  <a:cubicBezTo>
                    <a:pt x="1" y="14"/>
                    <a:pt x="3" y="16"/>
                    <a:pt x="5" y="16"/>
                  </a:cubicBezTo>
                  <a:close/>
                  <a:moveTo>
                    <a:pt x="2" y="6"/>
                  </a:moveTo>
                  <a:cubicBezTo>
                    <a:pt x="3" y="4"/>
                    <a:pt x="6" y="2"/>
                    <a:pt x="8" y="2"/>
                  </a:cubicBezTo>
                  <a:cubicBezTo>
                    <a:pt x="9" y="2"/>
                    <a:pt x="10" y="2"/>
                    <a:pt x="11" y="3"/>
                  </a:cubicBezTo>
                  <a:cubicBezTo>
                    <a:pt x="14" y="4"/>
                    <a:pt x="16" y="8"/>
                    <a:pt x="14" y="11"/>
                  </a:cubicBezTo>
                  <a:cubicBezTo>
                    <a:pt x="13" y="13"/>
                    <a:pt x="11" y="15"/>
                    <a:pt x="8" y="15"/>
                  </a:cubicBezTo>
                  <a:cubicBezTo>
                    <a:pt x="8" y="15"/>
                    <a:pt x="7" y="15"/>
                    <a:pt x="6" y="15"/>
                  </a:cubicBezTo>
                  <a:cubicBezTo>
                    <a:pt x="4" y="14"/>
                    <a:pt x="3" y="13"/>
                    <a:pt x="3" y="11"/>
                  </a:cubicBezTo>
                  <a:cubicBezTo>
                    <a:pt x="2" y="9"/>
                    <a:pt x="2" y="8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6CCF8195-602D-4CAD-B0F7-2DB487C73D5A}"/>
              </a:ext>
            </a:extLst>
          </p:cNvPr>
          <p:cNvGrpSpPr/>
          <p:nvPr/>
        </p:nvGrpSpPr>
        <p:grpSpPr>
          <a:xfrm>
            <a:off x="7324153" y="1194739"/>
            <a:ext cx="441325" cy="623888"/>
            <a:chOff x="5345113" y="2130425"/>
            <a:chExt cx="441325" cy="623888"/>
          </a:xfrm>
          <a:solidFill>
            <a:schemeClr val="accent3"/>
          </a:solidFill>
        </p:grpSpPr>
        <p:sp>
          <p:nvSpPr>
            <p:cNvPr id="25" name="Freeform 61">
              <a:extLst>
                <a:ext uri="{FF2B5EF4-FFF2-40B4-BE49-F238E27FC236}">
                  <a16:creationId xmlns:a16="http://schemas.microsoft.com/office/drawing/2014/main" xmlns="" id="{D0606CCC-AB57-4C96-BFFD-4031674BDF8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45113" y="2130425"/>
              <a:ext cx="441325" cy="623888"/>
            </a:xfrm>
            <a:custGeom>
              <a:avLst/>
              <a:gdLst>
                <a:gd name="T0" fmla="*/ 52 w 104"/>
                <a:gd name="T1" fmla="*/ 0 h 147"/>
                <a:gd name="T2" fmla="*/ 0 w 104"/>
                <a:gd name="T3" fmla="*/ 52 h 147"/>
                <a:gd name="T4" fmla="*/ 29 w 104"/>
                <a:gd name="T5" fmla="*/ 99 h 147"/>
                <a:gd name="T6" fmla="*/ 29 w 104"/>
                <a:gd name="T7" fmla="*/ 124 h 147"/>
                <a:gd name="T8" fmla="*/ 29 w 104"/>
                <a:gd name="T9" fmla="*/ 136 h 147"/>
                <a:gd name="T10" fmla="*/ 30 w 104"/>
                <a:gd name="T11" fmla="*/ 138 h 147"/>
                <a:gd name="T12" fmla="*/ 39 w 104"/>
                <a:gd name="T13" fmla="*/ 138 h 147"/>
                <a:gd name="T14" fmla="*/ 39 w 104"/>
                <a:gd name="T15" fmla="*/ 146 h 147"/>
                <a:gd name="T16" fmla="*/ 40 w 104"/>
                <a:gd name="T17" fmla="*/ 147 h 147"/>
                <a:gd name="T18" fmla="*/ 64 w 104"/>
                <a:gd name="T19" fmla="*/ 147 h 147"/>
                <a:gd name="T20" fmla="*/ 66 w 104"/>
                <a:gd name="T21" fmla="*/ 146 h 147"/>
                <a:gd name="T22" fmla="*/ 66 w 104"/>
                <a:gd name="T23" fmla="*/ 138 h 147"/>
                <a:gd name="T24" fmla="*/ 74 w 104"/>
                <a:gd name="T25" fmla="*/ 138 h 147"/>
                <a:gd name="T26" fmla="*/ 75 w 104"/>
                <a:gd name="T27" fmla="*/ 136 h 147"/>
                <a:gd name="T28" fmla="*/ 75 w 104"/>
                <a:gd name="T29" fmla="*/ 124 h 147"/>
                <a:gd name="T30" fmla="*/ 75 w 104"/>
                <a:gd name="T31" fmla="*/ 124 h 147"/>
                <a:gd name="T32" fmla="*/ 75 w 104"/>
                <a:gd name="T33" fmla="*/ 99 h 147"/>
                <a:gd name="T34" fmla="*/ 104 w 104"/>
                <a:gd name="T35" fmla="*/ 52 h 147"/>
                <a:gd name="T36" fmla="*/ 52 w 104"/>
                <a:gd name="T37" fmla="*/ 0 h 147"/>
                <a:gd name="T38" fmla="*/ 63 w 104"/>
                <a:gd name="T39" fmla="*/ 144 h 147"/>
                <a:gd name="T40" fmla="*/ 42 w 104"/>
                <a:gd name="T41" fmla="*/ 144 h 147"/>
                <a:gd name="T42" fmla="*/ 42 w 104"/>
                <a:gd name="T43" fmla="*/ 138 h 147"/>
                <a:gd name="T44" fmla="*/ 63 w 104"/>
                <a:gd name="T45" fmla="*/ 138 h 147"/>
                <a:gd name="T46" fmla="*/ 63 w 104"/>
                <a:gd name="T47" fmla="*/ 144 h 147"/>
                <a:gd name="T48" fmla="*/ 72 w 104"/>
                <a:gd name="T49" fmla="*/ 135 h 147"/>
                <a:gd name="T50" fmla="*/ 64 w 104"/>
                <a:gd name="T51" fmla="*/ 135 h 147"/>
                <a:gd name="T52" fmla="*/ 40 w 104"/>
                <a:gd name="T53" fmla="*/ 135 h 147"/>
                <a:gd name="T54" fmla="*/ 32 w 104"/>
                <a:gd name="T55" fmla="*/ 135 h 147"/>
                <a:gd name="T56" fmla="*/ 32 w 104"/>
                <a:gd name="T57" fmla="*/ 125 h 147"/>
                <a:gd name="T58" fmla="*/ 72 w 104"/>
                <a:gd name="T59" fmla="*/ 125 h 147"/>
                <a:gd name="T60" fmla="*/ 72 w 104"/>
                <a:gd name="T61" fmla="*/ 135 h 147"/>
                <a:gd name="T62" fmla="*/ 73 w 104"/>
                <a:gd name="T63" fmla="*/ 97 h 147"/>
                <a:gd name="T64" fmla="*/ 72 w 104"/>
                <a:gd name="T65" fmla="*/ 98 h 147"/>
                <a:gd name="T66" fmla="*/ 72 w 104"/>
                <a:gd name="T67" fmla="*/ 122 h 147"/>
                <a:gd name="T68" fmla="*/ 32 w 104"/>
                <a:gd name="T69" fmla="*/ 122 h 147"/>
                <a:gd name="T70" fmla="*/ 32 w 104"/>
                <a:gd name="T71" fmla="*/ 98 h 147"/>
                <a:gd name="T72" fmla="*/ 31 w 104"/>
                <a:gd name="T73" fmla="*/ 97 h 147"/>
                <a:gd name="T74" fmla="*/ 3 w 104"/>
                <a:gd name="T75" fmla="*/ 52 h 147"/>
                <a:gd name="T76" fmla="*/ 52 w 104"/>
                <a:gd name="T77" fmla="*/ 3 h 147"/>
                <a:gd name="T78" fmla="*/ 101 w 104"/>
                <a:gd name="T79" fmla="*/ 52 h 147"/>
                <a:gd name="T80" fmla="*/ 73 w 104"/>
                <a:gd name="T81" fmla="*/ 9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4" h="147">
                  <a:moveTo>
                    <a:pt x="52" y="0"/>
                  </a:moveTo>
                  <a:cubicBezTo>
                    <a:pt x="23" y="0"/>
                    <a:pt x="0" y="24"/>
                    <a:pt x="0" y="52"/>
                  </a:cubicBezTo>
                  <a:cubicBezTo>
                    <a:pt x="0" y="72"/>
                    <a:pt x="11" y="90"/>
                    <a:pt x="29" y="99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7"/>
                    <a:pt x="29" y="138"/>
                    <a:pt x="30" y="138"/>
                  </a:cubicBezTo>
                  <a:cubicBezTo>
                    <a:pt x="39" y="138"/>
                    <a:pt x="39" y="138"/>
                    <a:pt x="39" y="138"/>
                  </a:cubicBezTo>
                  <a:cubicBezTo>
                    <a:pt x="39" y="146"/>
                    <a:pt x="39" y="146"/>
                    <a:pt x="39" y="146"/>
                  </a:cubicBezTo>
                  <a:cubicBezTo>
                    <a:pt x="39" y="147"/>
                    <a:pt x="39" y="147"/>
                    <a:pt x="40" y="147"/>
                  </a:cubicBezTo>
                  <a:cubicBezTo>
                    <a:pt x="64" y="147"/>
                    <a:pt x="64" y="147"/>
                    <a:pt x="64" y="147"/>
                  </a:cubicBezTo>
                  <a:cubicBezTo>
                    <a:pt x="65" y="147"/>
                    <a:pt x="66" y="147"/>
                    <a:pt x="66" y="146"/>
                  </a:cubicBezTo>
                  <a:cubicBezTo>
                    <a:pt x="66" y="138"/>
                    <a:pt x="66" y="138"/>
                    <a:pt x="66" y="138"/>
                  </a:cubicBezTo>
                  <a:cubicBezTo>
                    <a:pt x="74" y="138"/>
                    <a:pt x="74" y="138"/>
                    <a:pt x="74" y="138"/>
                  </a:cubicBezTo>
                  <a:cubicBezTo>
                    <a:pt x="75" y="138"/>
                    <a:pt x="75" y="137"/>
                    <a:pt x="75" y="136"/>
                  </a:cubicBezTo>
                  <a:cubicBezTo>
                    <a:pt x="75" y="124"/>
                    <a:pt x="75" y="124"/>
                    <a:pt x="75" y="124"/>
                  </a:cubicBezTo>
                  <a:cubicBezTo>
                    <a:pt x="75" y="124"/>
                    <a:pt x="75" y="124"/>
                    <a:pt x="75" y="124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93" y="90"/>
                    <a:pt x="104" y="72"/>
                    <a:pt x="104" y="52"/>
                  </a:cubicBezTo>
                  <a:cubicBezTo>
                    <a:pt x="104" y="24"/>
                    <a:pt x="81" y="0"/>
                    <a:pt x="52" y="0"/>
                  </a:cubicBezTo>
                  <a:close/>
                  <a:moveTo>
                    <a:pt x="63" y="144"/>
                  </a:moveTo>
                  <a:cubicBezTo>
                    <a:pt x="42" y="144"/>
                    <a:pt x="42" y="144"/>
                    <a:pt x="42" y="144"/>
                  </a:cubicBezTo>
                  <a:cubicBezTo>
                    <a:pt x="42" y="138"/>
                    <a:pt x="42" y="138"/>
                    <a:pt x="42" y="138"/>
                  </a:cubicBezTo>
                  <a:cubicBezTo>
                    <a:pt x="63" y="138"/>
                    <a:pt x="63" y="138"/>
                    <a:pt x="63" y="138"/>
                  </a:cubicBezTo>
                  <a:lnTo>
                    <a:pt x="63" y="144"/>
                  </a:lnTo>
                  <a:close/>
                  <a:moveTo>
                    <a:pt x="72" y="135"/>
                  </a:moveTo>
                  <a:cubicBezTo>
                    <a:pt x="64" y="135"/>
                    <a:pt x="64" y="135"/>
                    <a:pt x="64" y="135"/>
                  </a:cubicBezTo>
                  <a:cubicBezTo>
                    <a:pt x="40" y="135"/>
                    <a:pt x="40" y="135"/>
                    <a:pt x="40" y="135"/>
                  </a:cubicBezTo>
                  <a:cubicBezTo>
                    <a:pt x="32" y="135"/>
                    <a:pt x="32" y="135"/>
                    <a:pt x="32" y="135"/>
                  </a:cubicBezTo>
                  <a:cubicBezTo>
                    <a:pt x="32" y="125"/>
                    <a:pt x="32" y="125"/>
                    <a:pt x="32" y="125"/>
                  </a:cubicBezTo>
                  <a:cubicBezTo>
                    <a:pt x="72" y="125"/>
                    <a:pt x="72" y="125"/>
                    <a:pt x="72" y="125"/>
                  </a:cubicBezTo>
                  <a:lnTo>
                    <a:pt x="72" y="135"/>
                  </a:lnTo>
                  <a:close/>
                  <a:moveTo>
                    <a:pt x="73" y="97"/>
                  </a:moveTo>
                  <a:cubicBezTo>
                    <a:pt x="73" y="97"/>
                    <a:pt x="72" y="98"/>
                    <a:pt x="72" y="98"/>
                  </a:cubicBezTo>
                  <a:cubicBezTo>
                    <a:pt x="72" y="122"/>
                    <a:pt x="72" y="122"/>
                    <a:pt x="72" y="122"/>
                  </a:cubicBezTo>
                  <a:cubicBezTo>
                    <a:pt x="32" y="122"/>
                    <a:pt x="32" y="122"/>
                    <a:pt x="32" y="122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98"/>
                    <a:pt x="31" y="97"/>
                    <a:pt x="31" y="97"/>
                  </a:cubicBezTo>
                  <a:cubicBezTo>
                    <a:pt x="14" y="89"/>
                    <a:pt x="3" y="71"/>
                    <a:pt x="3" y="52"/>
                  </a:cubicBezTo>
                  <a:cubicBezTo>
                    <a:pt x="3" y="25"/>
                    <a:pt x="25" y="3"/>
                    <a:pt x="52" y="3"/>
                  </a:cubicBezTo>
                  <a:cubicBezTo>
                    <a:pt x="79" y="3"/>
                    <a:pt x="101" y="25"/>
                    <a:pt x="101" y="52"/>
                  </a:cubicBezTo>
                  <a:cubicBezTo>
                    <a:pt x="101" y="71"/>
                    <a:pt x="90" y="89"/>
                    <a:pt x="73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2">
              <a:extLst>
                <a:ext uri="{FF2B5EF4-FFF2-40B4-BE49-F238E27FC236}">
                  <a16:creationId xmlns:a16="http://schemas.microsoft.com/office/drawing/2014/main" xmlns="" id="{0CFF54BA-9AD5-427C-9CE9-F221794133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05450" y="2338388"/>
              <a:ext cx="123825" cy="236538"/>
            </a:xfrm>
            <a:custGeom>
              <a:avLst/>
              <a:gdLst>
                <a:gd name="T0" fmla="*/ 27 w 29"/>
                <a:gd name="T1" fmla="*/ 53 h 56"/>
                <a:gd name="T2" fmla="*/ 16 w 29"/>
                <a:gd name="T3" fmla="*/ 53 h 56"/>
                <a:gd name="T4" fmla="*/ 16 w 29"/>
                <a:gd name="T5" fmla="*/ 19 h 56"/>
                <a:gd name="T6" fmla="*/ 24 w 29"/>
                <a:gd name="T7" fmla="*/ 9 h 56"/>
                <a:gd name="T8" fmla="*/ 14 w 29"/>
                <a:gd name="T9" fmla="*/ 0 h 56"/>
                <a:gd name="T10" fmla="*/ 5 w 29"/>
                <a:gd name="T11" fmla="*/ 9 h 56"/>
                <a:gd name="T12" fmla="*/ 13 w 29"/>
                <a:gd name="T13" fmla="*/ 19 h 56"/>
                <a:gd name="T14" fmla="*/ 13 w 29"/>
                <a:gd name="T15" fmla="*/ 53 h 56"/>
                <a:gd name="T16" fmla="*/ 1 w 29"/>
                <a:gd name="T17" fmla="*/ 53 h 56"/>
                <a:gd name="T18" fmla="*/ 0 w 29"/>
                <a:gd name="T19" fmla="*/ 54 h 56"/>
                <a:gd name="T20" fmla="*/ 1 w 29"/>
                <a:gd name="T21" fmla="*/ 56 h 56"/>
                <a:gd name="T22" fmla="*/ 27 w 29"/>
                <a:gd name="T23" fmla="*/ 56 h 56"/>
                <a:gd name="T24" fmla="*/ 29 w 29"/>
                <a:gd name="T25" fmla="*/ 54 h 56"/>
                <a:gd name="T26" fmla="*/ 27 w 29"/>
                <a:gd name="T27" fmla="*/ 53 h 56"/>
                <a:gd name="T28" fmla="*/ 8 w 29"/>
                <a:gd name="T29" fmla="*/ 9 h 56"/>
                <a:gd name="T30" fmla="*/ 14 w 29"/>
                <a:gd name="T31" fmla="*/ 3 h 56"/>
                <a:gd name="T32" fmla="*/ 21 w 29"/>
                <a:gd name="T33" fmla="*/ 9 h 56"/>
                <a:gd name="T34" fmla="*/ 14 w 29"/>
                <a:gd name="T35" fmla="*/ 16 h 56"/>
                <a:gd name="T36" fmla="*/ 8 w 29"/>
                <a:gd name="T37" fmla="*/ 9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" h="56">
                  <a:moveTo>
                    <a:pt x="27" y="53"/>
                  </a:moveTo>
                  <a:cubicBezTo>
                    <a:pt x="16" y="53"/>
                    <a:pt x="16" y="53"/>
                    <a:pt x="16" y="53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20" y="18"/>
                    <a:pt x="24" y="14"/>
                    <a:pt x="24" y="9"/>
                  </a:cubicBezTo>
                  <a:cubicBezTo>
                    <a:pt x="24" y="4"/>
                    <a:pt x="19" y="0"/>
                    <a:pt x="14" y="0"/>
                  </a:cubicBezTo>
                  <a:cubicBezTo>
                    <a:pt x="9" y="0"/>
                    <a:pt x="5" y="4"/>
                    <a:pt x="5" y="9"/>
                  </a:cubicBezTo>
                  <a:cubicBezTo>
                    <a:pt x="5" y="14"/>
                    <a:pt x="8" y="18"/>
                    <a:pt x="13" y="19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3"/>
                    <a:pt x="0" y="54"/>
                    <a:pt x="0" y="54"/>
                  </a:cubicBezTo>
                  <a:cubicBezTo>
                    <a:pt x="0" y="55"/>
                    <a:pt x="0" y="56"/>
                    <a:pt x="1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8" y="56"/>
                    <a:pt x="29" y="55"/>
                    <a:pt x="29" y="54"/>
                  </a:cubicBezTo>
                  <a:cubicBezTo>
                    <a:pt x="29" y="54"/>
                    <a:pt x="28" y="53"/>
                    <a:pt x="27" y="53"/>
                  </a:cubicBezTo>
                  <a:close/>
                  <a:moveTo>
                    <a:pt x="8" y="9"/>
                  </a:moveTo>
                  <a:cubicBezTo>
                    <a:pt x="8" y="6"/>
                    <a:pt x="10" y="3"/>
                    <a:pt x="14" y="3"/>
                  </a:cubicBezTo>
                  <a:cubicBezTo>
                    <a:pt x="18" y="3"/>
                    <a:pt x="21" y="6"/>
                    <a:pt x="21" y="9"/>
                  </a:cubicBezTo>
                  <a:cubicBezTo>
                    <a:pt x="21" y="13"/>
                    <a:pt x="18" y="16"/>
                    <a:pt x="14" y="16"/>
                  </a:cubicBezTo>
                  <a:cubicBezTo>
                    <a:pt x="10" y="16"/>
                    <a:pt x="8" y="13"/>
                    <a:pt x="8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3">
              <a:extLst>
                <a:ext uri="{FF2B5EF4-FFF2-40B4-BE49-F238E27FC236}">
                  <a16:creationId xmlns:a16="http://schemas.microsoft.com/office/drawing/2014/main" xmlns="" id="{E201E7EF-CDF6-46D2-8159-D7F8FFA3E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5450" y="2613025"/>
              <a:ext cx="123825" cy="12700"/>
            </a:xfrm>
            <a:custGeom>
              <a:avLst/>
              <a:gdLst>
                <a:gd name="T0" fmla="*/ 27 w 29"/>
                <a:gd name="T1" fmla="*/ 0 h 3"/>
                <a:gd name="T2" fmla="*/ 1 w 29"/>
                <a:gd name="T3" fmla="*/ 0 h 3"/>
                <a:gd name="T4" fmla="*/ 0 w 29"/>
                <a:gd name="T5" fmla="*/ 1 h 3"/>
                <a:gd name="T6" fmla="*/ 1 w 29"/>
                <a:gd name="T7" fmla="*/ 3 h 3"/>
                <a:gd name="T8" fmla="*/ 27 w 29"/>
                <a:gd name="T9" fmla="*/ 3 h 3"/>
                <a:gd name="T10" fmla="*/ 29 w 29"/>
                <a:gd name="T11" fmla="*/ 1 h 3"/>
                <a:gd name="T12" fmla="*/ 27 w 29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3">
                  <a:moveTo>
                    <a:pt x="27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8" y="3"/>
                    <a:pt x="29" y="2"/>
                    <a:pt x="29" y="1"/>
                  </a:cubicBezTo>
                  <a:cubicBezTo>
                    <a:pt x="29" y="0"/>
                    <a:pt x="28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8" name="Freeform 64">
            <a:extLst>
              <a:ext uri="{FF2B5EF4-FFF2-40B4-BE49-F238E27FC236}">
                <a16:creationId xmlns:a16="http://schemas.microsoft.com/office/drawing/2014/main" xmlns="" id="{3E271ABA-092B-4D32-8FE0-DFFC4D807485}"/>
              </a:ext>
            </a:extLst>
          </p:cNvPr>
          <p:cNvSpPr>
            <a:spLocks noEditPoints="1"/>
          </p:cNvSpPr>
          <p:nvPr/>
        </p:nvSpPr>
        <p:spPr bwMode="auto">
          <a:xfrm>
            <a:off x="10286184" y="720395"/>
            <a:ext cx="466725" cy="411163"/>
          </a:xfrm>
          <a:custGeom>
            <a:avLst/>
            <a:gdLst>
              <a:gd name="T0" fmla="*/ 259 w 294"/>
              <a:gd name="T1" fmla="*/ 72 h 259"/>
              <a:gd name="T2" fmla="*/ 259 w 294"/>
              <a:gd name="T3" fmla="*/ 38 h 259"/>
              <a:gd name="T4" fmla="*/ 222 w 294"/>
              <a:gd name="T5" fmla="*/ 38 h 259"/>
              <a:gd name="T6" fmla="*/ 222 w 294"/>
              <a:gd name="T7" fmla="*/ 0 h 259"/>
              <a:gd name="T8" fmla="*/ 0 w 294"/>
              <a:gd name="T9" fmla="*/ 0 h 259"/>
              <a:gd name="T10" fmla="*/ 0 w 294"/>
              <a:gd name="T11" fmla="*/ 185 h 259"/>
              <a:gd name="T12" fmla="*/ 35 w 294"/>
              <a:gd name="T13" fmla="*/ 185 h 259"/>
              <a:gd name="T14" fmla="*/ 35 w 294"/>
              <a:gd name="T15" fmla="*/ 225 h 259"/>
              <a:gd name="T16" fmla="*/ 72 w 294"/>
              <a:gd name="T17" fmla="*/ 225 h 259"/>
              <a:gd name="T18" fmla="*/ 72 w 294"/>
              <a:gd name="T19" fmla="*/ 259 h 259"/>
              <a:gd name="T20" fmla="*/ 294 w 294"/>
              <a:gd name="T21" fmla="*/ 259 h 259"/>
              <a:gd name="T22" fmla="*/ 294 w 294"/>
              <a:gd name="T23" fmla="*/ 72 h 259"/>
              <a:gd name="T24" fmla="*/ 259 w 294"/>
              <a:gd name="T25" fmla="*/ 72 h 259"/>
              <a:gd name="T26" fmla="*/ 8 w 294"/>
              <a:gd name="T27" fmla="*/ 177 h 259"/>
              <a:gd name="T28" fmla="*/ 8 w 294"/>
              <a:gd name="T29" fmla="*/ 8 h 259"/>
              <a:gd name="T30" fmla="*/ 216 w 294"/>
              <a:gd name="T31" fmla="*/ 8 h 259"/>
              <a:gd name="T32" fmla="*/ 216 w 294"/>
              <a:gd name="T33" fmla="*/ 38 h 259"/>
              <a:gd name="T34" fmla="*/ 216 w 294"/>
              <a:gd name="T35" fmla="*/ 177 h 259"/>
              <a:gd name="T36" fmla="*/ 35 w 294"/>
              <a:gd name="T37" fmla="*/ 177 h 259"/>
              <a:gd name="T38" fmla="*/ 8 w 294"/>
              <a:gd name="T39" fmla="*/ 177 h 259"/>
              <a:gd name="T40" fmla="*/ 43 w 294"/>
              <a:gd name="T41" fmla="*/ 217 h 259"/>
              <a:gd name="T42" fmla="*/ 43 w 294"/>
              <a:gd name="T43" fmla="*/ 185 h 259"/>
              <a:gd name="T44" fmla="*/ 222 w 294"/>
              <a:gd name="T45" fmla="*/ 185 h 259"/>
              <a:gd name="T46" fmla="*/ 222 w 294"/>
              <a:gd name="T47" fmla="*/ 46 h 259"/>
              <a:gd name="T48" fmla="*/ 251 w 294"/>
              <a:gd name="T49" fmla="*/ 46 h 259"/>
              <a:gd name="T50" fmla="*/ 251 w 294"/>
              <a:gd name="T51" fmla="*/ 72 h 259"/>
              <a:gd name="T52" fmla="*/ 251 w 294"/>
              <a:gd name="T53" fmla="*/ 217 h 259"/>
              <a:gd name="T54" fmla="*/ 72 w 294"/>
              <a:gd name="T55" fmla="*/ 217 h 259"/>
              <a:gd name="T56" fmla="*/ 43 w 294"/>
              <a:gd name="T57" fmla="*/ 217 h 259"/>
              <a:gd name="T58" fmla="*/ 286 w 294"/>
              <a:gd name="T59" fmla="*/ 251 h 259"/>
              <a:gd name="T60" fmla="*/ 80 w 294"/>
              <a:gd name="T61" fmla="*/ 251 h 259"/>
              <a:gd name="T62" fmla="*/ 80 w 294"/>
              <a:gd name="T63" fmla="*/ 225 h 259"/>
              <a:gd name="T64" fmla="*/ 259 w 294"/>
              <a:gd name="T65" fmla="*/ 225 h 259"/>
              <a:gd name="T66" fmla="*/ 259 w 294"/>
              <a:gd name="T67" fmla="*/ 80 h 259"/>
              <a:gd name="T68" fmla="*/ 286 w 294"/>
              <a:gd name="T69" fmla="*/ 80 h 259"/>
              <a:gd name="T70" fmla="*/ 286 w 294"/>
              <a:gd name="T71" fmla="*/ 251 h 2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94" h="259">
                <a:moveTo>
                  <a:pt x="259" y="72"/>
                </a:moveTo>
                <a:lnTo>
                  <a:pt x="259" y="38"/>
                </a:lnTo>
                <a:lnTo>
                  <a:pt x="222" y="38"/>
                </a:lnTo>
                <a:lnTo>
                  <a:pt x="222" y="0"/>
                </a:lnTo>
                <a:lnTo>
                  <a:pt x="0" y="0"/>
                </a:lnTo>
                <a:lnTo>
                  <a:pt x="0" y="185"/>
                </a:lnTo>
                <a:lnTo>
                  <a:pt x="35" y="185"/>
                </a:lnTo>
                <a:lnTo>
                  <a:pt x="35" y="225"/>
                </a:lnTo>
                <a:lnTo>
                  <a:pt x="72" y="225"/>
                </a:lnTo>
                <a:lnTo>
                  <a:pt x="72" y="259"/>
                </a:lnTo>
                <a:lnTo>
                  <a:pt x="294" y="259"/>
                </a:lnTo>
                <a:lnTo>
                  <a:pt x="294" y="72"/>
                </a:lnTo>
                <a:lnTo>
                  <a:pt x="259" y="72"/>
                </a:lnTo>
                <a:close/>
                <a:moveTo>
                  <a:pt x="8" y="177"/>
                </a:moveTo>
                <a:lnTo>
                  <a:pt x="8" y="8"/>
                </a:lnTo>
                <a:lnTo>
                  <a:pt x="216" y="8"/>
                </a:lnTo>
                <a:lnTo>
                  <a:pt x="216" y="38"/>
                </a:lnTo>
                <a:lnTo>
                  <a:pt x="216" y="177"/>
                </a:lnTo>
                <a:lnTo>
                  <a:pt x="35" y="177"/>
                </a:lnTo>
                <a:lnTo>
                  <a:pt x="8" y="177"/>
                </a:lnTo>
                <a:close/>
                <a:moveTo>
                  <a:pt x="43" y="217"/>
                </a:moveTo>
                <a:lnTo>
                  <a:pt x="43" y="185"/>
                </a:lnTo>
                <a:lnTo>
                  <a:pt x="222" y="185"/>
                </a:lnTo>
                <a:lnTo>
                  <a:pt x="222" y="46"/>
                </a:lnTo>
                <a:lnTo>
                  <a:pt x="251" y="46"/>
                </a:lnTo>
                <a:lnTo>
                  <a:pt x="251" y="72"/>
                </a:lnTo>
                <a:lnTo>
                  <a:pt x="251" y="217"/>
                </a:lnTo>
                <a:lnTo>
                  <a:pt x="72" y="217"/>
                </a:lnTo>
                <a:lnTo>
                  <a:pt x="43" y="217"/>
                </a:lnTo>
                <a:close/>
                <a:moveTo>
                  <a:pt x="286" y="251"/>
                </a:moveTo>
                <a:lnTo>
                  <a:pt x="80" y="251"/>
                </a:lnTo>
                <a:lnTo>
                  <a:pt x="80" y="225"/>
                </a:lnTo>
                <a:lnTo>
                  <a:pt x="259" y="225"/>
                </a:lnTo>
                <a:lnTo>
                  <a:pt x="259" y="80"/>
                </a:lnTo>
                <a:lnTo>
                  <a:pt x="286" y="80"/>
                </a:lnTo>
                <a:lnTo>
                  <a:pt x="286" y="25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65">
            <a:extLst>
              <a:ext uri="{FF2B5EF4-FFF2-40B4-BE49-F238E27FC236}">
                <a16:creationId xmlns:a16="http://schemas.microsoft.com/office/drawing/2014/main" xmlns="" id="{9B0B78A0-342F-46DD-9D7A-2ED6D628778D}"/>
              </a:ext>
            </a:extLst>
          </p:cNvPr>
          <p:cNvSpPr>
            <a:spLocks noEditPoints="1"/>
          </p:cNvSpPr>
          <p:nvPr/>
        </p:nvSpPr>
        <p:spPr bwMode="auto">
          <a:xfrm>
            <a:off x="1160462" y="3014583"/>
            <a:ext cx="415925" cy="373063"/>
          </a:xfrm>
          <a:custGeom>
            <a:avLst/>
            <a:gdLst>
              <a:gd name="T0" fmla="*/ 90 w 98"/>
              <a:gd name="T1" fmla="*/ 0 h 88"/>
              <a:gd name="T2" fmla="*/ 7 w 98"/>
              <a:gd name="T3" fmla="*/ 0 h 88"/>
              <a:gd name="T4" fmla="*/ 0 w 98"/>
              <a:gd name="T5" fmla="*/ 8 h 88"/>
              <a:gd name="T6" fmla="*/ 0 w 98"/>
              <a:gd name="T7" fmla="*/ 64 h 88"/>
              <a:gd name="T8" fmla="*/ 7 w 98"/>
              <a:gd name="T9" fmla="*/ 71 h 88"/>
              <a:gd name="T10" fmla="*/ 37 w 98"/>
              <a:gd name="T11" fmla="*/ 71 h 88"/>
              <a:gd name="T12" fmla="*/ 34 w 98"/>
              <a:gd name="T13" fmla="*/ 85 h 88"/>
              <a:gd name="T14" fmla="*/ 32 w 98"/>
              <a:gd name="T15" fmla="*/ 85 h 88"/>
              <a:gd name="T16" fmla="*/ 31 w 98"/>
              <a:gd name="T17" fmla="*/ 86 h 88"/>
              <a:gd name="T18" fmla="*/ 32 w 98"/>
              <a:gd name="T19" fmla="*/ 88 h 88"/>
              <a:gd name="T20" fmla="*/ 64 w 98"/>
              <a:gd name="T21" fmla="*/ 88 h 88"/>
              <a:gd name="T22" fmla="*/ 65 w 98"/>
              <a:gd name="T23" fmla="*/ 86 h 88"/>
              <a:gd name="T24" fmla="*/ 64 w 98"/>
              <a:gd name="T25" fmla="*/ 85 h 88"/>
              <a:gd name="T26" fmla="*/ 62 w 98"/>
              <a:gd name="T27" fmla="*/ 85 h 88"/>
              <a:gd name="T28" fmla="*/ 59 w 98"/>
              <a:gd name="T29" fmla="*/ 71 h 88"/>
              <a:gd name="T30" fmla="*/ 90 w 98"/>
              <a:gd name="T31" fmla="*/ 71 h 88"/>
              <a:gd name="T32" fmla="*/ 98 w 98"/>
              <a:gd name="T33" fmla="*/ 64 h 88"/>
              <a:gd name="T34" fmla="*/ 98 w 98"/>
              <a:gd name="T35" fmla="*/ 8 h 88"/>
              <a:gd name="T36" fmla="*/ 90 w 98"/>
              <a:gd name="T37" fmla="*/ 0 h 88"/>
              <a:gd name="T38" fmla="*/ 7 w 98"/>
              <a:gd name="T39" fmla="*/ 3 h 88"/>
              <a:gd name="T40" fmla="*/ 90 w 98"/>
              <a:gd name="T41" fmla="*/ 3 h 88"/>
              <a:gd name="T42" fmla="*/ 95 w 98"/>
              <a:gd name="T43" fmla="*/ 8 h 88"/>
              <a:gd name="T44" fmla="*/ 95 w 98"/>
              <a:gd name="T45" fmla="*/ 50 h 88"/>
              <a:gd name="T46" fmla="*/ 3 w 98"/>
              <a:gd name="T47" fmla="*/ 50 h 88"/>
              <a:gd name="T48" fmla="*/ 3 w 98"/>
              <a:gd name="T49" fmla="*/ 8 h 88"/>
              <a:gd name="T50" fmla="*/ 7 w 98"/>
              <a:gd name="T51" fmla="*/ 3 h 88"/>
              <a:gd name="T52" fmla="*/ 59 w 98"/>
              <a:gd name="T53" fmla="*/ 85 h 88"/>
              <a:gd name="T54" fmla="*/ 37 w 98"/>
              <a:gd name="T55" fmla="*/ 85 h 88"/>
              <a:gd name="T56" fmla="*/ 40 w 98"/>
              <a:gd name="T57" fmla="*/ 71 h 88"/>
              <a:gd name="T58" fmla="*/ 57 w 98"/>
              <a:gd name="T59" fmla="*/ 71 h 88"/>
              <a:gd name="T60" fmla="*/ 59 w 98"/>
              <a:gd name="T61" fmla="*/ 85 h 88"/>
              <a:gd name="T62" fmla="*/ 90 w 98"/>
              <a:gd name="T63" fmla="*/ 68 h 88"/>
              <a:gd name="T64" fmla="*/ 58 w 98"/>
              <a:gd name="T65" fmla="*/ 68 h 88"/>
              <a:gd name="T66" fmla="*/ 58 w 98"/>
              <a:gd name="T67" fmla="*/ 68 h 88"/>
              <a:gd name="T68" fmla="*/ 39 w 98"/>
              <a:gd name="T69" fmla="*/ 68 h 88"/>
              <a:gd name="T70" fmla="*/ 39 w 98"/>
              <a:gd name="T71" fmla="*/ 68 h 88"/>
              <a:gd name="T72" fmla="*/ 7 w 98"/>
              <a:gd name="T73" fmla="*/ 68 h 88"/>
              <a:gd name="T74" fmla="*/ 3 w 98"/>
              <a:gd name="T75" fmla="*/ 64 h 88"/>
              <a:gd name="T76" fmla="*/ 3 w 98"/>
              <a:gd name="T77" fmla="*/ 52 h 88"/>
              <a:gd name="T78" fmla="*/ 95 w 98"/>
              <a:gd name="T79" fmla="*/ 52 h 88"/>
              <a:gd name="T80" fmla="*/ 95 w 98"/>
              <a:gd name="T81" fmla="*/ 64 h 88"/>
              <a:gd name="T82" fmla="*/ 90 w 98"/>
              <a:gd name="T83" fmla="*/ 6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8" h="88">
                <a:moveTo>
                  <a:pt x="90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8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8"/>
                  <a:pt x="3" y="71"/>
                  <a:pt x="7" y="71"/>
                </a:cubicBezTo>
                <a:cubicBezTo>
                  <a:pt x="37" y="71"/>
                  <a:pt x="37" y="71"/>
                  <a:pt x="37" y="71"/>
                </a:cubicBezTo>
                <a:cubicBezTo>
                  <a:pt x="34" y="85"/>
                  <a:pt x="34" y="85"/>
                  <a:pt x="34" y="85"/>
                </a:cubicBezTo>
                <a:cubicBezTo>
                  <a:pt x="32" y="85"/>
                  <a:pt x="32" y="85"/>
                  <a:pt x="32" y="85"/>
                </a:cubicBezTo>
                <a:cubicBezTo>
                  <a:pt x="32" y="85"/>
                  <a:pt x="31" y="86"/>
                  <a:pt x="31" y="86"/>
                </a:cubicBezTo>
                <a:cubicBezTo>
                  <a:pt x="31" y="87"/>
                  <a:pt x="32" y="88"/>
                  <a:pt x="32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5" y="88"/>
                  <a:pt x="65" y="87"/>
                  <a:pt x="65" y="86"/>
                </a:cubicBezTo>
                <a:cubicBezTo>
                  <a:pt x="65" y="86"/>
                  <a:pt x="65" y="85"/>
                  <a:pt x="64" y="85"/>
                </a:cubicBezTo>
                <a:cubicBezTo>
                  <a:pt x="62" y="85"/>
                  <a:pt x="62" y="85"/>
                  <a:pt x="62" y="85"/>
                </a:cubicBezTo>
                <a:cubicBezTo>
                  <a:pt x="59" y="71"/>
                  <a:pt x="59" y="71"/>
                  <a:pt x="59" y="71"/>
                </a:cubicBezTo>
                <a:cubicBezTo>
                  <a:pt x="90" y="71"/>
                  <a:pt x="90" y="71"/>
                  <a:pt x="90" y="71"/>
                </a:cubicBezTo>
                <a:cubicBezTo>
                  <a:pt x="94" y="71"/>
                  <a:pt x="98" y="68"/>
                  <a:pt x="98" y="64"/>
                </a:cubicBezTo>
                <a:cubicBezTo>
                  <a:pt x="98" y="8"/>
                  <a:pt x="98" y="8"/>
                  <a:pt x="98" y="8"/>
                </a:cubicBezTo>
                <a:cubicBezTo>
                  <a:pt x="98" y="3"/>
                  <a:pt x="94" y="0"/>
                  <a:pt x="90" y="0"/>
                </a:cubicBezTo>
                <a:close/>
                <a:moveTo>
                  <a:pt x="7" y="3"/>
                </a:moveTo>
                <a:cubicBezTo>
                  <a:pt x="90" y="3"/>
                  <a:pt x="90" y="3"/>
                  <a:pt x="90" y="3"/>
                </a:cubicBezTo>
                <a:cubicBezTo>
                  <a:pt x="93" y="3"/>
                  <a:pt x="95" y="5"/>
                  <a:pt x="95" y="8"/>
                </a:cubicBezTo>
                <a:cubicBezTo>
                  <a:pt x="95" y="50"/>
                  <a:pt x="95" y="50"/>
                  <a:pt x="95" y="50"/>
                </a:cubicBezTo>
                <a:cubicBezTo>
                  <a:pt x="3" y="50"/>
                  <a:pt x="3" y="50"/>
                  <a:pt x="3" y="50"/>
                </a:cubicBezTo>
                <a:cubicBezTo>
                  <a:pt x="3" y="8"/>
                  <a:pt x="3" y="8"/>
                  <a:pt x="3" y="8"/>
                </a:cubicBezTo>
                <a:cubicBezTo>
                  <a:pt x="3" y="5"/>
                  <a:pt x="5" y="3"/>
                  <a:pt x="7" y="3"/>
                </a:cubicBezTo>
                <a:close/>
                <a:moveTo>
                  <a:pt x="59" y="85"/>
                </a:moveTo>
                <a:cubicBezTo>
                  <a:pt x="37" y="85"/>
                  <a:pt x="37" y="85"/>
                  <a:pt x="37" y="85"/>
                </a:cubicBezTo>
                <a:cubicBezTo>
                  <a:pt x="40" y="71"/>
                  <a:pt x="40" y="71"/>
                  <a:pt x="40" y="71"/>
                </a:cubicBezTo>
                <a:cubicBezTo>
                  <a:pt x="57" y="71"/>
                  <a:pt x="57" y="71"/>
                  <a:pt x="57" y="71"/>
                </a:cubicBezTo>
                <a:lnTo>
                  <a:pt x="59" y="85"/>
                </a:lnTo>
                <a:close/>
                <a:moveTo>
                  <a:pt x="90" y="68"/>
                </a:move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39" y="68"/>
                  <a:pt x="39" y="68"/>
                  <a:pt x="39" y="68"/>
                </a:cubicBezTo>
                <a:cubicBezTo>
                  <a:pt x="39" y="68"/>
                  <a:pt x="39" y="68"/>
                  <a:pt x="39" y="68"/>
                </a:cubicBezTo>
                <a:cubicBezTo>
                  <a:pt x="7" y="68"/>
                  <a:pt x="7" y="68"/>
                  <a:pt x="7" y="68"/>
                </a:cubicBezTo>
                <a:cubicBezTo>
                  <a:pt x="5" y="68"/>
                  <a:pt x="3" y="66"/>
                  <a:pt x="3" y="64"/>
                </a:cubicBezTo>
                <a:cubicBezTo>
                  <a:pt x="3" y="52"/>
                  <a:pt x="3" y="52"/>
                  <a:pt x="3" y="52"/>
                </a:cubicBezTo>
                <a:cubicBezTo>
                  <a:pt x="95" y="52"/>
                  <a:pt x="95" y="52"/>
                  <a:pt x="95" y="52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66"/>
                  <a:pt x="93" y="68"/>
                  <a:pt x="90" y="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6E2BFF3-A72A-4EB0-97C8-843C5CB451D3}"/>
              </a:ext>
            </a:extLst>
          </p:cNvPr>
          <p:cNvSpPr txBox="1"/>
          <p:nvPr/>
        </p:nvSpPr>
        <p:spPr>
          <a:xfrm>
            <a:off x="108746" y="3588986"/>
            <a:ext cx="2909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F42C6004-FC4F-446F-A7CA-5C8FED7E1B34}"/>
              </a:ext>
            </a:extLst>
          </p:cNvPr>
          <p:cNvSpPr txBox="1"/>
          <p:nvPr/>
        </p:nvSpPr>
        <p:spPr>
          <a:xfrm>
            <a:off x="553952" y="594137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230AB8D8-6C46-4117-8161-8D1C6031254E}"/>
              </a:ext>
            </a:extLst>
          </p:cNvPr>
          <p:cNvCxnSpPr>
            <a:cxnSpLocks/>
          </p:cNvCxnSpPr>
          <p:nvPr/>
        </p:nvCxnSpPr>
        <p:spPr>
          <a:xfrm>
            <a:off x="1563292" y="4748357"/>
            <a:ext cx="0" cy="868014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1DA7328B-5604-4416-A39B-BA6B8510BA1B}"/>
              </a:ext>
            </a:extLst>
          </p:cNvPr>
          <p:cNvSpPr txBox="1"/>
          <p:nvPr/>
        </p:nvSpPr>
        <p:spPr>
          <a:xfrm>
            <a:off x="3049877" y="2789952"/>
            <a:ext cx="2909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D78AFFE4-748E-45D5-A6C7-5235A9CC2E0B}"/>
              </a:ext>
            </a:extLst>
          </p:cNvPr>
          <p:cNvCxnSpPr>
            <a:cxnSpLocks/>
          </p:cNvCxnSpPr>
          <p:nvPr/>
        </p:nvCxnSpPr>
        <p:spPr>
          <a:xfrm>
            <a:off x="4504423" y="3949323"/>
            <a:ext cx="0" cy="868014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2A9163D9-3927-4952-985B-BC1BAAB30751}"/>
              </a:ext>
            </a:extLst>
          </p:cNvPr>
          <p:cNvSpPr txBox="1"/>
          <p:nvPr/>
        </p:nvSpPr>
        <p:spPr>
          <a:xfrm>
            <a:off x="6090270" y="1943207"/>
            <a:ext cx="2909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xmlns="" id="{D36D411D-67F2-4C11-86A1-4DF1CB2CC40C}"/>
              </a:ext>
            </a:extLst>
          </p:cNvPr>
          <p:cNvCxnSpPr>
            <a:cxnSpLocks/>
          </p:cNvCxnSpPr>
          <p:nvPr/>
        </p:nvCxnSpPr>
        <p:spPr>
          <a:xfrm>
            <a:off x="7544816" y="3102578"/>
            <a:ext cx="0" cy="868014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95A9ACB6-FF90-40FD-ACD7-478E4BE96DD2}"/>
              </a:ext>
            </a:extLst>
          </p:cNvPr>
          <p:cNvSpPr txBox="1"/>
          <p:nvPr/>
        </p:nvSpPr>
        <p:spPr>
          <a:xfrm>
            <a:off x="9088816" y="1238294"/>
            <a:ext cx="2909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C235CE30-6A5E-474F-A221-23FC9E58E148}"/>
              </a:ext>
            </a:extLst>
          </p:cNvPr>
          <p:cNvCxnSpPr>
            <a:cxnSpLocks/>
          </p:cNvCxnSpPr>
          <p:nvPr/>
        </p:nvCxnSpPr>
        <p:spPr>
          <a:xfrm>
            <a:off x="10543362" y="2397665"/>
            <a:ext cx="0" cy="868014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6B1153AF-8D32-4006-8732-9D5F52CBED57}"/>
              </a:ext>
            </a:extLst>
          </p:cNvPr>
          <p:cNvSpPr txBox="1"/>
          <p:nvPr/>
        </p:nvSpPr>
        <p:spPr>
          <a:xfrm>
            <a:off x="3488764" y="512536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237713BB-8C71-4AFD-877F-41990B0C33F1}"/>
              </a:ext>
            </a:extLst>
          </p:cNvPr>
          <p:cNvSpPr txBox="1"/>
          <p:nvPr/>
        </p:nvSpPr>
        <p:spPr>
          <a:xfrm>
            <a:off x="6529156" y="433325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3BEAEE6A-0F04-4462-A311-C8A25B323B89}"/>
              </a:ext>
            </a:extLst>
          </p:cNvPr>
          <p:cNvSpPr txBox="1"/>
          <p:nvPr/>
        </p:nvSpPr>
        <p:spPr>
          <a:xfrm>
            <a:off x="9536820" y="353708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19751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30" grpId="0"/>
      <p:bldP spid="31" grpId="0"/>
      <p:bldP spid="33" grpId="0"/>
      <p:bldP spid="35" grpId="0"/>
      <p:bldP spid="37" grpId="0"/>
      <p:bldP spid="39" grpId="0"/>
      <p:bldP spid="40" grpId="0"/>
      <p:bldP spid="4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1AE1C26F-E018-4790-91EA-354C5DEB4302}"/>
              </a:ext>
            </a:extLst>
          </p:cNvPr>
          <p:cNvSpPr>
            <a:spLocks/>
          </p:cNvSpPr>
          <p:nvPr/>
        </p:nvSpPr>
        <p:spPr bwMode="auto">
          <a:xfrm>
            <a:off x="1404181" y="4231675"/>
            <a:ext cx="3572113" cy="2626324"/>
          </a:xfrm>
          <a:custGeom>
            <a:avLst/>
            <a:gdLst>
              <a:gd name="T0" fmla="*/ 502 w 1004"/>
              <a:gd name="T1" fmla="*/ 0 h 737"/>
              <a:gd name="T2" fmla="*/ 0 w 1004"/>
              <a:gd name="T3" fmla="*/ 737 h 737"/>
              <a:gd name="T4" fmla="*/ 1004 w 1004"/>
              <a:gd name="T5" fmla="*/ 737 h 737"/>
              <a:gd name="T6" fmla="*/ 502 w 1004"/>
              <a:gd name="T7" fmla="*/ 0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4" h="737">
                <a:moveTo>
                  <a:pt x="502" y="0"/>
                </a:moveTo>
                <a:cubicBezTo>
                  <a:pt x="251" y="0"/>
                  <a:pt x="251" y="737"/>
                  <a:pt x="0" y="737"/>
                </a:cubicBezTo>
                <a:cubicBezTo>
                  <a:pt x="1004" y="737"/>
                  <a:pt x="1004" y="737"/>
                  <a:pt x="1004" y="737"/>
                </a:cubicBezTo>
                <a:cubicBezTo>
                  <a:pt x="753" y="737"/>
                  <a:pt x="753" y="0"/>
                  <a:pt x="502" y="0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xmlns="" id="{1E5B4F08-FC22-4600-BC3F-28688C1477B1}"/>
              </a:ext>
            </a:extLst>
          </p:cNvPr>
          <p:cNvSpPr>
            <a:spLocks/>
          </p:cNvSpPr>
          <p:nvPr/>
        </p:nvSpPr>
        <p:spPr bwMode="auto">
          <a:xfrm>
            <a:off x="3375878" y="4720202"/>
            <a:ext cx="3572113" cy="2137796"/>
          </a:xfrm>
          <a:custGeom>
            <a:avLst/>
            <a:gdLst>
              <a:gd name="T0" fmla="*/ 502 w 1004"/>
              <a:gd name="T1" fmla="*/ 0 h 600"/>
              <a:gd name="T2" fmla="*/ 0 w 1004"/>
              <a:gd name="T3" fmla="*/ 600 h 600"/>
              <a:gd name="T4" fmla="*/ 1004 w 1004"/>
              <a:gd name="T5" fmla="*/ 600 h 600"/>
              <a:gd name="T6" fmla="*/ 502 w 1004"/>
              <a:gd name="T7" fmla="*/ 0 h 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4" h="600">
                <a:moveTo>
                  <a:pt x="502" y="0"/>
                </a:moveTo>
                <a:cubicBezTo>
                  <a:pt x="251" y="0"/>
                  <a:pt x="251" y="600"/>
                  <a:pt x="0" y="600"/>
                </a:cubicBezTo>
                <a:cubicBezTo>
                  <a:pt x="1004" y="600"/>
                  <a:pt x="1004" y="600"/>
                  <a:pt x="1004" y="600"/>
                </a:cubicBezTo>
                <a:cubicBezTo>
                  <a:pt x="753" y="600"/>
                  <a:pt x="753" y="0"/>
                  <a:pt x="502" y="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072D8508-50B1-4EF3-956F-9F381BAC3FCB}"/>
              </a:ext>
            </a:extLst>
          </p:cNvPr>
          <p:cNvSpPr>
            <a:spLocks/>
          </p:cNvSpPr>
          <p:nvPr/>
        </p:nvSpPr>
        <p:spPr bwMode="auto">
          <a:xfrm>
            <a:off x="7217658" y="5368967"/>
            <a:ext cx="3570160" cy="1489032"/>
          </a:xfrm>
          <a:custGeom>
            <a:avLst/>
            <a:gdLst>
              <a:gd name="T0" fmla="*/ 502 w 1004"/>
              <a:gd name="T1" fmla="*/ 0 h 418"/>
              <a:gd name="T2" fmla="*/ 0 w 1004"/>
              <a:gd name="T3" fmla="*/ 418 h 418"/>
              <a:gd name="T4" fmla="*/ 1004 w 1004"/>
              <a:gd name="T5" fmla="*/ 418 h 418"/>
              <a:gd name="T6" fmla="*/ 502 w 1004"/>
              <a:gd name="T7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4" h="418">
                <a:moveTo>
                  <a:pt x="502" y="0"/>
                </a:moveTo>
                <a:cubicBezTo>
                  <a:pt x="251" y="0"/>
                  <a:pt x="251" y="418"/>
                  <a:pt x="0" y="418"/>
                </a:cubicBezTo>
                <a:cubicBezTo>
                  <a:pt x="1004" y="418"/>
                  <a:pt x="1004" y="418"/>
                  <a:pt x="1004" y="418"/>
                </a:cubicBezTo>
                <a:cubicBezTo>
                  <a:pt x="753" y="418"/>
                  <a:pt x="753" y="0"/>
                  <a:pt x="502" y="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6D9C37E3-D435-446D-A20C-65CD72E98B72}"/>
              </a:ext>
            </a:extLst>
          </p:cNvPr>
          <p:cNvSpPr>
            <a:spLocks/>
          </p:cNvSpPr>
          <p:nvPr/>
        </p:nvSpPr>
        <p:spPr bwMode="auto">
          <a:xfrm>
            <a:off x="5306540" y="3573141"/>
            <a:ext cx="3570160" cy="3284859"/>
          </a:xfrm>
          <a:custGeom>
            <a:avLst/>
            <a:gdLst>
              <a:gd name="T0" fmla="*/ 502 w 1004"/>
              <a:gd name="T1" fmla="*/ 0 h 922"/>
              <a:gd name="T2" fmla="*/ 0 w 1004"/>
              <a:gd name="T3" fmla="*/ 922 h 922"/>
              <a:gd name="T4" fmla="*/ 1004 w 1004"/>
              <a:gd name="T5" fmla="*/ 922 h 922"/>
              <a:gd name="T6" fmla="*/ 502 w 1004"/>
              <a:gd name="T7" fmla="*/ 0 h 9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4" h="922">
                <a:moveTo>
                  <a:pt x="502" y="0"/>
                </a:moveTo>
                <a:cubicBezTo>
                  <a:pt x="251" y="0"/>
                  <a:pt x="251" y="922"/>
                  <a:pt x="0" y="922"/>
                </a:cubicBezTo>
                <a:cubicBezTo>
                  <a:pt x="1004" y="922"/>
                  <a:pt x="1004" y="922"/>
                  <a:pt x="1004" y="922"/>
                </a:cubicBezTo>
                <a:cubicBezTo>
                  <a:pt x="753" y="922"/>
                  <a:pt x="753" y="0"/>
                  <a:pt x="502" y="0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矩形 124">
            <a:extLst>
              <a:ext uri="{FF2B5EF4-FFF2-40B4-BE49-F238E27FC236}">
                <a16:creationId xmlns:a16="http://schemas.microsoft.com/office/drawing/2014/main" xmlns="" id="{70D6DD11-04BF-4F49-80DA-9A56C17EF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5438" y="1550852"/>
            <a:ext cx="64611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64A10081-767C-4A30-A1B5-CCC44EE34DA0}"/>
              </a:ext>
            </a:extLst>
          </p:cNvPr>
          <p:cNvGrpSpPr/>
          <p:nvPr/>
        </p:nvGrpSpPr>
        <p:grpSpPr>
          <a:xfrm>
            <a:off x="2699755" y="2329721"/>
            <a:ext cx="937973" cy="1150971"/>
            <a:chOff x="2699755" y="2329721"/>
            <a:chExt cx="937973" cy="1150971"/>
          </a:xfrm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26BA894B-539A-47D3-B76F-CB663E13ADD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9755" y="2329721"/>
              <a:ext cx="937973" cy="1150971"/>
            </a:xfrm>
            <a:custGeom>
              <a:avLst/>
              <a:gdLst>
                <a:gd name="T0" fmla="*/ 264 w 264"/>
                <a:gd name="T1" fmla="*/ 132 h 323"/>
                <a:gd name="T2" fmla="*/ 132 w 264"/>
                <a:gd name="T3" fmla="*/ 0 h 323"/>
                <a:gd name="T4" fmla="*/ 0 w 264"/>
                <a:gd name="T5" fmla="*/ 132 h 323"/>
                <a:gd name="T6" fmla="*/ 101 w 264"/>
                <a:gd name="T7" fmla="*/ 261 h 323"/>
                <a:gd name="T8" fmla="*/ 132 w 264"/>
                <a:gd name="T9" fmla="*/ 323 h 323"/>
                <a:gd name="T10" fmla="*/ 163 w 264"/>
                <a:gd name="T11" fmla="*/ 261 h 323"/>
                <a:gd name="T12" fmla="*/ 264 w 264"/>
                <a:gd name="T13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4" h="323">
                  <a:moveTo>
                    <a:pt x="264" y="132"/>
                  </a:moveTo>
                  <a:cubicBezTo>
                    <a:pt x="264" y="59"/>
                    <a:pt x="205" y="0"/>
                    <a:pt x="132" y="0"/>
                  </a:cubicBezTo>
                  <a:cubicBezTo>
                    <a:pt x="59" y="0"/>
                    <a:pt x="0" y="59"/>
                    <a:pt x="0" y="132"/>
                  </a:cubicBezTo>
                  <a:cubicBezTo>
                    <a:pt x="0" y="194"/>
                    <a:pt x="43" y="247"/>
                    <a:pt x="101" y="261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63" y="261"/>
                    <a:pt x="163" y="261"/>
                    <a:pt x="163" y="261"/>
                  </a:cubicBezTo>
                  <a:cubicBezTo>
                    <a:pt x="221" y="247"/>
                    <a:pt x="264" y="194"/>
                    <a:pt x="264" y="1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5E61223B-1167-44D8-AC64-4BC2AB333F32}"/>
                </a:ext>
              </a:extLst>
            </p:cNvPr>
            <p:cNvSpPr txBox="1"/>
            <p:nvPr/>
          </p:nvSpPr>
          <p:spPr>
            <a:xfrm>
              <a:off x="2750044" y="2564904"/>
              <a:ext cx="849905" cy="461661"/>
            </a:xfrm>
            <a:prstGeom prst="rect">
              <a:avLst/>
            </a:prstGeom>
            <a:noFill/>
          </p:spPr>
          <p:txBody>
            <a:bodyPr wrap="none" lIns="91436" tIns="45718" rIns="91436" bIns="45718" rtlCol="0">
              <a:spAutoFit/>
            </a:bodyPr>
            <a:lstStyle/>
            <a:p>
              <a:pPr defTabSz="457106"/>
              <a:r>
                <a:rPr kumimoji="1"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Impact"/>
                </a:rPr>
                <a:t>20%</a:t>
              </a:r>
              <a:endParaRPr kumimoji="1"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9A1C14FD-6B69-4157-856B-EABC5A10AE1B}"/>
              </a:ext>
            </a:extLst>
          </p:cNvPr>
          <p:cNvGrpSpPr/>
          <p:nvPr/>
        </p:nvGrpSpPr>
        <p:grpSpPr>
          <a:xfrm>
            <a:off x="4473292" y="2329721"/>
            <a:ext cx="939928" cy="1150971"/>
            <a:chOff x="4473292" y="2329721"/>
            <a:chExt cx="939928" cy="1150971"/>
          </a:xfrm>
        </p:grpSpPr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303BA57A-5A94-40EF-BD89-8E262BB62A5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3292" y="2329721"/>
              <a:ext cx="939928" cy="1150971"/>
            </a:xfrm>
            <a:custGeom>
              <a:avLst/>
              <a:gdLst>
                <a:gd name="T0" fmla="*/ 264 w 264"/>
                <a:gd name="T1" fmla="*/ 132 h 323"/>
                <a:gd name="T2" fmla="*/ 132 w 264"/>
                <a:gd name="T3" fmla="*/ 0 h 323"/>
                <a:gd name="T4" fmla="*/ 0 w 264"/>
                <a:gd name="T5" fmla="*/ 132 h 323"/>
                <a:gd name="T6" fmla="*/ 101 w 264"/>
                <a:gd name="T7" fmla="*/ 261 h 323"/>
                <a:gd name="T8" fmla="*/ 132 w 264"/>
                <a:gd name="T9" fmla="*/ 323 h 323"/>
                <a:gd name="T10" fmla="*/ 163 w 264"/>
                <a:gd name="T11" fmla="*/ 261 h 323"/>
                <a:gd name="T12" fmla="*/ 264 w 264"/>
                <a:gd name="T13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4" h="323">
                  <a:moveTo>
                    <a:pt x="264" y="132"/>
                  </a:moveTo>
                  <a:cubicBezTo>
                    <a:pt x="264" y="59"/>
                    <a:pt x="205" y="0"/>
                    <a:pt x="132" y="0"/>
                  </a:cubicBezTo>
                  <a:cubicBezTo>
                    <a:pt x="59" y="0"/>
                    <a:pt x="0" y="59"/>
                    <a:pt x="0" y="132"/>
                  </a:cubicBezTo>
                  <a:cubicBezTo>
                    <a:pt x="0" y="194"/>
                    <a:pt x="43" y="247"/>
                    <a:pt x="101" y="261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63" y="261"/>
                    <a:pt x="163" y="261"/>
                    <a:pt x="163" y="261"/>
                  </a:cubicBezTo>
                  <a:cubicBezTo>
                    <a:pt x="221" y="247"/>
                    <a:pt x="264" y="194"/>
                    <a:pt x="264" y="1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2889CBDB-69F7-49E9-9790-4D8CF0B63C57}"/>
                </a:ext>
              </a:extLst>
            </p:cNvPr>
            <p:cNvSpPr txBox="1"/>
            <p:nvPr/>
          </p:nvSpPr>
          <p:spPr>
            <a:xfrm>
              <a:off x="4527301" y="2564904"/>
              <a:ext cx="849905" cy="461661"/>
            </a:xfrm>
            <a:prstGeom prst="rect">
              <a:avLst/>
            </a:prstGeom>
            <a:noFill/>
          </p:spPr>
          <p:txBody>
            <a:bodyPr wrap="none" lIns="91436" tIns="45718" rIns="91436" bIns="45718" rtlCol="0">
              <a:spAutoFit/>
            </a:bodyPr>
            <a:lstStyle/>
            <a:p>
              <a:pPr defTabSz="457106"/>
              <a:r>
                <a:rPr kumimoji="1"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Impact"/>
                </a:rPr>
                <a:t>10%</a:t>
              </a:r>
              <a:endParaRPr kumimoji="1"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E3941A48-DEFE-4953-8512-732C41DDA5A9}"/>
              </a:ext>
            </a:extLst>
          </p:cNvPr>
          <p:cNvGrpSpPr/>
          <p:nvPr/>
        </p:nvGrpSpPr>
        <p:grpSpPr>
          <a:xfrm>
            <a:off x="6615792" y="2329721"/>
            <a:ext cx="937973" cy="1150971"/>
            <a:chOff x="6615792" y="2329721"/>
            <a:chExt cx="937973" cy="1150971"/>
          </a:xfrm>
        </p:grpSpPr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xmlns="" id="{87B84A53-0A26-435F-A6EE-67064FEC82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15792" y="2329721"/>
              <a:ext cx="937973" cy="1150971"/>
            </a:xfrm>
            <a:custGeom>
              <a:avLst/>
              <a:gdLst>
                <a:gd name="T0" fmla="*/ 264 w 264"/>
                <a:gd name="T1" fmla="*/ 132 h 323"/>
                <a:gd name="T2" fmla="*/ 132 w 264"/>
                <a:gd name="T3" fmla="*/ 0 h 323"/>
                <a:gd name="T4" fmla="*/ 0 w 264"/>
                <a:gd name="T5" fmla="*/ 132 h 323"/>
                <a:gd name="T6" fmla="*/ 101 w 264"/>
                <a:gd name="T7" fmla="*/ 261 h 323"/>
                <a:gd name="T8" fmla="*/ 132 w 264"/>
                <a:gd name="T9" fmla="*/ 323 h 323"/>
                <a:gd name="T10" fmla="*/ 163 w 264"/>
                <a:gd name="T11" fmla="*/ 261 h 323"/>
                <a:gd name="T12" fmla="*/ 264 w 264"/>
                <a:gd name="T13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4" h="323">
                  <a:moveTo>
                    <a:pt x="264" y="132"/>
                  </a:moveTo>
                  <a:cubicBezTo>
                    <a:pt x="264" y="59"/>
                    <a:pt x="205" y="0"/>
                    <a:pt x="132" y="0"/>
                  </a:cubicBezTo>
                  <a:cubicBezTo>
                    <a:pt x="59" y="0"/>
                    <a:pt x="0" y="59"/>
                    <a:pt x="0" y="132"/>
                  </a:cubicBezTo>
                  <a:cubicBezTo>
                    <a:pt x="0" y="194"/>
                    <a:pt x="43" y="247"/>
                    <a:pt x="101" y="261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63" y="261"/>
                    <a:pt x="163" y="261"/>
                    <a:pt x="163" y="261"/>
                  </a:cubicBezTo>
                  <a:cubicBezTo>
                    <a:pt x="221" y="247"/>
                    <a:pt x="264" y="194"/>
                    <a:pt x="264" y="13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D8DFF8B2-2DD3-42F2-90CF-BCF3F2AFF31A}"/>
                </a:ext>
              </a:extLst>
            </p:cNvPr>
            <p:cNvSpPr txBox="1"/>
            <p:nvPr/>
          </p:nvSpPr>
          <p:spPr>
            <a:xfrm>
              <a:off x="6656824" y="2595384"/>
              <a:ext cx="849905" cy="461661"/>
            </a:xfrm>
            <a:prstGeom prst="rect">
              <a:avLst/>
            </a:prstGeom>
            <a:noFill/>
          </p:spPr>
          <p:txBody>
            <a:bodyPr wrap="none" lIns="91436" tIns="45718" rIns="91436" bIns="45718" rtlCol="0">
              <a:spAutoFit/>
            </a:bodyPr>
            <a:lstStyle/>
            <a:p>
              <a:pPr defTabSz="457106"/>
              <a:r>
                <a:rPr kumimoji="1"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Impact"/>
                </a:rPr>
                <a:t>30%</a:t>
              </a:r>
              <a:endParaRPr kumimoji="1"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D4E37FFC-F7B3-481D-9EDB-DFFB7AE703D5}"/>
              </a:ext>
            </a:extLst>
          </p:cNvPr>
          <p:cNvGrpSpPr/>
          <p:nvPr/>
        </p:nvGrpSpPr>
        <p:grpSpPr>
          <a:xfrm>
            <a:off x="8572239" y="2382483"/>
            <a:ext cx="941881" cy="1147063"/>
            <a:chOff x="8572239" y="2382483"/>
            <a:chExt cx="941881" cy="1147063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xmlns="" id="{685ED2A8-B0A3-4FD6-ACE4-E82ADF182A63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2239" y="2382483"/>
              <a:ext cx="941881" cy="1147063"/>
            </a:xfrm>
            <a:custGeom>
              <a:avLst/>
              <a:gdLst>
                <a:gd name="T0" fmla="*/ 265 w 265"/>
                <a:gd name="T1" fmla="*/ 132 h 322"/>
                <a:gd name="T2" fmla="*/ 133 w 265"/>
                <a:gd name="T3" fmla="*/ 0 h 322"/>
                <a:gd name="T4" fmla="*/ 0 w 265"/>
                <a:gd name="T5" fmla="*/ 132 h 322"/>
                <a:gd name="T6" fmla="*/ 101 w 265"/>
                <a:gd name="T7" fmla="*/ 260 h 322"/>
                <a:gd name="T8" fmla="*/ 133 w 265"/>
                <a:gd name="T9" fmla="*/ 322 h 322"/>
                <a:gd name="T10" fmla="*/ 164 w 265"/>
                <a:gd name="T11" fmla="*/ 260 h 322"/>
                <a:gd name="T12" fmla="*/ 265 w 265"/>
                <a:gd name="T13" fmla="*/ 13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5" h="322">
                  <a:moveTo>
                    <a:pt x="265" y="132"/>
                  </a:moveTo>
                  <a:cubicBezTo>
                    <a:pt x="265" y="59"/>
                    <a:pt x="205" y="0"/>
                    <a:pt x="133" y="0"/>
                  </a:cubicBezTo>
                  <a:cubicBezTo>
                    <a:pt x="60" y="0"/>
                    <a:pt x="0" y="59"/>
                    <a:pt x="0" y="132"/>
                  </a:cubicBezTo>
                  <a:cubicBezTo>
                    <a:pt x="0" y="194"/>
                    <a:pt x="43" y="246"/>
                    <a:pt x="101" y="260"/>
                  </a:cubicBezTo>
                  <a:cubicBezTo>
                    <a:pt x="133" y="322"/>
                    <a:pt x="133" y="322"/>
                    <a:pt x="133" y="322"/>
                  </a:cubicBezTo>
                  <a:cubicBezTo>
                    <a:pt x="164" y="260"/>
                    <a:pt x="164" y="260"/>
                    <a:pt x="164" y="260"/>
                  </a:cubicBezTo>
                  <a:cubicBezTo>
                    <a:pt x="222" y="246"/>
                    <a:pt x="265" y="194"/>
                    <a:pt x="265" y="13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824A3DA8-8FB3-43A2-A0D6-24B15AD24D62}"/>
                </a:ext>
              </a:extLst>
            </p:cNvPr>
            <p:cNvSpPr txBox="1"/>
            <p:nvPr/>
          </p:nvSpPr>
          <p:spPr>
            <a:xfrm>
              <a:off x="8717138" y="2625864"/>
              <a:ext cx="660750" cy="461661"/>
            </a:xfrm>
            <a:prstGeom prst="rect">
              <a:avLst/>
            </a:prstGeom>
            <a:noFill/>
          </p:spPr>
          <p:txBody>
            <a:bodyPr wrap="none" lIns="91436" tIns="45718" rIns="91436" bIns="45718" rtlCol="0">
              <a:spAutoFit/>
            </a:bodyPr>
            <a:lstStyle/>
            <a:p>
              <a:pPr defTabSz="457106"/>
              <a:r>
                <a:rPr kumimoji="1"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Impact"/>
                </a:rPr>
                <a:t>5%</a:t>
              </a:r>
              <a:endParaRPr kumimoji="1"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812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292">
            <a:extLst>
              <a:ext uri="{FF2B5EF4-FFF2-40B4-BE49-F238E27FC236}">
                <a16:creationId xmlns:a16="http://schemas.microsoft.com/office/drawing/2014/main" xmlns="" id="{F6260308-F973-4088-AFAA-80B41F1715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3013" y="908050"/>
            <a:ext cx="26988" cy="4448175"/>
          </a:xfrm>
          <a:prstGeom prst="rect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009A1F3A-FB5B-4501-AC9B-EC0E861D1C8E}"/>
              </a:ext>
            </a:extLst>
          </p:cNvPr>
          <p:cNvGrpSpPr/>
          <p:nvPr/>
        </p:nvGrpSpPr>
        <p:grpSpPr>
          <a:xfrm>
            <a:off x="1403350" y="3502025"/>
            <a:ext cx="279400" cy="187325"/>
            <a:chOff x="1403350" y="3502025"/>
            <a:chExt cx="279400" cy="187325"/>
          </a:xfrm>
        </p:grpSpPr>
        <p:sp>
          <p:nvSpPr>
            <p:cNvPr id="12" name="Freeform 293">
              <a:extLst>
                <a:ext uri="{FF2B5EF4-FFF2-40B4-BE49-F238E27FC236}">
                  <a16:creationId xmlns:a16="http://schemas.microsoft.com/office/drawing/2014/main" xmlns="" id="{659DFB18-0660-42F6-9C9E-B94BF77E7A0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3350" y="3525838"/>
              <a:ext cx="66675" cy="141288"/>
            </a:xfrm>
            <a:custGeom>
              <a:avLst/>
              <a:gdLst>
                <a:gd name="T0" fmla="*/ 0 w 42"/>
                <a:gd name="T1" fmla="*/ 74 h 89"/>
                <a:gd name="T2" fmla="*/ 14 w 42"/>
                <a:gd name="T3" fmla="*/ 74 h 89"/>
                <a:gd name="T4" fmla="*/ 14 w 42"/>
                <a:gd name="T5" fmla="*/ 15 h 89"/>
                <a:gd name="T6" fmla="*/ 0 w 42"/>
                <a:gd name="T7" fmla="*/ 15 h 89"/>
                <a:gd name="T8" fmla="*/ 0 w 42"/>
                <a:gd name="T9" fmla="*/ 0 h 89"/>
                <a:gd name="T10" fmla="*/ 29 w 42"/>
                <a:gd name="T11" fmla="*/ 0 h 89"/>
                <a:gd name="T12" fmla="*/ 29 w 42"/>
                <a:gd name="T13" fmla="*/ 74 h 89"/>
                <a:gd name="T14" fmla="*/ 42 w 42"/>
                <a:gd name="T15" fmla="*/ 74 h 89"/>
                <a:gd name="T16" fmla="*/ 42 w 42"/>
                <a:gd name="T17" fmla="*/ 89 h 89"/>
                <a:gd name="T18" fmla="*/ 0 w 42"/>
                <a:gd name="T19" fmla="*/ 89 h 89"/>
                <a:gd name="T20" fmla="*/ 0 w 42"/>
                <a:gd name="T21" fmla="*/ 7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89">
                  <a:moveTo>
                    <a:pt x="0" y="74"/>
                  </a:moveTo>
                  <a:lnTo>
                    <a:pt x="14" y="74"/>
                  </a:lnTo>
                  <a:lnTo>
                    <a:pt x="14" y="15"/>
                  </a:lnTo>
                  <a:lnTo>
                    <a:pt x="0" y="15"/>
                  </a:lnTo>
                  <a:lnTo>
                    <a:pt x="0" y="0"/>
                  </a:lnTo>
                  <a:lnTo>
                    <a:pt x="29" y="0"/>
                  </a:lnTo>
                  <a:lnTo>
                    <a:pt x="29" y="74"/>
                  </a:lnTo>
                  <a:lnTo>
                    <a:pt x="42" y="74"/>
                  </a:lnTo>
                  <a:lnTo>
                    <a:pt x="42" y="89"/>
                  </a:lnTo>
                  <a:lnTo>
                    <a:pt x="0" y="89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294">
              <a:extLst>
                <a:ext uri="{FF2B5EF4-FFF2-40B4-BE49-F238E27FC236}">
                  <a16:creationId xmlns:a16="http://schemas.microsoft.com/office/drawing/2014/main" xmlns="" id="{7CED46A6-F486-4C06-A16C-6CF79E4194E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8600" y="3636963"/>
              <a:ext cx="26988" cy="36513"/>
            </a:xfrm>
            <a:custGeom>
              <a:avLst/>
              <a:gdLst>
                <a:gd name="T0" fmla="*/ 8 w 8"/>
                <a:gd name="T1" fmla="*/ 5 h 11"/>
                <a:gd name="T2" fmla="*/ 0 w 8"/>
                <a:gd name="T3" fmla="*/ 5 h 11"/>
                <a:gd name="T4" fmla="*/ 8 w 8"/>
                <a:gd name="T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1">
                  <a:moveTo>
                    <a:pt x="8" y="5"/>
                  </a:moveTo>
                  <a:cubicBezTo>
                    <a:pt x="8" y="11"/>
                    <a:pt x="0" y="11"/>
                    <a:pt x="0" y="5"/>
                  </a:cubicBezTo>
                  <a:cubicBezTo>
                    <a:pt x="0" y="0"/>
                    <a:pt x="8" y="0"/>
                    <a:pt x="8" y="5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95">
              <a:extLst>
                <a:ext uri="{FF2B5EF4-FFF2-40B4-BE49-F238E27FC236}">
                  <a16:creationId xmlns:a16="http://schemas.microsoft.com/office/drawing/2014/main" xmlns="" id="{19DB6774-9485-415F-9A1A-0E996E64A4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58925" y="3502025"/>
              <a:ext cx="123825" cy="187325"/>
            </a:xfrm>
            <a:custGeom>
              <a:avLst/>
              <a:gdLst>
                <a:gd name="T0" fmla="*/ 0 w 37"/>
                <a:gd name="T1" fmla="*/ 25 h 56"/>
                <a:gd name="T2" fmla="*/ 37 w 37"/>
                <a:gd name="T3" fmla="*/ 25 h 56"/>
                <a:gd name="T4" fmla="*/ 37 w 37"/>
                <a:gd name="T5" fmla="*/ 31 h 56"/>
                <a:gd name="T6" fmla="*/ 0 w 37"/>
                <a:gd name="T7" fmla="*/ 31 h 56"/>
                <a:gd name="T8" fmla="*/ 0 w 37"/>
                <a:gd name="T9" fmla="*/ 25 h 56"/>
                <a:gd name="T10" fmla="*/ 8 w 37"/>
                <a:gd name="T11" fmla="*/ 31 h 56"/>
                <a:gd name="T12" fmla="*/ 29 w 37"/>
                <a:gd name="T13" fmla="*/ 31 h 56"/>
                <a:gd name="T14" fmla="*/ 29 w 37"/>
                <a:gd name="T15" fmla="*/ 25 h 56"/>
                <a:gd name="T16" fmla="*/ 8 w 37"/>
                <a:gd name="T17" fmla="*/ 25 h 56"/>
                <a:gd name="T18" fmla="*/ 8 w 37"/>
                <a:gd name="T19" fmla="*/ 3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56">
                  <a:moveTo>
                    <a:pt x="0" y="25"/>
                  </a:moveTo>
                  <a:cubicBezTo>
                    <a:pt x="0" y="0"/>
                    <a:pt x="37" y="0"/>
                    <a:pt x="37" y="25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56"/>
                    <a:pt x="0" y="56"/>
                    <a:pt x="0" y="31"/>
                  </a:cubicBezTo>
                  <a:lnTo>
                    <a:pt x="0" y="25"/>
                  </a:lnTo>
                  <a:close/>
                  <a:moveTo>
                    <a:pt x="8" y="31"/>
                  </a:moveTo>
                  <a:cubicBezTo>
                    <a:pt x="8" y="46"/>
                    <a:pt x="29" y="46"/>
                    <a:pt x="29" y="31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0"/>
                    <a:pt x="8" y="10"/>
                    <a:pt x="8" y="25"/>
                  </a:cubicBezTo>
                  <a:lnTo>
                    <a:pt x="8" y="3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7B981F9B-0674-46A6-84E7-D59944E92700}"/>
              </a:ext>
            </a:extLst>
          </p:cNvPr>
          <p:cNvGrpSpPr/>
          <p:nvPr/>
        </p:nvGrpSpPr>
        <p:grpSpPr>
          <a:xfrm>
            <a:off x="1352550" y="3001963"/>
            <a:ext cx="330200" cy="187325"/>
            <a:chOff x="1352550" y="3001963"/>
            <a:chExt cx="330200" cy="187325"/>
          </a:xfrm>
        </p:grpSpPr>
        <p:sp>
          <p:nvSpPr>
            <p:cNvPr id="16" name="Freeform 296">
              <a:extLst>
                <a:ext uri="{FF2B5EF4-FFF2-40B4-BE49-F238E27FC236}">
                  <a16:creationId xmlns:a16="http://schemas.microsoft.com/office/drawing/2014/main" xmlns="" id="{8E8BFC77-2721-4587-8C28-A7868559ED4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2550" y="3025775"/>
              <a:ext cx="112713" cy="139700"/>
            </a:xfrm>
            <a:custGeom>
              <a:avLst/>
              <a:gdLst>
                <a:gd name="T0" fmla="*/ 0 w 34"/>
                <a:gd name="T1" fmla="*/ 12 h 42"/>
                <a:gd name="T2" fmla="*/ 17 w 34"/>
                <a:gd name="T3" fmla="*/ 0 h 42"/>
                <a:gd name="T4" fmla="*/ 34 w 34"/>
                <a:gd name="T5" fmla="*/ 13 h 42"/>
                <a:gd name="T6" fmla="*/ 17 w 34"/>
                <a:gd name="T7" fmla="*/ 26 h 42"/>
                <a:gd name="T8" fmla="*/ 8 w 34"/>
                <a:gd name="T9" fmla="*/ 31 h 42"/>
                <a:gd name="T10" fmla="*/ 8 w 34"/>
                <a:gd name="T11" fmla="*/ 35 h 42"/>
                <a:gd name="T12" fmla="*/ 34 w 34"/>
                <a:gd name="T13" fmla="*/ 35 h 42"/>
                <a:gd name="T14" fmla="*/ 34 w 34"/>
                <a:gd name="T15" fmla="*/ 42 h 42"/>
                <a:gd name="T16" fmla="*/ 0 w 34"/>
                <a:gd name="T17" fmla="*/ 42 h 42"/>
                <a:gd name="T18" fmla="*/ 0 w 34"/>
                <a:gd name="T19" fmla="*/ 31 h 42"/>
                <a:gd name="T20" fmla="*/ 17 w 34"/>
                <a:gd name="T21" fmla="*/ 19 h 42"/>
                <a:gd name="T22" fmla="*/ 26 w 34"/>
                <a:gd name="T23" fmla="*/ 13 h 42"/>
                <a:gd name="T24" fmla="*/ 17 w 34"/>
                <a:gd name="T25" fmla="*/ 6 h 42"/>
                <a:gd name="T26" fmla="*/ 8 w 34"/>
                <a:gd name="T27" fmla="*/ 12 h 42"/>
                <a:gd name="T28" fmla="*/ 0 w 34"/>
                <a:gd name="T29" fmla="*/ 1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" h="42">
                  <a:moveTo>
                    <a:pt x="0" y="12"/>
                  </a:moveTo>
                  <a:cubicBezTo>
                    <a:pt x="1" y="3"/>
                    <a:pt x="9" y="0"/>
                    <a:pt x="17" y="0"/>
                  </a:cubicBezTo>
                  <a:cubicBezTo>
                    <a:pt x="25" y="0"/>
                    <a:pt x="34" y="3"/>
                    <a:pt x="34" y="13"/>
                  </a:cubicBezTo>
                  <a:cubicBezTo>
                    <a:pt x="34" y="24"/>
                    <a:pt x="26" y="26"/>
                    <a:pt x="17" y="26"/>
                  </a:cubicBezTo>
                  <a:cubicBezTo>
                    <a:pt x="14" y="26"/>
                    <a:pt x="8" y="27"/>
                    <a:pt x="8" y="31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38"/>
                    <a:pt x="0" y="35"/>
                    <a:pt x="0" y="31"/>
                  </a:cubicBezTo>
                  <a:cubicBezTo>
                    <a:pt x="0" y="21"/>
                    <a:pt x="9" y="19"/>
                    <a:pt x="17" y="19"/>
                  </a:cubicBezTo>
                  <a:cubicBezTo>
                    <a:pt x="20" y="19"/>
                    <a:pt x="26" y="18"/>
                    <a:pt x="26" y="13"/>
                  </a:cubicBezTo>
                  <a:cubicBezTo>
                    <a:pt x="26" y="9"/>
                    <a:pt x="22" y="6"/>
                    <a:pt x="17" y="6"/>
                  </a:cubicBezTo>
                  <a:cubicBezTo>
                    <a:pt x="13" y="6"/>
                    <a:pt x="8" y="9"/>
                    <a:pt x="8" y="12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97">
              <a:extLst>
                <a:ext uri="{FF2B5EF4-FFF2-40B4-BE49-F238E27FC236}">
                  <a16:creationId xmlns:a16="http://schemas.microsoft.com/office/drawing/2014/main" xmlns="" id="{C340754A-85F9-41C2-A690-ECFF4D6C056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8600" y="3135313"/>
              <a:ext cx="30163" cy="36513"/>
            </a:xfrm>
            <a:custGeom>
              <a:avLst/>
              <a:gdLst>
                <a:gd name="T0" fmla="*/ 9 w 9"/>
                <a:gd name="T1" fmla="*/ 5 h 11"/>
                <a:gd name="T2" fmla="*/ 0 w 9"/>
                <a:gd name="T3" fmla="*/ 5 h 11"/>
                <a:gd name="T4" fmla="*/ 9 w 9"/>
                <a:gd name="T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11">
                  <a:moveTo>
                    <a:pt x="9" y="5"/>
                  </a:moveTo>
                  <a:cubicBezTo>
                    <a:pt x="9" y="11"/>
                    <a:pt x="0" y="11"/>
                    <a:pt x="0" y="5"/>
                  </a:cubicBezTo>
                  <a:cubicBezTo>
                    <a:pt x="0" y="0"/>
                    <a:pt x="9" y="0"/>
                    <a:pt x="9" y="5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98">
              <a:extLst>
                <a:ext uri="{FF2B5EF4-FFF2-40B4-BE49-F238E27FC236}">
                  <a16:creationId xmlns:a16="http://schemas.microsoft.com/office/drawing/2014/main" xmlns="" id="{FD7635B9-03CB-44CC-9514-D53A1F579E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58925" y="3001963"/>
              <a:ext cx="123825" cy="187325"/>
            </a:xfrm>
            <a:custGeom>
              <a:avLst/>
              <a:gdLst>
                <a:gd name="T0" fmla="*/ 0 w 37"/>
                <a:gd name="T1" fmla="*/ 25 h 56"/>
                <a:gd name="T2" fmla="*/ 37 w 37"/>
                <a:gd name="T3" fmla="*/ 25 h 56"/>
                <a:gd name="T4" fmla="*/ 37 w 37"/>
                <a:gd name="T5" fmla="*/ 31 h 56"/>
                <a:gd name="T6" fmla="*/ 0 w 37"/>
                <a:gd name="T7" fmla="*/ 31 h 56"/>
                <a:gd name="T8" fmla="*/ 0 w 37"/>
                <a:gd name="T9" fmla="*/ 25 h 56"/>
                <a:gd name="T10" fmla="*/ 8 w 37"/>
                <a:gd name="T11" fmla="*/ 31 h 56"/>
                <a:gd name="T12" fmla="*/ 29 w 37"/>
                <a:gd name="T13" fmla="*/ 31 h 56"/>
                <a:gd name="T14" fmla="*/ 29 w 37"/>
                <a:gd name="T15" fmla="*/ 25 h 56"/>
                <a:gd name="T16" fmla="*/ 8 w 37"/>
                <a:gd name="T17" fmla="*/ 25 h 56"/>
                <a:gd name="T18" fmla="*/ 8 w 37"/>
                <a:gd name="T19" fmla="*/ 3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56">
                  <a:moveTo>
                    <a:pt x="0" y="25"/>
                  </a:moveTo>
                  <a:cubicBezTo>
                    <a:pt x="0" y="0"/>
                    <a:pt x="37" y="0"/>
                    <a:pt x="37" y="25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56"/>
                    <a:pt x="0" y="56"/>
                    <a:pt x="0" y="31"/>
                  </a:cubicBezTo>
                  <a:lnTo>
                    <a:pt x="0" y="25"/>
                  </a:lnTo>
                  <a:close/>
                  <a:moveTo>
                    <a:pt x="8" y="31"/>
                  </a:moveTo>
                  <a:cubicBezTo>
                    <a:pt x="8" y="46"/>
                    <a:pt x="29" y="46"/>
                    <a:pt x="29" y="31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0"/>
                    <a:pt x="8" y="10"/>
                    <a:pt x="8" y="25"/>
                  </a:cubicBezTo>
                  <a:lnTo>
                    <a:pt x="8" y="3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D788F382-30A6-4457-B160-E260629B14D3}"/>
              </a:ext>
            </a:extLst>
          </p:cNvPr>
          <p:cNvGrpSpPr/>
          <p:nvPr/>
        </p:nvGrpSpPr>
        <p:grpSpPr>
          <a:xfrm>
            <a:off x="1349375" y="2500313"/>
            <a:ext cx="333375" cy="187325"/>
            <a:chOff x="1349375" y="2500313"/>
            <a:chExt cx="333375" cy="187325"/>
          </a:xfrm>
        </p:grpSpPr>
        <p:sp>
          <p:nvSpPr>
            <p:cNvPr id="20" name="Freeform 299">
              <a:extLst>
                <a:ext uri="{FF2B5EF4-FFF2-40B4-BE49-F238E27FC236}">
                  <a16:creationId xmlns:a16="http://schemas.microsoft.com/office/drawing/2014/main" xmlns="" id="{A693C19C-7633-40F5-87EE-A1E3855F9A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9375" y="2524125"/>
              <a:ext cx="115888" cy="144463"/>
            </a:xfrm>
            <a:custGeom>
              <a:avLst/>
              <a:gdLst>
                <a:gd name="T0" fmla="*/ 11 w 35"/>
                <a:gd name="T1" fmla="*/ 24 h 43"/>
                <a:gd name="T2" fmla="*/ 11 w 35"/>
                <a:gd name="T3" fmla="*/ 18 h 43"/>
                <a:gd name="T4" fmla="*/ 17 w 35"/>
                <a:gd name="T5" fmla="*/ 18 h 43"/>
                <a:gd name="T6" fmla="*/ 26 w 35"/>
                <a:gd name="T7" fmla="*/ 13 h 43"/>
                <a:gd name="T8" fmla="*/ 17 w 35"/>
                <a:gd name="T9" fmla="*/ 7 h 43"/>
                <a:gd name="T10" fmla="*/ 8 w 35"/>
                <a:gd name="T11" fmla="*/ 12 h 43"/>
                <a:gd name="T12" fmla="*/ 0 w 35"/>
                <a:gd name="T13" fmla="*/ 12 h 43"/>
                <a:gd name="T14" fmla="*/ 17 w 35"/>
                <a:gd name="T15" fmla="*/ 0 h 43"/>
                <a:gd name="T16" fmla="*/ 34 w 35"/>
                <a:gd name="T17" fmla="*/ 13 h 43"/>
                <a:gd name="T18" fmla="*/ 28 w 35"/>
                <a:gd name="T19" fmla="*/ 21 h 43"/>
                <a:gd name="T20" fmla="*/ 35 w 35"/>
                <a:gd name="T21" fmla="*/ 30 h 43"/>
                <a:gd name="T22" fmla="*/ 17 w 35"/>
                <a:gd name="T23" fmla="*/ 43 h 43"/>
                <a:gd name="T24" fmla="*/ 0 w 35"/>
                <a:gd name="T25" fmla="*/ 30 h 43"/>
                <a:gd name="T26" fmla="*/ 8 w 35"/>
                <a:gd name="T27" fmla="*/ 30 h 43"/>
                <a:gd name="T28" fmla="*/ 17 w 35"/>
                <a:gd name="T29" fmla="*/ 36 h 43"/>
                <a:gd name="T30" fmla="*/ 26 w 35"/>
                <a:gd name="T31" fmla="*/ 30 h 43"/>
                <a:gd name="T32" fmla="*/ 17 w 35"/>
                <a:gd name="T33" fmla="*/ 24 h 43"/>
                <a:gd name="T34" fmla="*/ 11 w 35"/>
                <a:gd name="T35" fmla="*/ 2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" h="43">
                  <a:moveTo>
                    <a:pt x="11" y="24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21" y="18"/>
                    <a:pt x="26" y="17"/>
                    <a:pt x="26" y="13"/>
                  </a:cubicBezTo>
                  <a:cubicBezTo>
                    <a:pt x="26" y="10"/>
                    <a:pt x="24" y="7"/>
                    <a:pt x="17" y="7"/>
                  </a:cubicBezTo>
                  <a:cubicBezTo>
                    <a:pt x="13" y="7"/>
                    <a:pt x="8" y="8"/>
                    <a:pt x="8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3"/>
                    <a:pt x="9" y="0"/>
                    <a:pt x="17" y="0"/>
                  </a:cubicBezTo>
                  <a:cubicBezTo>
                    <a:pt x="25" y="0"/>
                    <a:pt x="33" y="4"/>
                    <a:pt x="34" y="13"/>
                  </a:cubicBezTo>
                  <a:cubicBezTo>
                    <a:pt x="34" y="16"/>
                    <a:pt x="31" y="20"/>
                    <a:pt x="28" y="21"/>
                  </a:cubicBezTo>
                  <a:cubicBezTo>
                    <a:pt x="32" y="22"/>
                    <a:pt x="35" y="26"/>
                    <a:pt x="35" y="30"/>
                  </a:cubicBezTo>
                  <a:cubicBezTo>
                    <a:pt x="35" y="40"/>
                    <a:pt x="25" y="43"/>
                    <a:pt x="17" y="43"/>
                  </a:cubicBezTo>
                  <a:cubicBezTo>
                    <a:pt x="9" y="43"/>
                    <a:pt x="0" y="40"/>
                    <a:pt x="0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34"/>
                    <a:pt x="13" y="36"/>
                    <a:pt x="17" y="36"/>
                  </a:cubicBezTo>
                  <a:cubicBezTo>
                    <a:pt x="21" y="36"/>
                    <a:pt x="26" y="34"/>
                    <a:pt x="26" y="30"/>
                  </a:cubicBezTo>
                  <a:cubicBezTo>
                    <a:pt x="26" y="27"/>
                    <a:pt x="25" y="24"/>
                    <a:pt x="17" y="24"/>
                  </a:cubicBezTo>
                  <a:lnTo>
                    <a:pt x="11" y="24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00">
              <a:extLst>
                <a:ext uri="{FF2B5EF4-FFF2-40B4-BE49-F238E27FC236}">
                  <a16:creationId xmlns:a16="http://schemas.microsoft.com/office/drawing/2014/main" xmlns="" id="{2F1DECAE-0B8C-4BB2-8D02-B7AA4B3409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8600" y="2635250"/>
              <a:ext cx="26988" cy="36513"/>
            </a:xfrm>
            <a:custGeom>
              <a:avLst/>
              <a:gdLst>
                <a:gd name="T0" fmla="*/ 8 w 8"/>
                <a:gd name="T1" fmla="*/ 6 h 11"/>
                <a:gd name="T2" fmla="*/ 0 w 8"/>
                <a:gd name="T3" fmla="*/ 6 h 11"/>
                <a:gd name="T4" fmla="*/ 8 w 8"/>
                <a:gd name="T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1">
                  <a:moveTo>
                    <a:pt x="8" y="6"/>
                  </a:moveTo>
                  <a:cubicBezTo>
                    <a:pt x="8" y="11"/>
                    <a:pt x="0" y="11"/>
                    <a:pt x="0" y="6"/>
                  </a:cubicBezTo>
                  <a:cubicBezTo>
                    <a:pt x="0" y="0"/>
                    <a:pt x="8" y="0"/>
                    <a:pt x="8" y="6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301">
              <a:extLst>
                <a:ext uri="{FF2B5EF4-FFF2-40B4-BE49-F238E27FC236}">
                  <a16:creationId xmlns:a16="http://schemas.microsoft.com/office/drawing/2014/main" xmlns="" id="{E9F9D3D6-BFF9-4BF1-99A4-627013562E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58925" y="2500313"/>
              <a:ext cx="123825" cy="187325"/>
            </a:xfrm>
            <a:custGeom>
              <a:avLst/>
              <a:gdLst>
                <a:gd name="T0" fmla="*/ 0 w 37"/>
                <a:gd name="T1" fmla="*/ 25 h 56"/>
                <a:gd name="T2" fmla="*/ 37 w 37"/>
                <a:gd name="T3" fmla="*/ 25 h 56"/>
                <a:gd name="T4" fmla="*/ 37 w 37"/>
                <a:gd name="T5" fmla="*/ 31 h 56"/>
                <a:gd name="T6" fmla="*/ 0 w 37"/>
                <a:gd name="T7" fmla="*/ 31 h 56"/>
                <a:gd name="T8" fmla="*/ 0 w 37"/>
                <a:gd name="T9" fmla="*/ 25 h 56"/>
                <a:gd name="T10" fmla="*/ 8 w 37"/>
                <a:gd name="T11" fmla="*/ 31 h 56"/>
                <a:gd name="T12" fmla="*/ 29 w 37"/>
                <a:gd name="T13" fmla="*/ 31 h 56"/>
                <a:gd name="T14" fmla="*/ 29 w 37"/>
                <a:gd name="T15" fmla="*/ 25 h 56"/>
                <a:gd name="T16" fmla="*/ 8 w 37"/>
                <a:gd name="T17" fmla="*/ 25 h 56"/>
                <a:gd name="T18" fmla="*/ 8 w 37"/>
                <a:gd name="T19" fmla="*/ 3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56">
                  <a:moveTo>
                    <a:pt x="0" y="25"/>
                  </a:moveTo>
                  <a:cubicBezTo>
                    <a:pt x="0" y="0"/>
                    <a:pt x="37" y="0"/>
                    <a:pt x="37" y="25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56"/>
                    <a:pt x="0" y="56"/>
                    <a:pt x="0" y="31"/>
                  </a:cubicBezTo>
                  <a:lnTo>
                    <a:pt x="0" y="25"/>
                  </a:lnTo>
                  <a:close/>
                  <a:moveTo>
                    <a:pt x="8" y="31"/>
                  </a:moveTo>
                  <a:cubicBezTo>
                    <a:pt x="8" y="47"/>
                    <a:pt x="29" y="47"/>
                    <a:pt x="29" y="31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0"/>
                    <a:pt x="8" y="10"/>
                    <a:pt x="8" y="25"/>
                  </a:cubicBezTo>
                  <a:lnTo>
                    <a:pt x="8" y="3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DA36004C-AFB6-4150-8E7E-A99D1ABC9DB9}"/>
              </a:ext>
            </a:extLst>
          </p:cNvPr>
          <p:cNvGrpSpPr/>
          <p:nvPr/>
        </p:nvGrpSpPr>
        <p:grpSpPr>
          <a:xfrm>
            <a:off x="1352550" y="2016125"/>
            <a:ext cx="336551" cy="187325"/>
            <a:chOff x="1352550" y="2016125"/>
            <a:chExt cx="336551" cy="187325"/>
          </a:xfrm>
        </p:grpSpPr>
        <p:sp>
          <p:nvSpPr>
            <p:cNvPr id="24" name="Freeform 302">
              <a:extLst>
                <a:ext uri="{FF2B5EF4-FFF2-40B4-BE49-F238E27FC236}">
                  <a16:creationId xmlns:a16="http://schemas.microsoft.com/office/drawing/2014/main" xmlns="" id="{D37D3AB7-203F-4BC8-BDB4-D32EC1A6E3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52550" y="2039938"/>
              <a:ext cx="120650" cy="139700"/>
            </a:xfrm>
            <a:custGeom>
              <a:avLst/>
              <a:gdLst>
                <a:gd name="T0" fmla="*/ 65 w 76"/>
                <a:gd name="T1" fmla="*/ 0 h 88"/>
                <a:gd name="T2" fmla="*/ 65 w 76"/>
                <a:gd name="T3" fmla="*/ 55 h 88"/>
                <a:gd name="T4" fmla="*/ 76 w 76"/>
                <a:gd name="T5" fmla="*/ 55 h 88"/>
                <a:gd name="T6" fmla="*/ 76 w 76"/>
                <a:gd name="T7" fmla="*/ 72 h 88"/>
                <a:gd name="T8" fmla="*/ 65 w 76"/>
                <a:gd name="T9" fmla="*/ 72 h 88"/>
                <a:gd name="T10" fmla="*/ 65 w 76"/>
                <a:gd name="T11" fmla="*/ 88 h 88"/>
                <a:gd name="T12" fmla="*/ 48 w 76"/>
                <a:gd name="T13" fmla="*/ 88 h 88"/>
                <a:gd name="T14" fmla="*/ 48 w 76"/>
                <a:gd name="T15" fmla="*/ 72 h 88"/>
                <a:gd name="T16" fmla="*/ 2 w 76"/>
                <a:gd name="T17" fmla="*/ 72 h 88"/>
                <a:gd name="T18" fmla="*/ 0 w 76"/>
                <a:gd name="T19" fmla="*/ 55 h 88"/>
                <a:gd name="T20" fmla="*/ 40 w 76"/>
                <a:gd name="T21" fmla="*/ 0 h 88"/>
                <a:gd name="T22" fmla="*/ 65 w 76"/>
                <a:gd name="T23" fmla="*/ 0 h 88"/>
                <a:gd name="T24" fmla="*/ 48 w 76"/>
                <a:gd name="T25" fmla="*/ 55 h 88"/>
                <a:gd name="T26" fmla="*/ 48 w 76"/>
                <a:gd name="T27" fmla="*/ 15 h 88"/>
                <a:gd name="T28" fmla="*/ 19 w 76"/>
                <a:gd name="T29" fmla="*/ 55 h 88"/>
                <a:gd name="T30" fmla="*/ 48 w 76"/>
                <a:gd name="T31" fmla="*/ 5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6" h="88">
                  <a:moveTo>
                    <a:pt x="65" y="0"/>
                  </a:moveTo>
                  <a:lnTo>
                    <a:pt x="65" y="55"/>
                  </a:lnTo>
                  <a:lnTo>
                    <a:pt x="76" y="55"/>
                  </a:lnTo>
                  <a:lnTo>
                    <a:pt x="76" y="72"/>
                  </a:lnTo>
                  <a:lnTo>
                    <a:pt x="65" y="72"/>
                  </a:lnTo>
                  <a:lnTo>
                    <a:pt x="65" y="88"/>
                  </a:lnTo>
                  <a:lnTo>
                    <a:pt x="48" y="88"/>
                  </a:lnTo>
                  <a:lnTo>
                    <a:pt x="48" y="72"/>
                  </a:lnTo>
                  <a:lnTo>
                    <a:pt x="2" y="72"/>
                  </a:lnTo>
                  <a:lnTo>
                    <a:pt x="0" y="55"/>
                  </a:lnTo>
                  <a:lnTo>
                    <a:pt x="40" y="0"/>
                  </a:lnTo>
                  <a:lnTo>
                    <a:pt x="65" y="0"/>
                  </a:lnTo>
                  <a:close/>
                  <a:moveTo>
                    <a:pt x="48" y="55"/>
                  </a:moveTo>
                  <a:lnTo>
                    <a:pt x="48" y="15"/>
                  </a:lnTo>
                  <a:lnTo>
                    <a:pt x="19" y="55"/>
                  </a:lnTo>
                  <a:lnTo>
                    <a:pt x="48" y="55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03">
              <a:extLst>
                <a:ext uri="{FF2B5EF4-FFF2-40B4-BE49-F238E27FC236}">
                  <a16:creationId xmlns:a16="http://schemas.microsoft.com/office/drawing/2014/main" xmlns="" id="{23BC80D0-C4B8-4063-9E79-26D9BB36A0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3363" y="2146300"/>
              <a:ext cx="30163" cy="41275"/>
            </a:xfrm>
            <a:custGeom>
              <a:avLst/>
              <a:gdLst>
                <a:gd name="T0" fmla="*/ 9 w 9"/>
                <a:gd name="T1" fmla="*/ 6 h 12"/>
                <a:gd name="T2" fmla="*/ 0 w 9"/>
                <a:gd name="T3" fmla="*/ 6 h 12"/>
                <a:gd name="T4" fmla="*/ 9 w 9"/>
                <a:gd name="T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12">
                  <a:moveTo>
                    <a:pt x="9" y="6"/>
                  </a:moveTo>
                  <a:cubicBezTo>
                    <a:pt x="9" y="12"/>
                    <a:pt x="0" y="12"/>
                    <a:pt x="0" y="6"/>
                  </a:cubicBezTo>
                  <a:cubicBezTo>
                    <a:pt x="0" y="0"/>
                    <a:pt x="9" y="0"/>
                    <a:pt x="9" y="6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04">
              <a:extLst>
                <a:ext uri="{FF2B5EF4-FFF2-40B4-BE49-F238E27FC236}">
                  <a16:creationId xmlns:a16="http://schemas.microsoft.com/office/drawing/2014/main" xmlns="" id="{EAC95BC1-AA26-4197-BE39-F49E0B700D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66863" y="2016125"/>
              <a:ext cx="122238" cy="187325"/>
            </a:xfrm>
            <a:custGeom>
              <a:avLst/>
              <a:gdLst>
                <a:gd name="T0" fmla="*/ 0 w 37"/>
                <a:gd name="T1" fmla="*/ 25 h 56"/>
                <a:gd name="T2" fmla="*/ 37 w 37"/>
                <a:gd name="T3" fmla="*/ 25 h 56"/>
                <a:gd name="T4" fmla="*/ 37 w 37"/>
                <a:gd name="T5" fmla="*/ 31 h 56"/>
                <a:gd name="T6" fmla="*/ 0 w 37"/>
                <a:gd name="T7" fmla="*/ 31 h 56"/>
                <a:gd name="T8" fmla="*/ 0 w 37"/>
                <a:gd name="T9" fmla="*/ 25 h 56"/>
                <a:gd name="T10" fmla="*/ 8 w 37"/>
                <a:gd name="T11" fmla="*/ 31 h 56"/>
                <a:gd name="T12" fmla="*/ 29 w 37"/>
                <a:gd name="T13" fmla="*/ 31 h 56"/>
                <a:gd name="T14" fmla="*/ 29 w 37"/>
                <a:gd name="T15" fmla="*/ 25 h 56"/>
                <a:gd name="T16" fmla="*/ 8 w 37"/>
                <a:gd name="T17" fmla="*/ 25 h 56"/>
                <a:gd name="T18" fmla="*/ 8 w 37"/>
                <a:gd name="T19" fmla="*/ 3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56">
                  <a:moveTo>
                    <a:pt x="0" y="25"/>
                  </a:moveTo>
                  <a:cubicBezTo>
                    <a:pt x="0" y="0"/>
                    <a:pt x="37" y="0"/>
                    <a:pt x="37" y="25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56"/>
                    <a:pt x="0" y="56"/>
                    <a:pt x="0" y="31"/>
                  </a:cubicBezTo>
                  <a:lnTo>
                    <a:pt x="0" y="25"/>
                  </a:lnTo>
                  <a:close/>
                  <a:moveTo>
                    <a:pt x="8" y="31"/>
                  </a:moveTo>
                  <a:cubicBezTo>
                    <a:pt x="8" y="46"/>
                    <a:pt x="29" y="46"/>
                    <a:pt x="29" y="31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0"/>
                    <a:pt x="8" y="10"/>
                    <a:pt x="8" y="25"/>
                  </a:cubicBezTo>
                  <a:lnTo>
                    <a:pt x="8" y="3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E9EBC0DC-BE60-4403-ADE4-7809548A5887}"/>
              </a:ext>
            </a:extLst>
          </p:cNvPr>
          <p:cNvGrpSpPr/>
          <p:nvPr/>
        </p:nvGrpSpPr>
        <p:grpSpPr>
          <a:xfrm>
            <a:off x="1352550" y="1516063"/>
            <a:ext cx="327025" cy="187325"/>
            <a:chOff x="1352550" y="1516063"/>
            <a:chExt cx="327025" cy="187325"/>
          </a:xfrm>
        </p:grpSpPr>
        <p:sp>
          <p:nvSpPr>
            <p:cNvPr id="28" name="Freeform 305">
              <a:extLst>
                <a:ext uri="{FF2B5EF4-FFF2-40B4-BE49-F238E27FC236}">
                  <a16:creationId xmlns:a16="http://schemas.microsoft.com/office/drawing/2014/main" xmlns="" id="{E55AC1D6-66FB-4586-9F4F-3911652A40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2550" y="1539875"/>
              <a:ext cx="112713" cy="139700"/>
            </a:xfrm>
            <a:custGeom>
              <a:avLst/>
              <a:gdLst>
                <a:gd name="T0" fmla="*/ 31 w 34"/>
                <a:gd name="T1" fmla="*/ 8 h 42"/>
                <a:gd name="T2" fmla="*/ 9 w 34"/>
                <a:gd name="T3" fmla="*/ 8 h 42"/>
                <a:gd name="T4" fmla="*/ 9 w 34"/>
                <a:gd name="T5" fmla="*/ 15 h 42"/>
                <a:gd name="T6" fmla="*/ 17 w 34"/>
                <a:gd name="T7" fmla="*/ 15 h 42"/>
                <a:gd name="T8" fmla="*/ 34 w 34"/>
                <a:gd name="T9" fmla="*/ 28 h 42"/>
                <a:gd name="T10" fmla="*/ 17 w 34"/>
                <a:gd name="T11" fmla="*/ 42 h 42"/>
                <a:gd name="T12" fmla="*/ 0 w 34"/>
                <a:gd name="T13" fmla="*/ 29 h 42"/>
                <a:gd name="T14" fmla="*/ 8 w 34"/>
                <a:gd name="T15" fmla="*/ 29 h 42"/>
                <a:gd name="T16" fmla="*/ 17 w 34"/>
                <a:gd name="T17" fmla="*/ 35 h 42"/>
                <a:gd name="T18" fmla="*/ 26 w 34"/>
                <a:gd name="T19" fmla="*/ 28 h 42"/>
                <a:gd name="T20" fmla="*/ 17 w 34"/>
                <a:gd name="T21" fmla="*/ 22 h 42"/>
                <a:gd name="T22" fmla="*/ 1 w 34"/>
                <a:gd name="T23" fmla="*/ 22 h 42"/>
                <a:gd name="T24" fmla="*/ 1 w 34"/>
                <a:gd name="T25" fmla="*/ 0 h 42"/>
                <a:gd name="T26" fmla="*/ 31 w 34"/>
                <a:gd name="T27" fmla="*/ 0 h 42"/>
                <a:gd name="T28" fmla="*/ 31 w 34"/>
                <a:gd name="T29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" h="42">
                  <a:moveTo>
                    <a:pt x="31" y="8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26" y="15"/>
                    <a:pt x="34" y="19"/>
                    <a:pt x="34" y="28"/>
                  </a:cubicBezTo>
                  <a:cubicBezTo>
                    <a:pt x="34" y="38"/>
                    <a:pt x="26" y="42"/>
                    <a:pt x="17" y="42"/>
                  </a:cubicBezTo>
                  <a:cubicBezTo>
                    <a:pt x="8" y="42"/>
                    <a:pt x="0" y="39"/>
                    <a:pt x="0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34"/>
                    <a:pt x="13" y="35"/>
                    <a:pt x="17" y="35"/>
                  </a:cubicBezTo>
                  <a:cubicBezTo>
                    <a:pt x="21" y="35"/>
                    <a:pt x="26" y="33"/>
                    <a:pt x="26" y="28"/>
                  </a:cubicBezTo>
                  <a:cubicBezTo>
                    <a:pt x="26" y="24"/>
                    <a:pt x="21" y="22"/>
                    <a:pt x="17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15"/>
                    <a:pt x="1" y="8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lnTo>
                    <a:pt x="31" y="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06">
              <a:extLst>
                <a:ext uri="{FF2B5EF4-FFF2-40B4-BE49-F238E27FC236}">
                  <a16:creationId xmlns:a16="http://schemas.microsoft.com/office/drawing/2014/main" xmlns="" id="{5134CC8F-87DD-421A-BDBA-AE140CB1F9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0" y="1646238"/>
              <a:ext cx="30163" cy="39688"/>
            </a:xfrm>
            <a:custGeom>
              <a:avLst/>
              <a:gdLst>
                <a:gd name="T0" fmla="*/ 9 w 9"/>
                <a:gd name="T1" fmla="*/ 6 h 12"/>
                <a:gd name="T2" fmla="*/ 0 w 9"/>
                <a:gd name="T3" fmla="*/ 6 h 12"/>
                <a:gd name="T4" fmla="*/ 9 w 9"/>
                <a:gd name="T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12">
                  <a:moveTo>
                    <a:pt x="9" y="6"/>
                  </a:moveTo>
                  <a:cubicBezTo>
                    <a:pt x="9" y="12"/>
                    <a:pt x="0" y="12"/>
                    <a:pt x="0" y="6"/>
                  </a:cubicBezTo>
                  <a:cubicBezTo>
                    <a:pt x="0" y="0"/>
                    <a:pt x="9" y="0"/>
                    <a:pt x="9" y="6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07">
              <a:extLst>
                <a:ext uri="{FF2B5EF4-FFF2-40B4-BE49-F238E27FC236}">
                  <a16:creationId xmlns:a16="http://schemas.microsoft.com/office/drawing/2014/main" xmlns="" id="{C697988D-1F67-4AB2-90CC-A105B1E4521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55750" y="1516063"/>
              <a:ext cx="123825" cy="187325"/>
            </a:xfrm>
            <a:custGeom>
              <a:avLst/>
              <a:gdLst>
                <a:gd name="T0" fmla="*/ 0 w 37"/>
                <a:gd name="T1" fmla="*/ 25 h 56"/>
                <a:gd name="T2" fmla="*/ 37 w 37"/>
                <a:gd name="T3" fmla="*/ 25 h 56"/>
                <a:gd name="T4" fmla="*/ 37 w 37"/>
                <a:gd name="T5" fmla="*/ 31 h 56"/>
                <a:gd name="T6" fmla="*/ 0 w 37"/>
                <a:gd name="T7" fmla="*/ 31 h 56"/>
                <a:gd name="T8" fmla="*/ 0 w 37"/>
                <a:gd name="T9" fmla="*/ 25 h 56"/>
                <a:gd name="T10" fmla="*/ 8 w 37"/>
                <a:gd name="T11" fmla="*/ 31 h 56"/>
                <a:gd name="T12" fmla="*/ 29 w 37"/>
                <a:gd name="T13" fmla="*/ 31 h 56"/>
                <a:gd name="T14" fmla="*/ 29 w 37"/>
                <a:gd name="T15" fmla="*/ 25 h 56"/>
                <a:gd name="T16" fmla="*/ 8 w 37"/>
                <a:gd name="T17" fmla="*/ 25 h 56"/>
                <a:gd name="T18" fmla="*/ 8 w 37"/>
                <a:gd name="T19" fmla="*/ 3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56">
                  <a:moveTo>
                    <a:pt x="0" y="25"/>
                  </a:moveTo>
                  <a:cubicBezTo>
                    <a:pt x="0" y="0"/>
                    <a:pt x="37" y="0"/>
                    <a:pt x="37" y="25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56"/>
                    <a:pt x="0" y="56"/>
                    <a:pt x="0" y="31"/>
                  </a:cubicBezTo>
                  <a:lnTo>
                    <a:pt x="0" y="25"/>
                  </a:lnTo>
                  <a:close/>
                  <a:moveTo>
                    <a:pt x="8" y="31"/>
                  </a:moveTo>
                  <a:cubicBezTo>
                    <a:pt x="8" y="46"/>
                    <a:pt x="29" y="46"/>
                    <a:pt x="29" y="31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0"/>
                    <a:pt x="8" y="10"/>
                    <a:pt x="8" y="25"/>
                  </a:cubicBezTo>
                  <a:lnTo>
                    <a:pt x="8" y="3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" name="Rectangle 308">
            <a:extLst>
              <a:ext uri="{FF2B5EF4-FFF2-40B4-BE49-F238E27FC236}">
                <a16:creationId xmlns:a16="http://schemas.microsoft.com/office/drawing/2014/main" xmlns="" id="{98A67CF1-5A15-4FD5-A057-8D2FA8122B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2288" y="1598613"/>
            <a:ext cx="3797300" cy="17463"/>
          </a:xfrm>
          <a:prstGeom prst="rect">
            <a:avLst/>
          </a:prstGeom>
          <a:solidFill>
            <a:srgbClr val="DBDB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Rectangle 310">
            <a:extLst>
              <a:ext uri="{FF2B5EF4-FFF2-40B4-BE49-F238E27FC236}">
                <a16:creationId xmlns:a16="http://schemas.microsoft.com/office/drawing/2014/main" xmlns="" id="{859742A3-F330-4857-A969-5B0FF8AA0A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2288" y="2090738"/>
            <a:ext cx="3797300" cy="19050"/>
          </a:xfrm>
          <a:prstGeom prst="rect">
            <a:avLst/>
          </a:prstGeom>
          <a:solidFill>
            <a:srgbClr val="DBDB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Rectangle 312">
            <a:extLst>
              <a:ext uri="{FF2B5EF4-FFF2-40B4-BE49-F238E27FC236}">
                <a16:creationId xmlns:a16="http://schemas.microsoft.com/office/drawing/2014/main" xmlns="" id="{CC86B484-8CC3-4BE8-9807-F4C087D506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2288" y="2597150"/>
            <a:ext cx="3797300" cy="17463"/>
          </a:xfrm>
          <a:prstGeom prst="rect">
            <a:avLst/>
          </a:prstGeom>
          <a:solidFill>
            <a:srgbClr val="DBDB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Rectangle 314">
            <a:extLst>
              <a:ext uri="{FF2B5EF4-FFF2-40B4-BE49-F238E27FC236}">
                <a16:creationId xmlns:a16="http://schemas.microsoft.com/office/drawing/2014/main" xmlns="" id="{2D9390CB-7531-4C51-94CF-03BC898060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2288" y="3095625"/>
            <a:ext cx="3797300" cy="19050"/>
          </a:xfrm>
          <a:prstGeom prst="rect">
            <a:avLst/>
          </a:prstGeom>
          <a:solidFill>
            <a:srgbClr val="DBDB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E4153388-D5B2-4B46-AEE3-5342DC6C38A2}"/>
              </a:ext>
            </a:extLst>
          </p:cNvPr>
          <p:cNvGrpSpPr/>
          <p:nvPr/>
        </p:nvGrpSpPr>
        <p:grpSpPr>
          <a:xfrm>
            <a:off x="1792288" y="1598613"/>
            <a:ext cx="3797300" cy="2014538"/>
            <a:chOff x="1792288" y="1598613"/>
            <a:chExt cx="3797300" cy="2014538"/>
          </a:xfrm>
        </p:grpSpPr>
        <p:sp>
          <p:nvSpPr>
            <p:cNvPr id="36" name="Rectangle 309">
              <a:extLst>
                <a:ext uri="{FF2B5EF4-FFF2-40B4-BE49-F238E27FC236}">
                  <a16:creationId xmlns:a16="http://schemas.microsoft.com/office/drawing/2014/main" xmlns="" id="{F1CF1EF5-F11D-4662-A894-B9F4F3E860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2288" y="1598613"/>
              <a:ext cx="3797300" cy="17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Rectangle 311">
              <a:extLst>
                <a:ext uri="{FF2B5EF4-FFF2-40B4-BE49-F238E27FC236}">
                  <a16:creationId xmlns:a16="http://schemas.microsoft.com/office/drawing/2014/main" xmlns="" id="{457948E0-17B8-45D2-AFE5-F83F66D797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2288" y="2090738"/>
              <a:ext cx="3797300" cy="19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313">
              <a:extLst>
                <a:ext uri="{FF2B5EF4-FFF2-40B4-BE49-F238E27FC236}">
                  <a16:creationId xmlns:a16="http://schemas.microsoft.com/office/drawing/2014/main" xmlns="" id="{99B4F240-0B1B-450D-B848-3A1B68ABFE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2288" y="2597150"/>
              <a:ext cx="3797300" cy="17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315">
              <a:extLst>
                <a:ext uri="{FF2B5EF4-FFF2-40B4-BE49-F238E27FC236}">
                  <a16:creationId xmlns:a16="http://schemas.microsoft.com/office/drawing/2014/main" xmlns="" id="{0492059B-99F9-4E19-9CDA-58932E0237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2288" y="3095625"/>
              <a:ext cx="3797300" cy="19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316">
              <a:extLst>
                <a:ext uri="{FF2B5EF4-FFF2-40B4-BE49-F238E27FC236}">
                  <a16:creationId xmlns:a16="http://schemas.microsoft.com/office/drawing/2014/main" xmlns="" id="{1DFC000F-F9D1-4B2B-98F9-5498E355E5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2288" y="3595688"/>
              <a:ext cx="3797300" cy="17463"/>
            </a:xfrm>
            <a:prstGeom prst="rect">
              <a:avLst/>
            </a:prstGeom>
            <a:solidFill>
              <a:srgbClr val="DBDB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1" name="Rectangle 317">
            <a:extLst>
              <a:ext uri="{FF2B5EF4-FFF2-40B4-BE49-F238E27FC236}">
                <a16:creationId xmlns:a16="http://schemas.microsoft.com/office/drawing/2014/main" xmlns="" id="{FFF86CB2-0EA3-4E32-9773-E29B456727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2288" y="3595688"/>
            <a:ext cx="3797300" cy="1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Rectangle 318">
            <a:extLst>
              <a:ext uri="{FF2B5EF4-FFF2-40B4-BE49-F238E27FC236}">
                <a16:creationId xmlns:a16="http://schemas.microsoft.com/office/drawing/2014/main" xmlns="" id="{05202102-3FDB-4386-9406-BA2E96F6E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9625" y="1522413"/>
            <a:ext cx="233363" cy="20907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Rectangle 319">
            <a:extLst>
              <a:ext uri="{FF2B5EF4-FFF2-40B4-BE49-F238E27FC236}">
                <a16:creationId xmlns:a16="http://schemas.microsoft.com/office/drawing/2014/main" xmlns="" id="{9B8FD367-5F7E-4419-AE39-242C833F0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2988" y="2097088"/>
            <a:ext cx="236538" cy="15160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Rectangle 320">
            <a:extLst>
              <a:ext uri="{FF2B5EF4-FFF2-40B4-BE49-F238E27FC236}">
                <a16:creationId xmlns:a16="http://schemas.microsoft.com/office/drawing/2014/main" xmlns="" id="{3D73F838-1184-498C-A00A-B2060157D5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9525" y="1722438"/>
            <a:ext cx="234950" cy="18907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Rectangle 321">
            <a:extLst>
              <a:ext uri="{FF2B5EF4-FFF2-40B4-BE49-F238E27FC236}">
                <a16:creationId xmlns:a16="http://schemas.microsoft.com/office/drawing/2014/main" xmlns="" id="{13A9D5D5-4F85-4A86-BCD6-805179D7E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4475" y="2544763"/>
            <a:ext cx="236538" cy="10683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Rectangle 322">
            <a:extLst>
              <a:ext uri="{FF2B5EF4-FFF2-40B4-BE49-F238E27FC236}">
                <a16:creationId xmlns:a16="http://schemas.microsoft.com/office/drawing/2014/main" xmlns="" id="{8C13DC3C-CFF1-4AF4-B84C-3277C8AFF3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6925" y="2854325"/>
            <a:ext cx="233363" cy="758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Rectangle 323">
            <a:extLst>
              <a:ext uri="{FF2B5EF4-FFF2-40B4-BE49-F238E27FC236}">
                <a16:creationId xmlns:a16="http://schemas.microsoft.com/office/drawing/2014/main" xmlns="" id="{8C522AC8-7182-4DE5-9572-031F1C5647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0288" y="2624138"/>
            <a:ext cx="238125" cy="9890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Rectangle 324">
            <a:extLst>
              <a:ext uri="{FF2B5EF4-FFF2-40B4-BE49-F238E27FC236}">
                <a16:creationId xmlns:a16="http://schemas.microsoft.com/office/drawing/2014/main" xmlns="" id="{395F3412-9566-462E-A20D-48A929EF7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8413" y="2817813"/>
            <a:ext cx="236538" cy="7953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Rectangle 325">
            <a:extLst>
              <a:ext uri="{FF2B5EF4-FFF2-40B4-BE49-F238E27FC236}">
                <a16:creationId xmlns:a16="http://schemas.microsoft.com/office/drawing/2014/main" xmlns="" id="{7179A83E-E48F-44CE-9A15-08D2593A03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4950" y="1866900"/>
            <a:ext cx="233363" cy="17462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Rectangle 326">
            <a:extLst>
              <a:ext uri="{FF2B5EF4-FFF2-40B4-BE49-F238E27FC236}">
                <a16:creationId xmlns:a16="http://schemas.microsoft.com/office/drawing/2014/main" xmlns="" id="{D8AA31E8-6082-4815-9059-C53AA8297A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8825" y="3422650"/>
            <a:ext cx="236538" cy="190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Rectangle 327">
            <a:extLst>
              <a:ext uri="{FF2B5EF4-FFF2-40B4-BE49-F238E27FC236}">
                <a16:creationId xmlns:a16="http://schemas.microsoft.com/office/drawing/2014/main" xmlns="" id="{F1B1B12A-6A7C-433E-ADB1-71BBB32631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5363" y="1722438"/>
            <a:ext cx="233363" cy="18907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Rectangle 328">
            <a:extLst>
              <a:ext uri="{FF2B5EF4-FFF2-40B4-BE49-F238E27FC236}">
                <a16:creationId xmlns:a16="http://schemas.microsoft.com/office/drawing/2014/main" xmlns="" id="{71CE3D9A-25A7-4E28-9089-C1F3D476E5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725" y="2224088"/>
            <a:ext cx="236538" cy="13890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Rectangle 329">
            <a:extLst>
              <a:ext uri="{FF2B5EF4-FFF2-40B4-BE49-F238E27FC236}">
                <a16:creationId xmlns:a16="http://schemas.microsoft.com/office/drawing/2014/main" xmlns="" id="{60FF7D19-55E6-4F8D-B9B2-4B4E73E44E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5263" y="3232150"/>
            <a:ext cx="233363" cy="381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E1D08393-4754-4D60-970D-9517B0D1BD28}"/>
              </a:ext>
            </a:extLst>
          </p:cNvPr>
          <p:cNvGrpSpPr/>
          <p:nvPr/>
        </p:nvGrpSpPr>
        <p:grpSpPr>
          <a:xfrm>
            <a:off x="7540625" y="771525"/>
            <a:ext cx="187325" cy="279401"/>
            <a:chOff x="7540625" y="771525"/>
            <a:chExt cx="187325" cy="279401"/>
          </a:xfrm>
        </p:grpSpPr>
        <p:sp>
          <p:nvSpPr>
            <p:cNvPr id="55" name="Freeform 330">
              <a:extLst>
                <a:ext uri="{FF2B5EF4-FFF2-40B4-BE49-F238E27FC236}">
                  <a16:creationId xmlns:a16="http://schemas.microsoft.com/office/drawing/2014/main" xmlns="" id="{5A337441-5FD8-49A3-B003-DD09F821F91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7613" y="771525"/>
              <a:ext cx="136525" cy="66675"/>
            </a:xfrm>
            <a:custGeom>
              <a:avLst/>
              <a:gdLst>
                <a:gd name="T0" fmla="*/ 13 w 86"/>
                <a:gd name="T1" fmla="*/ 2 h 42"/>
                <a:gd name="T2" fmla="*/ 13 w 86"/>
                <a:gd name="T3" fmla="*/ 14 h 42"/>
                <a:gd name="T4" fmla="*/ 71 w 86"/>
                <a:gd name="T5" fmla="*/ 14 h 42"/>
                <a:gd name="T6" fmla="*/ 71 w 86"/>
                <a:gd name="T7" fmla="*/ 0 h 42"/>
                <a:gd name="T8" fmla="*/ 86 w 86"/>
                <a:gd name="T9" fmla="*/ 0 h 42"/>
                <a:gd name="T10" fmla="*/ 86 w 86"/>
                <a:gd name="T11" fmla="*/ 31 h 42"/>
                <a:gd name="T12" fmla="*/ 13 w 86"/>
                <a:gd name="T13" fmla="*/ 31 h 42"/>
                <a:gd name="T14" fmla="*/ 13 w 86"/>
                <a:gd name="T15" fmla="*/ 42 h 42"/>
                <a:gd name="T16" fmla="*/ 0 w 86"/>
                <a:gd name="T17" fmla="*/ 42 h 42"/>
                <a:gd name="T18" fmla="*/ 0 w 86"/>
                <a:gd name="T19" fmla="*/ 2 h 42"/>
                <a:gd name="T20" fmla="*/ 13 w 86"/>
                <a:gd name="T21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42">
                  <a:moveTo>
                    <a:pt x="13" y="2"/>
                  </a:moveTo>
                  <a:lnTo>
                    <a:pt x="13" y="14"/>
                  </a:lnTo>
                  <a:lnTo>
                    <a:pt x="71" y="14"/>
                  </a:lnTo>
                  <a:lnTo>
                    <a:pt x="71" y="0"/>
                  </a:lnTo>
                  <a:lnTo>
                    <a:pt x="86" y="0"/>
                  </a:lnTo>
                  <a:lnTo>
                    <a:pt x="86" y="31"/>
                  </a:lnTo>
                  <a:lnTo>
                    <a:pt x="13" y="31"/>
                  </a:lnTo>
                  <a:lnTo>
                    <a:pt x="13" y="42"/>
                  </a:lnTo>
                  <a:lnTo>
                    <a:pt x="0" y="42"/>
                  </a:lnTo>
                  <a:lnTo>
                    <a:pt x="0" y="2"/>
                  </a:lnTo>
                  <a:lnTo>
                    <a:pt x="13" y="2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31">
              <a:extLst>
                <a:ext uri="{FF2B5EF4-FFF2-40B4-BE49-F238E27FC236}">
                  <a16:creationId xmlns:a16="http://schemas.microsoft.com/office/drawing/2014/main" xmlns="" id="{0D3220EA-84A6-4F96-8BB1-DE32910F83F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1263" y="868363"/>
              <a:ext cx="36513" cy="26988"/>
            </a:xfrm>
            <a:custGeom>
              <a:avLst/>
              <a:gdLst>
                <a:gd name="T0" fmla="*/ 5 w 11"/>
                <a:gd name="T1" fmla="*/ 8 h 8"/>
                <a:gd name="T2" fmla="*/ 5 w 11"/>
                <a:gd name="T3" fmla="*/ 0 h 8"/>
                <a:gd name="T4" fmla="*/ 5 w 11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5" y="8"/>
                  </a:moveTo>
                  <a:cubicBezTo>
                    <a:pt x="0" y="8"/>
                    <a:pt x="0" y="0"/>
                    <a:pt x="5" y="0"/>
                  </a:cubicBezTo>
                  <a:cubicBezTo>
                    <a:pt x="11" y="0"/>
                    <a:pt x="11" y="8"/>
                    <a:pt x="5" y="8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2">
              <a:extLst>
                <a:ext uri="{FF2B5EF4-FFF2-40B4-BE49-F238E27FC236}">
                  <a16:creationId xmlns:a16="http://schemas.microsoft.com/office/drawing/2014/main" xmlns="" id="{4503ADC2-DEBA-45D1-BF5A-0F06F34599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0625" y="928688"/>
              <a:ext cx="187325" cy="122238"/>
            </a:xfrm>
            <a:custGeom>
              <a:avLst/>
              <a:gdLst>
                <a:gd name="T0" fmla="*/ 32 w 56"/>
                <a:gd name="T1" fmla="*/ 0 h 37"/>
                <a:gd name="T2" fmla="*/ 32 w 56"/>
                <a:gd name="T3" fmla="*/ 37 h 37"/>
                <a:gd name="T4" fmla="*/ 25 w 56"/>
                <a:gd name="T5" fmla="*/ 37 h 37"/>
                <a:gd name="T6" fmla="*/ 25 w 56"/>
                <a:gd name="T7" fmla="*/ 0 h 37"/>
                <a:gd name="T8" fmla="*/ 32 w 56"/>
                <a:gd name="T9" fmla="*/ 0 h 37"/>
                <a:gd name="T10" fmla="*/ 25 w 56"/>
                <a:gd name="T11" fmla="*/ 8 h 37"/>
                <a:gd name="T12" fmla="*/ 25 w 56"/>
                <a:gd name="T13" fmla="*/ 29 h 37"/>
                <a:gd name="T14" fmla="*/ 32 w 56"/>
                <a:gd name="T15" fmla="*/ 29 h 37"/>
                <a:gd name="T16" fmla="*/ 32 w 56"/>
                <a:gd name="T17" fmla="*/ 8 h 37"/>
                <a:gd name="T18" fmla="*/ 25 w 56"/>
                <a:gd name="T19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37">
                  <a:moveTo>
                    <a:pt x="32" y="0"/>
                  </a:moveTo>
                  <a:cubicBezTo>
                    <a:pt x="56" y="0"/>
                    <a:pt x="56" y="37"/>
                    <a:pt x="32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1" y="37"/>
                    <a:pt x="0" y="0"/>
                    <a:pt x="25" y="0"/>
                  </a:cubicBezTo>
                  <a:lnTo>
                    <a:pt x="32" y="0"/>
                  </a:lnTo>
                  <a:close/>
                  <a:moveTo>
                    <a:pt x="25" y="8"/>
                  </a:moveTo>
                  <a:cubicBezTo>
                    <a:pt x="10" y="8"/>
                    <a:pt x="10" y="29"/>
                    <a:pt x="25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46" y="29"/>
                    <a:pt x="47" y="8"/>
                    <a:pt x="32" y="8"/>
                  </a:cubicBezTo>
                  <a:lnTo>
                    <a:pt x="25" y="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A0199077-74D0-4B82-881E-841BF534B5B9}"/>
              </a:ext>
            </a:extLst>
          </p:cNvPr>
          <p:cNvGrpSpPr/>
          <p:nvPr/>
        </p:nvGrpSpPr>
        <p:grpSpPr>
          <a:xfrm>
            <a:off x="8312150" y="723900"/>
            <a:ext cx="185738" cy="327026"/>
            <a:chOff x="8312150" y="723900"/>
            <a:chExt cx="185738" cy="327026"/>
          </a:xfrm>
        </p:grpSpPr>
        <p:sp>
          <p:nvSpPr>
            <p:cNvPr id="59" name="Freeform 333">
              <a:extLst>
                <a:ext uri="{FF2B5EF4-FFF2-40B4-BE49-F238E27FC236}">
                  <a16:creationId xmlns:a16="http://schemas.microsoft.com/office/drawing/2014/main" xmlns="" id="{B11E7047-2784-4403-8983-48384218D2E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34375" y="723900"/>
              <a:ext cx="141288" cy="111125"/>
            </a:xfrm>
            <a:custGeom>
              <a:avLst/>
              <a:gdLst>
                <a:gd name="T0" fmla="*/ 29 w 42"/>
                <a:gd name="T1" fmla="*/ 0 h 33"/>
                <a:gd name="T2" fmla="*/ 42 w 42"/>
                <a:gd name="T3" fmla="*/ 16 h 33"/>
                <a:gd name="T4" fmla="*/ 29 w 42"/>
                <a:gd name="T5" fmla="*/ 33 h 33"/>
                <a:gd name="T6" fmla="*/ 16 w 42"/>
                <a:gd name="T7" fmla="*/ 16 h 33"/>
                <a:gd name="T8" fmla="*/ 11 w 42"/>
                <a:gd name="T9" fmla="*/ 7 h 33"/>
                <a:gd name="T10" fmla="*/ 7 w 42"/>
                <a:gd name="T11" fmla="*/ 7 h 33"/>
                <a:gd name="T12" fmla="*/ 7 w 42"/>
                <a:gd name="T13" fmla="*/ 33 h 33"/>
                <a:gd name="T14" fmla="*/ 0 w 42"/>
                <a:gd name="T15" fmla="*/ 33 h 33"/>
                <a:gd name="T16" fmla="*/ 0 w 42"/>
                <a:gd name="T17" fmla="*/ 0 h 33"/>
                <a:gd name="T18" fmla="*/ 11 w 42"/>
                <a:gd name="T19" fmla="*/ 0 h 33"/>
                <a:gd name="T20" fmla="*/ 23 w 42"/>
                <a:gd name="T21" fmla="*/ 16 h 33"/>
                <a:gd name="T22" fmla="*/ 28 w 42"/>
                <a:gd name="T23" fmla="*/ 25 h 33"/>
                <a:gd name="T24" fmla="*/ 35 w 42"/>
                <a:gd name="T25" fmla="*/ 16 h 33"/>
                <a:gd name="T26" fmla="*/ 29 w 42"/>
                <a:gd name="T27" fmla="*/ 8 h 33"/>
                <a:gd name="T28" fmla="*/ 29 w 42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33">
                  <a:moveTo>
                    <a:pt x="29" y="0"/>
                  </a:moveTo>
                  <a:cubicBezTo>
                    <a:pt x="38" y="0"/>
                    <a:pt x="42" y="8"/>
                    <a:pt x="42" y="16"/>
                  </a:cubicBezTo>
                  <a:cubicBezTo>
                    <a:pt x="42" y="24"/>
                    <a:pt x="39" y="33"/>
                    <a:pt x="29" y="33"/>
                  </a:cubicBezTo>
                  <a:cubicBezTo>
                    <a:pt x="18" y="33"/>
                    <a:pt x="16" y="25"/>
                    <a:pt x="16" y="16"/>
                  </a:cubicBezTo>
                  <a:cubicBezTo>
                    <a:pt x="16" y="13"/>
                    <a:pt x="15" y="7"/>
                    <a:pt x="11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7" y="0"/>
                    <a:pt x="11" y="0"/>
                  </a:cubicBezTo>
                  <a:cubicBezTo>
                    <a:pt x="20" y="0"/>
                    <a:pt x="23" y="8"/>
                    <a:pt x="23" y="16"/>
                  </a:cubicBezTo>
                  <a:cubicBezTo>
                    <a:pt x="23" y="20"/>
                    <a:pt x="24" y="25"/>
                    <a:pt x="28" y="25"/>
                  </a:cubicBezTo>
                  <a:cubicBezTo>
                    <a:pt x="33" y="25"/>
                    <a:pt x="35" y="21"/>
                    <a:pt x="35" y="16"/>
                  </a:cubicBezTo>
                  <a:cubicBezTo>
                    <a:pt x="35" y="12"/>
                    <a:pt x="33" y="8"/>
                    <a:pt x="29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334">
              <a:extLst>
                <a:ext uri="{FF2B5EF4-FFF2-40B4-BE49-F238E27FC236}">
                  <a16:creationId xmlns:a16="http://schemas.microsoft.com/office/drawing/2014/main" xmlns="" id="{48E52C07-A9D7-45BE-81C5-FDFF40F360FF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8025" y="868363"/>
              <a:ext cx="36513" cy="30163"/>
            </a:xfrm>
            <a:custGeom>
              <a:avLst/>
              <a:gdLst>
                <a:gd name="T0" fmla="*/ 5 w 11"/>
                <a:gd name="T1" fmla="*/ 9 h 9"/>
                <a:gd name="T2" fmla="*/ 5 w 11"/>
                <a:gd name="T3" fmla="*/ 0 h 9"/>
                <a:gd name="T4" fmla="*/ 5 w 11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9">
                  <a:moveTo>
                    <a:pt x="5" y="9"/>
                  </a:moveTo>
                  <a:cubicBezTo>
                    <a:pt x="0" y="9"/>
                    <a:pt x="0" y="0"/>
                    <a:pt x="5" y="0"/>
                  </a:cubicBezTo>
                  <a:cubicBezTo>
                    <a:pt x="11" y="0"/>
                    <a:pt x="11" y="9"/>
                    <a:pt x="5" y="9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35">
              <a:extLst>
                <a:ext uri="{FF2B5EF4-FFF2-40B4-BE49-F238E27FC236}">
                  <a16:creationId xmlns:a16="http://schemas.microsoft.com/office/drawing/2014/main" xmlns="" id="{DA0D346E-6A75-4263-8CD8-49C87C340A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12150" y="931863"/>
              <a:ext cx="185738" cy="119063"/>
            </a:xfrm>
            <a:custGeom>
              <a:avLst/>
              <a:gdLst>
                <a:gd name="T0" fmla="*/ 31 w 56"/>
                <a:gd name="T1" fmla="*/ 0 h 36"/>
                <a:gd name="T2" fmla="*/ 31 w 56"/>
                <a:gd name="T3" fmla="*/ 36 h 36"/>
                <a:gd name="T4" fmla="*/ 24 w 56"/>
                <a:gd name="T5" fmla="*/ 36 h 36"/>
                <a:gd name="T6" fmla="*/ 24 w 56"/>
                <a:gd name="T7" fmla="*/ 0 h 36"/>
                <a:gd name="T8" fmla="*/ 31 w 56"/>
                <a:gd name="T9" fmla="*/ 0 h 36"/>
                <a:gd name="T10" fmla="*/ 24 w 56"/>
                <a:gd name="T11" fmla="*/ 7 h 36"/>
                <a:gd name="T12" fmla="*/ 24 w 56"/>
                <a:gd name="T13" fmla="*/ 28 h 36"/>
                <a:gd name="T14" fmla="*/ 31 w 56"/>
                <a:gd name="T15" fmla="*/ 28 h 36"/>
                <a:gd name="T16" fmla="*/ 31 w 56"/>
                <a:gd name="T17" fmla="*/ 7 h 36"/>
                <a:gd name="T18" fmla="*/ 24 w 56"/>
                <a:gd name="T19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36">
                  <a:moveTo>
                    <a:pt x="31" y="0"/>
                  </a:moveTo>
                  <a:cubicBezTo>
                    <a:pt x="56" y="0"/>
                    <a:pt x="55" y="36"/>
                    <a:pt x="31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0" y="36"/>
                    <a:pt x="0" y="0"/>
                    <a:pt x="24" y="0"/>
                  </a:cubicBezTo>
                  <a:lnTo>
                    <a:pt x="31" y="0"/>
                  </a:lnTo>
                  <a:close/>
                  <a:moveTo>
                    <a:pt x="24" y="7"/>
                  </a:moveTo>
                  <a:cubicBezTo>
                    <a:pt x="9" y="7"/>
                    <a:pt x="9" y="28"/>
                    <a:pt x="24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45" y="28"/>
                    <a:pt x="46" y="7"/>
                    <a:pt x="31" y="7"/>
                  </a:cubicBezTo>
                  <a:lnTo>
                    <a:pt x="24" y="7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90535EBB-0746-4207-9F43-9491F04ACF4B}"/>
              </a:ext>
            </a:extLst>
          </p:cNvPr>
          <p:cNvGrpSpPr/>
          <p:nvPr/>
        </p:nvGrpSpPr>
        <p:grpSpPr>
          <a:xfrm>
            <a:off x="8942388" y="717550"/>
            <a:ext cx="185738" cy="333376"/>
            <a:chOff x="8942388" y="717550"/>
            <a:chExt cx="185738" cy="333376"/>
          </a:xfrm>
        </p:grpSpPr>
        <p:sp>
          <p:nvSpPr>
            <p:cNvPr id="63" name="Freeform 336">
              <a:extLst>
                <a:ext uri="{FF2B5EF4-FFF2-40B4-BE49-F238E27FC236}">
                  <a16:creationId xmlns:a16="http://schemas.microsoft.com/office/drawing/2014/main" xmlns="" id="{9EB2B0FF-CA72-4672-B2F5-8C26F0A87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66200" y="717550"/>
              <a:ext cx="142875" cy="117475"/>
            </a:xfrm>
            <a:custGeom>
              <a:avLst/>
              <a:gdLst>
                <a:gd name="T0" fmla="*/ 18 w 43"/>
                <a:gd name="T1" fmla="*/ 11 h 35"/>
                <a:gd name="T2" fmla="*/ 25 w 43"/>
                <a:gd name="T3" fmla="*/ 11 h 35"/>
                <a:gd name="T4" fmla="*/ 25 w 43"/>
                <a:gd name="T5" fmla="*/ 17 h 35"/>
                <a:gd name="T6" fmla="*/ 30 w 43"/>
                <a:gd name="T7" fmla="*/ 26 h 35"/>
                <a:gd name="T8" fmla="*/ 35 w 43"/>
                <a:gd name="T9" fmla="*/ 17 h 35"/>
                <a:gd name="T10" fmla="*/ 30 w 43"/>
                <a:gd name="T11" fmla="*/ 8 h 35"/>
                <a:gd name="T12" fmla="*/ 30 w 43"/>
                <a:gd name="T13" fmla="*/ 1 h 35"/>
                <a:gd name="T14" fmla="*/ 43 w 43"/>
                <a:gd name="T15" fmla="*/ 17 h 35"/>
                <a:gd name="T16" fmla="*/ 30 w 43"/>
                <a:gd name="T17" fmla="*/ 34 h 35"/>
                <a:gd name="T18" fmla="*/ 22 w 43"/>
                <a:gd name="T19" fmla="*/ 28 h 35"/>
                <a:gd name="T20" fmla="*/ 13 w 43"/>
                <a:gd name="T21" fmla="*/ 35 h 35"/>
                <a:gd name="T22" fmla="*/ 0 w 43"/>
                <a:gd name="T23" fmla="*/ 17 h 35"/>
                <a:gd name="T24" fmla="*/ 12 w 43"/>
                <a:gd name="T25" fmla="*/ 0 h 35"/>
                <a:gd name="T26" fmla="*/ 12 w 43"/>
                <a:gd name="T27" fmla="*/ 8 h 35"/>
                <a:gd name="T28" fmla="*/ 7 w 43"/>
                <a:gd name="T29" fmla="*/ 17 h 35"/>
                <a:gd name="T30" fmla="*/ 13 w 43"/>
                <a:gd name="T31" fmla="*/ 26 h 35"/>
                <a:gd name="T32" fmla="*/ 18 w 43"/>
                <a:gd name="T33" fmla="*/ 18 h 35"/>
                <a:gd name="T34" fmla="*/ 18 w 43"/>
                <a:gd name="T35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" h="35">
                  <a:moveTo>
                    <a:pt x="18" y="11"/>
                  </a:moveTo>
                  <a:cubicBezTo>
                    <a:pt x="25" y="11"/>
                    <a:pt x="25" y="11"/>
                    <a:pt x="25" y="11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5" y="21"/>
                    <a:pt x="26" y="26"/>
                    <a:pt x="30" y="26"/>
                  </a:cubicBezTo>
                  <a:cubicBezTo>
                    <a:pt x="32" y="26"/>
                    <a:pt x="35" y="24"/>
                    <a:pt x="35" y="17"/>
                  </a:cubicBezTo>
                  <a:cubicBezTo>
                    <a:pt x="35" y="14"/>
                    <a:pt x="34" y="8"/>
                    <a:pt x="30" y="8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9" y="1"/>
                    <a:pt x="43" y="10"/>
                    <a:pt x="43" y="17"/>
                  </a:cubicBezTo>
                  <a:cubicBezTo>
                    <a:pt x="43" y="25"/>
                    <a:pt x="39" y="34"/>
                    <a:pt x="30" y="34"/>
                  </a:cubicBezTo>
                  <a:cubicBezTo>
                    <a:pt x="27" y="34"/>
                    <a:pt x="23" y="32"/>
                    <a:pt x="22" y="28"/>
                  </a:cubicBezTo>
                  <a:cubicBezTo>
                    <a:pt x="20" y="32"/>
                    <a:pt x="16" y="35"/>
                    <a:pt x="13" y="35"/>
                  </a:cubicBezTo>
                  <a:cubicBezTo>
                    <a:pt x="3" y="35"/>
                    <a:pt x="0" y="25"/>
                    <a:pt x="0" y="17"/>
                  </a:cubicBezTo>
                  <a:cubicBezTo>
                    <a:pt x="0" y="9"/>
                    <a:pt x="3" y="0"/>
                    <a:pt x="12" y="0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8" y="8"/>
                    <a:pt x="7" y="14"/>
                    <a:pt x="7" y="17"/>
                  </a:cubicBezTo>
                  <a:cubicBezTo>
                    <a:pt x="7" y="21"/>
                    <a:pt x="8" y="26"/>
                    <a:pt x="13" y="26"/>
                  </a:cubicBezTo>
                  <a:cubicBezTo>
                    <a:pt x="15" y="26"/>
                    <a:pt x="18" y="25"/>
                    <a:pt x="18" y="18"/>
                  </a:cubicBezTo>
                  <a:lnTo>
                    <a:pt x="18" y="1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337">
              <a:extLst>
                <a:ext uri="{FF2B5EF4-FFF2-40B4-BE49-F238E27FC236}">
                  <a16:creationId xmlns:a16="http://schemas.microsoft.com/office/drawing/2014/main" xmlns="" id="{E568B49A-47E8-4C98-9FBC-F9F5A151E9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8263" y="868363"/>
              <a:ext cx="41275" cy="30163"/>
            </a:xfrm>
            <a:custGeom>
              <a:avLst/>
              <a:gdLst>
                <a:gd name="T0" fmla="*/ 6 w 12"/>
                <a:gd name="T1" fmla="*/ 9 h 9"/>
                <a:gd name="T2" fmla="*/ 6 w 12"/>
                <a:gd name="T3" fmla="*/ 0 h 9"/>
                <a:gd name="T4" fmla="*/ 6 w 12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9">
                  <a:moveTo>
                    <a:pt x="6" y="9"/>
                  </a:moveTo>
                  <a:cubicBezTo>
                    <a:pt x="0" y="9"/>
                    <a:pt x="0" y="0"/>
                    <a:pt x="6" y="0"/>
                  </a:cubicBezTo>
                  <a:cubicBezTo>
                    <a:pt x="12" y="0"/>
                    <a:pt x="12" y="9"/>
                    <a:pt x="6" y="9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338">
              <a:extLst>
                <a:ext uri="{FF2B5EF4-FFF2-40B4-BE49-F238E27FC236}">
                  <a16:creationId xmlns:a16="http://schemas.microsoft.com/office/drawing/2014/main" xmlns="" id="{F2F6EDCE-4D66-45F6-8DF5-DF66C8B995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931863"/>
              <a:ext cx="185738" cy="119063"/>
            </a:xfrm>
            <a:custGeom>
              <a:avLst/>
              <a:gdLst>
                <a:gd name="T0" fmla="*/ 31 w 56"/>
                <a:gd name="T1" fmla="*/ 0 h 36"/>
                <a:gd name="T2" fmla="*/ 31 w 56"/>
                <a:gd name="T3" fmla="*/ 36 h 36"/>
                <a:gd name="T4" fmla="*/ 25 w 56"/>
                <a:gd name="T5" fmla="*/ 36 h 36"/>
                <a:gd name="T6" fmla="*/ 25 w 56"/>
                <a:gd name="T7" fmla="*/ 0 h 36"/>
                <a:gd name="T8" fmla="*/ 31 w 56"/>
                <a:gd name="T9" fmla="*/ 0 h 36"/>
                <a:gd name="T10" fmla="*/ 25 w 56"/>
                <a:gd name="T11" fmla="*/ 7 h 36"/>
                <a:gd name="T12" fmla="*/ 25 w 56"/>
                <a:gd name="T13" fmla="*/ 28 h 36"/>
                <a:gd name="T14" fmla="*/ 31 w 56"/>
                <a:gd name="T15" fmla="*/ 28 h 36"/>
                <a:gd name="T16" fmla="*/ 31 w 56"/>
                <a:gd name="T17" fmla="*/ 7 h 36"/>
                <a:gd name="T18" fmla="*/ 25 w 56"/>
                <a:gd name="T19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36">
                  <a:moveTo>
                    <a:pt x="31" y="0"/>
                  </a:moveTo>
                  <a:cubicBezTo>
                    <a:pt x="56" y="0"/>
                    <a:pt x="56" y="36"/>
                    <a:pt x="31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0" y="36"/>
                    <a:pt x="0" y="0"/>
                    <a:pt x="25" y="0"/>
                  </a:cubicBezTo>
                  <a:lnTo>
                    <a:pt x="31" y="0"/>
                  </a:lnTo>
                  <a:close/>
                  <a:moveTo>
                    <a:pt x="25" y="7"/>
                  </a:moveTo>
                  <a:cubicBezTo>
                    <a:pt x="10" y="7"/>
                    <a:pt x="10" y="28"/>
                    <a:pt x="25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46" y="28"/>
                    <a:pt x="46" y="7"/>
                    <a:pt x="31" y="7"/>
                  </a:cubicBezTo>
                  <a:lnTo>
                    <a:pt x="25" y="7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:a16="http://schemas.microsoft.com/office/drawing/2014/main" xmlns="" id="{05DB2538-A853-4FD2-9D98-7DF5671788F1}"/>
              </a:ext>
            </a:extLst>
          </p:cNvPr>
          <p:cNvGrpSpPr/>
          <p:nvPr/>
        </p:nvGrpSpPr>
        <p:grpSpPr>
          <a:xfrm>
            <a:off x="9656763" y="720725"/>
            <a:ext cx="185738" cy="338138"/>
            <a:chOff x="9656763" y="720725"/>
            <a:chExt cx="185738" cy="338138"/>
          </a:xfrm>
        </p:grpSpPr>
        <p:sp>
          <p:nvSpPr>
            <p:cNvPr id="67" name="Freeform 339">
              <a:extLst>
                <a:ext uri="{FF2B5EF4-FFF2-40B4-BE49-F238E27FC236}">
                  <a16:creationId xmlns:a16="http://schemas.microsoft.com/office/drawing/2014/main" xmlns="" id="{D65F7768-E705-4A8A-A277-0F9E6C7CC0A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78988" y="720725"/>
              <a:ext cx="139700" cy="120650"/>
            </a:xfrm>
            <a:custGeom>
              <a:avLst/>
              <a:gdLst>
                <a:gd name="T0" fmla="*/ 88 w 88"/>
                <a:gd name="T1" fmla="*/ 65 h 76"/>
                <a:gd name="T2" fmla="*/ 34 w 88"/>
                <a:gd name="T3" fmla="*/ 65 h 76"/>
                <a:gd name="T4" fmla="*/ 34 w 88"/>
                <a:gd name="T5" fmla="*/ 76 h 76"/>
                <a:gd name="T6" fmla="*/ 17 w 88"/>
                <a:gd name="T7" fmla="*/ 76 h 76"/>
                <a:gd name="T8" fmla="*/ 17 w 88"/>
                <a:gd name="T9" fmla="*/ 65 h 76"/>
                <a:gd name="T10" fmla="*/ 0 w 88"/>
                <a:gd name="T11" fmla="*/ 65 h 76"/>
                <a:gd name="T12" fmla="*/ 0 w 88"/>
                <a:gd name="T13" fmla="*/ 48 h 76"/>
                <a:gd name="T14" fmla="*/ 17 w 88"/>
                <a:gd name="T15" fmla="*/ 48 h 76"/>
                <a:gd name="T16" fmla="*/ 17 w 88"/>
                <a:gd name="T17" fmla="*/ 2 h 76"/>
                <a:gd name="T18" fmla="*/ 34 w 88"/>
                <a:gd name="T19" fmla="*/ 0 h 76"/>
                <a:gd name="T20" fmla="*/ 88 w 88"/>
                <a:gd name="T21" fmla="*/ 40 h 76"/>
                <a:gd name="T22" fmla="*/ 88 w 88"/>
                <a:gd name="T23" fmla="*/ 65 h 76"/>
                <a:gd name="T24" fmla="*/ 34 w 88"/>
                <a:gd name="T25" fmla="*/ 48 h 76"/>
                <a:gd name="T26" fmla="*/ 74 w 88"/>
                <a:gd name="T27" fmla="*/ 48 h 76"/>
                <a:gd name="T28" fmla="*/ 34 w 88"/>
                <a:gd name="T29" fmla="*/ 19 h 76"/>
                <a:gd name="T30" fmla="*/ 34 w 88"/>
                <a:gd name="T31" fmla="*/ 4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76">
                  <a:moveTo>
                    <a:pt x="88" y="65"/>
                  </a:moveTo>
                  <a:lnTo>
                    <a:pt x="34" y="65"/>
                  </a:lnTo>
                  <a:lnTo>
                    <a:pt x="34" y="76"/>
                  </a:lnTo>
                  <a:lnTo>
                    <a:pt x="17" y="76"/>
                  </a:lnTo>
                  <a:lnTo>
                    <a:pt x="17" y="65"/>
                  </a:lnTo>
                  <a:lnTo>
                    <a:pt x="0" y="65"/>
                  </a:lnTo>
                  <a:lnTo>
                    <a:pt x="0" y="48"/>
                  </a:lnTo>
                  <a:lnTo>
                    <a:pt x="17" y="48"/>
                  </a:lnTo>
                  <a:lnTo>
                    <a:pt x="17" y="2"/>
                  </a:lnTo>
                  <a:lnTo>
                    <a:pt x="34" y="0"/>
                  </a:lnTo>
                  <a:lnTo>
                    <a:pt x="88" y="40"/>
                  </a:lnTo>
                  <a:lnTo>
                    <a:pt x="88" y="65"/>
                  </a:lnTo>
                  <a:close/>
                  <a:moveTo>
                    <a:pt x="34" y="48"/>
                  </a:moveTo>
                  <a:lnTo>
                    <a:pt x="74" y="48"/>
                  </a:lnTo>
                  <a:lnTo>
                    <a:pt x="34" y="19"/>
                  </a:lnTo>
                  <a:lnTo>
                    <a:pt x="34" y="4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340">
              <a:extLst>
                <a:ext uri="{FF2B5EF4-FFF2-40B4-BE49-F238E27FC236}">
                  <a16:creationId xmlns:a16="http://schemas.microsoft.com/office/drawing/2014/main" xmlns="" id="{B62B750E-231B-47E9-BFBB-EA2B82303D7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2638" y="874713"/>
              <a:ext cx="36513" cy="26988"/>
            </a:xfrm>
            <a:custGeom>
              <a:avLst/>
              <a:gdLst>
                <a:gd name="T0" fmla="*/ 6 w 11"/>
                <a:gd name="T1" fmla="*/ 8 h 8"/>
                <a:gd name="T2" fmla="*/ 6 w 11"/>
                <a:gd name="T3" fmla="*/ 0 h 8"/>
                <a:gd name="T4" fmla="*/ 6 w 11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6" y="8"/>
                  </a:moveTo>
                  <a:cubicBezTo>
                    <a:pt x="0" y="8"/>
                    <a:pt x="0" y="0"/>
                    <a:pt x="6" y="0"/>
                  </a:cubicBezTo>
                  <a:cubicBezTo>
                    <a:pt x="11" y="0"/>
                    <a:pt x="11" y="8"/>
                    <a:pt x="6" y="8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341">
              <a:extLst>
                <a:ext uri="{FF2B5EF4-FFF2-40B4-BE49-F238E27FC236}">
                  <a16:creationId xmlns:a16="http://schemas.microsoft.com/office/drawing/2014/main" xmlns="" id="{510209BB-534E-448B-B23D-BCBFF349A4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56763" y="935038"/>
              <a:ext cx="185738" cy="123825"/>
            </a:xfrm>
            <a:custGeom>
              <a:avLst/>
              <a:gdLst>
                <a:gd name="T0" fmla="*/ 31 w 56"/>
                <a:gd name="T1" fmla="*/ 0 h 37"/>
                <a:gd name="T2" fmla="*/ 31 w 56"/>
                <a:gd name="T3" fmla="*/ 37 h 37"/>
                <a:gd name="T4" fmla="*/ 25 w 56"/>
                <a:gd name="T5" fmla="*/ 37 h 37"/>
                <a:gd name="T6" fmla="*/ 25 w 56"/>
                <a:gd name="T7" fmla="*/ 0 h 37"/>
                <a:gd name="T8" fmla="*/ 31 w 56"/>
                <a:gd name="T9" fmla="*/ 0 h 37"/>
                <a:gd name="T10" fmla="*/ 25 w 56"/>
                <a:gd name="T11" fmla="*/ 8 h 37"/>
                <a:gd name="T12" fmla="*/ 25 w 56"/>
                <a:gd name="T13" fmla="*/ 29 h 37"/>
                <a:gd name="T14" fmla="*/ 31 w 56"/>
                <a:gd name="T15" fmla="*/ 29 h 37"/>
                <a:gd name="T16" fmla="*/ 31 w 56"/>
                <a:gd name="T17" fmla="*/ 8 h 37"/>
                <a:gd name="T18" fmla="*/ 25 w 56"/>
                <a:gd name="T19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37">
                  <a:moveTo>
                    <a:pt x="31" y="0"/>
                  </a:moveTo>
                  <a:cubicBezTo>
                    <a:pt x="56" y="0"/>
                    <a:pt x="56" y="37"/>
                    <a:pt x="31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0" y="37"/>
                    <a:pt x="0" y="0"/>
                    <a:pt x="25" y="0"/>
                  </a:cubicBezTo>
                  <a:lnTo>
                    <a:pt x="31" y="0"/>
                  </a:lnTo>
                  <a:close/>
                  <a:moveTo>
                    <a:pt x="25" y="8"/>
                  </a:moveTo>
                  <a:cubicBezTo>
                    <a:pt x="10" y="8"/>
                    <a:pt x="10" y="29"/>
                    <a:pt x="25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46" y="29"/>
                    <a:pt x="46" y="8"/>
                    <a:pt x="31" y="8"/>
                  </a:cubicBezTo>
                  <a:lnTo>
                    <a:pt x="25" y="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36197EF6-0A8D-4EF4-801E-E6940B738761}"/>
              </a:ext>
            </a:extLst>
          </p:cNvPr>
          <p:cNvGrpSpPr/>
          <p:nvPr/>
        </p:nvGrpSpPr>
        <p:grpSpPr>
          <a:xfrm>
            <a:off x="10290175" y="720725"/>
            <a:ext cx="185738" cy="327025"/>
            <a:chOff x="10290175" y="720725"/>
            <a:chExt cx="185738" cy="327025"/>
          </a:xfrm>
        </p:grpSpPr>
        <p:sp>
          <p:nvSpPr>
            <p:cNvPr id="71" name="Freeform 342">
              <a:extLst>
                <a:ext uri="{FF2B5EF4-FFF2-40B4-BE49-F238E27FC236}">
                  <a16:creationId xmlns:a16="http://schemas.microsoft.com/office/drawing/2014/main" xmlns="" id="{AB1404F1-3A1F-4017-A3C7-6D651D7360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09225" y="720725"/>
              <a:ext cx="141288" cy="114300"/>
            </a:xfrm>
            <a:custGeom>
              <a:avLst/>
              <a:gdLst>
                <a:gd name="T0" fmla="*/ 35 w 42"/>
                <a:gd name="T1" fmla="*/ 32 h 34"/>
                <a:gd name="T2" fmla="*/ 35 w 42"/>
                <a:gd name="T3" fmla="*/ 9 h 34"/>
                <a:gd name="T4" fmla="*/ 28 w 42"/>
                <a:gd name="T5" fmla="*/ 9 h 34"/>
                <a:gd name="T6" fmla="*/ 28 w 42"/>
                <a:gd name="T7" fmla="*/ 17 h 34"/>
                <a:gd name="T8" fmla="*/ 14 w 42"/>
                <a:gd name="T9" fmla="*/ 34 h 34"/>
                <a:gd name="T10" fmla="*/ 0 w 42"/>
                <a:gd name="T11" fmla="*/ 18 h 34"/>
                <a:gd name="T12" fmla="*/ 13 w 42"/>
                <a:gd name="T13" fmla="*/ 0 h 34"/>
                <a:gd name="T14" fmla="*/ 13 w 42"/>
                <a:gd name="T15" fmla="*/ 8 h 34"/>
                <a:gd name="T16" fmla="*/ 7 w 42"/>
                <a:gd name="T17" fmla="*/ 17 h 34"/>
                <a:gd name="T18" fmla="*/ 14 w 42"/>
                <a:gd name="T19" fmla="*/ 26 h 34"/>
                <a:gd name="T20" fmla="*/ 20 w 42"/>
                <a:gd name="T21" fmla="*/ 17 h 34"/>
                <a:gd name="T22" fmla="*/ 20 w 42"/>
                <a:gd name="T23" fmla="*/ 1 h 34"/>
                <a:gd name="T24" fmla="*/ 42 w 42"/>
                <a:gd name="T25" fmla="*/ 1 h 34"/>
                <a:gd name="T26" fmla="*/ 42 w 42"/>
                <a:gd name="T27" fmla="*/ 32 h 34"/>
                <a:gd name="T28" fmla="*/ 35 w 42"/>
                <a:gd name="T29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34">
                  <a:moveTo>
                    <a:pt x="35" y="32"/>
                  </a:moveTo>
                  <a:cubicBezTo>
                    <a:pt x="35" y="9"/>
                    <a:pt x="35" y="9"/>
                    <a:pt x="35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26"/>
                    <a:pt x="24" y="34"/>
                    <a:pt x="14" y="34"/>
                  </a:cubicBezTo>
                  <a:cubicBezTo>
                    <a:pt x="5" y="34"/>
                    <a:pt x="0" y="26"/>
                    <a:pt x="0" y="18"/>
                  </a:cubicBezTo>
                  <a:cubicBezTo>
                    <a:pt x="0" y="8"/>
                    <a:pt x="3" y="1"/>
                    <a:pt x="13" y="0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9" y="8"/>
                    <a:pt x="7" y="14"/>
                    <a:pt x="7" y="17"/>
                  </a:cubicBezTo>
                  <a:cubicBezTo>
                    <a:pt x="7" y="21"/>
                    <a:pt x="9" y="26"/>
                    <a:pt x="14" y="26"/>
                  </a:cubicBezTo>
                  <a:cubicBezTo>
                    <a:pt x="19" y="26"/>
                    <a:pt x="20" y="21"/>
                    <a:pt x="20" y="17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8" y="1"/>
                    <a:pt x="35" y="1"/>
                    <a:pt x="42" y="1"/>
                  </a:cubicBezTo>
                  <a:cubicBezTo>
                    <a:pt x="42" y="32"/>
                    <a:pt x="42" y="32"/>
                    <a:pt x="42" y="32"/>
                  </a:cubicBezTo>
                  <a:lnTo>
                    <a:pt x="35" y="32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343">
              <a:extLst>
                <a:ext uri="{FF2B5EF4-FFF2-40B4-BE49-F238E27FC236}">
                  <a16:creationId xmlns:a16="http://schemas.microsoft.com/office/drawing/2014/main" xmlns="" id="{4B071ECB-BAE9-4958-9DA6-24D3525FB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06050" y="865188"/>
              <a:ext cx="36513" cy="25400"/>
            </a:xfrm>
            <a:custGeom>
              <a:avLst/>
              <a:gdLst>
                <a:gd name="T0" fmla="*/ 5 w 11"/>
                <a:gd name="T1" fmla="*/ 8 h 8"/>
                <a:gd name="T2" fmla="*/ 5 w 11"/>
                <a:gd name="T3" fmla="*/ 0 h 8"/>
                <a:gd name="T4" fmla="*/ 5 w 11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5" y="8"/>
                  </a:moveTo>
                  <a:cubicBezTo>
                    <a:pt x="0" y="8"/>
                    <a:pt x="0" y="0"/>
                    <a:pt x="5" y="0"/>
                  </a:cubicBezTo>
                  <a:cubicBezTo>
                    <a:pt x="11" y="0"/>
                    <a:pt x="11" y="8"/>
                    <a:pt x="5" y="8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344">
              <a:extLst>
                <a:ext uri="{FF2B5EF4-FFF2-40B4-BE49-F238E27FC236}">
                  <a16:creationId xmlns:a16="http://schemas.microsoft.com/office/drawing/2014/main" xmlns="" id="{3855DE91-39A1-461B-8211-96174C880EE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90175" y="923925"/>
              <a:ext cx="185738" cy="123825"/>
            </a:xfrm>
            <a:custGeom>
              <a:avLst/>
              <a:gdLst>
                <a:gd name="T0" fmla="*/ 31 w 56"/>
                <a:gd name="T1" fmla="*/ 0 h 37"/>
                <a:gd name="T2" fmla="*/ 31 w 56"/>
                <a:gd name="T3" fmla="*/ 37 h 37"/>
                <a:gd name="T4" fmla="*/ 25 w 56"/>
                <a:gd name="T5" fmla="*/ 37 h 37"/>
                <a:gd name="T6" fmla="*/ 25 w 56"/>
                <a:gd name="T7" fmla="*/ 0 h 37"/>
                <a:gd name="T8" fmla="*/ 31 w 56"/>
                <a:gd name="T9" fmla="*/ 0 h 37"/>
                <a:gd name="T10" fmla="*/ 25 w 56"/>
                <a:gd name="T11" fmla="*/ 8 h 37"/>
                <a:gd name="T12" fmla="*/ 25 w 56"/>
                <a:gd name="T13" fmla="*/ 29 h 37"/>
                <a:gd name="T14" fmla="*/ 31 w 56"/>
                <a:gd name="T15" fmla="*/ 29 h 37"/>
                <a:gd name="T16" fmla="*/ 31 w 56"/>
                <a:gd name="T17" fmla="*/ 8 h 37"/>
                <a:gd name="T18" fmla="*/ 25 w 56"/>
                <a:gd name="T19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37">
                  <a:moveTo>
                    <a:pt x="31" y="0"/>
                  </a:moveTo>
                  <a:cubicBezTo>
                    <a:pt x="56" y="0"/>
                    <a:pt x="56" y="37"/>
                    <a:pt x="31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0" y="37"/>
                    <a:pt x="0" y="0"/>
                    <a:pt x="25" y="0"/>
                  </a:cubicBezTo>
                  <a:lnTo>
                    <a:pt x="31" y="0"/>
                  </a:lnTo>
                  <a:close/>
                  <a:moveTo>
                    <a:pt x="25" y="8"/>
                  </a:moveTo>
                  <a:cubicBezTo>
                    <a:pt x="9" y="8"/>
                    <a:pt x="9" y="29"/>
                    <a:pt x="25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46" y="29"/>
                    <a:pt x="46" y="8"/>
                    <a:pt x="31" y="8"/>
                  </a:cubicBezTo>
                  <a:lnTo>
                    <a:pt x="25" y="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Rectangle 346">
            <a:extLst>
              <a:ext uri="{FF2B5EF4-FFF2-40B4-BE49-F238E27FC236}">
                <a16:creationId xmlns:a16="http://schemas.microsoft.com/office/drawing/2014/main" xmlns="" id="{39F68EB3-D995-4CBC-B1AB-EBA5C59E3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3363" y="1168400"/>
            <a:ext cx="26988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Rectangle 347">
            <a:extLst>
              <a:ext uri="{FF2B5EF4-FFF2-40B4-BE49-F238E27FC236}">
                <a16:creationId xmlns:a16="http://schemas.microsoft.com/office/drawing/2014/main" xmlns="" id="{3BB04409-707E-4E95-8A6B-4151384F25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09150" y="1168400"/>
            <a:ext cx="26988" cy="3433763"/>
          </a:xfrm>
          <a:prstGeom prst="rect">
            <a:avLst/>
          </a:prstGeom>
          <a:solidFill>
            <a:srgbClr val="DBDB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Rectangle 350">
            <a:extLst>
              <a:ext uri="{FF2B5EF4-FFF2-40B4-BE49-F238E27FC236}">
                <a16:creationId xmlns:a16="http://schemas.microsoft.com/office/drawing/2014/main" xmlns="" id="{83C7F7F4-DA17-49BB-99C8-A2DADFFA94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5888" y="1168400"/>
            <a:ext cx="26988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Rectangle 352">
            <a:extLst>
              <a:ext uri="{FF2B5EF4-FFF2-40B4-BE49-F238E27FC236}">
                <a16:creationId xmlns:a16="http://schemas.microsoft.com/office/drawing/2014/main" xmlns="" id="{892ECCB4-86B6-4B8C-A324-2B786B1DB4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150" y="1168400"/>
            <a:ext cx="25400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Rectangle 353">
            <a:extLst>
              <a:ext uri="{FF2B5EF4-FFF2-40B4-BE49-F238E27FC236}">
                <a16:creationId xmlns:a16="http://schemas.microsoft.com/office/drawing/2014/main" xmlns="" id="{1096AD3C-BE16-4072-ADBE-7DF29A8547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1168400"/>
            <a:ext cx="25400" cy="3433763"/>
          </a:xfrm>
          <a:prstGeom prst="rect">
            <a:avLst/>
          </a:prstGeom>
          <a:solidFill>
            <a:srgbClr val="DBDB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9" name="组合 78">
            <a:extLst>
              <a:ext uri="{FF2B5EF4-FFF2-40B4-BE49-F238E27FC236}">
                <a16:creationId xmlns:a16="http://schemas.microsoft.com/office/drawing/2014/main" xmlns="" id="{E2D54BC4-A360-4F3C-9D2B-66F5ABF8A2DD}"/>
              </a:ext>
            </a:extLst>
          </p:cNvPr>
          <p:cNvGrpSpPr/>
          <p:nvPr/>
        </p:nvGrpSpPr>
        <p:grpSpPr>
          <a:xfrm>
            <a:off x="7618413" y="1168400"/>
            <a:ext cx="2801938" cy="3433763"/>
            <a:chOff x="7618413" y="1168400"/>
            <a:chExt cx="2801938" cy="3433763"/>
          </a:xfrm>
        </p:grpSpPr>
        <p:sp>
          <p:nvSpPr>
            <p:cNvPr id="80" name="Rectangle 345">
              <a:extLst>
                <a:ext uri="{FF2B5EF4-FFF2-40B4-BE49-F238E27FC236}">
                  <a16:creationId xmlns:a16="http://schemas.microsoft.com/office/drawing/2014/main" xmlns="" id="{8F78D4B7-CEA8-4C16-B92B-E4706D67BA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93363" y="1168400"/>
              <a:ext cx="26988" cy="3433763"/>
            </a:xfrm>
            <a:prstGeom prst="rect">
              <a:avLst/>
            </a:prstGeom>
            <a:solidFill>
              <a:srgbClr val="DBDB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Rectangle 348">
              <a:extLst>
                <a:ext uri="{FF2B5EF4-FFF2-40B4-BE49-F238E27FC236}">
                  <a16:creationId xmlns:a16="http://schemas.microsoft.com/office/drawing/2014/main" xmlns="" id="{9354318C-71FE-4124-B8ED-32B3A61768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09150" y="1168400"/>
              <a:ext cx="26988" cy="3433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Rectangle 349">
              <a:extLst>
                <a:ext uri="{FF2B5EF4-FFF2-40B4-BE49-F238E27FC236}">
                  <a16:creationId xmlns:a16="http://schemas.microsoft.com/office/drawing/2014/main" xmlns="" id="{D328429E-89BE-405B-8C99-FB9EC50743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05888" y="1168400"/>
              <a:ext cx="26988" cy="3433763"/>
            </a:xfrm>
            <a:prstGeom prst="rect">
              <a:avLst/>
            </a:prstGeom>
            <a:solidFill>
              <a:srgbClr val="DBDB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Rectangle 351">
              <a:extLst>
                <a:ext uri="{FF2B5EF4-FFF2-40B4-BE49-F238E27FC236}">
                  <a16:creationId xmlns:a16="http://schemas.microsoft.com/office/drawing/2014/main" xmlns="" id="{3A2CC874-6952-48FE-A600-7B6289FA32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12150" y="1168400"/>
              <a:ext cx="25400" cy="3433763"/>
            </a:xfrm>
            <a:prstGeom prst="rect">
              <a:avLst/>
            </a:prstGeom>
            <a:solidFill>
              <a:srgbClr val="DBDB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354">
              <a:extLst>
                <a:ext uri="{FF2B5EF4-FFF2-40B4-BE49-F238E27FC236}">
                  <a16:creationId xmlns:a16="http://schemas.microsoft.com/office/drawing/2014/main" xmlns="" id="{444ED34B-2B96-4F3C-A3A1-166978C25C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18413" y="1168400"/>
              <a:ext cx="25400" cy="3433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Rectangle 355">
            <a:extLst>
              <a:ext uri="{FF2B5EF4-FFF2-40B4-BE49-F238E27FC236}">
                <a16:creationId xmlns:a16="http://schemas.microsoft.com/office/drawing/2014/main" xmlns="" id="{856CB6C4-37AC-4D87-A176-EDC294965C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1539875"/>
            <a:ext cx="2668588" cy="209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Rectangle 356">
            <a:extLst>
              <a:ext uri="{FF2B5EF4-FFF2-40B4-BE49-F238E27FC236}">
                <a16:creationId xmlns:a16="http://schemas.microsoft.com/office/drawing/2014/main" xmlns="" id="{53347337-87B9-4254-880E-E09CFC0E4B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1749425"/>
            <a:ext cx="1936750" cy="2111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357">
            <a:extLst>
              <a:ext uri="{FF2B5EF4-FFF2-40B4-BE49-F238E27FC236}">
                <a16:creationId xmlns:a16="http://schemas.microsoft.com/office/drawing/2014/main" xmlns="" id="{0432B525-8D62-4DDF-BD96-4C373DAC61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1960563"/>
            <a:ext cx="2411413" cy="2095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Rectangle 358">
            <a:extLst>
              <a:ext uri="{FF2B5EF4-FFF2-40B4-BE49-F238E27FC236}">
                <a16:creationId xmlns:a16="http://schemas.microsoft.com/office/drawing/2014/main" xmlns="" id="{C8D9572A-4721-46A2-A030-2D9769DDAB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2170113"/>
            <a:ext cx="1524000" cy="2079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Rectangle 359">
            <a:extLst>
              <a:ext uri="{FF2B5EF4-FFF2-40B4-BE49-F238E27FC236}">
                <a16:creationId xmlns:a16="http://schemas.microsoft.com/office/drawing/2014/main" xmlns="" id="{F7D093CD-E628-4E27-9832-7A7D9A8F7C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2660650"/>
            <a:ext cx="966788" cy="211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Rectangle 360">
            <a:extLst>
              <a:ext uri="{FF2B5EF4-FFF2-40B4-BE49-F238E27FC236}">
                <a16:creationId xmlns:a16="http://schemas.microsoft.com/office/drawing/2014/main" xmlns="" id="{453CB779-3F99-46F6-9D70-FABBE2C403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2871788"/>
            <a:ext cx="1260475" cy="2095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Rectangle 361">
            <a:extLst>
              <a:ext uri="{FF2B5EF4-FFF2-40B4-BE49-F238E27FC236}">
                <a16:creationId xmlns:a16="http://schemas.microsoft.com/office/drawing/2014/main" xmlns="" id="{3D448BFC-61E8-4255-BC24-2C35328D60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3081338"/>
            <a:ext cx="1012825" cy="2111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Rectangle 362">
            <a:extLst>
              <a:ext uri="{FF2B5EF4-FFF2-40B4-BE49-F238E27FC236}">
                <a16:creationId xmlns:a16="http://schemas.microsoft.com/office/drawing/2014/main" xmlns="" id="{E4C1C5FE-F777-47CA-939B-7FB821804B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3292475"/>
            <a:ext cx="2230438" cy="2063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Rectangle 363">
            <a:extLst>
              <a:ext uri="{FF2B5EF4-FFF2-40B4-BE49-F238E27FC236}">
                <a16:creationId xmlns:a16="http://schemas.microsoft.com/office/drawing/2014/main" xmlns="" id="{EBC3FE40-D948-46BF-AD94-8089886218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3759200"/>
            <a:ext cx="242888" cy="211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" name="Rectangle 364">
            <a:extLst>
              <a:ext uri="{FF2B5EF4-FFF2-40B4-BE49-F238E27FC236}">
                <a16:creationId xmlns:a16="http://schemas.microsoft.com/office/drawing/2014/main" xmlns="" id="{5683561C-4486-4771-9B12-7A12EDE90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3970338"/>
            <a:ext cx="2411413" cy="2063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Rectangle 365">
            <a:extLst>
              <a:ext uri="{FF2B5EF4-FFF2-40B4-BE49-F238E27FC236}">
                <a16:creationId xmlns:a16="http://schemas.microsoft.com/office/drawing/2014/main" xmlns="" id="{2D8F9D62-113F-4BF1-8D3F-970C614A7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4176713"/>
            <a:ext cx="1770063" cy="2111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Rectangle 366">
            <a:extLst>
              <a:ext uri="{FF2B5EF4-FFF2-40B4-BE49-F238E27FC236}">
                <a16:creationId xmlns:a16="http://schemas.microsoft.com/office/drawing/2014/main" xmlns="" id="{819258DC-47AA-4EE0-9A65-D6A7ABE065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4387850"/>
            <a:ext cx="482600" cy="2095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矩形 124">
            <a:extLst>
              <a:ext uri="{FF2B5EF4-FFF2-40B4-BE49-F238E27FC236}">
                <a16:creationId xmlns:a16="http://schemas.microsoft.com/office/drawing/2014/main" xmlns="" id="{CF095DB5-A85A-4D7D-822A-4D1F66C8C5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9375" y="4386188"/>
            <a:ext cx="4464050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 smtClean="0">
                <a:solidFill>
                  <a:srgbClr val="262423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262423"/>
              </a:solidFill>
              <a:latin typeface="宋体" panose="02010600030101010101" pitchFamily="2" charset="-122"/>
            </a:endParaRPr>
          </a:p>
        </p:txBody>
      </p:sp>
      <p:sp>
        <p:nvSpPr>
          <p:cNvPr id="98" name="矩形 124">
            <a:extLst>
              <a:ext uri="{FF2B5EF4-FFF2-40B4-BE49-F238E27FC236}">
                <a16:creationId xmlns:a16="http://schemas.microsoft.com/office/drawing/2014/main" xmlns="" id="{61B9D584-5A85-42DA-A5F4-8D91C3CCA5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1938" y="4677202"/>
            <a:ext cx="4464050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 smtClean="0">
                <a:solidFill>
                  <a:srgbClr val="262423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262423"/>
              </a:solidFill>
              <a:latin typeface="宋体" panose="02010600030101010101" pitchFamily="2" charset="-122"/>
            </a:endParaRPr>
          </a:p>
        </p:txBody>
      </p:sp>
      <p:sp>
        <p:nvSpPr>
          <p:cNvPr id="99" name="Freeform 51">
            <a:extLst>
              <a:ext uri="{FF2B5EF4-FFF2-40B4-BE49-F238E27FC236}">
                <a16:creationId xmlns:a16="http://schemas.microsoft.com/office/drawing/2014/main" xmlns="" id="{B521068E-4A87-4BDF-A00F-552D05AEDFF1}"/>
              </a:ext>
            </a:extLst>
          </p:cNvPr>
          <p:cNvSpPr>
            <a:spLocks/>
          </p:cNvSpPr>
          <p:nvPr/>
        </p:nvSpPr>
        <p:spPr bwMode="auto">
          <a:xfrm>
            <a:off x="6440984" y="5866644"/>
            <a:ext cx="431800" cy="428625"/>
          </a:xfrm>
          <a:custGeom>
            <a:avLst/>
            <a:gdLst>
              <a:gd name="T0" fmla="*/ 0 w 115"/>
              <a:gd name="T1" fmla="*/ 104 h 114"/>
              <a:gd name="T2" fmla="*/ 10 w 115"/>
              <a:gd name="T3" fmla="*/ 114 h 114"/>
              <a:gd name="T4" fmla="*/ 105 w 115"/>
              <a:gd name="T5" fmla="*/ 114 h 114"/>
              <a:gd name="T6" fmla="*/ 115 w 115"/>
              <a:gd name="T7" fmla="*/ 104 h 114"/>
              <a:gd name="T8" fmla="*/ 115 w 115"/>
              <a:gd name="T9" fmla="*/ 9 h 114"/>
              <a:gd name="T10" fmla="*/ 105 w 115"/>
              <a:gd name="T11" fmla="*/ 0 h 114"/>
              <a:gd name="T12" fmla="*/ 10 w 115"/>
              <a:gd name="T13" fmla="*/ 0 h 114"/>
              <a:gd name="T14" fmla="*/ 0 w 115"/>
              <a:gd name="T15" fmla="*/ 9 h 114"/>
              <a:gd name="T16" fmla="*/ 0 w 115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5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5" y="109"/>
                  <a:pt x="115" y="104"/>
                </a:cubicBezTo>
                <a:cubicBezTo>
                  <a:pt x="115" y="9"/>
                  <a:pt x="115" y="9"/>
                  <a:pt x="115" y="9"/>
                </a:cubicBezTo>
                <a:cubicBezTo>
                  <a:pt x="115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0" name="Freeform 70">
            <a:extLst>
              <a:ext uri="{FF2B5EF4-FFF2-40B4-BE49-F238E27FC236}">
                <a16:creationId xmlns:a16="http://schemas.microsoft.com/office/drawing/2014/main" xmlns="" id="{7D8CF147-D22A-4888-9CA6-EE64D0C45750}"/>
              </a:ext>
            </a:extLst>
          </p:cNvPr>
          <p:cNvSpPr>
            <a:spLocks/>
          </p:cNvSpPr>
          <p:nvPr/>
        </p:nvSpPr>
        <p:spPr bwMode="auto">
          <a:xfrm>
            <a:off x="4391521" y="5866644"/>
            <a:ext cx="427037" cy="428625"/>
          </a:xfrm>
          <a:custGeom>
            <a:avLst/>
            <a:gdLst>
              <a:gd name="T0" fmla="*/ 0 w 114"/>
              <a:gd name="T1" fmla="*/ 104 h 114"/>
              <a:gd name="T2" fmla="*/ 10 w 114"/>
              <a:gd name="T3" fmla="*/ 114 h 114"/>
              <a:gd name="T4" fmla="*/ 105 w 114"/>
              <a:gd name="T5" fmla="*/ 114 h 114"/>
              <a:gd name="T6" fmla="*/ 114 w 114"/>
              <a:gd name="T7" fmla="*/ 104 h 114"/>
              <a:gd name="T8" fmla="*/ 114 w 114"/>
              <a:gd name="T9" fmla="*/ 9 h 114"/>
              <a:gd name="T10" fmla="*/ 105 w 114"/>
              <a:gd name="T11" fmla="*/ 0 h 114"/>
              <a:gd name="T12" fmla="*/ 10 w 114"/>
              <a:gd name="T13" fmla="*/ 0 h 114"/>
              <a:gd name="T14" fmla="*/ 0 w 114"/>
              <a:gd name="T15" fmla="*/ 9 h 114"/>
              <a:gd name="T16" fmla="*/ 0 w 114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4" y="109"/>
                  <a:pt x="114" y="104"/>
                </a:cubicBezTo>
                <a:cubicBezTo>
                  <a:pt x="114" y="9"/>
                  <a:pt x="114" y="9"/>
                  <a:pt x="114" y="9"/>
                </a:cubicBezTo>
                <a:cubicBezTo>
                  <a:pt x="114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Freeform 89">
            <a:extLst>
              <a:ext uri="{FF2B5EF4-FFF2-40B4-BE49-F238E27FC236}">
                <a16:creationId xmlns:a16="http://schemas.microsoft.com/office/drawing/2014/main" xmlns="" id="{217BDF99-6A5E-411F-8D37-580793104E6C}"/>
              </a:ext>
            </a:extLst>
          </p:cNvPr>
          <p:cNvSpPr>
            <a:spLocks/>
          </p:cNvSpPr>
          <p:nvPr/>
        </p:nvSpPr>
        <p:spPr bwMode="auto">
          <a:xfrm>
            <a:off x="2351584" y="5866644"/>
            <a:ext cx="431800" cy="428625"/>
          </a:xfrm>
          <a:custGeom>
            <a:avLst/>
            <a:gdLst>
              <a:gd name="T0" fmla="*/ 0 w 115"/>
              <a:gd name="T1" fmla="*/ 104 h 114"/>
              <a:gd name="T2" fmla="*/ 10 w 115"/>
              <a:gd name="T3" fmla="*/ 114 h 114"/>
              <a:gd name="T4" fmla="*/ 105 w 115"/>
              <a:gd name="T5" fmla="*/ 114 h 114"/>
              <a:gd name="T6" fmla="*/ 115 w 115"/>
              <a:gd name="T7" fmla="*/ 104 h 114"/>
              <a:gd name="T8" fmla="*/ 115 w 115"/>
              <a:gd name="T9" fmla="*/ 9 h 114"/>
              <a:gd name="T10" fmla="*/ 105 w 115"/>
              <a:gd name="T11" fmla="*/ 0 h 114"/>
              <a:gd name="T12" fmla="*/ 10 w 115"/>
              <a:gd name="T13" fmla="*/ 0 h 114"/>
              <a:gd name="T14" fmla="*/ 0 w 115"/>
              <a:gd name="T15" fmla="*/ 9 h 114"/>
              <a:gd name="T16" fmla="*/ 0 w 115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5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5" y="109"/>
                  <a:pt x="115" y="104"/>
                </a:cubicBezTo>
                <a:cubicBezTo>
                  <a:pt x="115" y="9"/>
                  <a:pt x="115" y="9"/>
                  <a:pt x="115" y="9"/>
                </a:cubicBezTo>
                <a:cubicBezTo>
                  <a:pt x="115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" name="Freeform 90">
            <a:extLst>
              <a:ext uri="{FF2B5EF4-FFF2-40B4-BE49-F238E27FC236}">
                <a16:creationId xmlns:a16="http://schemas.microsoft.com/office/drawing/2014/main" xmlns="" id="{71651060-AFCC-45A3-BB27-DA98B448D618}"/>
              </a:ext>
            </a:extLst>
          </p:cNvPr>
          <p:cNvSpPr>
            <a:spLocks/>
          </p:cNvSpPr>
          <p:nvPr/>
        </p:nvSpPr>
        <p:spPr bwMode="auto">
          <a:xfrm>
            <a:off x="8265021" y="5866644"/>
            <a:ext cx="428625" cy="428625"/>
          </a:xfrm>
          <a:custGeom>
            <a:avLst/>
            <a:gdLst>
              <a:gd name="T0" fmla="*/ 0 w 114"/>
              <a:gd name="T1" fmla="*/ 104 h 114"/>
              <a:gd name="T2" fmla="*/ 10 w 114"/>
              <a:gd name="T3" fmla="*/ 114 h 114"/>
              <a:gd name="T4" fmla="*/ 105 w 114"/>
              <a:gd name="T5" fmla="*/ 114 h 114"/>
              <a:gd name="T6" fmla="*/ 114 w 114"/>
              <a:gd name="T7" fmla="*/ 104 h 114"/>
              <a:gd name="T8" fmla="*/ 114 w 114"/>
              <a:gd name="T9" fmla="*/ 9 h 114"/>
              <a:gd name="T10" fmla="*/ 105 w 114"/>
              <a:gd name="T11" fmla="*/ 0 h 114"/>
              <a:gd name="T12" fmla="*/ 10 w 114"/>
              <a:gd name="T13" fmla="*/ 0 h 114"/>
              <a:gd name="T14" fmla="*/ 0 w 114"/>
              <a:gd name="T15" fmla="*/ 9 h 114"/>
              <a:gd name="T16" fmla="*/ 0 w 114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4" y="109"/>
                  <a:pt x="114" y="104"/>
                </a:cubicBezTo>
                <a:cubicBezTo>
                  <a:pt x="114" y="9"/>
                  <a:pt x="114" y="9"/>
                  <a:pt x="114" y="9"/>
                </a:cubicBezTo>
                <a:cubicBezTo>
                  <a:pt x="114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" name="TextBox 46">
            <a:extLst>
              <a:ext uri="{FF2B5EF4-FFF2-40B4-BE49-F238E27FC236}">
                <a16:creationId xmlns:a16="http://schemas.microsoft.com/office/drawing/2014/main" xmlns="" id="{56F04D42-1338-48FC-AE13-1AF5A644BD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1" y="5873676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" name="TextBox 46">
            <a:extLst>
              <a:ext uri="{FF2B5EF4-FFF2-40B4-BE49-F238E27FC236}">
                <a16:creationId xmlns:a16="http://schemas.microsoft.com/office/drawing/2014/main" xmlns="" id="{4C418245-2F51-4EBC-A6A9-C45DC0E2EC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8558" y="5873676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" name="TextBox 46">
            <a:extLst>
              <a:ext uri="{FF2B5EF4-FFF2-40B4-BE49-F238E27FC236}">
                <a16:creationId xmlns:a16="http://schemas.microsoft.com/office/drawing/2014/main" xmlns="" id="{0F9453F7-D120-4F66-A70A-E7165E3538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9308" y="5873676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TextBox 46">
            <a:extLst>
              <a:ext uri="{FF2B5EF4-FFF2-40B4-BE49-F238E27FC236}">
                <a16:creationId xmlns:a16="http://schemas.microsoft.com/office/drawing/2014/main" xmlns="" id="{AEFC7F83-4448-4764-AF72-040A229EA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93646" y="5873676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7" name="文本框 106">
            <a:extLst>
              <a:ext uri="{FF2B5EF4-FFF2-40B4-BE49-F238E27FC236}">
                <a16:creationId xmlns:a16="http://schemas.microsoft.com/office/drawing/2014/main" xmlns="" id="{9146B4A4-0036-45DE-B96F-6CDF6A6C4D8B}"/>
              </a:ext>
            </a:extLst>
          </p:cNvPr>
          <p:cNvSpPr txBox="1"/>
          <p:nvPr/>
        </p:nvSpPr>
        <p:spPr>
          <a:xfrm>
            <a:off x="2099639" y="3792840"/>
            <a:ext cx="94127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2015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108" name="文本框 107">
            <a:extLst>
              <a:ext uri="{FF2B5EF4-FFF2-40B4-BE49-F238E27FC236}">
                <a16:creationId xmlns:a16="http://schemas.microsoft.com/office/drawing/2014/main" xmlns="" id="{1FCC653D-ADAC-415C-B4BE-7676EBEF5756}"/>
              </a:ext>
            </a:extLst>
          </p:cNvPr>
          <p:cNvSpPr txBox="1"/>
          <p:nvPr/>
        </p:nvSpPr>
        <p:spPr>
          <a:xfrm>
            <a:off x="3337775" y="3792840"/>
            <a:ext cx="94127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2016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109" name="文本框 108">
            <a:extLst>
              <a:ext uri="{FF2B5EF4-FFF2-40B4-BE49-F238E27FC236}">
                <a16:creationId xmlns:a16="http://schemas.microsoft.com/office/drawing/2014/main" xmlns="" id="{7E537197-258F-4AC0-BFC3-5AC2DED6D194}"/>
              </a:ext>
            </a:extLst>
          </p:cNvPr>
          <p:cNvSpPr txBox="1"/>
          <p:nvPr/>
        </p:nvSpPr>
        <p:spPr>
          <a:xfrm>
            <a:off x="4583963" y="3792840"/>
            <a:ext cx="94127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2017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110" name="文本框 109">
            <a:extLst>
              <a:ext uri="{FF2B5EF4-FFF2-40B4-BE49-F238E27FC236}">
                <a16:creationId xmlns:a16="http://schemas.microsoft.com/office/drawing/2014/main" xmlns="" id="{EF5FFD72-9F65-4D9E-A464-A9076BCD3463}"/>
              </a:ext>
            </a:extLst>
          </p:cNvPr>
          <p:cNvSpPr txBox="1"/>
          <p:nvPr/>
        </p:nvSpPr>
        <p:spPr>
          <a:xfrm rot="16200000">
            <a:off x="6654706" y="1729732"/>
            <a:ext cx="94127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2015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111" name="文本框 110">
            <a:extLst>
              <a:ext uri="{FF2B5EF4-FFF2-40B4-BE49-F238E27FC236}">
                <a16:creationId xmlns:a16="http://schemas.microsoft.com/office/drawing/2014/main" xmlns="" id="{9A089013-497B-4810-A468-DD371CBBD776}"/>
              </a:ext>
            </a:extLst>
          </p:cNvPr>
          <p:cNvSpPr txBox="1"/>
          <p:nvPr/>
        </p:nvSpPr>
        <p:spPr>
          <a:xfrm rot="16200000">
            <a:off x="6654706" y="2848126"/>
            <a:ext cx="94127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2016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112" name="文本框 111">
            <a:extLst>
              <a:ext uri="{FF2B5EF4-FFF2-40B4-BE49-F238E27FC236}">
                <a16:creationId xmlns:a16="http://schemas.microsoft.com/office/drawing/2014/main" xmlns="" id="{58DF0CAC-4DDA-47A5-B156-798E7DA12CCB}"/>
              </a:ext>
            </a:extLst>
          </p:cNvPr>
          <p:cNvSpPr txBox="1"/>
          <p:nvPr/>
        </p:nvSpPr>
        <p:spPr>
          <a:xfrm rot="16200000">
            <a:off x="6654706" y="3966519"/>
            <a:ext cx="94127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2017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422843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/>
      <p:bldP spid="98" grpId="0"/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98DD4039-DFE5-4F0B-B67B-1BD2D7F9CB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4614863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1.0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xmlns="" id="{8298A4AB-FF3A-4C69-AF1E-2CA8A2F7D8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3941763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2.0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xmlns="" id="{CC3FA965-B9FB-4182-98F2-1AEA413CC3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3268663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3.0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xmlns="" id="{65B0B95D-B84E-4D9F-B8FD-E07CA8B513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2613025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4.0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xmlns="" id="{1FA74F63-973B-494C-8C4D-3520727D4F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1944688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5.0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xmlns="" id="{92009DDD-6ED0-4694-BCEF-C6E349764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2095500"/>
            <a:ext cx="9123362" cy="26988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xmlns="" id="{9E4D930A-AF80-490D-A574-2E511659A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2757488"/>
            <a:ext cx="9123362" cy="26988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xmlns="" id="{C9E8262B-BF8E-405B-8A99-E5E9FEDBC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3438525"/>
            <a:ext cx="9123362" cy="25400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3">
            <a:extLst>
              <a:ext uri="{FF2B5EF4-FFF2-40B4-BE49-F238E27FC236}">
                <a16:creationId xmlns:a16="http://schemas.microsoft.com/office/drawing/2014/main" xmlns="" id="{C2DD2EA9-1A12-4AF4-9067-4F941C924E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4111625"/>
            <a:ext cx="9123362" cy="25400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xmlns="" id="{CDC7BF71-0B52-444B-82E3-A90F1B073A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4779963"/>
            <a:ext cx="9123362" cy="26988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51">
            <a:extLst>
              <a:ext uri="{FF2B5EF4-FFF2-40B4-BE49-F238E27FC236}">
                <a16:creationId xmlns:a16="http://schemas.microsoft.com/office/drawing/2014/main" xmlns="" id="{71CA7172-01AF-45C8-99BD-A79B1ACC1EA0}"/>
              </a:ext>
            </a:extLst>
          </p:cNvPr>
          <p:cNvSpPr>
            <a:spLocks/>
          </p:cNvSpPr>
          <p:nvPr/>
        </p:nvSpPr>
        <p:spPr bwMode="auto">
          <a:xfrm>
            <a:off x="6697663" y="1193800"/>
            <a:ext cx="431800" cy="428625"/>
          </a:xfrm>
          <a:custGeom>
            <a:avLst/>
            <a:gdLst>
              <a:gd name="T0" fmla="*/ 0 w 115"/>
              <a:gd name="T1" fmla="*/ 104 h 114"/>
              <a:gd name="T2" fmla="*/ 10 w 115"/>
              <a:gd name="T3" fmla="*/ 114 h 114"/>
              <a:gd name="T4" fmla="*/ 105 w 115"/>
              <a:gd name="T5" fmla="*/ 114 h 114"/>
              <a:gd name="T6" fmla="*/ 115 w 115"/>
              <a:gd name="T7" fmla="*/ 104 h 114"/>
              <a:gd name="T8" fmla="*/ 115 w 115"/>
              <a:gd name="T9" fmla="*/ 9 h 114"/>
              <a:gd name="T10" fmla="*/ 105 w 115"/>
              <a:gd name="T11" fmla="*/ 0 h 114"/>
              <a:gd name="T12" fmla="*/ 10 w 115"/>
              <a:gd name="T13" fmla="*/ 0 h 114"/>
              <a:gd name="T14" fmla="*/ 0 w 115"/>
              <a:gd name="T15" fmla="*/ 9 h 114"/>
              <a:gd name="T16" fmla="*/ 0 w 115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5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5" y="109"/>
                  <a:pt x="115" y="104"/>
                </a:cubicBezTo>
                <a:cubicBezTo>
                  <a:pt x="115" y="9"/>
                  <a:pt x="115" y="9"/>
                  <a:pt x="115" y="9"/>
                </a:cubicBezTo>
                <a:cubicBezTo>
                  <a:pt x="115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70">
            <a:extLst>
              <a:ext uri="{FF2B5EF4-FFF2-40B4-BE49-F238E27FC236}">
                <a16:creationId xmlns:a16="http://schemas.microsoft.com/office/drawing/2014/main" xmlns="" id="{E5E8BA01-2990-4BF2-8176-C67B006C7B17}"/>
              </a:ext>
            </a:extLst>
          </p:cNvPr>
          <p:cNvSpPr>
            <a:spLocks/>
          </p:cNvSpPr>
          <p:nvPr/>
        </p:nvSpPr>
        <p:spPr bwMode="auto">
          <a:xfrm>
            <a:off x="4648200" y="1193800"/>
            <a:ext cx="427037" cy="428625"/>
          </a:xfrm>
          <a:custGeom>
            <a:avLst/>
            <a:gdLst>
              <a:gd name="T0" fmla="*/ 0 w 114"/>
              <a:gd name="T1" fmla="*/ 104 h 114"/>
              <a:gd name="T2" fmla="*/ 10 w 114"/>
              <a:gd name="T3" fmla="*/ 114 h 114"/>
              <a:gd name="T4" fmla="*/ 105 w 114"/>
              <a:gd name="T5" fmla="*/ 114 h 114"/>
              <a:gd name="T6" fmla="*/ 114 w 114"/>
              <a:gd name="T7" fmla="*/ 104 h 114"/>
              <a:gd name="T8" fmla="*/ 114 w 114"/>
              <a:gd name="T9" fmla="*/ 9 h 114"/>
              <a:gd name="T10" fmla="*/ 105 w 114"/>
              <a:gd name="T11" fmla="*/ 0 h 114"/>
              <a:gd name="T12" fmla="*/ 10 w 114"/>
              <a:gd name="T13" fmla="*/ 0 h 114"/>
              <a:gd name="T14" fmla="*/ 0 w 114"/>
              <a:gd name="T15" fmla="*/ 9 h 114"/>
              <a:gd name="T16" fmla="*/ 0 w 114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4" y="109"/>
                  <a:pt x="114" y="104"/>
                </a:cubicBezTo>
                <a:cubicBezTo>
                  <a:pt x="114" y="9"/>
                  <a:pt x="114" y="9"/>
                  <a:pt x="114" y="9"/>
                </a:cubicBezTo>
                <a:cubicBezTo>
                  <a:pt x="114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89">
            <a:extLst>
              <a:ext uri="{FF2B5EF4-FFF2-40B4-BE49-F238E27FC236}">
                <a16:creationId xmlns:a16="http://schemas.microsoft.com/office/drawing/2014/main" xmlns="" id="{F4348761-E8CE-4799-B720-9552E41D4459}"/>
              </a:ext>
            </a:extLst>
          </p:cNvPr>
          <p:cNvSpPr>
            <a:spLocks/>
          </p:cNvSpPr>
          <p:nvPr/>
        </p:nvSpPr>
        <p:spPr bwMode="auto">
          <a:xfrm>
            <a:off x="2608263" y="1193800"/>
            <a:ext cx="431800" cy="428625"/>
          </a:xfrm>
          <a:custGeom>
            <a:avLst/>
            <a:gdLst>
              <a:gd name="T0" fmla="*/ 0 w 115"/>
              <a:gd name="T1" fmla="*/ 104 h 114"/>
              <a:gd name="T2" fmla="*/ 10 w 115"/>
              <a:gd name="T3" fmla="*/ 114 h 114"/>
              <a:gd name="T4" fmla="*/ 105 w 115"/>
              <a:gd name="T5" fmla="*/ 114 h 114"/>
              <a:gd name="T6" fmla="*/ 115 w 115"/>
              <a:gd name="T7" fmla="*/ 104 h 114"/>
              <a:gd name="T8" fmla="*/ 115 w 115"/>
              <a:gd name="T9" fmla="*/ 9 h 114"/>
              <a:gd name="T10" fmla="*/ 105 w 115"/>
              <a:gd name="T11" fmla="*/ 0 h 114"/>
              <a:gd name="T12" fmla="*/ 10 w 115"/>
              <a:gd name="T13" fmla="*/ 0 h 114"/>
              <a:gd name="T14" fmla="*/ 0 w 115"/>
              <a:gd name="T15" fmla="*/ 9 h 114"/>
              <a:gd name="T16" fmla="*/ 0 w 115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5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5" y="109"/>
                  <a:pt x="115" y="104"/>
                </a:cubicBezTo>
                <a:cubicBezTo>
                  <a:pt x="115" y="9"/>
                  <a:pt x="115" y="9"/>
                  <a:pt x="115" y="9"/>
                </a:cubicBezTo>
                <a:cubicBezTo>
                  <a:pt x="115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90">
            <a:extLst>
              <a:ext uri="{FF2B5EF4-FFF2-40B4-BE49-F238E27FC236}">
                <a16:creationId xmlns:a16="http://schemas.microsoft.com/office/drawing/2014/main" xmlns="" id="{DC850E72-51F2-4DE0-B879-882C50B90CEE}"/>
              </a:ext>
            </a:extLst>
          </p:cNvPr>
          <p:cNvSpPr>
            <a:spLocks/>
          </p:cNvSpPr>
          <p:nvPr/>
        </p:nvSpPr>
        <p:spPr bwMode="auto">
          <a:xfrm>
            <a:off x="8521700" y="1193800"/>
            <a:ext cx="428625" cy="428625"/>
          </a:xfrm>
          <a:custGeom>
            <a:avLst/>
            <a:gdLst>
              <a:gd name="T0" fmla="*/ 0 w 114"/>
              <a:gd name="T1" fmla="*/ 104 h 114"/>
              <a:gd name="T2" fmla="*/ 10 w 114"/>
              <a:gd name="T3" fmla="*/ 114 h 114"/>
              <a:gd name="T4" fmla="*/ 105 w 114"/>
              <a:gd name="T5" fmla="*/ 114 h 114"/>
              <a:gd name="T6" fmla="*/ 114 w 114"/>
              <a:gd name="T7" fmla="*/ 104 h 114"/>
              <a:gd name="T8" fmla="*/ 114 w 114"/>
              <a:gd name="T9" fmla="*/ 9 h 114"/>
              <a:gd name="T10" fmla="*/ 105 w 114"/>
              <a:gd name="T11" fmla="*/ 0 h 114"/>
              <a:gd name="T12" fmla="*/ 10 w 114"/>
              <a:gd name="T13" fmla="*/ 0 h 114"/>
              <a:gd name="T14" fmla="*/ 0 w 114"/>
              <a:gd name="T15" fmla="*/ 9 h 114"/>
              <a:gd name="T16" fmla="*/ 0 w 114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4" y="109"/>
                  <a:pt x="114" y="104"/>
                </a:cubicBezTo>
                <a:cubicBezTo>
                  <a:pt x="114" y="9"/>
                  <a:pt x="114" y="9"/>
                  <a:pt x="114" y="9"/>
                </a:cubicBezTo>
                <a:cubicBezTo>
                  <a:pt x="114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91">
            <a:extLst>
              <a:ext uri="{FF2B5EF4-FFF2-40B4-BE49-F238E27FC236}">
                <a16:creationId xmlns:a16="http://schemas.microsoft.com/office/drawing/2014/main" xmlns="" id="{937247AD-006A-4092-A281-26CE56438A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0025" y="4227513"/>
            <a:ext cx="811212" cy="9810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92">
            <a:extLst>
              <a:ext uri="{FF2B5EF4-FFF2-40B4-BE49-F238E27FC236}">
                <a16:creationId xmlns:a16="http://schemas.microsoft.com/office/drawing/2014/main" xmlns="" id="{7DC63F90-0FAB-4392-99A3-30774BE474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0025" y="4227513"/>
            <a:ext cx="176212" cy="9810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93">
            <a:extLst>
              <a:ext uri="{FF2B5EF4-FFF2-40B4-BE49-F238E27FC236}">
                <a16:creationId xmlns:a16="http://schemas.microsoft.com/office/drawing/2014/main" xmlns="" id="{7C8D6F00-5A06-47AA-BC29-BBFCBF880C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3475" y="2960688"/>
            <a:ext cx="811212" cy="2247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94">
            <a:extLst>
              <a:ext uri="{FF2B5EF4-FFF2-40B4-BE49-F238E27FC236}">
                <a16:creationId xmlns:a16="http://schemas.microsoft.com/office/drawing/2014/main" xmlns="" id="{7EB5C45C-80A4-4A8F-8E4F-222A6FF352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0300" y="2960688"/>
            <a:ext cx="176212" cy="22479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95">
            <a:extLst>
              <a:ext uri="{FF2B5EF4-FFF2-40B4-BE49-F238E27FC236}">
                <a16:creationId xmlns:a16="http://schemas.microsoft.com/office/drawing/2014/main" xmlns="" id="{76172D4C-B044-4224-9033-A0113A4FD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0088" y="2339975"/>
            <a:ext cx="811212" cy="287972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96">
            <a:extLst>
              <a:ext uri="{FF2B5EF4-FFF2-40B4-BE49-F238E27FC236}">
                <a16:creationId xmlns:a16="http://schemas.microsoft.com/office/drawing/2014/main" xmlns="" id="{2A7083C8-9F3E-4B46-BB09-A425EC0CC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0088" y="2339975"/>
            <a:ext cx="173037" cy="28797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97">
            <a:extLst>
              <a:ext uri="{FF2B5EF4-FFF2-40B4-BE49-F238E27FC236}">
                <a16:creationId xmlns:a16="http://schemas.microsoft.com/office/drawing/2014/main" xmlns="" id="{6EF9A789-CD27-4B9A-AF4E-8B77C7534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5125" y="3652838"/>
            <a:ext cx="809625" cy="15716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98">
            <a:extLst>
              <a:ext uri="{FF2B5EF4-FFF2-40B4-BE49-F238E27FC236}">
                <a16:creationId xmlns:a16="http://schemas.microsoft.com/office/drawing/2014/main" xmlns="" id="{F59655A4-B9B6-40FC-A101-E617A9D315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5125" y="3652838"/>
            <a:ext cx="171450" cy="1571625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TextBox 15">
            <a:extLst>
              <a:ext uri="{FF2B5EF4-FFF2-40B4-BE49-F238E27FC236}">
                <a16:creationId xmlns:a16="http://schemas.microsoft.com/office/drawing/2014/main" xmlns="" id="{7AF16D27-266A-4BEB-8BF0-01598DA35373}"/>
              </a:ext>
            </a:extLst>
          </p:cNvPr>
          <p:cNvSpPr txBox="1"/>
          <p:nvPr/>
        </p:nvSpPr>
        <p:spPr>
          <a:xfrm>
            <a:off x="2178540" y="5299076"/>
            <a:ext cx="19341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" name="TextBox 15">
            <a:extLst>
              <a:ext uri="{FF2B5EF4-FFF2-40B4-BE49-F238E27FC236}">
                <a16:creationId xmlns:a16="http://schemas.microsoft.com/office/drawing/2014/main" xmlns="" id="{5F902FF3-DE5A-4C85-B1FD-37B5D5E2A27A}"/>
              </a:ext>
            </a:extLst>
          </p:cNvPr>
          <p:cNvSpPr txBox="1"/>
          <p:nvPr/>
        </p:nvSpPr>
        <p:spPr>
          <a:xfrm>
            <a:off x="4381990" y="5299076"/>
            <a:ext cx="19341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" name="TextBox 15">
            <a:extLst>
              <a:ext uri="{FF2B5EF4-FFF2-40B4-BE49-F238E27FC236}">
                <a16:creationId xmlns:a16="http://schemas.microsoft.com/office/drawing/2014/main" xmlns="" id="{3ACDF940-3FD3-4C4A-A821-57D3739713F2}"/>
              </a:ext>
            </a:extLst>
          </p:cNvPr>
          <p:cNvSpPr txBox="1"/>
          <p:nvPr/>
        </p:nvSpPr>
        <p:spPr>
          <a:xfrm>
            <a:off x="6488603" y="5299076"/>
            <a:ext cx="19341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" name="TextBox 15">
            <a:extLst>
              <a:ext uri="{FF2B5EF4-FFF2-40B4-BE49-F238E27FC236}">
                <a16:creationId xmlns:a16="http://schemas.microsoft.com/office/drawing/2014/main" xmlns="" id="{FCA665A5-09E4-424C-8B80-9E51031575B7}"/>
              </a:ext>
            </a:extLst>
          </p:cNvPr>
          <p:cNvSpPr txBox="1"/>
          <p:nvPr/>
        </p:nvSpPr>
        <p:spPr>
          <a:xfrm>
            <a:off x="8722593" y="5299076"/>
            <a:ext cx="19341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TextBox 46">
            <a:extLst>
              <a:ext uri="{FF2B5EF4-FFF2-40B4-BE49-F238E27FC236}">
                <a16:creationId xmlns:a16="http://schemas.microsoft.com/office/drawing/2014/main" xmlns="" id="{4B5F68D4-B4A3-4A8C-B464-AABF69AF82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7500" y="1200832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46">
            <a:extLst>
              <a:ext uri="{FF2B5EF4-FFF2-40B4-BE49-F238E27FC236}">
                <a16:creationId xmlns:a16="http://schemas.microsoft.com/office/drawing/2014/main" xmlns="" id="{7F11CCA3-20E4-4B15-9E17-C33A9077A2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5237" y="1200832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46">
            <a:extLst>
              <a:ext uri="{FF2B5EF4-FFF2-40B4-BE49-F238E27FC236}">
                <a16:creationId xmlns:a16="http://schemas.microsoft.com/office/drawing/2014/main" xmlns="" id="{9284625F-E6DE-4951-9590-12B7BDC7B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5987" y="1200832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46">
            <a:extLst>
              <a:ext uri="{FF2B5EF4-FFF2-40B4-BE49-F238E27FC236}">
                <a16:creationId xmlns:a16="http://schemas.microsoft.com/office/drawing/2014/main" xmlns="" id="{942F71F4-4DB9-4005-981C-52B04EC1AD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0325" y="1200832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207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8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30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9CEE38B-D024-4D91-9B62-D11E9F0CD74E}"/>
              </a:ext>
            </a:extLst>
          </p:cNvPr>
          <p:cNvGrpSpPr/>
          <p:nvPr/>
        </p:nvGrpSpPr>
        <p:grpSpPr>
          <a:xfrm>
            <a:off x="1778260" y="-156123"/>
            <a:ext cx="4484836" cy="7088358"/>
            <a:chOff x="728610" y="481546"/>
            <a:chExt cx="2395538" cy="3786188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95C815D-4EB4-45CF-ADF5-46595424CD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948" y="591083"/>
              <a:ext cx="2216150" cy="3605213"/>
            </a:xfrm>
            <a:custGeom>
              <a:avLst/>
              <a:gdLst>
                <a:gd name="T0" fmla="*/ 590 w 590"/>
                <a:gd name="T1" fmla="*/ 0 h 959"/>
                <a:gd name="T2" fmla="*/ 555 w 590"/>
                <a:gd name="T3" fmla="*/ 121 h 959"/>
                <a:gd name="T4" fmla="*/ 320 w 590"/>
                <a:gd name="T5" fmla="*/ 628 h 959"/>
                <a:gd name="T6" fmla="*/ 37 w 590"/>
                <a:gd name="T7" fmla="*/ 959 h 959"/>
                <a:gd name="T8" fmla="*/ 0 w 590"/>
                <a:gd name="T9" fmla="*/ 959 h 959"/>
                <a:gd name="T10" fmla="*/ 556 w 590"/>
                <a:gd name="T11" fmla="*/ 36 h 959"/>
                <a:gd name="T12" fmla="*/ 565 w 590"/>
                <a:gd name="T13" fmla="*/ 0 h 959"/>
                <a:gd name="T14" fmla="*/ 590 w 590"/>
                <a:gd name="T15" fmla="*/ 0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0" h="959">
                  <a:moveTo>
                    <a:pt x="590" y="0"/>
                  </a:moveTo>
                  <a:cubicBezTo>
                    <a:pt x="580" y="41"/>
                    <a:pt x="568" y="81"/>
                    <a:pt x="555" y="121"/>
                  </a:cubicBezTo>
                  <a:cubicBezTo>
                    <a:pt x="500" y="299"/>
                    <a:pt x="421" y="471"/>
                    <a:pt x="320" y="628"/>
                  </a:cubicBezTo>
                  <a:cubicBezTo>
                    <a:pt x="241" y="750"/>
                    <a:pt x="146" y="863"/>
                    <a:pt x="37" y="959"/>
                  </a:cubicBezTo>
                  <a:cubicBezTo>
                    <a:pt x="17" y="959"/>
                    <a:pt x="24" y="959"/>
                    <a:pt x="0" y="959"/>
                  </a:cubicBezTo>
                  <a:cubicBezTo>
                    <a:pt x="279" y="724"/>
                    <a:pt x="460" y="385"/>
                    <a:pt x="556" y="36"/>
                  </a:cubicBezTo>
                  <a:cubicBezTo>
                    <a:pt x="559" y="24"/>
                    <a:pt x="562" y="12"/>
                    <a:pt x="565" y="0"/>
                  </a:cubicBezTo>
                  <a:cubicBezTo>
                    <a:pt x="587" y="0"/>
                    <a:pt x="574" y="0"/>
                    <a:pt x="590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FCD62B3E-A6F6-45CB-A269-85D73EA13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0298" y="816508"/>
              <a:ext cx="312738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xmlns="" id="{A4424AC2-F364-41FF-A73A-CCF0890BD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5748" y="2715158"/>
              <a:ext cx="307975" cy="330200"/>
            </a:xfrm>
            <a:custGeom>
              <a:avLst/>
              <a:gdLst>
                <a:gd name="T0" fmla="*/ 28 w 82"/>
                <a:gd name="T1" fmla="*/ 0 h 88"/>
                <a:gd name="T2" fmla="*/ 56 w 82"/>
                <a:gd name="T3" fmla="*/ 88 h 88"/>
                <a:gd name="T4" fmla="*/ 28 w 82"/>
                <a:gd name="T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88">
                  <a:moveTo>
                    <a:pt x="28" y="0"/>
                  </a:moveTo>
                  <a:cubicBezTo>
                    <a:pt x="28" y="0"/>
                    <a:pt x="82" y="21"/>
                    <a:pt x="56" y="88"/>
                  </a:cubicBezTo>
                  <a:cubicBezTo>
                    <a:pt x="56" y="88"/>
                    <a:pt x="0" y="55"/>
                    <a:pt x="28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xmlns="" id="{A3C06E44-6F8F-4AED-96DB-E0916B181F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9173" y="3067583"/>
              <a:ext cx="315913" cy="293688"/>
            </a:xfrm>
            <a:custGeom>
              <a:avLst/>
              <a:gdLst>
                <a:gd name="T0" fmla="*/ 84 w 84"/>
                <a:gd name="T1" fmla="*/ 21 h 78"/>
                <a:gd name="T2" fmla="*/ 0 w 84"/>
                <a:gd name="T3" fmla="*/ 60 h 78"/>
                <a:gd name="T4" fmla="*/ 84 w 84"/>
                <a:gd name="T5" fmla="*/ 2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78">
                  <a:moveTo>
                    <a:pt x="84" y="21"/>
                  </a:moveTo>
                  <a:cubicBezTo>
                    <a:pt x="84" y="21"/>
                    <a:pt x="70" y="78"/>
                    <a:pt x="0" y="60"/>
                  </a:cubicBezTo>
                  <a:cubicBezTo>
                    <a:pt x="0" y="60"/>
                    <a:pt x="25" y="0"/>
                    <a:pt x="84" y="2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xmlns="" id="{FCCBF79E-B6A2-4092-8BC8-D814434E8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3910" y="3710521"/>
              <a:ext cx="311150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3">
              <a:extLst>
                <a:ext uri="{FF2B5EF4-FFF2-40B4-BE49-F238E27FC236}">
                  <a16:creationId xmlns:a16="http://schemas.microsoft.com/office/drawing/2014/main" xmlns="" id="{9AEAF122-777E-40F9-9961-04E345C71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935" y="481546"/>
              <a:ext cx="1257300" cy="3786188"/>
            </a:xfrm>
            <a:custGeom>
              <a:avLst/>
              <a:gdLst>
                <a:gd name="T0" fmla="*/ 51 w 335"/>
                <a:gd name="T1" fmla="*/ 481 h 1007"/>
                <a:gd name="T2" fmla="*/ 123 w 335"/>
                <a:gd name="T3" fmla="*/ 527 h 1007"/>
                <a:gd name="T4" fmla="*/ 185 w 335"/>
                <a:gd name="T5" fmla="*/ 727 h 1007"/>
                <a:gd name="T6" fmla="*/ 126 w 335"/>
                <a:gd name="T7" fmla="*/ 718 h 1007"/>
                <a:gd name="T8" fmla="*/ 199 w 335"/>
                <a:gd name="T9" fmla="*/ 764 h 1007"/>
                <a:gd name="T10" fmla="*/ 299 w 335"/>
                <a:gd name="T11" fmla="*/ 985 h 1007"/>
                <a:gd name="T12" fmla="*/ 311 w 335"/>
                <a:gd name="T13" fmla="*/ 1007 h 1007"/>
                <a:gd name="T14" fmla="*/ 335 w 335"/>
                <a:gd name="T15" fmla="*/ 1002 h 1007"/>
                <a:gd name="T16" fmla="*/ 290 w 335"/>
                <a:gd name="T17" fmla="*/ 913 h 1007"/>
                <a:gd name="T18" fmla="*/ 309 w 335"/>
                <a:gd name="T19" fmla="*/ 834 h 1007"/>
                <a:gd name="T20" fmla="*/ 272 w 335"/>
                <a:gd name="T21" fmla="*/ 877 h 1007"/>
                <a:gd name="T22" fmla="*/ 183 w 335"/>
                <a:gd name="T23" fmla="*/ 653 h 1007"/>
                <a:gd name="T24" fmla="*/ 206 w 335"/>
                <a:gd name="T25" fmla="*/ 571 h 1007"/>
                <a:gd name="T26" fmla="*/ 170 w 335"/>
                <a:gd name="T27" fmla="*/ 611 h 1007"/>
                <a:gd name="T28" fmla="*/ 115 w 335"/>
                <a:gd name="T29" fmla="*/ 379 h 1007"/>
                <a:gd name="T30" fmla="*/ 145 w 335"/>
                <a:gd name="T31" fmla="*/ 294 h 1007"/>
                <a:gd name="T32" fmla="*/ 109 w 335"/>
                <a:gd name="T33" fmla="*/ 334 h 1007"/>
                <a:gd name="T34" fmla="*/ 94 w 335"/>
                <a:gd name="T35" fmla="*/ 87 h 1007"/>
                <a:gd name="T36" fmla="*/ 133 w 335"/>
                <a:gd name="T37" fmla="*/ 13 h 1007"/>
                <a:gd name="T38" fmla="*/ 96 w 335"/>
                <a:gd name="T39" fmla="*/ 34 h 1007"/>
                <a:gd name="T40" fmla="*/ 99 w 335"/>
                <a:gd name="T41" fmla="*/ 0 h 1007"/>
                <a:gd name="T42" fmla="*/ 73 w 335"/>
                <a:gd name="T43" fmla="*/ 26 h 1007"/>
                <a:gd name="T44" fmla="*/ 71 w 335"/>
                <a:gd name="T45" fmla="*/ 177 h 1007"/>
                <a:gd name="T46" fmla="*/ 0 w 335"/>
                <a:gd name="T47" fmla="*/ 156 h 1007"/>
                <a:gd name="T48" fmla="*/ 72 w 335"/>
                <a:gd name="T49" fmla="*/ 202 h 1007"/>
                <a:gd name="T50" fmla="*/ 107 w 335"/>
                <a:gd name="T51" fmla="*/ 461 h 1007"/>
                <a:gd name="T52" fmla="*/ 114 w 335"/>
                <a:gd name="T53" fmla="*/ 494 h 1007"/>
                <a:gd name="T54" fmla="*/ 51 w 335"/>
                <a:gd name="T55" fmla="*/ 481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35" h="1007">
                  <a:moveTo>
                    <a:pt x="51" y="481"/>
                  </a:moveTo>
                  <a:cubicBezTo>
                    <a:pt x="72" y="529"/>
                    <a:pt x="105" y="530"/>
                    <a:pt x="123" y="527"/>
                  </a:cubicBezTo>
                  <a:cubicBezTo>
                    <a:pt x="140" y="595"/>
                    <a:pt x="161" y="661"/>
                    <a:pt x="185" y="727"/>
                  </a:cubicBezTo>
                  <a:cubicBezTo>
                    <a:pt x="159" y="709"/>
                    <a:pt x="126" y="718"/>
                    <a:pt x="126" y="718"/>
                  </a:cubicBezTo>
                  <a:cubicBezTo>
                    <a:pt x="147" y="766"/>
                    <a:pt x="182" y="767"/>
                    <a:pt x="199" y="764"/>
                  </a:cubicBezTo>
                  <a:cubicBezTo>
                    <a:pt x="228" y="839"/>
                    <a:pt x="262" y="913"/>
                    <a:pt x="299" y="985"/>
                  </a:cubicBezTo>
                  <a:cubicBezTo>
                    <a:pt x="303" y="992"/>
                    <a:pt x="307" y="1000"/>
                    <a:pt x="311" y="1007"/>
                  </a:cubicBezTo>
                  <a:cubicBezTo>
                    <a:pt x="335" y="1002"/>
                    <a:pt x="335" y="1002"/>
                    <a:pt x="335" y="1002"/>
                  </a:cubicBezTo>
                  <a:cubicBezTo>
                    <a:pt x="319" y="973"/>
                    <a:pt x="304" y="943"/>
                    <a:pt x="290" y="913"/>
                  </a:cubicBezTo>
                  <a:cubicBezTo>
                    <a:pt x="330" y="884"/>
                    <a:pt x="309" y="834"/>
                    <a:pt x="309" y="834"/>
                  </a:cubicBezTo>
                  <a:cubicBezTo>
                    <a:pt x="286" y="847"/>
                    <a:pt x="276" y="863"/>
                    <a:pt x="272" y="877"/>
                  </a:cubicBezTo>
                  <a:cubicBezTo>
                    <a:pt x="238" y="804"/>
                    <a:pt x="209" y="729"/>
                    <a:pt x="183" y="653"/>
                  </a:cubicBezTo>
                  <a:cubicBezTo>
                    <a:pt x="228" y="624"/>
                    <a:pt x="206" y="571"/>
                    <a:pt x="206" y="571"/>
                  </a:cubicBezTo>
                  <a:cubicBezTo>
                    <a:pt x="185" y="584"/>
                    <a:pt x="175" y="598"/>
                    <a:pt x="170" y="611"/>
                  </a:cubicBezTo>
                  <a:cubicBezTo>
                    <a:pt x="147" y="535"/>
                    <a:pt x="128" y="457"/>
                    <a:pt x="115" y="379"/>
                  </a:cubicBezTo>
                  <a:cubicBezTo>
                    <a:pt x="169" y="352"/>
                    <a:pt x="145" y="294"/>
                    <a:pt x="145" y="294"/>
                  </a:cubicBezTo>
                  <a:cubicBezTo>
                    <a:pt x="123" y="306"/>
                    <a:pt x="113" y="321"/>
                    <a:pt x="109" y="334"/>
                  </a:cubicBezTo>
                  <a:cubicBezTo>
                    <a:pt x="97" y="252"/>
                    <a:pt x="92" y="170"/>
                    <a:pt x="94" y="87"/>
                  </a:cubicBezTo>
                  <a:cubicBezTo>
                    <a:pt x="142" y="68"/>
                    <a:pt x="133" y="13"/>
                    <a:pt x="133" y="13"/>
                  </a:cubicBezTo>
                  <a:cubicBezTo>
                    <a:pt x="116" y="19"/>
                    <a:pt x="104" y="26"/>
                    <a:pt x="96" y="34"/>
                  </a:cubicBezTo>
                  <a:cubicBezTo>
                    <a:pt x="97" y="23"/>
                    <a:pt x="98" y="12"/>
                    <a:pt x="99" y="0"/>
                  </a:cubicBezTo>
                  <a:cubicBezTo>
                    <a:pt x="82" y="18"/>
                    <a:pt x="87" y="13"/>
                    <a:pt x="73" y="26"/>
                  </a:cubicBezTo>
                  <a:cubicBezTo>
                    <a:pt x="70" y="76"/>
                    <a:pt x="69" y="126"/>
                    <a:pt x="71" y="177"/>
                  </a:cubicBezTo>
                  <a:cubicBezTo>
                    <a:pt x="45" y="144"/>
                    <a:pt x="0" y="156"/>
                    <a:pt x="0" y="156"/>
                  </a:cubicBezTo>
                  <a:cubicBezTo>
                    <a:pt x="21" y="204"/>
                    <a:pt x="55" y="205"/>
                    <a:pt x="72" y="202"/>
                  </a:cubicBezTo>
                  <a:cubicBezTo>
                    <a:pt x="77" y="289"/>
                    <a:pt x="88" y="376"/>
                    <a:pt x="107" y="461"/>
                  </a:cubicBezTo>
                  <a:cubicBezTo>
                    <a:pt x="109" y="472"/>
                    <a:pt x="112" y="483"/>
                    <a:pt x="114" y="494"/>
                  </a:cubicBezTo>
                  <a:cubicBezTo>
                    <a:pt x="89" y="471"/>
                    <a:pt x="51" y="481"/>
                    <a:pt x="51" y="4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xmlns="" id="{E20BD746-F270-49B1-845C-2751CDFC9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610" y="992721"/>
              <a:ext cx="385763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8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8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1">
              <a:extLst>
                <a:ext uri="{FF2B5EF4-FFF2-40B4-BE49-F238E27FC236}">
                  <a16:creationId xmlns:a16="http://schemas.microsoft.com/office/drawing/2014/main" xmlns="" id="{B0090BFB-2713-4707-AE13-DEC4FED35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823" y="2210333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7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7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2">
              <a:extLst>
                <a:ext uri="{FF2B5EF4-FFF2-40B4-BE49-F238E27FC236}">
                  <a16:creationId xmlns:a16="http://schemas.microsoft.com/office/drawing/2014/main" xmlns="" id="{81775F32-BACC-4B91-8BDE-0CFB4C682E8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035" y="3108858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39 w 103"/>
                <a:gd name="T3" fmla="*/ 67 h 80"/>
                <a:gd name="T4" fmla="*/ 0 w 103"/>
                <a:gd name="T5" fmla="*/ 17 h 80"/>
                <a:gd name="T6" fmla="*/ 64 w 103"/>
                <a:gd name="T7" fmla="*/ 12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39" y="67"/>
                  </a:cubicBezTo>
                  <a:cubicBezTo>
                    <a:pt x="11" y="54"/>
                    <a:pt x="0" y="17"/>
                    <a:pt x="0" y="17"/>
                  </a:cubicBezTo>
                  <a:cubicBezTo>
                    <a:pt x="0" y="17"/>
                    <a:pt x="35" y="0"/>
                    <a:pt x="64" y="12"/>
                  </a:cubicBezTo>
                  <a:cubicBezTo>
                    <a:pt x="92" y="25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83">
              <a:extLst>
                <a:ext uri="{FF2B5EF4-FFF2-40B4-BE49-F238E27FC236}">
                  <a16:creationId xmlns:a16="http://schemas.microsoft.com/office/drawing/2014/main" xmlns="" id="{F7D4DAD0-D40F-49DD-8C62-4BD4B39371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9010" y="2561171"/>
              <a:ext cx="307975" cy="371475"/>
            </a:xfrm>
            <a:custGeom>
              <a:avLst/>
              <a:gdLst>
                <a:gd name="T0" fmla="*/ 13 w 82"/>
                <a:gd name="T1" fmla="*/ 99 h 99"/>
                <a:gd name="T2" fmla="*/ 15 w 82"/>
                <a:gd name="T3" fmla="*/ 35 h 99"/>
                <a:gd name="T4" fmla="*/ 69 w 82"/>
                <a:gd name="T5" fmla="*/ 0 h 99"/>
                <a:gd name="T6" fmla="*/ 67 w 82"/>
                <a:gd name="T7" fmla="*/ 64 h 99"/>
                <a:gd name="T8" fmla="*/ 13 w 82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99">
                  <a:moveTo>
                    <a:pt x="13" y="99"/>
                  </a:moveTo>
                  <a:cubicBezTo>
                    <a:pt x="13" y="99"/>
                    <a:pt x="0" y="62"/>
                    <a:pt x="15" y="35"/>
                  </a:cubicBezTo>
                  <a:cubicBezTo>
                    <a:pt x="30" y="8"/>
                    <a:pt x="69" y="0"/>
                    <a:pt x="69" y="0"/>
                  </a:cubicBezTo>
                  <a:cubicBezTo>
                    <a:pt x="69" y="0"/>
                    <a:pt x="82" y="37"/>
                    <a:pt x="67" y="64"/>
                  </a:cubicBezTo>
                  <a:cubicBezTo>
                    <a:pt x="52" y="91"/>
                    <a:pt x="13" y="99"/>
                    <a:pt x="13" y="9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4">
              <a:extLst>
                <a:ext uri="{FF2B5EF4-FFF2-40B4-BE49-F238E27FC236}">
                  <a16:creationId xmlns:a16="http://schemas.microsoft.com/office/drawing/2014/main" xmlns="" id="{65E4A13B-2E36-4379-8417-9C58EE60DA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1573" y="819683"/>
              <a:ext cx="282575" cy="409575"/>
            </a:xfrm>
            <a:custGeom>
              <a:avLst/>
              <a:gdLst>
                <a:gd name="T0" fmla="*/ 53 w 75"/>
                <a:gd name="T1" fmla="*/ 109 h 109"/>
                <a:gd name="T2" fmla="*/ 9 w 75"/>
                <a:gd name="T3" fmla="*/ 63 h 109"/>
                <a:gd name="T4" fmla="*/ 21 w 75"/>
                <a:gd name="T5" fmla="*/ 0 h 109"/>
                <a:gd name="T6" fmla="*/ 66 w 75"/>
                <a:gd name="T7" fmla="*/ 46 h 109"/>
                <a:gd name="T8" fmla="*/ 53 w 75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09">
                  <a:moveTo>
                    <a:pt x="53" y="109"/>
                  </a:moveTo>
                  <a:cubicBezTo>
                    <a:pt x="53" y="109"/>
                    <a:pt x="18" y="93"/>
                    <a:pt x="9" y="63"/>
                  </a:cubicBezTo>
                  <a:cubicBezTo>
                    <a:pt x="0" y="33"/>
                    <a:pt x="21" y="0"/>
                    <a:pt x="21" y="0"/>
                  </a:cubicBezTo>
                  <a:cubicBezTo>
                    <a:pt x="21" y="0"/>
                    <a:pt x="57" y="16"/>
                    <a:pt x="66" y="46"/>
                  </a:cubicBezTo>
                  <a:cubicBezTo>
                    <a:pt x="75" y="76"/>
                    <a:pt x="53" y="109"/>
                    <a:pt x="53" y="10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CA57708-8563-4E21-A6A9-BDA27F738BCA}"/>
              </a:ext>
            </a:extLst>
          </p:cNvPr>
          <p:cNvSpPr/>
          <p:nvPr/>
        </p:nvSpPr>
        <p:spPr>
          <a:xfrm>
            <a:off x="3527239" y="2616130"/>
            <a:ext cx="1898623" cy="1898623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3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MH_Entry_1">
            <a:extLst>
              <a:ext uri="{FF2B5EF4-FFF2-40B4-BE49-F238E27FC236}">
                <a16:creationId xmlns:a16="http://schemas.microsoft.com/office/drawing/2014/main" xmlns="" id="{11147571-0840-49DE-A4C4-325E9E440B4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33075" y="3118601"/>
            <a:ext cx="3778403" cy="754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32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7F0AE5E9-A804-44E2-8AF4-AF908A760285}"/>
              </a:ext>
            </a:extLst>
          </p:cNvPr>
          <p:cNvSpPr/>
          <p:nvPr/>
        </p:nvSpPr>
        <p:spPr>
          <a:xfrm>
            <a:off x="5770586" y="3683603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2830B27-D4A4-42C5-AA48-E0073BC77556}"/>
              </a:ext>
            </a:extLst>
          </p:cNvPr>
          <p:cNvCxnSpPr>
            <a:cxnSpLocks/>
          </p:cNvCxnSpPr>
          <p:nvPr/>
        </p:nvCxnSpPr>
        <p:spPr>
          <a:xfrm flipH="1">
            <a:off x="5790981" y="3991746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209C5D54-4F08-44DE-8484-9EB4A8B114D7}"/>
              </a:ext>
            </a:extLst>
          </p:cNvPr>
          <p:cNvCxnSpPr>
            <a:cxnSpLocks/>
          </p:cNvCxnSpPr>
          <p:nvPr/>
        </p:nvCxnSpPr>
        <p:spPr>
          <a:xfrm flipH="1">
            <a:off x="5790981" y="3171330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图文框 8">
            <a:extLst>
              <a:ext uri="{FF2B5EF4-FFF2-40B4-BE49-F238E27FC236}">
                <a16:creationId xmlns:a16="http://schemas.microsoft.com/office/drawing/2014/main" xmlns="" id="{87B58A32-0994-4899-AA0E-2DC48022D20C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2432C"/>
          </a:solidFill>
          <a:ln>
            <a:solidFill>
              <a:srgbClr val="799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Freeform 22">
            <a:extLst>
              <a:ext uri="{FF2B5EF4-FFF2-40B4-BE49-F238E27FC236}">
                <a16:creationId xmlns:a16="http://schemas.microsoft.com/office/drawing/2014/main" xmlns="" id="{BB13DB43-EE93-460E-BE38-998827514E6C}"/>
              </a:ext>
            </a:extLst>
          </p:cNvPr>
          <p:cNvSpPr>
            <a:spLocks/>
          </p:cNvSpPr>
          <p:nvPr/>
        </p:nvSpPr>
        <p:spPr bwMode="auto">
          <a:xfrm>
            <a:off x="10557887" y="4369189"/>
            <a:ext cx="1060380" cy="995591"/>
          </a:xfrm>
          <a:custGeom>
            <a:avLst/>
            <a:gdLst>
              <a:gd name="T0" fmla="*/ 58 w 316"/>
              <a:gd name="T1" fmla="*/ 27 h 296"/>
              <a:gd name="T2" fmla="*/ 49 w 316"/>
              <a:gd name="T3" fmla="*/ 46 h 296"/>
              <a:gd name="T4" fmla="*/ 42 w 316"/>
              <a:gd name="T5" fmla="*/ 61 h 296"/>
              <a:gd name="T6" fmla="*/ 35 w 316"/>
              <a:gd name="T7" fmla="*/ 84 h 296"/>
              <a:gd name="T8" fmla="*/ 66 w 316"/>
              <a:gd name="T9" fmla="*/ 98 h 296"/>
              <a:gd name="T10" fmla="*/ 91 w 316"/>
              <a:gd name="T11" fmla="*/ 104 h 296"/>
              <a:gd name="T12" fmla="*/ 29 w 316"/>
              <a:gd name="T13" fmla="*/ 94 h 296"/>
              <a:gd name="T14" fmla="*/ 20 w 316"/>
              <a:gd name="T15" fmla="*/ 87 h 296"/>
              <a:gd name="T16" fmla="*/ 2 w 316"/>
              <a:gd name="T17" fmla="*/ 161 h 296"/>
              <a:gd name="T18" fmla="*/ 0 w 316"/>
              <a:gd name="T19" fmla="*/ 169 h 296"/>
              <a:gd name="T20" fmla="*/ 11 w 316"/>
              <a:gd name="T21" fmla="*/ 175 h 296"/>
              <a:gd name="T22" fmla="*/ 34 w 316"/>
              <a:gd name="T23" fmla="*/ 179 h 296"/>
              <a:gd name="T24" fmla="*/ 80 w 316"/>
              <a:gd name="T25" fmla="*/ 172 h 296"/>
              <a:gd name="T26" fmla="*/ 101 w 316"/>
              <a:gd name="T27" fmla="*/ 165 h 296"/>
              <a:gd name="T28" fmla="*/ 102 w 316"/>
              <a:gd name="T29" fmla="*/ 181 h 296"/>
              <a:gd name="T30" fmla="*/ 6 w 316"/>
              <a:gd name="T31" fmla="*/ 180 h 296"/>
              <a:gd name="T32" fmla="*/ 40 w 316"/>
              <a:gd name="T33" fmla="*/ 241 h 296"/>
              <a:gd name="T34" fmla="*/ 107 w 316"/>
              <a:gd name="T35" fmla="*/ 242 h 296"/>
              <a:gd name="T36" fmla="*/ 125 w 316"/>
              <a:gd name="T37" fmla="*/ 232 h 296"/>
              <a:gd name="T38" fmla="*/ 155 w 316"/>
              <a:gd name="T39" fmla="*/ 209 h 296"/>
              <a:gd name="T40" fmla="*/ 153 w 316"/>
              <a:gd name="T41" fmla="*/ 223 h 296"/>
              <a:gd name="T42" fmla="*/ 146 w 316"/>
              <a:gd name="T43" fmla="*/ 238 h 296"/>
              <a:gd name="T44" fmla="*/ 103 w 316"/>
              <a:gd name="T45" fmla="*/ 260 h 296"/>
              <a:gd name="T46" fmla="*/ 72 w 316"/>
              <a:gd name="T47" fmla="*/ 268 h 296"/>
              <a:gd name="T48" fmla="*/ 82 w 316"/>
              <a:gd name="T49" fmla="*/ 280 h 296"/>
              <a:gd name="T50" fmla="*/ 119 w 316"/>
              <a:gd name="T51" fmla="*/ 293 h 296"/>
              <a:gd name="T52" fmla="*/ 161 w 316"/>
              <a:gd name="T53" fmla="*/ 291 h 296"/>
              <a:gd name="T54" fmla="*/ 182 w 316"/>
              <a:gd name="T55" fmla="*/ 281 h 296"/>
              <a:gd name="T56" fmla="*/ 206 w 316"/>
              <a:gd name="T57" fmla="*/ 244 h 296"/>
              <a:gd name="T58" fmla="*/ 208 w 316"/>
              <a:gd name="T59" fmla="*/ 217 h 296"/>
              <a:gd name="T60" fmla="*/ 289 w 316"/>
              <a:gd name="T61" fmla="*/ 194 h 296"/>
              <a:gd name="T62" fmla="*/ 304 w 316"/>
              <a:gd name="T63" fmla="*/ 98 h 296"/>
              <a:gd name="T64" fmla="*/ 273 w 316"/>
              <a:gd name="T65" fmla="*/ 145 h 296"/>
              <a:gd name="T66" fmla="*/ 221 w 316"/>
              <a:gd name="T67" fmla="*/ 163 h 296"/>
              <a:gd name="T68" fmla="*/ 220 w 316"/>
              <a:gd name="T69" fmla="*/ 147 h 296"/>
              <a:gd name="T70" fmla="*/ 267 w 316"/>
              <a:gd name="T71" fmla="*/ 120 h 296"/>
              <a:gd name="T72" fmla="*/ 265 w 316"/>
              <a:gd name="T73" fmla="*/ 36 h 296"/>
              <a:gd name="T74" fmla="*/ 231 w 316"/>
              <a:gd name="T75" fmla="*/ 13 h 296"/>
              <a:gd name="T76" fmla="*/ 206 w 316"/>
              <a:gd name="T77" fmla="*/ 103 h 296"/>
              <a:gd name="T78" fmla="*/ 189 w 316"/>
              <a:gd name="T79" fmla="*/ 107 h 296"/>
              <a:gd name="T80" fmla="*/ 189 w 316"/>
              <a:gd name="T81" fmla="*/ 96 h 296"/>
              <a:gd name="T82" fmla="*/ 197 w 316"/>
              <a:gd name="T83" fmla="*/ 76 h 296"/>
              <a:gd name="T84" fmla="*/ 221 w 316"/>
              <a:gd name="T85" fmla="*/ 42 h 296"/>
              <a:gd name="T86" fmla="*/ 223 w 316"/>
              <a:gd name="T87" fmla="*/ 20 h 296"/>
              <a:gd name="T88" fmla="*/ 188 w 316"/>
              <a:gd name="T89" fmla="*/ 0 h 296"/>
              <a:gd name="T90" fmla="*/ 153 w 316"/>
              <a:gd name="T91" fmla="*/ 2 h 296"/>
              <a:gd name="T92" fmla="*/ 136 w 316"/>
              <a:gd name="T93" fmla="*/ 11 h 296"/>
              <a:gd name="T94" fmla="*/ 136 w 316"/>
              <a:gd name="T95" fmla="*/ 26 h 296"/>
              <a:gd name="T96" fmla="*/ 139 w 316"/>
              <a:gd name="T97" fmla="*/ 53 h 296"/>
              <a:gd name="T98" fmla="*/ 139 w 316"/>
              <a:gd name="T99" fmla="*/ 65 h 296"/>
              <a:gd name="T100" fmla="*/ 137 w 316"/>
              <a:gd name="T101" fmla="*/ 75 h 296"/>
              <a:gd name="T102" fmla="*/ 133 w 316"/>
              <a:gd name="T103" fmla="*/ 62 h 296"/>
              <a:gd name="T104" fmla="*/ 132 w 316"/>
              <a:gd name="T105" fmla="*/ 34 h 296"/>
              <a:gd name="T106" fmla="*/ 129 w 316"/>
              <a:gd name="T107" fmla="*/ 12 h 296"/>
              <a:gd name="T108" fmla="*/ 107 w 316"/>
              <a:gd name="T109" fmla="*/ 14 h 296"/>
              <a:gd name="T110" fmla="*/ 67 w 316"/>
              <a:gd name="T111" fmla="*/ 23 h 296"/>
              <a:gd name="T112" fmla="*/ 58 w 316"/>
              <a:gd name="T113" fmla="*/ 27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6" h="296">
                <a:moveTo>
                  <a:pt x="58" y="27"/>
                </a:moveTo>
                <a:cubicBezTo>
                  <a:pt x="53" y="31"/>
                  <a:pt x="52" y="38"/>
                  <a:pt x="49" y="46"/>
                </a:cubicBezTo>
                <a:cubicBezTo>
                  <a:pt x="47" y="51"/>
                  <a:pt x="45" y="56"/>
                  <a:pt x="42" y="61"/>
                </a:cubicBezTo>
                <a:cubicBezTo>
                  <a:pt x="37" y="67"/>
                  <a:pt x="23" y="78"/>
                  <a:pt x="35" y="84"/>
                </a:cubicBezTo>
                <a:cubicBezTo>
                  <a:pt x="45" y="90"/>
                  <a:pt x="55" y="94"/>
                  <a:pt x="66" y="98"/>
                </a:cubicBezTo>
                <a:cubicBezTo>
                  <a:pt x="74" y="100"/>
                  <a:pt x="83" y="101"/>
                  <a:pt x="91" y="104"/>
                </a:cubicBezTo>
                <a:cubicBezTo>
                  <a:pt x="70" y="112"/>
                  <a:pt x="48" y="105"/>
                  <a:pt x="29" y="94"/>
                </a:cubicBezTo>
                <a:cubicBezTo>
                  <a:pt x="26" y="92"/>
                  <a:pt x="22" y="91"/>
                  <a:pt x="20" y="87"/>
                </a:cubicBezTo>
                <a:cubicBezTo>
                  <a:pt x="10" y="110"/>
                  <a:pt x="6" y="137"/>
                  <a:pt x="2" y="161"/>
                </a:cubicBezTo>
                <a:cubicBezTo>
                  <a:pt x="1" y="164"/>
                  <a:pt x="1" y="167"/>
                  <a:pt x="0" y="169"/>
                </a:cubicBezTo>
                <a:cubicBezTo>
                  <a:pt x="0" y="171"/>
                  <a:pt x="10" y="174"/>
                  <a:pt x="11" y="175"/>
                </a:cubicBezTo>
                <a:cubicBezTo>
                  <a:pt x="18" y="178"/>
                  <a:pt x="26" y="179"/>
                  <a:pt x="34" y="179"/>
                </a:cubicBezTo>
                <a:cubicBezTo>
                  <a:pt x="49" y="180"/>
                  <a:pt x="65" y="177"/>
                  <a:pt x="80" y="172"/>
                </a:cubicBezTo>
                <a:cubicBezTo>
                  <a:pt x="87" y="170"/>
                  <a:pt x="94" y="168"/>
                  <a:pt x="101" y="165"/>
                </a:cubicBezTo>
                <a:cubicBezTo>
                  <a:pt x="113" y="161"/>
                  <a:pt x="108" y="177"/>
                  <a:pt x="102" y="181"/>
                </a:cubicBezTo>
                <a:cubicBezTo>
                  <a:pt x="94" y="185"/>
                  <a:pt x="37" y="203"/>
                  <a:pt x="6" y="180"/>
                </a:cubicBezTo>
                <a:cubicBezTo>
                  <a:pt x="11" y="216"/>
                  <a:pt x="24" y="226"/>
                  <a:pt x="40" y="241"/>
                </a:cubicBezTo>
                <a:cubicBezTo>
                  <a:pt x="60" y="259"/>
                  <a:pt x="86" y="253"/>
                  <a:pt x="107" y="242"/>
                </a:cubicBezTo>
                <a:cubicBezTo>
                  <a:pt x="113" y="239"/>
                  <a:pt x="119" y="235"/>
                  <a:pt x="125" y="232"/>
                </a:cubicBezTo>
                <a:cubicBezTo>
                  <a:pt x="135" y="225"/>
                  <a:pt x="145" y="217"/>
                  <a:pt x="155" y="209"/>
                </a:cubicBezTo>
                <a:cubicBezTo>
                  <a:pt x="153" y="210"/>
                  <a:pt x="153" y="220"/>
                  <a:pt x="153" y="223"/>
                </a:cubicBezTo>
                <a:cubicBezTo>
                  <a:pt x="151" y="228"/>
                  <a:pt x="149" y="233"/>
                  <a:pt x="146" y="238"/>
                </a:cubicBezTo>
                <a:cubicBezTo>
                  <a:pt x="137" y="253"/>
                  <a:pt x="118" y="255"/>
                  <a:pt x="103" y="260"/>
                </a:cubicBezTo>
                <a:cubicBezTo>
                  <a:pt x="100" y="261"/>
                  <a:pt x="74" y="270"/>
                  <a:pt x="72" y="268"/>
                </a:cubicBezTo>
                <a:cubicBezTo>
                  <a:pt x="79" y="278"/>
                  <a:pt x="75" y="274"/>
                  <a:pt x="82" y="280"/>
                </a:cubicBezTo>
                <a:cubicBezTo>
                  <a:pt x="91" y="288"/>
                  <a:pt x="107" y="291"/>
                  <a:pt x="119" y="293"/>
                </a:cubicBezTo>
                <a:cubicBezTo>
                  <a:pt x="133" y="296"/>
                  <a:pt x="147" y="295"/>
                  <a:pt x="161" y="291"/>
                </a:cubicBezTo>
                <a:cubicBezTo>
                  <a:pt x="169" y="289"/>
                  <a:pt x="176" y="285"/>
                  <a:pt x="182" y="281"/>
                </a:cubicBezTo>
                <a:cubicBezTo>
                  <a:pt x="193" y="271"/>
                  <a:pt x="203" y="258"/>
                  <a:pt x="206" y="244"/>
                </a:cubicBezTo>
                <a:cubicBezTo>
                  <a:pt x="207" y="242"/>
                  <a:pt x="211" y="217"/>
                  <a:pt x="208" y="217"/>
                </a:cubicBezTo>
                <a:cubicBezTo>
                  <a:pt x="208" y="217"/>
                  <a:pt x="263" y="223"/>
                  <a:pt x="289" y="194"/>
                </a:cubicBezTo>
                <a:cubicBezTo>
                  <a:pt x="316" y="165"/>
                  <a:pt x="315" y="114"/>
                  <a:pt x="304" y="98"/>
                </a:cubicBezTo>
                <a:cubicBezTo>
                  <a:pt x="295" y="101"/>
                  <a:pt x="287" y="130"/>
                  <a:pt x="273" y="145"/>
                </a:cubicBezTo>
                <a:cubicBezTo>
                  <a:pt x="259" y="161"/>
                  <a:pt x="230" y="168"/>
                  <a:pt x="221" y="163"/>
                </a:cubicBezTo>
                <a:cubicBezTo>
                  <a:pt x="213" y="157"/>
                  <a:pt x="216" y="151"/>
                  <a:pt x="220" y="147"/>
                </a:cubicBezTo>
                <a:cubicBezTo>
                  <a:pt x="225" y="142"/>
                  <a:pt x="259" y="129"/>
                  <a:pt x="267" y="120"/>
                </a:cubicBezTo>
                <a:cubicBezTo>
                  <a:pt x="276" y="110"/>
                  <a:pt x="309" y="77"/>
                  <a:pt x="265" y="36"/>
                </a:cubicBezTo>
                <a:cubicBezTo>
                  <a:pt x="239" y="13"/>
                  <a:pt x="231" y="13"/>
                  <a:pt x="231" y="13"/>
                </a:cubicBezTo>
                <a:cubicBezTo>
                  <a:pt x="231" y="13"/>
                  <a:pt x="219" y="87"/>
                  <a:pt x="206" y="103"/>
                </a:cubicBezTo>
                <a:cubicBezTo>
                  <a:pt x="198" y="113"/>
                  <a:pt x="191" y="110"/>
                  <a:pt x="189" y="107"/>
                </a:cubicBezTo>
                <a:cubicBezTo>
                  <a:pt x="187" y="106"/>
                  <a:pt x="189" y="98"/>
                  <a:pt x="189" y="96"/>
                </a:cubicBezTo>
                <a:cubicBezTo>
                  <a:pt x="191" y="89"/>
                  <a:pt x="194" y="82"/>
                  <a:pt x="197" y="76"/>
                </a:cubicBezTo>
                <a:cubicBezTo>
                  <a:pt x="205" y="64"/>
                  <a:pt x="215" y="55"/>
                  <a:pt x="221" y="42"/>
                </a:cubicBezTo>
                <a:cubicBezTo>
                  <a:pt x="224" y="35"/>
                  <a:pt x="225" y="27"/>
                  <a:pt x="223" y="20"/>
                </a:cubicBezTo>
                <a:cubicBezTo>
                  <a:pt x="219" y="3"/>
                  <a:pt x="203" y="1"/>
                  <a:pt x="188" y="0"/>
                </a:cubicBezTo>
                <a:cubicBezTo>
                  <a:pt x="176" y="0"/>
                  <a:pt x="164" y="0"/>
                  <a:pt x="153" y="2"/>
                </a:cubicBezTo>
                <a:cubicBezTo>
                  <a:pt x="147" y="3"/>
                  <a:pt x="137" y="3"/>
                  <a:pt x="136" y="11"/>
                </a:cubicBezTo>
                <a:cubicBezTo>
                  <a:pt x="135" y="16"/>
                  <a:pt x="136" y="21"/>
                  <a:pt x="136" y="26"/>
                </a:cubicBezTo>
                <a:cubicBezTo>
                  <a:pt x="137" y="35"/>
                  <a:pt x="138" y="44"/>
                  <a:pt x="139" y="53"/>
                </a:cubicBezTo>
                <a:cubicBezTo>
                  <a:pt x="139" y="57"/>
                  <a:pt x="139" y="61"/>
                  <a:pt x="139" y="65"/>
                </a:cubicBezTo>
                <a:cubicBezTo>
                  <a:pt x="139" y="66"/>
                  <a:pt x="138" y="76"/>
                  <a:pt x="137" y="75"/>
                </a:cubicBezTo>
                <a:cubicBezTo>
                  <a:pt x="133" y="73"/>
                  <a:pt x="133" y="66"/>
                  <a:pt x="133" y="62"/>
                </a:cubicBezTo>
                <a:cubicBezTo>
                  <a:pt x="132" y="52"/>
                  <a:pt x="132" y="43"/>
                  <a:pt x="132" y="34"/>
                </a:cubicBezTo>
                <a:cubicBezTo>
                  <a:pt x="132" y="28"/>
                  <a:pt x="133" y="18"/>
                  <a:pt x="129" y="12"/>
                </a:cubicBezTo>
                <a:cubicBezTo>
                  <a:pt x="124" y="7"/>
                  <a:pt x="113" y="12"/>
                  <a:pt x="107" y="14"/>
                </a:cubicBezTo>
                <a:cubicBezTo>
                  <a:pt x="94" y="19"/>
                  <a:pt x="81" y="21"/>
                  <a:pt x="67" y="23"/>
                </a:cubicBezTo>
                <a:cubicBezTo>
                  <a:pt x="63" y="23"/>
                  <a:pt x="60" y="25"/>
                  <a:pt x="58" y="27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DCF9A4E4-BC8E-4495-B261-EA1448787DB4}"/>
              </a:ext>
            </a:extLst>
          </p:cNvPr>
          <p:cNvGrpSpPr/>
          <p:nvPr/>
        </p:nvGrpSpPr>
        <p:grpSpPr>
          <a:xfrm>
            <a:off x="7816883" y="5322659"/>
            <a:ext cx="1216841" cy="1132765"/>
            <a:chOff x="9339263" y="-404812"/>
            <a:chExt cx="1700212" cy="1582738"/>
          </a:xfrm>
        </p:grpSpPr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xmlns="" id="{F975BED1-6BA9-4738-9A84-6E09522CDA9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888" y="-223837"/>
              <a:ext cx="485775" cy="434975"/>
            </a:xfrm>
            <a:custGeom>
              <a:avLst/>
              <a:gdLst>
                <a:gd name="T0" fmla="*/ 0 w 129"/>
                <a:gd name="T1" fmla="*/ 0 h 116"/>
                <a:gd name="T2" fmla="*/ 129 w 129"/>
                <a:gd name="T3" fmla="*/ 116 h 116"/>
                <a:gd name="T4" fmla="*/ 0 w 129"/>
                <a:gd name="T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116">
                  <a:moveTo>
                    <a:pt x="0" y="0"/>
                  </a:moveTo>
                  <a:cubicBezTo>
                    <a:pt x="0" y="0"/>
                    <a:pt x="15" y="73"/>
                    <a:pt x="129" y="116"/>
                  </a:cubicBezTo>
                  <a:cubicBezTo>
                    <a:pt x="105" y="72"/>
                    <a:pt x="105" y="41"/>
                    <a:pt x="0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xmlns="" id="{C0F699D0-EA62-493A-B856-E22ED8A89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9263" y="133350"/>
              <a:ext cx="555625" cy="269875"/>
            </a:xfrm>
            <a:custGeom>
              <a:avLst/>
              <a:gdLst>
                <a:gd name="T0" fmla="*/ 0 w 148"/>
                <a:gd name="T1" fmla="*/ 38 h 72"/>
                <a:gd name="T2" fmla="*/ 148 w 148"/>
                <a:gd name="T3" fmla="*/ 24 h 72"/>
                <a:gd name="T4" fmla="*/ 0 w 148"/>
                <a:gd name="T5" fmla="*/ 3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72">
                  <a:moveTo>
                    <a:pt x="0" y="38"/>
                  </a:moveTo>
                  <a:cubicBezTo>
                    <a:pt x="0" y="38"/>
                    <a:pt x="55" y="72"/>
                    <a:pt x="148" y="24"/>
                  </a:cubicBezTo>
                  <a:cubicBezTo>
                    <a:pt x="101" y="0"/>
                    <a:pt x="36" y="19"/>
                    <a:pt x="0" y="3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xmlns="" id="{F4820E59-7D1F-4F79-A101-6BF3D06845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-341312"/>
              <a:ext cx="315913" cy="538163"/>
            </a:xfrm>
            <a:custGeom>
              <a:avLst/>
              <a:gdLst>
                <a:gd name="T0" fmla="*/ 72 w 84"/>
                <a:gd name="T1" fmla="*/ 143 h 143"/>
                <a:gd name="T2" fmla="*/ 13 w 84"/>
                <a:gd name="T3" fmla="*/ 0 h 143"/>
                <a:gd name="T4" fmla="*/ 73 w 84"/>
                <a:gd name="T5" fmla="*/ 14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43">
                  <a:moveTo>
                    <a:pt x="72" y="143"/>
                  </a:moveTo>
                  <a:cubicBezTo>
                    <a:pt x="73" y="141"/>
                    <a:pt x="0" y="75"/>
                    <a:pt x="13" y="0"/>
                  </a:cubicBezTo>
                  <a:cubicBezTo>
                    <a:pt x="48" y="37"/>
                    <a:pt x="84" y="111"/>
                    <a:pt x="73" y="14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xmlns="" id="{F20697EA-6791-496A-8424-E11395581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925" y="249238"/>
              <a:ext cx="608013" cy="342900"/>
            </a:xfrm>
            <a:custGeom>
              <a:avLst/>
              <a:gdLst>
                <a:gd name="T0" fmla="*/ 0 w 162"/>
                <a:gd name="T1" fmla="*/ 43 h 91"/>
                <a:gd name="T2" fmla="*/ 162 w 162"/>
                <a:gd name="T3" fmla="*/ 15 h 91"/>
                <a:gd name="T4" fmla="*/ 0 w 162"/>
                <a:gd name="T5" fmla="*/ 4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91">
                  <a:moveTo>
                    <a:pt x="0" y="43"/>
                  </a:moveTo>
                  <a:cubicBezTo>
                    <a:pt x="0" y="43"/>
                    <a:pt x="40" y="91"/>
                    <a:pt x="162" y="15"/>
                  </a:cubicBezTo>
                  <a:cubicBezTo>
                    <a:pt x="133" y="0"/>
                    <a:pt x="67" y="18"/>
                    <a:pt x="0" y="43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xmlns="" id="{96A75C4A-3944-48CB-B373-0CF91E542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6788" y="-385762"/>
              <a:ext cx="300038" cy="635000"/>
            </a:xfrm>
            <a:custGeom>
              <a:avLst/>
              <a:gdLst>
                <a:gd name="T0" fmla="*/ 72 w 80"/>
                <a:gd name="T1" fmla="*/ 169 h 169"/>
                <a:gd name="T2" fmla="*/ 19 w 80"/>
                <a:gd name="T3" fmla="*/ 0 h 169"/>
                <a:gd name="T4" fmla="*/ 72 w 80"/>
                <a:gd name="T5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169">
                  <a:moveTo>
                    <a:pt x="72" y="169"/>
                  </a:moveTo>
                  <a:cubicBezTo>
                    <a:pt x="72" y="169"/>
                    <a:pt x="0" y="62"/>
                    <a:pt x="19" y="0"/>
                  </a:cubicBezTo>
                  <a:cubicBezTo>
                    <a:pt x="39" y="40"/>
                    <a:pt x="80" y="89"/>
                    <a:pt x="72" y="169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xmlns="" id="{1DCAC47C-C1DE-446E-948B-8BAC6A28C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5638" y="323850"/>
              <a:ext cx="600075" cy="331788"/>
            </a:xfrm>
            <a:custGeom>
              <a:avLst/>
              <a:gdLst>
                <a:gd name="T0" fmla="*/ 0 w 160"/>
                <a:gd name="T1" fmla="*/ 88 h 88"/>
                <a:gd name="T2" fmla="*/ 160 w 160"/>
                <a:gd name="T3" fmla="*/ 4 h 88"/>
                <a:gd name="T4" fmla="*/ 0 w 160"/>
                <a:gd name="T5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8">
                  <a:moveTo>
                    <a:pt x="0" y="88"/>
                  </a:moveTo>
                  <a:cubicBezTo>
                    <a:pt x="0" y="88"/>
                    <a:pt x="108" y="74"/>
                    <a:pt x="160" y="4"/>
                  </a:cubicBezTo>
                  <a:cubicBezTo>
                    <a:pt x="136" y="0"/>
                    <a:pt x="52" y="33"/>
                    <a:pt x="0" y="8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>
              <a:extLst>
                <a:ext uri="{FF2B5EF4-FFF2-40B4-BE49-F238E27FC236}">
                  <a16:creationId xmlns:a16="http://schemas.microsoft.com/office/drawing/2014/main" xmlns="" id="{801FCC1A-8476-4663-B032-715610040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0938" y="-404812"/>
              <a:ext cx="277813" cy="755650"/>
            </a:xfrm>
            <a:custGeom>
              <a:avLst/>
              <a:gdLst>
                <a:gd name="T0" fmla="*/ 63 w 74"/>
                <a:gd name="T1" fmla="*/ 201 h 201"/>
                <a:gd name="T2" fmla="*/ 22 w 74"/>
                <a:gd name="T3" fmla="*/ 0 h 201"/>
                <a:gd name="T4" fmla="*/ 64 w 74"/>
                <a:gd name="T5" fmla="*/ 19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201">
                  <a:moveTo>
                    <a:pt x="63" y="201"/>
                  </a:moveTo>
                  <a:cubicBezTo>
                    <a:pt x="63" y="201"/>
                    <a:pt x="0" y="65"/>
                    <a:pt x="22" y="0"/>
                  </a:cubicBezTo>
                  <a:cubicBezTo>
                    <a:pt x="31" y="10"/>
                    <a:pt x="74" y="123"/>
                    <a:pt x="64" y="198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>
              <a:extLst>
                <a:ext uri="{FF2B5EF4-FFF2-40B4-BE49-F238E27FC236}">
                  <a16:creationId xmlns:a16="http://schemas.microsoft.com/office/drawing/2014/main" xmlns="" id="{90BAE81F-769F-4D61-9C3A-1E69CFFB554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3913" y="388938"/>
              <a:ext cx="585788" cy="488950"/>
            </a:xfrm>
            <a:custGeom>
              <a:avLst/>
              <a:gdLst>
                <a:gd name="T0" fmla="*/ 0 w 156"/>
                <a:gd name="T1" fmla="*/ 130 h 130"/>
                <a:gd name="T2" fmla="*/ 3 w 156"/>
                <a:gd name="T3" fmla="*/ 119 h 130"/>
                <a:gd name="T4" fmla="*/ 10 w 156"/>
                <a:gd name="T5" fmla="*/ 97 h 130"/>
                <a:gd name="T6" fmla="*/ 42 w 156"/>
                <a:gd name="T7" fmla="*/ 60 h 130"/>
                <a:gd name="T8" fmla="*/ 124 w 156"/>
                <a:gd name="T9" fmla="*/ 11 h 130"/>
                <a:gd name="T10" fmla="*/ 153 w 156"/>
                <a:gd name="T11" fmla="*/ 0 h 130"/>
                <a:gd name="T12" fmla="*/ 0 w 156"/>
                <a:gd name="T13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130">
                  <a:moveTo>
                    <a:pt x="0" y="130"/>
                  </a:moveTo>
                  <a:cubicBezTo>
                    <a:pt x="2" y="127"/>
                    <a:pt x="2" y="122"/>
                    <a:pt x="3" y="119"/>
                  </a:cubicBezTo>
                  <a:cubicBezTo>
                    <a:pt x="4" y="111"/>
                    <a:pt x="6" y="104"/>
                    <a:pt x="10" y="97"/>
                  </a:cubicBezTo>
                  <a:cubicBezTo>
                    <a:pt x="17" y="83"/>
                    <a:pt x="29" y="71"/>
                    <a:pt x="42" y="60"/>
                  </a:cubicBezTo>
                  <a:cubicBezTo>
                    <a:pt x="66" y="39"/>
                    <a:pt x="95" y="24"/>
                    <a:pt x="124" y="11"/>
                  </a:cubicBezTo>
                  <a:cubicBezTo>
                    <a:pt x="126" y="10"/>
                    <a:pt x="153" y="0"/>
                    <a:pt x="153" y="0"/>
                  </a:cubicBezTo>
                  <a:cubicBezTo>
                    <a:pt x="156" y="20"/>
                    <a:pt x="11" y="112"/>
                    <a:pt x="0" y="13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0">
              <a:extLst>
                <a:ext uri="{FF2B5EF4-FFF2-40B4-BE49-F238E27FC236}">
                  <a16:creationId xmlns:a16="http://schemas.microsoft.com/office/drawing/2014/main" xmlns="" id="{C4109C17-1207-44B7-8C00-908F31417D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0" y="-371475"/>
              <a:ext cx="236538" cy="782638"/>
            </a:xfrm>
            <a:custGeom>
              <a:avLst/>
              <a:gdLst>
                <a:gd name="T0" fmla="*/ 61 w 63"/>
                <a:gd name="T1" fmla="*/ 208 h 208"/>
                <a:gd name="T2" fmla="*/ 33 w 63"/>
                <a:gd name="T3" fmla="*/ 0 h 208"/>
                <a:gd name="T4" fmla="*/ 54 w 63"/>
                <a:gd name="T5" fmla="*/ 101 h 208"/>
                <a:gd name="T6" fmla="*/ 61 w 63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08">
                  <a:moveTo>
                    <a:pt x="61" y="208"/>
                  </a:moveTo>
                  <a:cubicBezTo>
                    <a:pt x="43" y="186"/>
                    <a:pt x="0" y="138"/>
                    <a:pt x="33" y="0"/>
                  </a:cubicBezTo>
                  <a:cubicBezTo>
                    <a:pt x="50" y="29"/>
                    <a:pt x="55" y="87"/>
                    <a:pt x="54" y="101"/>
                  </a:cubicBezTo>
                  <a:cubicBezTo>
                    <a:pt x="52" y="115"/>
                    <a:pt x="63" y="186"/>
                    <a:pt x="61" y="20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1">
              <a:extLst>
                <a:ext uri="{FF2B5EF4-FFF2-40B4-BE49-F238E27FC236}">
                  <a16:creationId xmlns:a16="http://schemas.microsoft.com/office/drawing/2014/main" xmlns="" id="{81E12E15-7463-44D3-A401-CFE9294AAC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7113" y="449263"/>
              <a:ext cx="552450" cy="638175"/>
            </a:xfrm>
            <a:custGeom>
              <a:avLst/>
              <a:gdLst>
                <a:gd name="T0" fmla="*/ 7 w 147"/>
                <a:gd name="T1" fmla="*/ 170 h 170"/>
                <a:gd name="T2" fmla="*/ 10 w 147"/>
                <a:gd name="T3" fmla="*/ 121 h 170"/>
                <a:gd name="T4" fmla="*/ 147 w 147"/>
                <a:gd name="T5" fmla="*/ 0 h 170"/>
                <a:gd name="T6" fmla="*/ 128 w 147"/>
                <a:gd name="T7" fmla="*/ 30 h 170"/>
                <a:gd name="T8" fmla="*/ 90 w 147"/>
                <a:gd name="T9" fmla="*/ 79 h 170"/>
                <a:gd name="T10" fmla="*/ 45 w 147"/>
                <a:gd name="T11" fmla="*/ 119 h 170"/>
                <a:gd name="T12" fmla="*/ 22 w 147"/>
                <a:gd name="T13" fmla="*/ 143 h 170"/>
                <a:gd name="T14" fmla="*/ 13 w 147"/>
                <a:gd name="T15" fmla="*/ 156 h 170"/>
                <a:gd name="T16" fmla="*/ 7 w 1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170">
                  <a:moveTo>
                    <a:pt x="7" y="170"/>
                  </a:moveTo>
                  <a:cubicBezTo>
                    <a:pt x="7" y="170"/>
                    <a:pt x="0" y="139"/>
                    <a:pt x="10" y="121"/>
                  </a:cubicBezTo>
                  <a:cubicBezTo>
                    <a:pt x="20" y="103"/>
                    <a:pt x="108" y="9"/>
                    <a:pt x="147" y="0"/>
                  </a:cubicBezTo>
                  <a:cubicBezTo>
                    <a:pt x="144" y="11"/>
                    <a:pt x="134" y="22"/>
                    <a:pt x="128" y="30"/>
                  </a:cubicBezTo>
                  <a:cubicBezTo>
                    <a:pt x="116" y="47"/>
                    <a:pt x="104" y="64"/>
                    <a:pt x="90" y="79"/>
                  </a:cubicBezTo>
                  <a:cubicBezTo>
                    <a:pt x="77" y="94"/>
                    <a:pt x="61" y="106"/>
                    <a:pt x="45" y="119"/>
                  </a:cubicBezTo>
                  <a:cubicBezTo>
                    <a:pt x="37" y="126"/>
                    <a:pt x="29" y="134"/>
                    <a:pt x="22" y="143"/>
                  </a:cubicBezTo>
                  <a:cubicBezTo>
                    <a:pt x="19" y="147"/>
                    <a:pt x="16" y="151"/>
                    <a:pt x="13" y="156"/>
                  </a:cubicBezTo>
                  <a:cubicBezTo>
                    <a:pt x="12" y="159"/>
                    <a:pt x="6" y="167"/>
                    <a:pt x="7" y="17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2">
              <a:extLst>
                <a:ext uri="{FF2B5EF4-FFF2-40B4-BE49-F238E27FC236}">
                  <a16:creationId xmlns:a16="http://schemas.microsoft.com/office/drawing/2014/main" xmlns="" id="{4F54F03C-8DEB-4D9F-8E58-8F72081E02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775" y="496888"/>
              <a:ext cx="492125" cy="681038"/>
            </a:xfrm>
            <a:custGeom>
              <a:avLst/>
              <a:gdLst>
                <a:gd name="T0" fmla="*/ 19 w 131"/>
                <a:gd name="T1" fmla="*/ 181 h 181"/>
                <a:gd name="T2" fmla="*/ 8 w 131"/>
                <a:gd name="T3" fmla="*/ 119 h 181"/>
                <a:gd name="T4" fmla="*/ 25 w 131"/>
                <a:gd name="T5" fmla="*/ 88 h 181"/>
                <a:gd name="T6" fmla="*/ 63 w 131"/>
                <a:gd name="T7" fmla="*/ 46 h 181"/>
                <a:gd name="T8" fmla="*/ 98 w 131"/>
                <a:gd name="T9" fmla="*/ 16 h 181"/>
                <a:gd name="T10" fmla="*/ 131 w 131"/>
                <a:gd name="T11" fmla="*/ 0 h 181"/>
                <a:gd name="T12" fmla="*/ 127 w 131"/>
                <a:gd name="T13" fmla="*/ 11 h 181"/>
                <a:gd name="T14" fmla="*/ 120 w 131"/>
                <a:gd name="T15" fmla="*/ 28 h 181"/>
                <a:gd name="T16" fmla="*/ 95 w 131"/>
                <a:gd name="T17" fmla="*/ 63 h 181"/>
                <a:gd name="T18" fmla="*/ 72 w 131"/>
                <a:gd name="T19" fmla="*/ 85 h 181"/>
                <a:gd name="T20" fmla="*/ 46 w 131"/>
                <a:gd name="T21" fmla="*/ 110 h 181"/>
                <a:gd name="T22" fmla="*/ 27 w 131"/>
                <a:gd name="T23" fmla="*/ 130 h 181"/>
                <a:gd name="T24" fmla="*/ 20 w 131"/>
                <a:gd name="T25" fmla="*/ 157 h 181"/>
                <a:gd name="T26" fmla="*/ 19 w 131"/>
                <a:gd name="T27" fmla="*/ 169 h 181"/>
                <a:gd name="T28" fmla="*/ 19 w 131"/>
                <a:gd name="T2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1" h="181">
                  <a:moveTo>
                    <a:pt x="19" y="181"/>
                  </a:moveTo>
                  <a:cubicBezTo>
                    <a:pt x="5" y="164"/>
                    <a:pt x="0" y="139"/>
                    <a:pt x="8" y="119"/>
                  </a:cubicBezTo>
                  <a:cubicBezTo>
                    <a:pt x="12" y="108"/>
                    <a:pt x="19" y="98"/>
                    <a:pt x="25" y="88"/>
                  </a:cubicBezTo>
                  <a:cubicBezTo>
                    <a:pt x="37" y="73"/>
                    <a:pt x="49" y="59"/>
                    <a:pt x="63" y="46"/>
                  </a:cubicBezTo>
                  <a:cubicBezTo>
                    <a:pt x="74" y="35"/>
                    <a:pt x="85" y="25"/>
                    <a:pt x="98" y="16"/>
                  </a:cubicBezTo>
                  <a:cubicBezTo>
                    <a:pt x="107" y="9"/>
                    <a:pt x="119" y="1"/>
                    <a:pt x="131" y="0"/>
                  </a:cubicBezTo>
                  <a:cubicBezTo>
                    <a:pt x="131" y="0"/>
                    <a:pt x="128" y="10"/>
                    <a:pt x="127" y="11"/>
                  </a:cubicBezTo>
                  <a:cubicBezTo>
                    <a:pt x="125" y="17"/>
                    <a:pt x="123" y="23"/>
                    <a:pt x="120" y="28"/>
                  </a:cubicBezTo>
                  <a:cubicBezTo>
                    <a:pt x="113" y="41"/>
                    <a:pt x="105" y="53"/>
                    <a:pt x="95" y="63"/>
                  </a:cubicBezTo>
                  <a:cubicBezTo>
                    <a:pt x="88" y="71"/>
                    <a:pt x="80" y="78"/>
                    <a:pt x="72" y="85"/>
                  </a:cubicBezTo>
                  <a:cubicBezTo>
                    <a:pt x="63" y="93"/>
                    <a:pt x="55" y="102"/>
                    <a:pt x="46" y="110"/>
                  </a:cubicBezTo>
                  <a:cubicBezTo>
                    <a:pt x="39" y="116"/>
                    <a:pt x="32" y="122"/>
                    <a:pt x="27" y="130"/>
                  </a:cubicBezTo>
                  <a:cubicBezTo>
                    <a:pt x="22" y="139"/>
                    <a:pt x="22" y="147"/>
                    <a:pt x="20" y="157"/>
                  </a:cubicBezTo>
                  <a:cubicBezTo>
                    <a:pt x="20" y="161"/>
                    <a:pt x="19" y="165"/>
                    <a:pt x="19" y="169"/>
                  </a:cubicBezTo>
                  <a:cubicBezTo>
                    <a:pt x="19" y="171"/>
                    <a:pt x="17" y="179"/>
                    <a:pt x="19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">
              <a:extLst>
                <a:ext uri="{FF2B5EF4-FFF2-40B4-BE49-F238E27FC236}">
                  <a16:creationId xmlns:a16="http://schemas.microsoft.com/office/drawing/2014/main" xmlns="" id="{CEDBDC0A-A6FD-4481-B067-6540A7D0FE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5913" y="-341312"/>
              <a:ext cx="120650" cy="793750"/>
            </a:xfrm>
            <a:custGeom>
              <a:avLst/>
              <a:gdLst>
                <a:gd name="T0" fmla="*/ 25 w 32"/>
                <a:gd name="T1" fmla="*/ 211 h 211"/>
                <a:gd name="T2" fmla="*/ 23 w 32"/>
                <a:gd name="T3" fmla="*/ 207 h 211"/>
                <a:gd name="T4" fmla="*/ 16 w 32"/>
                <a:gd name="T5" fmla="*/ 191 h 211"/>
                <a:gd name="T6" fmla="*/ 8 w 32"/>
                <a:gd name="T7" fmla="*/ 167 h 211"/>
                <a:gd name="T8" fmla="*/ 2 w 32"/>
                <a:gd name="T9" fmla="*/ 139 h 211"/>
                <a:gd name="T10" fmla="*/ 4 w 32"/>
                <a:gd name="T11" fmla="*/ 110 h 211"/>
                <a:gd name="T12" fmla="*/ 2 w 32"/>
                <a:gd name="T13" fmla="*/ 76 h 211"/>
                <a:gd name="T14" fmla="*/ 5 w 32"/>
                <a:gd name="T15" fmla="*/ 19 h 211"/>
                <a:gd name="T16" fmla="*/ 7 w 32"/>
                <a:gd name="T17" fmla="*/ 8 h 211"/>
                <a:gd name="T18" fmla="*/ 9 w 32"/>
                <a:gd name="T19" fmla="*/ 4 h 211"/>
                <a:gd name="T20" fmla="*/ 10 w 32"/>
                <a:gd name="T21" fmla="*/ 0 h 211"/>
                <a:gd name="T22" fmla="*/ 27 w 32"/>
                <a:gd name="T23" fmla="*/ 143 h 211"/>
                <a:gd name="T24" fmla="*/ 25 w 32"/>
                <a:gd name="T2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211">
                  <a:moveTo>
                    <a:pt x="25" y="211"/>
                  </a:moveTo>
                  <a:cubicBezTo>
                    <a:pt x="25" y="210"/>
                    <a:pt x="24" y="208"/>
                    <a:pt x="23" y="207"/>
                  </a:cubicBezTo>
                  <a:cubicBezTo>
                    <a:pt x="20" y="201"/>
                    <a:pt x="18" y="196"/>
                    <a:pt x="16" y="191"/>
                  </a:cubicBezTo>
                  <a:cubicBezTo>
                    <a:pt x="13" y="183"/>
                    <a:pt x="10" y="175"/>
                    <a:pt x="8" y="167"/>
                  </a:cubicBezTo>
                  <a:cubicBezTo>
                    <a:pt x="5" y="158"/>
                    <a:pt x="3" y="149"/>
                    <a:pt x="2" y="139"/>
                  </a:cubicBezTo>
                  <a:cubicBezTo>
                    <a:pt x="2" y="129"/>
                    <a:pt x="3" y="120"/>
                    <a:pt x="4" y="110"/>
                  </a:cubicBezTo>
                  <a:cubicBezTo>
                    <a:pt x="4" y="99"/>
                    <a:pt x="3" y="87"/>
                    <a:pt x="2" y="76"/>
                  </a:cubicBezTo>
                  <a:cubicBezTo>
                    <a:pt x="0" y="57"/>
                    <a:pt x="1" y="38"/>
                    <a:pt x="5" y="19"/>
                  </a:cubicBezTo>
                  <a:cubicBezTo>
                    <a:pt x="6" y="15"/>
                    <a:pt x="6" y="12"/>
                    <a:pt x="7" y="8"/>
                  </a:cubicBezTo>
                  <a:cubicBezTo>
                    <a:pt x="8" y="7"/>
                    <a:pt x="8" y="5"/>
                    <a:pt x="9" y="4"/>
                  </a:cubicBezTo>
                  <a:cubicBezTo>
                    <a:pt x="9" y="3"/>
                    <a:pt x="10" y="0"/>
                    <a:pt x="10" y="0"/>
                  </a:cubicBezTo>
                  <a:cubicBezTo>
                    <a:pt x="20" y="20"/>
                    <a:pt x="32" y="110"/>
                    <a:pt x="27" y="143"/>
                  </a:cubicBezTo>
                  <a:cubicBezTo>
                    <a:pt x="27" y="176"/>
                    <a:pt x="22" y="201"/>
                    <a:pt x="25" y="21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4">
              <a:extLst>
                <a:ext uri="{FF2B5EF4-FFF2-40B4-BE49-F238E27FC236}">
                  <a16:creationId xmlns:a16="http://schemas.microsoft.com/office/drawing/2014/main" xmlns="" id="{3A805CB2-E63E-49B3-B986-AAB047BD60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1013" y="-217487"/>
              <a:ext cx="139700" cy="681038"/>
            </a:xfrm>
            <a:custGeom>
              <a:avLst/>
              <a:gdLst>
                <a:gd name="T0" fmla="*/ 5 w 37"/>
                <a:gd name="T1" fmla="*/ 181 h 181"/>
                <a:gd name="T2" fmla="*/ 4 w 37"/>
                <a:gd name="T3" fmla="*/ 175 h 181"/>
                <a:gd name="T4" fmla="*/ 2 w 37"/>
                <a:gd name="T5" fmla="*/ 161 h 181"/>
                <a:gd name="T6" fmla="*/ 1 w 37"/>
                <a:gd name="T7" fmla="*/ 118 h 181"/>
                <a:gd name="T8" fmla="*/ 8 w 37"/>
                <a:gd name="T9" fmla="*/ 72 h 181"/>
                <a:gd name="T10" fmla="*/ 12 w 37"/>
                <a:gd name="T11" fmla="*/ 46 h 181"/>
                <a:gd name="T12" fmla="*/ 15 w 37"/>
                <a:gd name="T13" fmla="*/ 20 h 181"/>
                <a:gd name="T14" fmla="*/ 22 w 37"/>
                <a:gd name="T15" fmla="*/ 0 h 181"/>
                <a:gd name="T16" fmla="*/ 36 w 37"/>
                <a:gd name="T17" fmla="*/ 67 h 181"/>
                <a:gd name="T18" fmla="*/ 36 w 37"/>
                <a:gd name="T19" fmla="*/ 95 h 181"/>
                <a:gd name="T20" fmla="*/ 25 w 37"/>
                <a:gd name="T21" fmla="*/ 123 h 181"/>
                <a:gd name="T22" fmla="*/ 5 w 37"/>
                <a:gd name="T23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81">
                  <a:moveTo>
                    <a:pt x="5" y="181"/>
                  </a:moveTo>
                  <a:cubicBezTo>
                    <a:pt x="5" y="179"/>
                    <a:pt x="4" y="177"/>
                    <a:pt x="4" y="175"/>
                  </a:cubicBezTo>
                  <a:cubicBezTo>
                    <a:pt x="3" y="171"/>
                    <a:pt x="3" y="166"/>
                    <a:pt x="2" y="161"/>
                  </a:cubicBezTo>
                  <a:cubicBezTo>
                    <a:pt x="1" y="146"/>
                    <a:pt x="0" y="132"/>
                    <a:pt x="1" y="118"/>
                  </a:cubicBezTo>
                  <a:cubicBezTo>
                    <a:pt x="3" y="102"/>
                    <a:pt x="5" y="87"/>
                    <a:pt x="8" y="72"/>
                  </a:cubicBezTo>
                  <a:cubicBezTo>
                    <a:pt x="10" y="63"/>
                    <a:pt x="11" y="55"/>
                    <a:pt x="12" y="46"/>
                  </a:cubicBezTo>
                  <a:cubicBezTo>
                    <a:pt x="13" y="37"/>
                    <a:pt x="14" y="28"/>
                    <a:pt x="15" y="20"/>
                  </a:cubicBezTo>
                  <a:cubicBezTo>
                    <a:pt x="18" y="4"/>
                    <a:pt x="22" y="0"/>
                    <a:pt x="22" y="0"/>
                  </a:cubicBezTo>
                  <a:cubicBezTo>
                    <a:pt x="28" y="21"/>
                    <a:pt x="34" y="44"/>
                    <a:pt x="36" y="67"/>
                  </a:cubicBezTo>
                  <a:cubicBezTo>
                    <a:pt x="37" y="76"/>
                    <a:pt x="37" y="86"/>
                    <a:pt x="36" y="95"/>
                  </a:cubicBezTo>
                  <a:cubicBezTo>
                    <a:pt x="35" y="105"/>
                    <a:pt x="30" y="114"/>
                    <a:pt x="25" y="123"/>
                  </a:cubicBezTo>
                  <a:cubicBezTo>
                    <a:pt x="17" y="142"/>
                    <a:pt x="8" y="160"/>
                    <a:pt x="5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5">
              <a:extLst>
                <a:ext uri="{FF2B5EF4-FFF2-40B4-BE49-F238E27FC236}">
                  <a16:creationId xmlns:a16="http://schemas.microsoft.com/office/drawing/2014/main" xmlns="" id="{6A16496B-A47B-4F63-A434-41053031B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3450" y="196850"/>
              <a:ext cx="1216025" cy="552450"/>
            </a:xfrm>
            <a:custGeom>
              <a:avLst/>
              <a:gdLst>
                <a:gd name="T0" fmla="*/ 0 w 324"/>
                <a:gd name="T1" fmla="*/ 0 h 147"/>
                <a:gd name="T2" fmla="*/ 100 w 324"/>
                <a:gd name="T3" fmla="*/ 37 h 147"/>
                <a:gd name="T4" fmla="*/ 194 w 324"/>
                <a:gd name="T5" fmla="*/ 67 h 147"/>
                <a:gd name="T6" fmla="*/ 278 w 324"/>
                <a:gd name="T7" fmla="*/ 114 h 147"/>
                <a:gd name="T8" fmla="*/ 324 w 324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147">
                  <a:moveTo>
                    <a:pt x="0" y="0"/>
                  </a:moveTo>
                  <a:cubicBezTo>
                    <a:pt x="34" y="11"/>
                    <a:pt x="67" y="25"/>
                    <a:pt x="100" y="37"/>
                  </a:cubicBezTo>
                  <a:cubicBezTo>
                    <a:pt x="131" y="48"/>
                    <a:pt x="163" y="56"/>
                    <a:pt x="194" y="67"/>
                  </a:cubicBezTo>
                  <a:cubicBezTo>
                    <a:pt x="225" y="78"/>
                    <a:pt x="251" y="95"/>
                    <a:pt x="278" y="114"/>
                  </a:cubicBezTo>
                  <a:cubicBezTo>
                    <a:pt x="294" y="124"/>
                    <a:pt x="310" y="135"/>
                    <a:pt x="324" y="147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Freeform 66">
            <a:extLst>
              <a:ext uri="{FF2B5EF4-FFF2-40B4-BE49-F238E27FC236}">
                <a16:creationId xmlns:a16="http://schemas.microsoft.com/office/drawing/2014/main" xmlns="" id="{9A10FA87-B5B0-4BA5-8CD6-CDFAD4FE9960}"/>
              </a:ext>
            </a:extLst>
          </p:cNvPr>
          <p:cNvSpPr>
            <a:spLocks/>
          </p:cNvSpPr>
          <p:nvPr/>
        </p:nvSpPr>
        <p:spPr bwMode="auto">
          <a:xfrm>
            <a:off x="9563536" y="876621"/>
            <a:ext cx="755650" cy="977900"/>
          </a:xfrm>
          <a:custGeom>
            <a:avLst/>
            <a:gdLst>
              <a:gd name="T0" fmla="*/ 32 w 201"/>
              <a:gd name="T1" fmla="*/ 212 h 260"/>
              <a:gd name="T2" fmla="*/ 54 w 201"/>
              <a:gd name="T3" fmla="*/ 218 h 260"/>
              <a:gd name="T4" fmla="*/ 106 w 201"/>
              <a:gd name="T5" fmla="*/ 199 h 260"/>
              <a:gd name="T6" fmla="*/ 120 w 201"/>
              <a:gd name="T7" fmla="*/ 185 h 260"/>
              <a:gd name="T8" fmla="*/ 127 w 201"/>
              <a:gd name="T9" fmla="*/ 178 h 260"/>
              <a:gd name="T10" fmla="*/ 133 w 201"/>
              <a:gd name="T11" fmla="*/ 171 h 260"/>
              <a:gd name="T12" fmla="*/ 113 w 201"/>
              <a:gd name="T13" fmla="*/ 253 h 260"/>
              <a:gd name="T14" fmla="*/ 111 w 201"/>
              <a:gd name="T15" fmla="*/ 260 h 260"/>
              <a:gd name="T16" fmla="*/ 129 w 201"/>
              <a:gd name="T17" fmla="*/ 249 h 260"/>
              <a:gd name="T18" fmla="*/ 159 w 201"/>
              <a:gd name="T19" fmla="*/ 200 h 260"/>
              <a:gd name="T20" fmla="*/ 161 w 201"/>
              <a:gd name="T21" fmla="*/ 183 h 260"/>
              <a:gd name="T22" fmla="*/ 161 w 201"/>
              <a:gd name="T23" fmla="*/ 174 h 260"/>
              <a:gd name="T24" fmla="*/ 161 w 201"/>
              <a:gd name="T25" fmla="*/ 167 h 260"/>
              <a:gd name="T26" fmla="*/ 180 w 201"/>
              <a:gd name="T27" fmla="*/ 205 h 260"/>
              <a:gd name="T28" fmla="*/ 187 w 201"/>
              <a:gd name="T29" fmla="*/ 242 h 260"/>
              <a:gd name="T30" fmla="*/ 191 w 201"/>
              <a:gd name="T31" fmla="*/ 236 h 260"/>
              <a:gd name="T32" fmla="*/ 195 w 201"/>
              <a:gd name="T33" fmla="*/ 227 h 260"/>
              <a:gd name="T34" fmla="*/ 199 w 201"/>
              <a:gd name="T35" fmla="*/ 202 h 260"/>
              <a:gd name="T36" fmla="*/ 191 w 201"/>
              <a:gd name="T37" fmla="*/ 156 h 260"/>
              <a:gd name="T38" fmla="*/ 176 w 201"/>
              <a:gd name="T39" fmla="*/ 133 h 260"/>
              <a:gd name="T40" fmla="*/ 172 w 201"/>
              <a:gd name="T41" fmla="*/ 128 h 260"/>
              <a:gd name="T42" fmla="*/ 184 w 201"/>
              <a:gd name="T43" fmla="*/ 113 h 260"/>
              <a:gd name="T44" fmla="*/ 200 w 201"/>
              <a:gd name="T45" fmla="*/ 72 h 260"/>
              <a:gd name="T46" fmla="*/ 198 w 201"/>
              <a:gd name="T47" fmla="*/ 41 h 260"/>
              <a:gd name="T48" fmla="*/ 192 w 201"/>
              <a:gd name="T49" fmla="*/ 20 h 260"/>
              <a:gd name="T50" fmla="*/ 186 w 201"/>
              <a:gd name="T51" fmla="*/ 11 h 260"/>
              <a:gd name="T52" fmla="*/ 180 w 201"/>
              <a:gd name="T53" fmla="*/ 7 h 260"/>
              <a:gd name="T54" fmla="*/ 161 w 201"/>
              <a:gd name="T55" fmla="*/ 101 h 260"/>
              <a:gd name="T56" fmla="*/ 153 w 201"/>
              <a:gd name="T57" fmla="*/ 94 h 260"/>
              <a:gd name="T58" fmla="*/ 141 w 201"/>
              <a:gd name="T59" fmla="*/ 35 h 260"/>
              <a:gd name="T60" fmla="*/ 121 w 201"/>
              <a:gd name="T61" fmla="*/ 12 h 260"/>
              <a:gd name="T62" fmla="*/ 102 w 201"/>
              <a:gd name="T63" fmla="*/ 4 h 260"/>
              <a:gd name="T64" fmla="*/ 105 w 201"/>
              <a:gd name="T65" fmla="*/ 19 h 260"/>
              <a:gd name="T66" fmla="*/ 119 w 201"/>
              <a:gd name="T67" fmla="*/ 73 h 260"/>
              <a:gd name="T68" fmla="*/ 140 w 201"/>
              <a:gd name="T69" fmla="*/ 106 h 260"/>
              <a:gd name="T70" fmla="*/ 127 w 201"/>
              <a:gd name="T71" fmla="*/ 94 h 260"/>
              <a:gd name="T72" fmla="*/ 110 w 201"/>
              <a:gd name="T73" fmla="*/ 77 h 260"/>
              <a:gd name="T74" fmla="*/ 65 w 201"/>
              <a:gd name="T75" fmla="*/ 51 h 260"/>
              <a:gd name="T76" fmla="*/ 43 w 201"/>
              <a:gd name="T77" fmla="*/ 53 h 260"/>
              <a:gd name="T78" fmla="*/ 24 w 201"/>
              <a:gd name="T79" fmla="*/ 59 h 260"/>
              <a:gd name="T80" fmla="*/ 47 w 201"/>
              <a:gd name="T81" fmla="*/ 87 h 260"/>
              <a:gd name="T82" fmla="*/ 84 w 201"/>
              <a:gd name="T83" fmla="*/ 104 h 260"/>
              <a:gd name="T84" fmla="*/ 123 w 201"/>
              <a:gd name="T85" fmla="*/ 112 h 260"/>
              <a:gd name="T86" fmla="*/ 112 w 201"/>
              <a:gd name="T87" fmla="*/ 112 h 260"/>
              <a:gd name="T88" fmla="*/ 95 w 201"/>
              <a:gd name="T89" fmla="*/ 110 h 260"/>
              <a:gd name="T90" fmla="*/ 58 w 201"/>
              <a:gd name="T91" fmla="*/ 111 h 260"/>
              <a:gd name="T92" fmla="*/ 38 w 201"/>
              <a:gd name="T93" fmla="*/ 116 h 260"/>
              <a:gd name="T94" fmla="*/ 9 w 201"/>
              <a:gd name="T95" fmla="*/ 128 h 260"/>
              <a:gd name="T96" fmla="*/ 0 w 201"/>
              <a:gd name="T97" fmla="*/ 133 h 260"/>
              <a:gd name="T98" fmla="*/ 89 w 201"/>
              <a:gd name="T99" fmla="*/ 151 h 260"/>
              <a:gd name="T100" fmla="*/ 127 w 201"/>
              <a:gd name="T101" fmla="*/ 140 h 260"/>
              <a:gd name="T102" fmla="*/ 32 w 201"/>
              <a:gd name="T103" fmla="*/ 212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1" h="260">
                <a:moveTo>
                  <a:pt x="32" y="212"/>
                </a:moveTo>
                <a:cubicBezTo>
                  <a:pt x="32" y="214"/>
                  <a:pt x="52" y="218"/>
                  <a:pt x="54" y="218"/>
                </a:cubicBezTo>
                <a:cubicBezTo>
                  <a:pt x="74" y="221"/>
                  <a:pt x="91" y="213"/>
                  <a:pt x="106" y="199"/>
                </a:cubicBezTo>
                <a:cubicBezTo>
                  <a:pt x="111" y="195"/>
                  <a:pt x="116" y="190"/>
                  <a:pt x="120" y="185"/>
                </a:cubicBezTo>
                <a:cubicBezTo>
                  <a:pt x="122" y="183"/>
                  <a:pt x="125" y="180"/>
                  <a:pt x="127" y="178"/>
                </a:cubicBezTo>
                <a:cubicBezTo>
                  <a:pt x="129" y="175"/>
                  <a:pt x="132" y="174"/>
                  <a:pt x="133" y="171"/>
                </a:cubicBezTo>
                <a:cubicBezTo>
                  <a:pt x="126" y="198"/>
                  <a:pt x="119" y="225"/>
                  <a:pt x="113" y="253"/>
                </a:cubicBezTo>
                <a:cubicBezTo>
                  <a:pt x="113" y="254"/>
                  <a:pt x="112" y="260"/>
                  <a:pt x="111" y="260"/>
                </a:cubicBezTo>
                <a:cubicBezTo>
                  <a:pt x="118" y="258"/>
                  <a:pt x="124" y="254"/>
                  <a:pt x="129" y="249"/>
                </a:cubicBezTo>
                <a:cubicBezTo>
                  <a:pt x="145" y="237"/>
                  <a:pt x="156" y="220"/>
                  <a:pt x="159" y="200"/>
                </a:cubicBezTo>
                <a:cubicBezTo>
                  <a:pt x="160" y="194"/>
                  <a:pt x="160" y="189"/>
                  <a:pt x="161" y="183"/>
                </a:cubicBezTo>
                <a:cubicBezTo>
                  <a:pt x="161" y="180"/>
                  <a:pt x="161" y="177"/>
                  <a:pt x="161" y="174"/>
                </a:cubicBezTo>
                <a:cubicBezTo>
                  <a:pt x="161" y="172"/>
                  <a:pt x="162" y="170"/>
                  <a:pt x="161" y="167"/>
                </a:cubicBezTo>
                <a:cubicBezTo>
                  <a:pt x="169" y="178"/>
                  <a:pt x="175" y="193"/>
                  <a:pt x="180" y="205"/>
                </a:cubicBezTo>
                <a:cubicBezTo>
                  <a:pt x="184" y="216"/>
                  <a:pt x="189" y="230"/>
                  <a:pt x="187" y="242"/>
                </a:cubicBezTo>
                <a:cubicBezTo>
                  <a:pt x="188" y="240"/>
                  <a:pt x="191" y="237"/>
                  <a:pt x="191" y="236"/>
                </a:cubicBezTo>
                <a:cubicBezTo>
                  <a:pt x="193" y="233"/>
                  <a:pt x="194" y="230"/>
                  <a:pt x="195" y="227"/>
                </a:cubicBezTo>
                <a:cubicBezTo>
                  <a:pt x="197" y="219"/>
                  <a:pt x="198" y="211"/>
                  <a:pt x="199" y="202"/>
                </a:cubicBezTo>
                <a:cubicBezTo>
                  <a:pt x="200" y="187"/>
                  <a:pt x="197" y="171"/>
                  <a:pt x="191" y="156"/>
                </a:cubicBezTo>
                <a:cubicBezTo>
                  <a:pt x="187" y="148"/>
                  <a:pt x="182" y="140"/>
                  <a:pt x="176" y="133"/>
                </a:cubicBezTo>
                <a:cubicBezTo>
                  <a:pt x="175" y="131"/>
                  <a:pt x="174" y="130"/>
                  <a:pt x="172" y="128"/>
                </a:cubicBezTo>
                <a:cubicBezTo>
                  <a:pt x="177" y="126"/>
                  <a:pt x="181" y="117"/>
                  <a:pt x="184" y="113"/>
                </a:cubicBezTo>
                <a:cubicBezTo>
                  <a:pt x="193" y="101"/>
                  <a:pt x="199" y="87"/>
                  <a:pt x="200" y="72"/>
                </a:cubicBezTo>
                <a:cubicBezTo>
                  <a:pt x="201" y="62"/>
                  <a:pt x="200" y="51"/>
                  <a:pt x="198" y="41"/>
                </a:cubicBezTo>
                <a:cubicBezTo>
                  <a:pt x="197" y="34"/>
                  <a:pt x="195" y="27"/>
                  <a:pt x="192" y="20"/>
                </a:cubicBezTo>
                <a:cubicBezTo>
                  <a:pt x="190" y="17"/>
                  <a:pt x="188" y="14"/>
                  <a:pt x="186" y="11"/>
                </a:cubicBezTo>
                <a:cubicBezTo>
                  <a:pt x="186" y="11"/>
                  <a:pt x="180" y="6"/>
                  <a:pt x="180" y="7"/>
                </a:cubicBezTo>
                <a:cubicBezTo>
                  <a:pt x="180" y="7"/>
                  <a:pt x="157" y="80"/>
                  <a:pt x="161" y="101"/>
                </a:cubicBezTo>
                <a:cubicBezTo>
                  <a:pt x="160" y="106"/>
                  <a:pt x="155" y="102"/>
                  <a:pt x="153" y="94"/>
                </a:cubicBezTo>
                <a:cubicBezTo>
                  <a:pt x="151" y="86"/>
                  <a:pt x="148" y="54"/>
                  <a:pt x="141" y="35"/>
                </a:cubicBezTo>
                <a:cubicBezTo>
                  <a:pt x="137" y="26"/>
                  <a:pt x="129" y="18"/>
                  <a:pt x="121" y="12"/>
                </a:cubicBezTo>
                <a:cubicBezTo>
                  <a:pt x="118" y="10"/>
                  <a:pt x="105" y="0"/>
                  <a:pt x="102" y="4"/>
                </a:cubicBezTo>
                <a:cubicBezTo>
                  <a:pt x="99" y="7"/>
                  <a:pt x="104" y="16"/>
                  <a:pt x="105" y="19"/>
                </a:cubicBezTo>
                <a:cubicBezTo>
                  <a:pt x="112" y="36"/>
                  <a:pt x="111" y="56"/>
                  <a:pt x="119" y="73"/>
                </a:cubicBezTo>
                <a:cubicBezTo>
                  <a:pt x="123" y="83"/>
                  <a:pt x="134" y="105"/>
                  <a:pt x="140" y="106"/>
                </a:cubicBezTo>
                <a:cubicBezTo>
                  <a:pt x="135" y="103"/>
                  <a:pt x="131" y="98"/>
                  <a:pt x="127" y="94"/>
                </a:cubicBezTo>
                <a:cubicBezTo>
                  <a:pt x="121" y="89"/>
                  <a:pt x="116" y="83"/>
                  <a:pt x="110" y="77"/>
                </a:cubicBezTo>
                <a:cubicBezTo>
                  <a:pt x="98" y="64"/>
                  <a:pt x="84" y="52"/>
                  <a:pt x="65" y="51"/>
                </a:cubicBezTo>
                <a:cubicBezTo>
                  <a:pt x="58" y="51"/>
                  <a:pt x="50" y="52"/>
                  <a:pt x="43" y="53"/>
                </a:cubicBezTo>
                <a:cubicBezTo>
                  <a:pt x="42" y="54"/>
                  <a:pt x="24" y="58"/>
                  <a:pt x="24" y="59"/>
                </a:cubicBezTo>
                <a:cubicBezTo>
                  <a:pt x="29" y="70"/>
                  <a:pt x="37" y="80"/>
                  <a:pt x="47" y="87"/>
                </a:cubicBezTo>
                <a:cubicBezTo>
                  <a:pt x="58" y="96"/>
                  <a:pt x="71" y="100"/>
                  <a:pt x="84" y="104"/>
                </a:cubicBezTo>
                <a:cubicBezTo>
                  <a:pt x="97" y="107"/>
                  <a:pt x="111" y="108"/>
                  <a:pt x="123" y="112"/>
                </a:cubicBezTo>
                <a:cubicBezTo>
                  <a:pt x="121" y="111"/>
                  <a:pt x="115" y="112"/>
                  <a:pt x="112" y="112"/>
                </a:cubicBezTo>
                <a:cubicBezTo>
                  <a:pt x="106" y="111"/>
                  <a:pt x="101" y="111"/>
                  <a:pt x="95" y="110"/>
                </a:cubicBezTo>
                <a:cubicBezTo>
                  <a:pt x="83" y="109"/>
                  <a:pt x="71" y="109"/>
                  <a:pt x="58" y="111"/>
                </a:cubicBezTo>
                <a:cubicBezTo>
                  <a:pt x="51" y="112"/>
                  <a:pt x="45" y="113"/>
                  <a:pt x="38" y="116"/>
                </a:cubicBezTo>
                <a:cubicBezTo>
                  <a:pt x="28" y="119"/>
                  <a:pt x="19" y="123"/>
                  <a:pt x="9" y="128"/>
                </a:cubicBezTo>
                <a:cubicBezTo>
                  <a:pt x="9" y="128"/>
                  <a:pt x="0" y="133"/>
                  <a:pt x="0" y="133"/>
                </a:cubicBezTo>
                <a:cubicBezTo>
                  <a:pt x="0" y="133"/>
                  <a:pt x="48" y="167"/>
                  <a:pt x="89" y="151"/>
                </a:cubicBezTo>
                <a:cubicBezTo>
                  <a:pt x="125" y="137"/>
                  <a:pt x="127" y="140"/>
                  <a:pt x="127" y="140"/>
                </a:cubicBezTo>
                <a:cubicBezTo>
                  <a:pt x="127" y="140"/>
                  <a:pt x="51" y="164"/>
                  <a:pt x="32" y="212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42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2BAC8C36-FEAE-42AB-A676-D90280EB94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988" y="4243237"/>
            <a:ext cx="2660650" cy="6048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xmlns="" id="{31DA4C30-E9C2-4301-A950-6A46C2807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5538" y="4243237"/>
            <a:ext cx="2660650" cy="6048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xmlns="" id="{513E5634-29AA-4D2A-8A81-F6AB9E97C0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988" y="1688950"/>
            <a:ext cx="14288" cy="2554288"/>
          </a:xfrm>
          <a:prstGeom prst="rect">
            <a:avLst/>
          </a:prstGeom>
          <a:solidFill>
            <a:srgbClr val="939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xmlns="" id="{BFBF8683-DF87-49F1-A9EA-D314414F99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2351" y="1688950"/>
            <a:ext cx="14288" cy="2554288"/>
          </a:xfrm>
          <a:prstGeom prst="rect">
            <a:avLst/>
          </a:prstGeom>
          <a:solidFill>
            <a:srgbClr val="939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xmlns="" id="{799D26FF-0575-44AE-B028-AE3878E83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5538" y="1688950"/>
            <a:ext cx="14288" cy="2554288"/>
          </a:xfrm>
          <a:prstGeom prst="rect">
            <a:avLst/>
          </a:prstGeom>
          <a:solidFill>
            <a:srgbClr val="939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xmlns="" id="{DEE5869D-5F4A-45BB-9A36-34F2D0455E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038" y="1125387"/>
            <a:ext cx="2662238" cy="6048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xmlns="" id="{0DBFAE4B-36A3-423B-8126-65A6F4B47B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2351" y="1125387"/>
            <a:ext cx="2657475" cy="6048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5">
            <a:extLst>
              <a:ext uri="{FF2B5EF4-FFF2-40B4-BE49-F238E27FC236}">
                <a16:creationId xmlns:a16="http://schemas.microsoft.com/office/drawing/2014/main" xmlns="" id="{6653BA2F-A63B-43F8-8503-FF1AD6A98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3238" y="1257150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4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176">
            <a:extLst>
              <a:ext uri="{FF2B5EF4-FFF2-40B4-BE49-F238E27FC236}">
                <a16:creationId xmlns:a16="http://schemas.microsoft.com/office/drawing/2014/main" xmlns="" id="{8D22F4E1-0B6C-40D2-B27C-50F50F797B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9249" y="2072819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1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177">
            <a:extLst>
              <a:ext uri="{FF2B5EF4-FFF2-40B4-BE49-F238E27FC236}">
                <a16:creationId xmlns:a16="http://schemas.microsoft.com/office/drawing/2014/main" xmlns="" id="{9DD11094-F343-4D6F-8AA3-4950EE96ED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7376" y="4408337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5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178">
            <a:extLst>
              <a:ext uri="{FF2B5EF4-FFF2-40B4-BE49-F238E27FC236}">
                <a16:creationId xmlns:a16="http://schemas.microsoft.com/office/drawing/2014/main" xmlns="" id="{65FCD8C7-4357-46A9-98A2-64CF7EFDF7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8663" y="1257150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6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179">
            <a:extLst>
              <a:ext uri="{FF2B5EF4-FFF2-40B4-BE49-F238E27FC236}">
                <a16:creationId xmlns:a16="http://schemas.microsoft.com/office/drawing/2014/main" xmlns="" id="{61CF5DF8-325A-4C80-8C85-44DDBDD842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80588" y="4408337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7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Freeform 390">
            <a:extLst>
              <a:ext uri="{FF2B5EF4-FFF2-40B4-BE49-F238E27FC236}">
                <a16:creationId xmlns:a16="http://schemas.microsoft.com/office/drawing/2014/main" xmlns="" id="{235718EB-2B0D-4834-9C80-9F3742433C2E}"/>
              </a:ext>
            </a:extLst>
          </p:cNvPr>
          <p:cNvSpPr>
            <a:spLocks noEditPoints="1"/>
          </p:cNvSpPr>
          <p:nvPr/>
        </p:nvSpPr>
        <p:spPr bwMode="auto">
          <a:xfrm>
            <a:off x="1428751" y="1854047"/>
            <a:ext cx="1216025" cy="1222375"/>
          </a:xfrm>
          <a:custGeom>
            <a:avLst/>
            <a:gdLst>
              <a:gd name="T0" fmla="*/ 162 w 324"/>
              <a:gd name="T1" fmla="*/ 325 h 325"/>
              <a:gd name="T2" fmla="*/ 0 w 324"/>
              <a:gd name="T3" fmla="*/ 162 h 325"/>
              <a:gd name="T4" fmla="*/ 162 w 324"/>
              <a:gd name="T5" fmla="*/ 0 h 325"/>
              <a:gd name="T6" fmla="*/ 324 w 324"/>
              <a:gd name="T7" fmla="*/ 162 h 325"/>
              <a:gd name="T8" fmla="*/ 162 w 324"/>
              <a:gd name="T9" fmla="*/ 325 h 325"/>
              <a:gd name="T10" fmla="*/ 162 w 324"/>
              <a:gd name="T11" fmla="*/ 8 h 325"/>
              <a:gd name="T12" fmla="*/ 8 w 324"/>
              <a:gd name="T13" fmla="*/ 162 h 325"/>
              <a:gd name="T14" fmla="*/ 162 w 324"/>
              <a:gd name="T15" fmla="*/ 317 h 325"/>
              <a:gd name="T16" fmla="*/ 316 w 324"/>
              <a:gd name="T17" fmla="*/ 162 h 325"/>
              <a:gd name="T18" fmla="*/ 162 w 324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4" h="325">
                <a:moveTo>
                  <a:pt x="162" y="325"/>
                </a:moveTo>
                <a:cubicBezTo>
                  <a:pt x="72" y="325"/>
                  <a:pt x="0" y="252"/>
                  <a:pt x="0" y="162"/>
                </a:cubicBezTo>
                <a:cubicBezTo>
                  <a:pt x="0" y="73"/>
                  <a:pt x="72" y="0"/>
                  <a:pt x="162" y="0"/>
                </a:cubicBezTo>
                <a:cubicBezTo>
                  <a:pt x="252" y="0"/>
                  <a:pt x="324" y="73"/>
                  <a:pt x="324" y="162"/>
                </a:cubicBezTo>
                <a:cubicBezTo>
                  <a:pt x="324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7"/>
                  <a:pt x="8" y="162"/>
                </a:cubicBezTo>
                <a:cubicBezTo>
                  <a:pt x="8" y="247"/>
                  <a:pt x="77" y="317"/>
                  <a:pt x="162" y="317"/>
                </a:cubicBezTo>
                <a:cubicBezTo>
                  <a:pt x="247" y="317"/>
                  <a:pt x="316" y="247"/>
                  <a:pt x="316" y="162"/>
                </a:cubicBezTo>
                <a:cubicBezTo>
                  <a:pt x="316" y="77"/>
                  <a:pt x="247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391">
            <a:extLst>
              <a:ext uri="{FF2B5EF4-FFF2-40B4-BE49-F238E27FC236}">
                <a16:creationId xmlns:a16="http://schemas.microsoft.com/office/drawing/2014/main" xmlns="" id="{B6EC06A5-83EA-4781-AB6F-C0A326898C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8799" y="1351014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2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Freeform 392">
            <a:extLst>
              <a:ext uri="{FF2B5EF4-FFF2-40B4-BE49-F238E27FC236}">
                <a16:creationId xmlns:a16="http://schemas.microsoft.com/office/drawing/2014/main" xmlns="" id="{77EE3788-ED0E-4410-B0D4-E7AA8EC7CFBA}"/>
              </a:ext>
            </a:extLst>
          </p:cNvPr>
          <p:cNvSpPr>
            <a:spLocks noEditPoints="1"/>
          </p:cNvSpPr>
          <p:nvPr/>
        </p:nvSpPr>
        <p:spPr bwMode="auto">
          <a:xfrm>
            <a:off x="4176713" y="1132242"/>
            <a:ext cx="1219200" cy="1222375"/>
          </a:xfrm>
          <a:custGeom>
            <a:avLst/>
            <a:gdLst>
              <a:gd name="T0" fmla="*/ 162 w 325"/>
              <a:gd name="T1" fmla="*/ 325 h 325"/>
              <a:gd name="T2" fmla="*/ 0 w 325"/>
              <a:gd name="T3" fmla="*/ 163 h 325"/>
              <a:gd name="T4" fmla="*/ 162 w 325"/>
              <a:gd name="T5" fmla="*/ 0 h 325"/>
              <a:gd name="T6" fmla="*/ 325 w 325"/>
              <a:gd name="T7" fmla="*/ 163 h 325"/>
              <a:gd name="T8" fmla="*/ 162 w 325"/>
              <a:gd name="T9" fmla="*/ 325 h 325"/>
              <a:gd name="T10" fmla="*/ 162 w 325"/>
              <a:gd name="T11" fmla="*/ 8 h 325"/>
              <a:gd name="T12" fmla="*/ 8 w 325"/>
              <a:gd name="T13" fmla="*/ 163 h 325"/>
              <a:gd name="T14" fmla="*/ 162 w 325"/>
              <a:gd name="T15" fmla="*/ 317 h 325"/>
              <a:gd name="T16" fmla="*/ 317 w 325"/>
              <a:gd name="T17" fmla="*/ 163 h 325"/>
              <a:gd name="T18" fmla="*/ 162 w 325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" h="325">
                <a:moveTo>
                  <a:pt x="162" y="325"/>
                </a:moveTo>
                <a:cubicBezTo>
                  <a:pt x="73" y="325"/>
                  <a:pt x="0" y="252"/>
                  <a:pt x="0" y="163"/>
                </a:cubicBezTo>
                <a:cubicBezTo>
                  <a:pt x="0" y="73"/>
                  <a:pt x="73" y="0"/>
                  <a:pt x="162" y="0"/>
                </a:cubicBezTo>
                <a:cubicBezTo>
                  <a:pt x="252" y="0"/>
                  <a:pt x="325" y="73"/>
                  <a:pt x="325" y="163"/>
                </a:cubicBezTo>
                <a:cubicBezTo>
                  <a:pt x="325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8"/>
                  <a:pt x="8" y="163"/>
                </a:cubicBezTo>
                <a:cubicBezTo>
                  <a:pt x="8" y="248"/>
                  <a:pt x="77" y="317"/>
                  <a:pt x="162" y="317"/>
                </a:cubicBezTo>
                <a:cubicBezTo>
                  <a:pt x="247" y="317"/>
                  <a:pt x="317" y="248"/>
                  <a:pt x="317" y="163"/>
                </a:cubicBezTo>
                <a:cubicBezTo>
                  <a:pt x="317" y="78"/>
                  <a:pt x="247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393">
            <a:extLst>
              <a:ext uri="{FF2B5EF4-FFF2-40B4-BE49-F238E27FC236}">
                <a16:creationId xmlns:a16="http://schemas.microsoft.com/office/drawing/2014/main" xmlns="" id="{8302B557-9656-4704-9A48-0F0821762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5052" y="2072819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 dirty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3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6" name="Freeform 394">
            <a:extLst>
              <a:ext uri="{FF2B5EF4-FFF2-40B4-BE49-F238E27FC236}">
                <a16:creationId xmlns:a16="http://schemas.microsoft.com/office/drawing/2014/main" xmlns="" id="{22D7065A-E2F9-49E2-A233-50C7C6C39A85}"/>
              </a:ext>
            </a:extLst>
          </p:cNvPr>
          <p:cNvSpPr>
            <a:spLocks noEditPoints="1"/>
          </p:cNvSpPr>
          <p:nvPr/>
        </p:nvSpPr>
        <p:spPr bwMode="auto">
          <a:xfrm>
            <a:off x="6818313" y="1854047"/>
            <a:ext cx="1220788" cy="1222375"/>
          </a:xfrm>
          <a:custGeom>
            <a:avLst/>
            <a:gdLst>
              <a:gd name="T0" fmla="*/ 162 w 325"/>
              <a:gd name="T1" fmla="*/ 325 h 325"/>
              <a:gd name="T2" fmla="*/ 0 w 325"/>
              <a:gd name="T3" fmla="*/ 162 h 325"/>
              <a:gd name="T4" fmla="*/ 162 w 325"/>
              <a:gd name="T5" fmla="*/ 0 h 325"/>
              <a:gd name="T6" fmla="*/ 325 w 325"/>
              <a:gd name="T7" fmla="*/ 162 h 325"/>
              <a:gd name="T8" fmla="*/ 162 w 325"/>
              <a:gd name="T9" fmla="*/ 325 h 325"/>
              <a:gd name="T10" fmla="*/ 162 w 325"/>
              <a:gd name="T11" fmla="*/ 8 h 325"/>
              <a:gd name="T12" fmla="*/ 8 w 325"/>
              <a:gd name="T13" fmla="*/ 162 h 325"/>
              <a:gd name="T14" fmla="*/ 162 w 325"/>
              <a:gd name="T15" fmla="*/ 317 h 325"/>
              <a:gd name="T16" fmla="*/ 317 w 325"/>
              <a:gd name="T17" fmla="*/ 162 h 325"/>
              <a:gd name="T18" fmla="*/ 162 w 325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" h="325">
                <a:moveTo>
                  <a:pt x="162" y="325"/>
                </a:moveTo>
                <a:cubicBezTo>
                  <a:pt x="73" y="325"/>
                  <a:pt x="0" y="252"/>
                  <a:pt x="0" y="162"/>
                </a:cubicBezTo>
                <a:cubicBezTo>
                  <a:pt x="0" y="73"/>
                  <a:pt x="73" y="0"/>
                  <a:pt x="162" y="0"/>
                </a:cubicBezTo>
                <a:cubicBezTo>
                  <a:pt x="252" y="0"/>
                  <a:pt x="325" y="73"/>
                  <a:pt x="325" y="162"/>
                </a:cubicBezTo>
                <a:cubicBezTo>
                  <a:pt x="325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7"/>
                  <a:pt x="8" y="162"/>
                </a:cubicBezTo>
                <a:cubicBezTo>
                  <a:pt x="8" y="247"/>
                  <a:pt x="77" y="317"/>
                  <a:pt x="162" y="317"/>
                </a:cubicBezTo>
                <a:cubicBezTo>
                  <a:pt x="248" y="317"/>
                  <a:pt x="317" y="247"/>
                  <a:pt x="317" y="162"/>
                </a:cubicBezTo>
                <a:cubicBezTo>
                  <a:pt x="317" y="77"/>
                  <a:pt x="248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395">
            <a:extLst>
              <a:ext uri="{FF2B5EF4-FFF2-40B4-BE49-F238E27FC236}">
                <a16:creationId xmlns:a16="http://schemas.microsoft.com/office/drawing/2014/main" xmlns="" id="{0EE13028-9BA7-47DF-A75B-D6663E346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8349" y="1351014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4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8" name="Freeform 396">
            <a:extLst>
              <a:ext uri="{FF2B5EF4-FFF2-40B4-BE49-F238E27FC236}">
                <a16:creationId xmlns:a16="http://schemas.microsoft.com/office/drawing/2014/main" xmlns="" id="{3EE66F17-06E8-47A0-B7CE-B6D513572F5A}"/>
              </a:ext>
            </a:extLst>
          </p:cNvPr>
          <p:cNvSpPr>
            <a:spLocks noEditPoints="1"/>
          </p:cNvSpPr>
          <p:nvPr/>
        </p:nvSpPr>
        <p:spPr bwMode="auto">
          <a:xfrm>
            <a:off x="9466263" y="1134623"/>
            <a:ext cx="1219200" cy="1217613"/>
          </a:xfrm>
          <a:custGeom>
            <a:avLst/>
            <a:gdLst>
              <a:gd name="T0" fmla="*/ 163 w 325"/>
              <a:gd name="T1" fmla="*/ 324 h 324"/>
              <a:gd name="T2" fmla="*/ 0 w 325"/>
              <a:gd name="T3" fmla="*/ 162 h 324"/>
              <a:gd name="T4" fmla="*/ 163 w 325"/>
              <a:gd name="T5" fmla="*/ 0 h 324"/>
              <a:gd name="T6" fmla="*/ 325 w 325"/>
              <a:gd name="T7" fmla="*/ 162 h 324"/>
              <a:gd name="T8" fmla="*/ 163 w 325"/>
              <a:gd name="T9" fmla="*/ 324 h 324"/>
              <a:gd name="T10" fmla="*/ 163 w 325"/>
              <a:gd name="T11" fmla="*/ 8 h 324"/>
              <a:gd name="T12" fmla="*/ 8 w 325"/>
              <a:gd name="T13" fmla="*/ 162 h 324"/>
              <a:gd name="T14" fmla="*/ 163 w 325"/>
              <a:gd name="T15" fmla="*/ 316 h 324"/>
              <a:gd name="T16" fmla="*/ 317 w 325"/>
              <a:gd name="T17" fmla="*/ 162 h 324"/>
              <a:gd name="T18" fmla="*/ 163 w 325"/>
              <a:gd name="T19" fmla="*/ 8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" h="324">
                <a:moveTo>
                  <a:pt x="163" y="324"/>
                </a:moveTo>
                <a:cubicBezTo>
                  <a:pt x="73" y="324"/>
                  <a:pt x="0" y="251"/>
                  <a:pt x="0" y="162"/>
                </a:cubicBezTo>
                <a:cubicBezTo>
                  <a:pt x="0" y="72"/>
                  <a:pt x="73" y="0"/>
                  <a:pt x="163" y="0"/>
                </a:cubicBezTo>
                <a:cubicBezTo>
                  <a:pt x="252" y="0"/>
                  <a:pt x="325" y="72"/>
                  <a:pt x="325" y="162"/>
                </a:cubicBezTo>
                <a:cubicBezTo>
                  <a:pt x="325" y="251"/>
                  <a:pt x="252" y="324"/>
                  <a:pt x="163" y="324"/>
                </a:cubicBezTo>
                <a:close/>
                <a:moveTo>
                  <a:pt x="163" y="8"/>
                </a:moveTo>
                <a:cubicBezTo>
                  <a:pt x="78" y="8"/>
                  <a:pt x="8" y="77"/>
                  <a:pt x="8" y="162"/>
                </a:cubicBezTo>
                <a:cubicBezTo>
                  <a:pt x="8" y="247"/>
                  <a:pt x="78" y="316"/>
                  <a:pt x="163" y="316"/>
                </a:cubicBezTo>
                <a:cubicBezTo>
                  <a:pt x="248" y="316"/>
                  <a:pt x="317" y="247"/>
                  <a:pt x="317" y="162"/>
                </a:cubicBezTo>
                <a:cubicBezTo>
                  <a:pt x="317" y="77"/>
                  <a:pt x="248" y="8"/>
                  <a:pt x="163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矩形 124">
            <a:extLst>
              <a:ext uri="{FF2B5EF4-FFF2-40B4-BE49-F238E27FC236}">
                <a16:creationId xmlns:a16="http://schemas.microsoft.com/office/drawing/2014/main" xmlns="" id="{44B6C55F-15BF-414A-BE75-1A76694305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671" y="5228061"/>
            <a:ext cx="10598149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 smtClean="0">
                <a:solidFill>
                  <a:srgbClr val="262423"/>
                </a:solidFill>
                <a:latin typeface="宋体" panose="02010600030101010101" pitchFamily="2" charset="-122"/>
              </a:rPr>
              <a:t>点击添加文字点击添加文字。</a:t>
            </a:r>
            <a:endParaRPr lang="zh-CN" altLang="en-US" sz="1600" dirty="0">
              <a:solidFill>
                <a:srgbClr val="262423"/>
              </a:solidFill>
              <a:latin typeface="宋体" panose="02010600030101010101" pitchFamily="2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A6BF63A2-0F4D-43E3-9802-33151DD7A7B9}"/>
              </a:ext>
            </a:extLst>
          </p:cNvPr>
          <p:cNvSpPr txBox="1"/>
          <p:nvPr/>
        </p:nvSpPr>
        <p:spPr>
          <a:xfrm>
            <a:off x="911424" y="3578824"/>
            <a:ext cx="234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18C8B14D-4620-4F57-898A-3F9B44D1C3FC}"/>
              </a:ext>
            </a:extLst>
          </p:cNvPr>
          <p:cNvSpPr txBox="1"/>
          <p:nvPr/>
        </p:nvSpPr>
        <p:spPr>
          <a:xfrm>
            <a:off x="1036776" y="314763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5050FF82-D0B6-491D-92FD-402146419DCE}"/>
              </a:ext>
            </a:extLst>
          </p:cNvPr>
          <p:cNvSpPr txBox="1"/>
          <p:nvPr/>
        </p:nvSpPr>
        <p:spPr>
          <a:xfrm>
            <a:off x="3575720" y="2904524"/>
            <a:ext cx="2389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3BE80E4B-A0AB-47D0-9740-A415DD599EF2}"/>
              </a:ext>
            </a:extLst>
          </p:cNvPr>
          <p:cNvSpPr txBox="1"/>
          <p:nvPr/>
        </p:nvSpPr>
        <p:spPr>
          <a:xfrm>
            <a:off x="3768263" y="247333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55B7497B-3588-493A-8D0D-0062461F4D22}"/>
              </a:ext>
            </a:extLst>
          </p:cNvPr>
          <p:cNvSpPr txBox="1"/>
          <p:nvPr/>
        </p:nvSpPr>
        <p:spPr>
          <a:xfrm>
            <a:off x="6226537" y="3545538"/>
            <a:ext cx="24115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B80E4E98-3595-4820-A2BB-D9433763CE92}"/>
              </a:ext>
            </a:extLst>
          </p:cNvPr>
          <p:cNvSpPr txBox="1"/>
          <p:nvPr/>
        </p:nvSpPr>
        <p:spPr>
          <a:xfrm>
            <a:off x="6430061" y="3114345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8560C8A4-A184-4F84-9D7F-4A0A30EE7298}"/>
              </a:ext>
            </a:extLst>
          </p:cNvPr>
          <p:cNvSpPr txBox="1"/>
          <p:nvPr/>
        </p:nvSpPr>
        <p:spPr>
          <a:xfrm>
            <a:off x="8882540" y="2904524"/>
            <a:ext cx="23953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B08A8B6B-EE4A-47F1-8ECF-0306BB68CD00}"/>
              </a:ext>
            </a:extLst>
          </p:cNvPr>
          <p:cNvSpPr txBox="1"/>
          <p:nvPr/>
        </p:nvSpPr>
        <p:spPr>
          <a:xfrm>
            <a:off x="9067369" y="247333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59951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300"/>
                            </p:stCondLst>
                            <p:childTnLst>
                              <p:par>
                                <p:cTn id="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8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3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8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4896037B-9D42-4201-AAE1-7B0F061C1404}"/>
              </a:ext>
            </a:extLst>
          </p:cNvPr>
          <p:cNvGrpSpPr>
            <a:grpSpLocks/>
          </p:cNvGrpSpPr>
          <p:nvPr/>
        </p:nvGrpSpPr>
        <p:grpSpPr bwMode="auto">
          <a:xfrm>
            <a:off x="6456040" y="4748587"/>
            <a:ext cx="857250" cy="857250"/>
            <a:chOff x="6196012" y="4862597"/>
            <a:chExt cx="857250" cy="857250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0839C820-2295-4A68-A756-A9B756D6D9C7}"/>
                </a:ext>
              </a:extLst>
            </p:cNvPr>
            <p:cNvSpPr/>
            <p:nvPr/>
          </p:nvSpPr>
          <p:spPr>
            <a:xfrm>
              <a:off x="6196012" y="4862597"/>
              <a:ext cx="857250" cy="8572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EC20BC0F-3AEB-424C-855D-7AD51C8272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46693" y="5060328"/>
              <a:ext cx="558800" cy="487187"/>
            </a:xfrm>
            <a:custGeom>
              <a:avLst/>
              <a:gdLst>
                <a:gd name="T0" fmla="*/ 817373654 w 215"/>
                <a:gd name="T1" fmla="*/ 1018121829 h 187"/>
                <a:gd name="T2" fmla="*/ 378289407 w 215"/>
                <a:gd name="T3" fmla="*/ 658385033 h 187"/>
                <a:gd name="T4" fmla="*/ 965988463 w 215"/>
                <a:gd name="T5" fmla="*/ 468335208 h 187"/>
                <a:gd name="T6" fmla="*/ 1452360186 w 215"/>
                <a:gd name="T7" fmla="*/ 800922402 h 187"/>
                <a:gd name="T8" fmla="*/ 1452360186 w 215"/>
                <a:gd name="T9" fmla="*/ 1018121829 h 187"/>
                <a:gd name="T10" fmla="*/ 817373654 w 215"/>
                <a:gd name="T11" fmla="*/ 1262470860 h 187"/>
                <a:gd name="T12" fmla="*/ 817373654 w 215"/>
                <a:gd name="T13" fmla="*/ 1018121829 h 187"/>
                <a:gd name="T14" fmla="*/ 222919615 w 215"/>
                <a:gd name="T15" fmla="*/ 502274165 h 187"/>
                <a:gd name="T16" fmla="*/ 303982002 w 215"/>
                <a:gd name="T17" fmla="*/ 475121957 h 187"/>
                <a:gd name="T18" fmla="*/ 209409650 w 215"/>
                <a:gd name="T19" fmla="*/ 366523546 h 187"/>
                <a:gd name="T20" fmla="*/ 216164633 w 215"/>
                <a:gd name="T21" fmla="*/ 352947442 h 187"/>
                <a:gd name="T22" fmla="*/ 276962073 w 215"/>
                <a:gd name="T23" fmla="*/ 312224340 h 187"/>
                <a:gd name="T24" fmla="*/ 634986532 w 215"/>
                <a:gd name="T25" fmla="*/ 271498633 h 187"/>
                <a:gd name="T26" fmla="*/ 743068848 w 215"/>
                <a:gd name="T27" fmla="*/ 264711884 h 187"/>
                <a:gd name="T28" fmla="*/ 938968534 w 215"/>
                <a:gd name="T29" fmla="*/ 217199428 h 187"/>
                <a:gd name="T30" fmla="*/ 979498428 w 215"/>
                <a:gd name="T31" fmla="*/ 0 h 187"/>
                <a:gd name="T32" fmla="*/ 911946006 w 215"/>
                <a:gd name="T33" fmla="*/ 13576104 h 187"/>
                <a:gd name="T34" fmla="*/ 898436041 w 215"/>
                <a:gd name="T35" fmla="*/ 162900222 h 187"/>
                <a:gd name="T36" fmla="*/ 743068848 w 215"/>
                <a:gd name="T37" fmla="*/ 196836574 h 187"/>
                <a:gd name="T38" fmla="*/ 628228951 w 215"/>
                <a:gd name="T39" fmla="*/ 203623324 h 187"/>
                <a:gd name="T40" fmla="*/ 256697126 w 215"/>
                <a:gd name="T41" fmla="*/ 251135780 h 187"/>
                <a:gd name="T42" fmla="*/ 162124774 w 215"/>
                <a:gd name="T43" fmla="*/ 312224340 h 187"/>
                <a:gd name="T44" fmla="*/ 141857228 w 215"/>
                <a:gd name="T45" fmla="*/ 359736797 h 187"/>
                <a:gd name="T46" fmla="*/ 148614809 w 215"/>
                <a:gd name="T47" fmla="*/ 414036002 h 187"/>
                <a:gd name="T48" fmla="*/ 222919615 w 215"/>
                <a:gd name="T49" fmla="*/ 502274165 h 187"/>
                <a:gd name="T50" fmla="*/ 283717055 w 215"/>
                <a:gd name="T51" fmla="*/ 638022179 h 187"/>
                <a:gd name="T52" fmla="*/ 533659198 w 215"/>
                <a:gd name="T53" fmla="*/ 556573371 h 187"/>
                <a:gd name="T54" fmla="*/ 310736984 w 215"/>
                <a:gd name="T55" fmla="*/ 536210518 h 187"/>
                <a:gd name="T56" fmla="*/ 67552422 w 215"/>
                <a:gd name="T57" fmla="*/ 610872577 h 187"/>
                <a:gd name="T58" fmla="*/ 283717055 w 215"/>
                <a:gd name="T59" fmla="*/ 638022179 h 187"/>
                <a:gd name="T60" fmla="*/ 412064318 w 215"/>
                <a:gd name="T61" fmla="*/ 502274165 h 187"/>
                <a:gd name="T62" fmla="*/ 621473968 w 215"/>
                <a:gd name="T63" fmla="*/ 529423768 h 187"/>
                <a:gd name="T64" fmla="*/ 621473968 w 215"/>
                <a:gd name="T65" fmla="*/ 529423768 h 187"/>
                <a:gd name="T66" fmla="*/ 878171094 w 215"/>
                <a:gd name="T67" fmla="*/ 447972354 h 187"/>
                <a:gd name="T68" fmla="*/ 526901617 w 215"/>
                <a:gd name="T69" fmla="*/ 468335208 h 187"/>
                <a:gd name="T70" fmla="*/ 412064318 w 215"/>
                <a:gd name="T71" fmla="*/ 502274165 h 187"/>
                <a:gd name="T72" fmla="*/ 0 w 215"/>
                <a:gd name="T73" fmla="*/ 658385033 h 187"/>
                <a:gd name="T74" fmla="*/ 0 w 215"/>
                <a:gd name="T75" fmla="*/ 862008357 h 187"/>
                <a:gd name="T76" fmla="*/ 722801302 w 215"/>
                <a:gd name="T77" fmla="*/ 1269257609 h 187"/>
                <a:gd name="T78" fmla="*/ 722801302 w 215"/>
                <a:gd name="T79" fmla="*/ 1065634286 h 187"/>
                <a:gd name="T80" fmla="*/ 0 w 215"/>
                <a:gd name="T81" fmla="*/ 658385033 h 1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5" h="187">
                  <a:moveTo>
                    <a:pt x="121" y="150"/>
                  </a:moveTo>
                  <a:cubicBezTo>
                    <a:pt x="112" y="119"/>
                    <a:pt x="87" y="104"/>
                    <a:pt x="56" y="97"/>
                  </a:cubicBezTo>
                  <a:cubicBezTo>
                    <a:pt x="143" y="69"/>
                    <a:pt x="143" y="69"/>
                    <a:pt x="143" y="69"/>
                  </a:cubicBezTo>
                  <a:cubicBezTo>
                    <a:pt x="178" y="78"/>
                    <a:pt x="206" y="100"/>
                    <a:pt x="215" y="118"/>
                  </a:cubicBezTo>
                  <a:cubicBezTo>
                    <a:pt x="215" y="150"/>
                    <a:pt x="215" y="150"/>
                    <a:pt x="215" y="150"/>
                  </a:cubicBezTo>
                  <a:cubicBezTo>
                    <a:pt x="193" y="173"/>
                    <a:pt x="160" y="183"/>
                    <a:pt x="121" y="186"/>
                  </a:cubicBezTo>
                  <a:cubicBezTo>
                    <a:pt x="121" y="174"/>
                    <a:pt x="121" y="162"/>
                    <a:pt x="121" y="150"/>
                  </a:cubicBezTo>
                  <a:close/>
                  <a:moveTo>
                    <a:pt x="33" y="74"/>
                  </a:moveTo>
                  <a:cubicBezTo>
                    <a:pt x="45" y="70"/>
                    <a:pt x="45" y="70"/>
                    <a:pt x="45" y="70"/>
                  </a:cubicBezTo>
                  <a:cubicBezTo>
                    <a:pt x="42" y="68"/>
                    <a:pt x="30" y="59"/>
                    <a:pt x="31" y="54"/>
                  </a:cubicBezTo>
                  <a:cubicBezTo>
                    <a:pt x="31" y="54"/>
                    <a:pt x="32" y="53"/>
                    <a:pt x="32" y="52"/>
                  </a:cubicBezTo>
                  <a:cubicBezTo>
                    <a:pt x="34" y="50"/>
                    <a:pt x="37" y="48"/>
                    <a:pt x="41" y="46"/>
                  </a:cubicBezTo>
                  <a:cubicBezTo>
                    <a:pt x="52" y="42"/>
                    <a:pt x="74" y="41"/>
                    <a:pt x="94" y="40"/>
                  </a:cubicBezTo>
                  <a:cubicBezTo>
                    <a:pt x="100" y="40"/>
                    <a:pt x="105" y="40"/>
                    <a:pt x="110" y="39"/>
                  </a:cubicBezTo>
                  <a:cubicBezTo>
                    <a:pt x="123" y="39"/>
                    <a:pt x="133" y="38"/>
                    <a:pt x="139" y="32"/>
                  </a:cubicBezTo>
                  <a:cubicBezTo>
                    <a:pt x="146" y="27"/>
                    <a:pt x="149" y="17"/>
                    <a:pt x="145" y="0"/>
                  </a:cubicBezTo>
                  <a:cubicBezTo>
                    <a:pt x="135" y="2"/>
                    <a:pt x="135" y="2"/>
                    <a:pt x="135" y="2"/>
                  </a:cubicBezTo>
                  <a:cubicBezTo>
                    <a:pt x="138" y="15"/>
                    <a:pt x="137" y="21"/>
                    <a:pt x="133" y="24"/>
                  </a:cubicBezTo>
                  <a:cubicBezTo>
                    <a:pt x="129" y="28"/>
                    <a:pt x="120" y="28"/>
                    <a:pt x="110" y="29"/>
                  </a:cubicBezTo>
                  <a:cubicBezTo>
                    <a:pt x="104" y="29"/>
                    <a:pt x="99" y="30"/>
                    <a:pt x="93" y="30"/>
                  </a:cubicBezTo>
                  <a:cubicBezTo>
                    <a:pt x="72" y="31"/>
                    <a:pt x="49" y="32"/>
                    <a:pt x="38" y="37"/>
                  </a:cubicBezTo>
                  <a:cubicBezTo>
                    <a:pt x="32" y="39"/>
                    <a:pt x="27" y="42"/>
                    <a:pt x="24" y="46"/>
                  </a:cubicBezTo>
                  <a:cubicBezTo>
                    <a:pt x="22" y="48"/>
                    <a:pt x="21" y="50"/>
                    <a:pt x="21" y="53"/>
                  </a:cubicBezTo>
                  <a:cubicBezTo>
                    <a:pt x="20" y="55"/>
                    <a:pt x="21" y="58"/>
                    <a:pt x="22" y="61"/>
                  </a:cubicBezTo>
                  <a:cubicBezTo>
                    <a:pt x="23" y="65"/>
                    <a:pt x="27" y="69"/>
                    <a:pt x="33" y="74"/>
                  </a:cubicBezTo>
                  <a:close/>
                  <a:moveTo>
                    <a:pt x="42" y="94"/>
                  </a:moveTo>
                  <a:cubicBezTo>
                    <a:pt x="79" y="82"/>
                    <a:pt x="79" y="82"/>
                    <a:pt x="79" y="82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21" y="91"/>
                    <a:pt x="32" y="92"/>
                    <a:pt x="42" y="94"/>
                  </a:cubicBezTo>
                  <a:close/>
                  <a:moveTo>
                    <a:pt x="61" y="74"/>
                  </a:moveTo>
                  <a:cubicBezTo>
                    <a:pt x="92" y="78"/>
                    <a:pt x="92" y="78"/>
                    <a:pt x="92" y="78"/>
                  </a:cubicBezTo>
                  <a:cubicBezTo>
                    <a:pt x="92" y="78"/>
                    <a:pt x="92" y="78"/>
                    <a:pt x="92" y="78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13" y="63"/>
                    <a:pt x="96" y="64"/>
                    <a:pt x="78" y="69"/>
                  </a:cubicBezTo>
                  <a:cubicBezTo>
                    <a:pt x="61" y="74"/>
                    <a:pt x="61" y="74"/>
                    <a:pt x="61" y="74"/>
                  </a:cubicBezTo>
                  <a:close/>
                  <a:moveTo>
                    <a:pt x="0" y="97"/>
                  </a:moveTo>
                  <a:cubicBezTo>
                    <a:pt x="0" y="107"/>
                    <a:pt x="0" y="117"/>
                    <a:pt x="0" y="127"/>
                  </a:cubicBezTo>
                  <a:cubicBezTo>
                    <a:pt x="36" y="148"/>
                    <a:pt x="71" y="166"/>
                    <a:pt x="107" y="187"/>
                  </a:cubicBezTo>
                  <a:cubicBezTo>
                    <a:pt x="107" y="177"/>
                    <a:pt x="107" y="167"/>
                    <a:pt x="107" y="157"/>
                  </a:cubicBezTo>
                  <a:cubicBezTo>
                    <a:pt x="95" y="112"/>
                    <a:pt x="50" y="104"/>
                    <a:pt x="0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B64D7A4B-08DA-41D3-8647-DB9105682B4E}"/>
              </a:ext>
            </a:extLst>
          </p:cNvPr>
          <p:cNvGrpSpPr>
            <a:grpSpLocks/>
          </p:cNvGrpSpPr>
          <p:nvPr/>
        </p:nvGrpSpPr>
        <p:grpSpPr bwMode="auto">
          <a:xfrm>
            <a:off x="1057275" y="4748587"/>
            <a:ext cx="857250" cy="857250"/>
            <a:chOff x="1057276" y="4857792"/>
            <a:chExt cx="857250" cy="857250"/>
          </a:xfrm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7226E384-EE03-4B36-8E28-09AD80D20801}"/>
                </a:ext>
              </a:extLst>
            </p:cNvPr>
            <p:cNvSpPr/>
            <p:nvPr/>
          </p:nvSpPr>
          <p:spPr>
            <a:xfrm>
              <a:off x="1057276" y="4857792"/>
              <a:ext cx="857250" cy="8572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Freeform 21">
              <a:extLst>
                <a:ext uri="{FF2B5EF4-FFF2-40B4-BE49-F238E27FC236}">
                  <a16:creationId xmlns:a16="http://schemas.microsoft.com/office/drawing/2014/main" xmlns="" id="{3A6283CA-DA2A-4E50-A59D-A2893D2ECD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20967" y="4981301"/>
              <a:ext cx="529867" cy="584832"/>
            </a:xfrm>
            <a:custGeom>
              <a:avLst/>
              <a:gdLst>
                <a:gd name="T0" fmla="*/ 716150040 w 99"/>
                <a:gd name="T1" fmla="*/ 1669695360 h 109"/>
                <a:gd name="T2" fmla="*/ 429690024 w 99"/>
                <a:gd name="T3" fmla="*/ 1756057340 h 109"/>
                <a:gd name="T4" fmla="*/ 1460945011 w 99"/>
                <a:gd name="T5" fmla="*/ 1583333380 h 109"/>
                <a:gd name="T6" fmla="*/ 1804694889 w 99"/>
                <a:gd name="T7" fmla="*/ 1324242073 h 109"/>
                <a:gd name="T8" fmla="*/ 1604175019 w 99"/>
                <a:gd name="T9" fmla="*/ 1698480898 h 109"/>
                <a:gd name="T10" fmla="*/ 1460945011 w 99"/>
                <a:gd name="T11" fmla="*/ 1928786667 h 109"/>
                <a:gd name="T12" fmla="*/ 1317715003 w 99"/>
                <a:gd name="T13" fmla="*/ 1640909822 h 109"/>
                <a:gd name="T14" fmla="*/ 1088544849 w 99"/>
                <a:gd name="T15" fmla="*/ 1065150766 h 109"/>
                <a:gd name="T16" fmla="*/ 1460945011 w 99"/>
                <a:gd name="T17" fmla="*/ 1583333380 h 109"/>
                <a:gd name="T18" fmla="*/ 1203129926 w 99"/>
                <a:gd name="T19" fmla="*/ 949997882 h 109"/>
                <a:gd name="T20" fmla="*/ 1203129926 w 99"/>
                <a:gd name="T21" fmla="*/ 0 h 109"/>
                <a:gd name="T22" fmla="*/ 429690024 w 99"/>
                <a:gd name="T23" fmla="*/ 719697478 h 109"/>
                <a:gd name="T24" fmla="*/ 429690024 w 99"/>
                <a:gd name="T25" fmla="*/ 2147483646 h 109"/>
                <a:gd name="T26" fmla="*/ 2147483646 w 99"/>
                <a:gd name="T27" fmla="*/ 2147483646 h 109"/>
                <a:gd name="T28" fmla="*/ 2147483646 w 99"/>
                <a:gd name="T29" fmla="*/ 2101510628 h 109"/>
                <a:gd name="T30" fmla="*/ 2147483646 w 99"/>
                <a:gd name="T31" fmla="*/ 2043939551 h 109"/>
                <a:gd name="T32" fmla="*/ 1403649796 w 99"/>
                <a:gd name="T33" fmla="*/ 2147483646 h 109"/>
                <a:gd name="T34" fmla="*/ 343749878 w 99"/>
                <a:gd name="T35" fmla="*/ 1727271802 h 109"/>
                <a:gd name="T36" fmla="*/ 1203129926 w 99"/>
                <a:gd name="T37" fmla="*/ 633330133 h 109"/>
                <a:gd name="T38" fmla="*/ 2147483646 w 99"/>
                <a:gd name="T39" fmla="*/ 1353027611 h 109"/>
                <a:gd name="T40" fmla="*/ 2147483646 w 99"/>
                <a:gd name="T41" fmla="*/ 1180303650 h 109"/>
                <a:gd name="T42" fmla="*/ 2147483646 w 99"/>
                <a:gd name="T43" fmla="*/ 1525756937 h 109"/>
                <a:gd name="T44" fmla="*/ 2147483646 w 99"/>
                <a:gd name="T45" fmla="*/ 1612118918 h 109"/>
                <a:gd name="T46" fmla="*/ 2147483646 w 99"/>
                <a:gd name="T47" fmla="*/ 1928786667 h 109"/>
                <a:gd name="T48" fmla="*/ 2147483646 w 99"/>
                <a:gd name="T49" fmla="*/ 1698480898 h 109"/>
                <a:gd name="T50" fmla="*/ 2147483646 w 99"/>
                <a:gd name="T51" fmla="*/ 1640909822 h 109"/>
                <a:gd name="T52" fmla="*/ 2147483646 w 99"/>
                <a:gd name="T53" fmla="*/ 1727271802 h 109"/>
                <a:gd name="T54" fmla="*/ 2147483646 w 99"/>
                <a:gd name="T55" fmla="*/ 2043939551 h 109"/>
                <a:gd name="T56" fmla="*/ 2147483646 w 99"/>
                <a:gd name="T57" fmla="*/ 1928786667 h 109"/>
                <a:gd name="T58" fmla="*/ 2147483646 w 99"/>
                <a:gd name="T59" fmla="*/ 1065150766 h 109"/>
                <a:gd name="T60" fmla="*/ 2147483646 w 99"/>
                <a:gd name="T61" fmla="*/ 806059459 h 109"/>
                <a:gd name="T62" fmla="*/ 2147483646 w 99"/>
                <a:gd name="T63" fmla="*/ 1093936304 h 109"/>
                <a:gd name="T64" fmla="*/ 2147483646 w 99"/>
                <a:gd name="T65" fmla="*/ 1266665631 h 109"/>
                <a:gd name="T66" fmla="*/ 2147483646 w 99"/>
                <a:gd name="T67" fmla="*/ 978788785 h 109"/>
                <a:gd name="T68" fmla="*/ 2033865042 w 99"/>
                <a:gd name="T69" fmla="*/ 806059459 h 109"/>
                <a:gd name="T70" fmla="*/ 2147483646 w 99"/>
                <a:gd name="T71" fmla="*/ 518182614 h 109"/>
                <a:gd name="T72" fmla="*/ 2147483646 w 99"/>
                <a:gd name="T73" fmla="*/ 719697478 h 109"/>
                <a:gd name="T74" fmla="*/ 2147483646 w 99"/>
                <a:gd name="T75" fmla="*/ 777273921 h 109"/>
                <a:gd name="T76" fmla="*/ 1432300079 w 99"/>
                <a:gd name="T77" fmla="*/ 2147483646 h 109"/>
                <a:gd name="T78" fmla="*/ 1518234873 w 99"/>
                <a:gd name="T79" fmla="*/ 2147483646 h 109"/>
                <a:gd name="T80" fmla="*/ 1432300079 w 99"/>
                <a:gd name="T81" fmla="*/ 2147483646 h 109"/>
                <a:gd name="T82" fmla="*/ 1919279966 w 99"/>
                <a:gd name="T83" fmla="*/ 2147483646 h 109"/>
                <a:gd name="T84" fmla="*/ 2147483646 w 99"/>
                <a:gd name="T85" fmla="*/ 2147483646 h 109"/>
                <a:gd name="T86" fmla="*/ 716150040 w 99"/>
                <a:gd name="T87" fmla="*/ 2147483646 h 109"/>
                <a:gd name="T88" fmla="*/ 973965124 w 99"/>
                <a:gd name="T89" fmla="*/ 2147483646 h 109"/>
                <a:gd name="T90" fmla="*/ 716150040 w 99"/>
                <a:gd name="T91" fmla="*/ 2147483646 h 109"/>
                <a:gd name="T92" fmla="*/ 945314841 w 99"/>
                <a:gd name="T93" fmla="*/ 1151512746 h 109"/>
                <a:gd name="T94" fmla="*/ 658854825 w 99"/>
                <a:gd name="T95" fmla="*/ 1036365227 h 109"/>
                <a:gd name="T96" fmla="*/ 2147483646 w 99"/>
                <a:gd name="T97" fmla="*/ 978788785 h 109"/>
                <a:gd name="T98" fmla="*/ 1890635034 w 99"/>
                <a:gd name="T99" fmla="*/ 1122727208 h 109"/>
                <a:gd name="T100" fmla="*/ 2147483646 w 99"/>
                <a:gd name="T101" fmla="*/ 978788785 h 109"/>
                <a:gd name="T102" fmla="*/ 2147483646 w 99"/>
                <a:gd name="T103" fmla="*/ 1698480898 h 109"/>
                <a:gd name="T104" fmla="*/ 2147483646 w 99"/>
                <a:gd name="T105" fmla="*/ 1612118918 h 10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99" h="109">
                  <a:moveTo>
                    <a:pt x="15" y="58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58"/>
                    <a:pt x="15" y="58"/>
                    <a:pt x="15" y="58"/>
                  </a:cubicBezTo>
                  <a:close/>
                  <a:moveTo>
                    <a:pt x="51" y="55"/>
                  </a:moveTo>
                  <a:cubicBezTo>
                    <a:pt x="52" y="55"/>
                    <a:pt x="52" y="55"/>
                    <a:pt x="53" y="55"/>
                  </a:cubicBezTo>
                  <a:cubicBezTo>
                    <a:pt x="56" y="52"/>
                    <a:pt x="60" y="48"/>
                    <a:pt x="63" y="46"/>
                  </a:cubicBezTo>
                  <a:cubicBezTo>
                    <a:pt x="64" y="46"/>
                    <a:pt x="65" y="47"/>
                    <a:pt x="66" y="48"/>
                  </a:cubicBezTo>
                  <a:cubicBezTo>
                    <a:pt x="63" y="53"/>
                    <a:pt x="60" y="56"/>
                    <a:pt x="56" y="59"/>
                  </a:cubicBezTo>
                  <a:cubicBezTo>
                    <a:pt x="57" y="60"/>
                    <a:pt x="57" y="60"/>
                    <a:pt x="57" y="61"/>
                  </a:cubicBezTo>
                  <a:cubicBezTo>
                    <a:pt x="57" y="64"/>
                    <a:pt x="54" y="67"/>
                    <a:pt x="51" y="67"/>
                  </a:cubicBezTo>
                  <a:cubicBezTo>
                    <a:pt x="47" y="67"/>
                    <a:pt x="45" y="64"/>
                    <a:pt x="45" y="61"/>
                  </a:cubicBezTo>
                  <a:cubicBezTo>
                    <a:pt x="45" y="59"/>
                    <a:pt x="45" y="58"/>
                    <a:pt x="46" y="57"/>
                  </a:cubicBezTo>
                  <a:cubicBezTo>
                    <a:pt x="41" y="51"/>
                    <a:pt x="38" y="45"/>
                    <a:pt x="35" y="38"/>
                  </a:cubicBezTo>
                  <a:cubicBezTo>
                    <a:pt x="36" y="38"/>
                    <a:pt x="37" y="37"/>
                    <a:pt x="38" y="37"/>
                  </a:cubicBezTo>
                  <a:cubicBezTo>
                    <a:pt x="42" y="42"/>
                    <a:pt x="46" y="49"/>
                    <a:pt x="49" y="55"/>
                  </a:cubicBezTo>
                  <a:cubicBezTo>
                    <a:pt x="49" y="55"/>
                    <a:pt x="50" y="55"/>
                    <a:pt x="51" y="55"/>
                  </a:cubicBezTo>
                  <a:close/>
                  <a:moveTo>
                    <a:pt x="42" y="22"/>
                  </a:moveTo>
                  <a:cubicBezTo>
                    <a:pt x="42" y="33"/>
                    <a:pt x="42" y="33"/>
                    <a:pt x="42" y="33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32" y="12"/>
                    <a:pt x="22" y="17"/>
                    <a:pt x="15" y="25"/>
                  </a:cubicBezTo>
                  <a:cubicBezTo>
                    <a:pt x="5" y="34"/>
                    <a:pt x="0" y="46"/>
                    <a:pt x="0" y="60"/>
                  </a:cubicBezTo>
                  <a:cubicBezTo>
                    <a:pt x="0" y="73"/>
                    <a:pt x="5" y="85"/>
                    <a:pt x="15" y="94"/>
                  </a:cubicBezTo>
                  <a:cubicBezTo>
                    <a:pt x="24" y="104"/>
                    <a:pt x="36" y="109"/>
                    <a:pt x="49" y="109"/>
                  </a:cubicBezTo>
                  <a:cubicBezTo>
                    <a:pt x="63" y="109"/>
                    <a:pt x="75" y="104"/>
                    <a:pt x="84" y="94"/>
                  </a:cubicBezTo>
                  <a:cubicBezTo>
                    <a:pt x="90" y="89"/>
                    <a:pt x="94" y="82"/>
                    <a:pt x="96" y="75"/>
                  </a:cubicBezTo>
                  <a:cubicBezTo>
                    <a:pt x="97" y="73"/>
                    <a:pt x="97" y="73"/>
                    <a:pt x="97" y="73"/>
                  </a:cubicBezTo>
                  <a:cubicBezTo>
                    <a:pt x="86" y="70"/>
                    <a:pt x="86" y="70"/>
                    <a:pt x="86" y="70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4" y="77"/>
                    <a:pt x="80" y="82"/>
                    <a:pt x="76" y="86"/>
                  </a:cubicBezTo>
                  <a:cubicBezTo>
                    <a:pt x="69" y="93"/>
                    <a:pt x="60" y="97"/>
                    <a:pt x="49" y="97"/>
                  </a:cubicBezTo>
                  <a:cubicBezTo>
                    <a:pt x="39" y="97"/>
                    <a:pt x="30" y="93"/>
                    <a:pt x="23" y="86"/>
                  </a:cubicBezTo>
                  <a:cubicBezTo>
                    <a:pt x="16" y="79"/>
                    <a:pt x="12" y="70"/>
                    <a:pt x="12" y="60"/>
                  </a:cubicBezTo>
                  <a:cubicBezTo>
                    <a:pt x="12" y="50"/>
                    <a:pt x="16" y="40"/>
                    <a:pt x="23" y="33"/>
                  </a:cubicBezTo>
                  <a:cubicBezTo>
                    <a:pt x="28" y="28"/>
                    <a:pt x="35" y="24"/>
                    <a:pt x="42" y="22"/>
                  </a:cubicBezTo>
                  <a:close/>
                  <a:moveTo>
                    <a:pt x="87" y="54"/>
                  </a:moveTo>
                  <a:cubicBezTo>
                    <a:pt x="87" y="52"/>
                    <a:pt x="86" y="49"/>
                    <a:pt x="85" y="47"/>
                  </a:cubicBezTo>
                  <a:cubicBezTo>
                    <a:pt x="84" y="45"/>
                    <a:pt x="84" y="45"/>
                    <a:pt x="84" y="45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7" y="46"/>
                    <a:pt x="98" y="50"/>
                    <a:pt x="98" y="53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7" y="54"/>
                    <a:pt x="87" y="54"/>
                    <a:pt x="87" y="54"/>
                  </a:cubicBezTo>
                  <a:close/>
                  <a:moveTo>
                    <a:pt x="87" y="67"/>
                  </a:moveTo>
                  <a:cubicBezTo>
                    <a:pt x="87" y="64"/>
                    <a:pt x="87" y="62"/>
                    <a:pt x="87" y="60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99" y="59"/>
                    <a:pt x="99" y="59"/>
                    <a:pt x="99" y="60"/>
                  </a:cubicBezTo>
                  <a:cubicBezTo>
                    <a:pt x="99" y="63"/>
                    <a:pt x="99" y="66"/>
                    <a:pt x="98" y="6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86" y="68"/>
                    <a:pt x="86" y="68"/>
                    <a:pt x="86" y="68"/>
                  </a:cubicBezTo>
                  <a:cubicBezTo>
                    <a:pt x="87" y="67"/>
                    <a:pt x="87" y="67"/>
                    <a:pt x="87" y="67"/>
                  </a:cubicBezTo>
                  <a:close/>
                  <a:moveTo>
                    <a:pt x="83" y="42"/>
                  </a:moveTo>
                  <a:cubicBezTo>
                    <a:pt x="82" y="40"/>
                    <a:pt x="81" y="38"/>
                    <a:pt x="80" y="37"/>
                  </a:cubicBezTo>
                  <a:cubicBezTo>
                    <a:pt x="78" y="35"/>
                    <a:pt x="78" y="35"/>
                    <a:pt x="78" y="35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89" y="30"/>
                    <a:pt x="89" y="30"/>
                    <a:pt x="89" y="30"/>
                  </a:cubicBezTo>
                  <a:cubicBezTo>
                    <a:pt x="91" y="32"/>
                    <a:pt x="92" y="35"/>
                    <a:pt x="94" y="38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77" y="34"/>
                  </a:moveTo>
                  <a:cubicBezTo>
                    <a:pt x="76" y="33"/>
                    <a:pt x="76" y="33"/>
                    <a:pt x="76" y="33"/>
                  </a:cubicBezTo>
                  <a:cubicBezTo>
                    <a:pt x="75" y="31"/>
                    <a:pt x="73" y="30"/>
                    <a:pt x="71" y="28"/>
                  </a:cubicBezTo>
                  <a:cubicBezTo>
                    <a:pt x="69" y="27"/>
                    <a:pt x="69" y="27"/>
                    <a:pt x="69" y="27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80" y="21"/>
                    <a:pt x="82" y="23"/>
                    <a:pt x="84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77" y="34"/>
                    <a:pt x="77" y="34"/>
                    <a:pt x="77" y="34"/>
                  </a:cubicBezTo>
                  <a:close/>
                  <a:moveTo>
                    <a:pt x="50" y="93"/>
                  </a:moveTo>
                  <a:cubicBezTo>
                    <a:pt x="50" y="83"/>
                    <a:pt x="50" y="83"/>
                    <a:pt x="50" y="83"/>
                  </a:cubicBezTo>
                  <a:cubicBezTo>
                    <a:pt x="53" y="83"/>
                    <a:pt x="53" y="83"/>
                    <a:pt x="53" y="8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0" y="93"/>
                    <a:pt x="50" y="93"/>
                    <a:pt x="50" y="93"/>
                  </a:cubicBezTo>
                  <a:close/>
                  <a:moveTo>
                    <a:pt x="74" y="83"/>
                  </a:moveTo>
                  <a:cubicBezTo>
                    <a:pt x="67" y="76"/>
                    <a:pt x="67" y="76"/>
                    <a:pt x="67" y="76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4" y="83"/>
                    <a:pt x="74" y="83"/>
                    <a:pt x="74" y="83"/>
                  </a:cubicBezTo>
                  <a:close/>
                  <a:moveTo>
                    <a:pt x="25" y="83"/>
                  </a:moveTo>
                  <a:cubicBezTo>
                    <a:pt x="32" y="76"/>
                    <a:pt x="32" y="76"/>
                    <a:pt x="32" y="76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5" y="83"/>
                    <a:pt x="25" y="83"/>
                    <a:pt x="25" y="83"/>
                  </a:cubicBezTo>
                  <a:close/>
                  <a:moveTo>
                    <a:pt x="26" y="33"/>
                  </a:moveTo>
                  <a:cubicBezTo>
                    <a:pt x="33" y="40"/>
                    <a:pt x="33" y="40"/>
                    <a:pt x="33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6" y="33"/>
                    <a:pt x="26" y="33"/>
                    <a:pt x="26" y="33"/>
                  </a:cubicBezTo>
                  <a:close/>
                  <a:moveTo>
                    <a:pt x="75" y="34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75" y="34"/>
                    <a:pt x="75" y="34"/>
                    <a:pt x="75" y="34"/>
                  </a:cubicBezTo>
                  <a:close/>
                  <a:moveTo>
                    <a:pt x="85" y="59"/>
                  </a:moveTo>
                  <a:cubicBezTo>
                    <a:pt x="75" y="59"/>
                    <a:pt x="75" y="59"/>
                    <a:pt x="75" y="59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85" y="56"/>
                    <a:pt x="85" y="56"/>
                    <a:pt x="85" y="56"/>
                  </a:cubicBezTo>
                  <a:lnTo>
                    <a:pt x="85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66BD0F5-F9F8-4E26-AAC0-F3A8D3C929AC}"/>
              </a:ext>
            </a:extLst>
          </p:cNvPr>
          <p:cNvGrpSpPr>
            <a:grpSpLocks/>
          </p:cNvGrpSpPr>
          <p:nvPr/>
        </p:nvGrpSpPr>
        <p:grpSpPr bwMode="auto">
          <a:xfrm>
            <a:off x="6456040" y="3314925"/>
            <a:ext cx="857250" cy="857250"/>
            <a:chOff x="6196012" y="3433805"/>
            <a:chExt cx="857250" cy="857250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69FC9CD0-0654-4158-99EF-411F9704BEC7}"/>
                </a:ext>
              </a:extLst>
            </p:cNvPr>
            <p:cNvSpPr/>
            <p:nvPr/>
          </p:nvSpPr>
          <p:spPr>
            <a:xfrm>
              <a:off x="6196012" y="3433805"/>
              <a:ext cx="857250" cy="8572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xmlns="" id="{45223F88-3174-46A9-AF93-C9FB5EAB0C1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51114" y="3604480"/>
              <a:ext cx="642298" cy="530165"/>
            </a:xfrm>
            <a:custGeom>
              <a:avLst/>
              <a:gdLst>
                <a:gd name="T0" fmla="*/ 559229600 w 300"/>
                <a:gd name="T1" fmla="*/ 0 h 247"/>
                <a:gd name="T2" fmla="*/ 953442138 w 300"/>
                <a:gd name="T3" fmla="*/ 165855788 h 247"/>
                <a:gd name="T4" fmla="*/ 1118459199 w 300"/>
                <a:gd name="T5" fmla="*/ 562067196 h 247"/>
                <a:gd name="T6" fmla="*/ 953442138 w 300"/>
                <a:gd name="T7" fmla="*/ 958278604 h 247"/>
                <a:gd name="T8" fmla="*/ 559229600 w 300"/>
                <a:gd name="T9" fmla="*/ 1124134392 h 247"/>
                <a:gd name="T10" fmla="*/ 160435335 w 300"/>
                <a:gd name="T11" fmla="*/ 958278604 h 247"/>
                <a:gd name="T12" fmla="*/ 0 w 300"/>
                <a:gd name="T13" fmla="*/ 562067196 h 247"/>
                <a:gd name="T14" fmla="*/ 160435335 w 300"/>
                <a:gd name="T15" fmla="*/ 165855788 h 247"/>
                <a:gd name="T16" fmla="*/ 559229600 w 300"/>
                <a:gd name="T17" fmla="*/ 0 h 247"/>
                <a:gd name="T18" fmla="*/ 802174536 w 300"/>
                <a:gd name="T19" fmla="*/ 1128740603 h 247"/>
                <a:gd name="T20" fmla="*/ 1375155736 w 300"/>
                <a:gd name="T21" fmla="*/ 727922984 h 247"/>
                <a:gd name="T22" fmla="*/ 1365988003 w 300"/>
                <a:gd name="T23" fmla="*/ 580496332 h 247"/>
                <a:gd name="T24" fmla="*/ 802174536 w 300"/>
                <a:gd name="T25" fmla="*/ 1128740603 h 247"/>
                <a:gd name="T26" fmla="*/ 595900533 w 300"/>
                <a:gd name="T27" fmla="*/ 368567703 h 247"/>
                <a:gd name="T28" fmla="*/ 692161735 w 300"/>
                <a:gd name="T29" fmla="*/ 419246755 h 247"/>
                <a:gd name="T30" fmla="*/ 829677737 w 300"/>
                <a:gd name="T31" fmla="*/ 327105366 h 247"/>
                <a:gd name="T32" fmla="*/ 811342270 w 300"/>
                <a:gd name="T33" fmla="*/ 304070018 h 247"/>
                <a:gd name="T34" fmla="*/ 595900533 w 300"/>
                <a:gd name="T35" fmla="*/ 202711915 h 247"/>
                <a:gd name="T36" fmla="*/ 595900533 w 300"/>
                <a:gd name="T37" fmla="*/ 368567703 h 247"/>
                <a:gd name="T38" fmla="*/ 742584269 w 300"/>
                <a:gd name="T39" fmla="*/ 497567365 h 247"/>
                <a:gd name="T40" fmla="*/ 751752002 w 300"/>
                <a:gd name="T41" fmla="*/ 562067196 h 247"/>
                <a:gd name="T42" fmla="*/ 738000402 w 300"/>
                <a:gd name="T43" fmla="*/ 635781595 h 247"/>
                <a:gd name="T44" fmla="*/ 880100271 w 300"/>
                <a:gd name="T45" fmla="*/ 723314627 h 247"/>
                <a:gd name="T46" fmla="*/ 916771204 w 300"/>
                <a:gd name="T47" fmla="*/ 562067196 h 247"/>
                <a:gd name="T48" fmla="*/ 880100271 w 300"/>
                <a:gd name="T49" fmla="*/ 400817619 h 247"/>
                <a:gd name="T50" fmla="*/ 742584269 w 300"/>
                <a:gd name="T51" fmla="*/ 497567365 h 247"/>
                <a:gd name="T52" fmla="*/ 682994001 w 300"/>
                <a:gd name="T53" fmla="*/ 709493848 h 247"/>
                <a:gd name="T54" fmla="*/ 595900533 w 300"/>
                <a:gd name="T55" fmla="*/ 755564542 h 247"/>
                <a:gd name="T56" fmla="*/ 595900533 w 300"/>
                <a:gd name="T57" fmla="*/ 921420331 h 247"/>
                <a:gd name="T58" fmla="*/ 811342270 w 300"/>
                <a:gd name="T59" fmla="*/ 820064373 h 247"/>
                <a:gd name="T60" fmla="*/ 829677737 w 300"/>
                <a:gd name="T61" fmla="*/ 801637383 h 247"/>
                <a:gd name="T62" fmla="*/ 682994001 w 300"/>
                <a:gd name="T63" fmla="*/ 709493848 h 247"/>
                <a:gd name="T64" fmla="*/ 504223199 w 300"/>
                <a:gd name="T65" fmla="*/ 750958332 h 247"/>
                <a:gd name="T66" fmla="*/ 430881331 w 300"/>
                <a:gd name="T67" fmla="*/ 714102205 h 247"/>
                <a:gd name="T68" fmla="*/ 293367471 w 300"/>
                <a:gd name="T69" fmla="*/ 810849805 h 247"/>
                <a:gd name="T70" fmla="*/ 302535204 w 300"/>
                <a:gd name="T71" fmla="*/ 820064373 h 247"/>
                <a:gd name="T72" fmla="*/ 504223199 w 300"/>
                <a:gd name="T73" fmla="*/ 921420331 h 247"/>
                <a:gd name="T74" fmla="*/ 504223199 w 300"/>
                <a:gd name="T75" fmla="*/ 750958332 h 247"/>
                <a:gd name="T76" fmla="*/ 375874931 w 300"/>
                <a:gd name="T77" fmla="*/ 640387806 h 247"/>
                <a:gd name="T78" fmla="*/ 362123330 w 300"/>
                <a:gd name="T79" fmla="*/ 562067196 h 247"/>
                <a:gd name="T80" fmla="*/ 366707197 w 300"/>
                <a:gd name="T81" fmla="*/ 511388144 h 247"/>
                <a:gd name="T82" fmla="*/ 224609470 w 300"/>
                <a:gd name="T83" fmla="*/ 423852966 h 247"/>
                <a:gd name="T84" fmla="*/ 197106269 w 300"/>
                <a:gd name="T85" fmla="*/ 562067196 h 247"/>
                <a:gd name="T86" fmla="*/ 238361070 w 300"/>
                <a:gd name="T87" fmla="*/ 732529195 h 247"/>
                <a:gd name="T88" fmla="*/ 375874931 w 300"/>
                <a:gd name="T89" fmla="*/ 640387806 h 247"/>
                <a:gd name="T90" fmla="*/ 412545864 w 300"/>
                <a:gd name="T91" fmla="*/ 433067534 h 247"/>
                <a:gd name="T92" fmla="*/ 417129731 w 300"/>
                <a:gd name="T93" fmla="*/ 423852966 h 247"/>
                <a:gd name="T94" fmla="*/ 504223199 w 300"/>
                <a:gd name="T95" fmla="*/ 373176060 h 247"/>
                <a:gd name="T96" fmla="*/ 504223199 w 300"/>
                <a:gd name="T97" fmla="*/ 202711915 h 247"/>
                <a:gd name="T98" fmla="*/ 302535204 w 300"/>
                <a:gd name="T99" fmla="*/ 304070018 h 247"/>
                <a:gd name="T100" fmla="*/ 270448137 w 300"/>
                <a:gd name="T101" fmla="*/ 340926145 h 247"/>
                <a:gd name="T102" fmla="*/ 412545864 w 300"/>
                <a:gd name="T103" fmla="*/ 433067534 h 2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300" h="247">
                  <a:moveTo>
                    <a:pt x="122" y="0"/>
                  </a:moveTo>
                  <a:cubicBezTo>
                    <a:pt x="155" y="0"/>
                    <a:pt x="186" y="14"/>
                    <a:pt x="208" y="36"/>
                  </a:cubicBezTo>
                  <a:cubicBezTo>
                    <a:pt x="230" y="58"/>
                    <a:pt x="244" y="88"/>
                    <a:pt x="244" y="122"/>
                  </a:cubicBezTo>
                  <a:cubicBezTo>
                    <a:pt x="244" y="156"/>
                    <a:pt x="230" y="186"/>
                    <a:pt x="208" y="208"/>
                  </a:cubicBezTo>
                  <a:cubicBezTo>
                    <a:pt x="186" y="230"/>
                    <a:pt x="155" y="244"/>
                    <a:pt x="122" y="244"/>
                  </a:cubicBezTo>
                  <a:cubicBezTo>
                    <a:pt x="88" y="244"/>
                    <a:pt x="57" y="230"/>
                    <a:pt x="35" y="208"/>
                  </a:cubicBezTo>
                  <a:cubicBezTo>
                    <a:pt x="13" y="186"/>
                    <a:pt x="0" y="156"/>
                    <a:pt x="0" y="122"/>
                  </a:cubicBezTo>
                  <a:cubicBezTo>
                    <a:pt x="0" y="88"/>
                    <a:pt x="13" y="58"/>
                    <a:pt x="35" y="36"/>
                  </a:cubicBezTo>
                  <a:cubicBezTo>
                    <a:pt x="57" y="14"/>
                    <a:pt x="88" y="0"/>
                    <a:pt x="122" y="0"/>
                  </a:cubicBezTo>
                  <a:close/>
                  <a:moveTo>
                    <a:pt x="175" y="245"/>
                  </a:moveTo>
                  <a:cubicBezTo>
                    <a:pt x="292" y="247"/>
                    <a:pt x="257" y="150"/>
                    <a:pt x="300" y="158"/>
                  </a:cubicBezTo>
                  <a:cubicBezTo>
                    <a:pt x="298" y="126"/>
                    <a:pt x="298" y="126"/>
                    <a:pt x="298" y="126"/>
                  </a:cubicBezTo>
                  <a:cubicBezTo>
                    <a:pt x="230" y="122"/>
                    <a:pt x="286" y="229"/>
                    <a:pt x="175" y="245"/>
                  </a:cubicBezTo>
                  <a:close/>
                  <a:moveTo>
                    <a:pt x="130" y="80"/>
                  </a:moveTo>
                  <a:cubicBezTo>
                    <a:pt x="139" y="82"/>
                    <a:pt x="146" y="86"/>
                    <a:pt x="151" y="91"/>
                  </a:cubicBezTo>
                  <a:cubicBezTo>
                    <a:pt x="181" y="71"/>
                    <a:pt x="181" y="71"/>
                    <a:pt x="181" y="71"/>
                  </a:cubicBezTo>
                  <a:cubicBezTo>
                    <a:pt x="180" y="69"/>
                    <a:pt x="179" y="68"/>
                    <a:pt x="177" y="66"/>
                  </a:cubicBezTo>
                  <a:cubicBezTo>
                    <a:pt x="165" y="54"/>
                    <a:pt x="149" y="46"/>
                    <a:pt x="130" y="44"/>
                  </a:cubicBezTo>
                  <a:cubicBezTo>
                    <a:pt x="130" y="80"/>
                    <a:pt x="130" y="80"/>
                    <a:pt x="130" y="80"/>
                  </a:cubicBezTo>
                  <a:close/>
                  <a:moveTo>
                    <a:pt x="162" y="108"/>
                  </a:moveTo>
                  <a:cubicBezTo>
                    <a:pt x="164" y="112"/>
                    <a:pt x="164" y="117"/>
                    <a:pt x="164" y="122"/>
                  </a:cubicBezTo>
                  <a:cubicBezTo>
                    <a:pt x="164" y="128"/>
                    <a:pt x="163" y="133"/>
                    <a:pt x="161" y="138"/>
                  </a:cubicBezTo>
                  <a:cubicBezTo>
                    <a:pt x="192" y="157"/>
                    <a:pt x="192" y="157"/>
                    <a:pt x="192" y="157"/>
                  </a:cubicBezTo>
                  <a:cubicBezTo>
                    <a:pt x="197" y="147"/>
                    <a:pt x="200" y="135"/>
                    <a:pt x="200" y="122"/>
                  </a:cubicBezTo>
                  <a:cubicBezTo>
                    <a:pt x="200" y="110"/>
                    <a:pt x="197" y="98"/>
                    <a:pt x="192" y="87"/>
                  </a:cubicBezTo>
                  <a:cubicBezTo>
                    <a:pt x="162" y="108"/>
                    <a:pt x="162" y="108"/>
                    <a:pt x="162" y="108"/>
                  </a:cubicBezTo>
                  <a:close/>
                  <a:moveTo>
                    <a:pt x="149" y="154"/>
                  </a:moveTo>
                  <a:cubicBezTo>
                    <a:pt x="144" y="159"/>
                    <a:pt x="138" y="162"/>
                    <a:pt x="130" y="164"/>
                  </a:cubicBezTo>
                  <a:cubicBezTo>
                    <a:pt x="130" y="200"/>
                    <a:pt x="130" y="200"/>
                    <a:pt x="130" y="200"/>
                  </a:cubicBezTo>
                  <a:cubicBezTo>
                    <a:pt x="149" y="198"/>
                    <a:pt x="165" y="190"/>
                    <a:pt x="177" y="178"/>
                  </a:cubicBezTo>
                  <a:cubicBezTo>
                    <a:pt x="178" y="176"/>
                    <a:pt x="180" y="175"/>
                    <a:pt x="181" y="174"/>
                  </a:cubicBezTo>
                  <a:cubicBezTo>
                    <a:pt x="149" y="154"/>
                    <a:pt x="149" y="154"/>
                    <a:pt x="149" y="154"/>
                  </a:cubicBezTo>
                  <a:close/>
                  <a:moveTo>
                    <a:pt x="110" y="163"/>
                  </a:moveTo>
                  <a:cubicBezTo>
                    <a:pt x="104" y="162"/>
                    <a:pt x="99" y="159"/>
                    <a:pt x="94" y="155"/>
                  </a:cubicBezTo>
                  <a:cubicBezTo>
                    <a:pt x="64" y="176"/>
                    <a:pt x="64" y="176"/>
                    <a:pt x="64" y="176"/>
                  </a:cubicBezTo>
                  <a:cubicBezTo>
                    <a:pt x="65" y="176"/>
                    <a:pt x="65" y="177"/>
                    <a:pt x="66" y="178"/>
                  </a:cubicBezTo>
                  <a:cubicBezTo>
                    <a:pt x="78" y="189"/>
                    <a:pt x="93" y="197"/>
                    <a:pt x="110" y="200"/>
                  </a:cubicBezTo>
                  <a:cubicBezTo>
                    <a:pt x="110" y="163"/>
                    <a:pt x="110" y="163"/>
                    <a:pt x="110" y="163"/>
                  </a:cubicBezTo>
                  <a:close/>
                  <a:moveTo>
                    <a:pt x="82" y="139"/>
                  </a:moveTo>
                  <a:cubicBezTo>
                    <a:pt x="80" y="134"/>
                    <a:pt x="79" y="128"/>
                    <a:pt x="79" y="122"/>
                  </a:cubicBezTo>
                  <a:cubicBezTo>
                    <a:pt x="79" y="118"/>
                    <a:pt x="79" y="115"/>
                    <a:pt x="80" y="111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5" y="101"/>
                    <a:pt x="43" y="111"/>
                    <a:pt x="43" y="122"/>
                  </a:cubicBezTo>
                  <a:cubicBezTo>
                    <a:pt x="43" y="135"/>
                    <a:pt x="46" y="148"/>
                    <a:pt x="52" y="159"/>
                  </a:cubicBezTo>
                  <a:cubicBezTo>
                    <a:pt x="82" y="139"/>
                    <a:pt x="82" y="139"/>
                    <a:pt x="82" y="139"/>
                  </a:cubicBezTo>
                  <a:close/>
                  <a:moveTo>
                    <a:pt x="90" y="94"/>
                  </a:moveTo>
                  <a:cubicBezTo>
                    <a:pt x="90" y="93"/>
                    <a:pt x="91" y="92"/>
                    <a:pt x="91" y="92"/>
                  </a:cubicBezTo>
                  <a:cubicBezTo>
                    <a:pt x="97" y="86"/>
                    <a:pt x="103" y="83"/>
                    <a:pt x="110" y="81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93" y="46"/>
                    <a:pt x="78" y="55"/>
                    <a:pt x="66" y="66"/>
                  </a:cubicBezTo>
                  <a:cubicBezTo>
                    <a:pt x="63" y="69"/>
                    <a:pt x="61" y="72"/>
                    <a:pt x="59" y="74"/>
                  </a:cubicBezTo>
                  <a:lnTo>
                    <a:pt x="90" y="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DCC11FC0-A0A9-42C3-BBFE-591562F64D08}"/>
              </a:ext>
            </a:extLst>
          </p:cNvPr>
          <p:cNvGrpSpPr>
            <a:grpSpLocks/>
          </p:cNvGrpSpPr>
          <p:nvPr/>
        </p:nvGrpSpPr>
        <p:grpSpPr bwMode="auto">
          <a:xfrm>
            <a:off x="1057275" y="1972975"/>
            <a:ext cx="857250" cy="857250"/>
            <a:chOff x="1057276" y="2000208"/>
            <a:chExt cx="857250" cy="857250"/>
          </a:xfrm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FE3E36D2-74B1-4691-89CF-3FD73211DC11}"/>
                </a:ext>
              </a:extLst>
            </p:cNvPr>
            <p:cNvSpPr/>
            <p:nvPr/>
          </p:nvSpPr>
          <p:spPr>
            <a:xfrm>
              <a:off x="1057276" y="2000208"/>
              <a:ext cx="857250" cy="8572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xmlns="" id="{33D3DB97-5CE4-496B-899A-419AD668EC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33667" y="2140995"/>
              <a:ext cx="496528" cy="551405"/>
            </a:xfrm>
            <a:custGeom>
              <a:avLst/>
              <a:gdLst>
                <a:gd name="T0" fmla="*/ 540564230 w 77"/>
                <a:gd name="T1" fmla="*/ 328874612 h 86"/>
                <a:gd name="T2" fmla="*/ 1580119755 w 77"/>
                <a:gd name="T3" fmla="*/ 41111731 h 86"/>
                <a:gd name="T4" fmla="*/ 2147483646 w 77"/>
                <a:gd name="T5" fmla="*/ 534426855 h 86"/>
                <a:gd name="T6" fmla="*/ 2147483646 w 77"/>
                <a:gd name="T7" fmla="*/ 1562168835 h 86"/>
                <a:gd name="T8" fmla="*/ 2147483646 w 77"/>
                <a:gd name="T9" fmla="*/ 2147483646 h 86"/>
                <a:gd name="T10" fmla="*/ 2147483646 w 77"/>
                <a:gd name="T11" fmla="*/ 2147483646 h 86"/>
                <a:gd name="T12" fmla="*/ 2147483646 w 77"/>
                <a:gd name="T13" fmla="*/ 2147483646 h 86"/>
                <a:gd name="T14" fmla="*/ 2147483646 w 77"/>
                <a:gd name="T15" fmla="*/ 2147483646 h 86"/>
                <a:gd name="T16" fmla="*/ 2147483646 w 77"/>
                <a:gd name="T17" fmla="*/ 2147483646 h 86"/>
                <a:gd name="T18" fmla="*/ 2147483646 w 77"/>
                <a:gd name="T19" fmla="*/ 2147483646 h 86"/>
                <a:gd name="T20" fmla="*/ 2120683985 w 77"/>
                <a:gd name="T21" fmla="*/ 2147483646 h 86"/>
                <a:gd name="T22" fmla="*/ 2037518769 w 77"/>
                <a:gd name="T23" fmla="*/ 2147483646 h 86"/>
                <a:gd name="T24" fmla="*/ 1247458892 w 77"/>
                <a:gd name="T25" fmla="*/ 2147483646 h 86"/>
                <a:gd name="T26" fmla="*/ 332654415 w 77"/>
                <a:gd name="T27" fmla="*/ 2147483646 h 86"/>
                <a:gd name="T28" fmla="*/ 41579384 w 77"/>
                <a:gd name="T29" fmla="*/ 1233294223 h 86"/>
                <a:gd name="T30" fmla="*/ 540564230 w 77"/>
                <a:gd name="T31" fmla="*/ 328874612 h 86"/>
                <a:gd name="T32" fmla="*/ 1247458892 w 77"/>
                <a:gd name="T33" fmla="*/ 2014378640 h 86"/>
                <a:gd name="T34" fmla="*/ 1580119755 w 77"/>
                <a:gd name="T35" fmla="*/ 2014378640 h 86"/>
                <a:gd name="T36" fmla="*/ 1580119755 w 77"/>
                <a:gd name="T37" fmla="*/ 1644385885 h 86"/>
                <a:gd name="T38" fmla="*/ 1954360002 w 77"/>
                <a:gd name="T39" fmla="*/ 1644385885 h 86"/>
                <a:gd name="T40" fmla="*/ 1954360002 w 77"/>
                <a:gd name="T41" fmla="*/ 1315511273 h 86"/>
                <a:gd name="T42" fmla="*/ 1580119755 w 77"/>
                <a:gd name="T43" fmla="*/ 1315511273 h 86"/>
                <a:gd name="T44" fmla="*/ 1580119755 w 77"/>
                <a:gd name="T45" fmla="*/ 945524930 h 86"/>
                <a:gd name="T46" fmla="*/ 1247458892 w 77"/>
                <a:gd name="T47" fmla="*/ 945524930 h 86"/>
                <a:gd name="T48" fmla="*/ 1247458892 w 77"/>
                <a:gd name="T49" fmla="*/ 1315511273 h 86"/>
                <a:gd name="T50" fmla="*/ 873225093 w 77"/>
                <a:gd name="T51" fmla="*/ 1315511273 h 86"/>
                <a:gd name="T52" fmla="*/ 873225093 w 77"/>
                <a:gd name="T53" fmla="*/ 1644385885 h 86"/>
                <a:gd name="T54" fmla="*/ 1247458892 w 77"/>
                <a:gd name="T55" fmla="*/ 1644385885 h 86"/>
                <a:gd name="T56" fmla="*/ 1247458892 w 77"/>
                <a:gd name="T57" fmla="*/ 2014378640 h 86"/>
                <a:gd name="T58" fmla="*/ 748474045 w 77"/>
                <a:gd name="T59" fmla="*/ 1479951785 h 86"/>
                <a:gd name="T60" fmla="*/ 1788029570 w 77"/>
                <a:gd name="T61" fmla="*/ 781084418 h 86"/>
                <a:gd name="T62" fmla="*/ 748474045 w 77"/>
                <a:gd name="T63" fmla="*/ 1479951785 h 86"/>
                <a:gd name="T64" fmla="*/ 1496954539 w 77"/>
                <a:gd name="T65" fmla="*/ 493315124 h 86"/>
                <a:gd name="T66" fmla="*/ 831639261 w 77"/>
                <a:gd name="T67" fmla="*/ 657755636 h 86"/>
                <a:gd name="T68" fmla="*/ 498984846 w 77"/>
                <a:gd name="T69" fmla="*/ 1274399542 h 86"/>
                <a:gd name="T70" fmla="*/ 665315278 w 77"/>
                <a:gd name="T71" fmla="*/ 1932155178 h 86"/>
                <a:gd name="T72" fmla="*/ 1289044724 w 77"/>
                <a:gd name="T73" fmla="*/ 2147483646 h 86"/>
                <a:gd name="T74" fmla="*/ 1954360002 w 77"/>
                <a:gd name="T75" fmla="*/ 2096595690 h 86"/>
                <a:gd name="T76" fmla="*/ 2147483646 w 77"/>
                <a:gd name="T77" fmla="*/ 1479951785 h 86"/>
                <a:gd name="T78" fmla="*/ 2120683985 w 77"/>
                <a:gd name="T79" fmla="*/ 822196148 h 86"/>
                <a:gd name="T80" fmla="*/ 1496954539 w 77"/>
                <a:gd name="T81" fmla="*/ 493315124 h 8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ADC31C07-8242-4AF4-B9FA-BBC5E438AFCC}"/>
              </a:ext>
            </a:extLst>
          </p:cNvPr>
          <p:cNvGrpSpPr>
            <a:grpSpLocks/>
          </p:cNvGrpSpPr>
          <p:nvPr/>
        </p:nvGrpSpPr>
        <p:grpSpPr bwMode="auto">
          <a:xfrm>
            <a:off x="6456040" y="1972975"/>
            <a:ext cx="857250" cy="857250"/>
            <a:chOff x="6196012" y="2005013"/>
            <a:chExt cx="857250" cy="857250"/>
          </a:xfrm>
        </p:grpSpPr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2E3E4C68-8DF8-48FA-8D31-72FAA50E075F}"/>
                </a:ext>
              </a:extLst>
            </p:cNvPr>
            <p:cNvSpPr/>
            <p:nvPr/>
          </p:nvSpPr>
          <p:spPr>
            <a:xfrm>
              <a:off x="6196012" y="2005013"/>
              <a:ext cx="857250" cy="8572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xmlns="" id="{186F840D-8BBC-4A54-89FC-6CDBE92EA8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22950" y="2198688"/>
              <a:ext cx="590480" cy="460374"/>
            </a:xfrm>
            <a:custGeom>
              <a:avLst/>
              <a:gdLst>
                <a:gd name="T0" fmla="*/ 1222871905 w 97"/>
                <a:gd name="T1" fmla="*/ 2147483646 h 75"/>
                <a:gd name="T2" fmla="*/ 1630497903 w 97"/>
                <a:gd name="T3" fmla="*/ 2147483646 h 75"/>
                <a:gd name="T4" fmla="*/ 1741666416 w 97"/>
                <a:gd name="T5" fmla="*/ 2147483646 h 75"/>
                <a:gd name="T6" fmla="*/ 1741666416 w 97"/>
                <a:gd name="T7" fmla="*/ 1846271613 h 75"/>
                <a:gd name="T8" fmla="*/ 1445208931 w 97"/>
                <a:gd name="T9" fmla="*/ 1695551304 h 75"/>
                <a:gd name="T10" fmla="*/ 1111703392 w 97"/>
                <a:gd name="T11" fmla="*/ 1883948621 h 75"/>
                <a:gd name="T12" fmla="*/ 1111703392 w 97"/>
                <a:gd name="T13" fmla="*/ 2147483646 h 75"/>
                <a:gd name="T14" fmla="*/ 1222871905 w 97"/>
                <a:gd name="T15" fmla="*/ 2147483646 h 75"/>
                <a:gd name="T16" fmla="*/ 0 w 97"/>
                <a:gd name="T17" fmla="*/ 1846271613 h 75"/>
                <a:gd name="T18" fmla="*/ 1371100647 w 97"/>
                <a:gd name="T19" fmla="*/ 1055011473 h 75"/>
                <a:gd name="T20" fmla="*/ 1445208931 w 97"/>
                <a:gd name="T21" fmla="*/ 979651319 h 75"/>
                <a:gd name="T22" fmla="*/ 1519323302 w 97"/>
                <a:gd name="T23" fmla="*/ 1055011473 h 75"/>
                <a:gd name="T24" fmla="*/ 1926949300 w 97"/>
                <a:gd name="T25" fmla="*/ 1281085799 h 75"/>
                <a:gd name="T26" fmla="*/ 2147483646 w 97"/>
                <a:gd name="T27" fmla="*/ 339111488 h 75"/>
                <a:gd name="T28" fmla="*/ 2147483646 w 97"/>
                <a:gd name="T29" fmla="*/ 150714171 h 75"/>
                <a:gd name="T30" fmla="*/ 2147483646 w 97"/>
                <a:gd name="T31" fmla="*/ 75360155 h 75"/>
                <a:gd name="T32" fmla="*/ 2147483646 w 97"/>
                <a:gd name="T33" fmla="*/ 0 h 75"/>
                <a:gd name="T34" fmla="*/ 2147483646 w 97"/>
                <a:gd name="T35" fmla="*/ 376788497 h 75"/>
                <a:gd name="T36" fmla="*/ 2147483646 w 97"/>
                <a:gd name="T37" fmla="*/ 715899985 h 75"/>
                <a:gd name="T38" fmla="*/ 2147483646 w 97"/>
                <a:gd name="T39" fmla="*/ 565185814 h 75"/>
                <a:gd name="T40" fmla="*/ 2038117813 w 97"/>
                <a:gd name="T41" fmla="*/ 1582514141 h 75"/>
                <a:gd name="T42" fmla="*/ 1964003442 w 97"/>
                <a:gd name="T43" fmla="*/ 1657874296 h 75"/>
                <a:gd name="T44" fmla="*/ 1852834929 w 97"/>
                <a:gd name="T45" fmla="*/ 1620197287 h 75"/>
                <a:gd name="T46" fmla="*/ 1445208931 w 97"/>
                <a:gd name="T47" fmla="*/ 1356445954 h 75"/>
                <a:gd name="T48" fmla="*/ 185282884 w 97"/>
                <a:gd name="T49" fmla="*/ 2147483646 h 75"/>
                <a:gd name="T50" fmla="*/ 0 w 97"/>
                <a:gd name="T51" fmla="*/ 1846271613 h 75"/>
                <a:gd name="T52" fmla="*/ 370565768 w 97"/>
                <a:gd name="T53" fmla="*/ 2147483646 h 75"/>
                <a:gd name="T54" fmla="*/ 778191766 w 97"/>
                <a:gd name="T55" fmla="*/ 2147483646 h 75"/>
                <a:gd name="T56" fmla="*/ 852306137 w 97"/>
                <a:gd name="T57" fmla="*/ 2147483646 h 75"/>
                <a:gd name="T58" fmla="*/ 852306137 w 97"/>
                <a:gd name="T59" fmla="*/ 2034662792 h 75"/>
                <a:gd name="T60" fmla="*/ 259397255 w 97"/>
                <a:gd name="T61" fmla="*/ 2147483646 h 75"/>
                <a:gd name="T62" fmla="*/ 259397255 w 97"/>
                <a:gd name="T63" fmla="*/ 2147483646 h 75"/>
                <a:gd name="T64" fmla="*/ 370565768 w 97"/>
                <a:gd name="T65" fmla="*/ 2147483646 h 75"/>
                <a:gd name="T66" fmla="*/ 2075178042 w 97"/>
                <a:gd name="T67" fmla="*/ 2147483646 h 75"/>
                <a:gd name="T68" fmla="*/ 2147483646 w 97"/>
                <a:gd name="T69" fmla="*/ 2147483646 h 75"/>
                <a:gd name="T70" fmla="*/ 2147483646 w 97"/>
                <a:gd name="T71" fmla="*/ 2147483646 h 75"/>
                <a:gd name="T72" fmla="*/ 2147483646 w 97"/>
                <a:gd name="T73" fmla="*/ 1469476978 h 75"/>
                <a:gd name="T74" fmla="*/ 2147483646 w 97"/>
                <a:gd name="T75" fmla="*/ 1469476978 h 75"/>
                <a:gd name="T76" fmla="*/ 2001063671 w 97"/>
                <a:gd name="T77" fmla="*/ 1996985784 h 75"/>
                <a:gd name="T78" fmla="*/ 1964003442 w 97"/>
                <a:gd name="T79" fmla="*/ 1959308776 h 75"/>
                <a:gd name="T80" fmla="*/ 1964003442 w 97"/>
                <a:gd name="T81" fmla="*/ 2147483646 h 75"/>
                <a:gd name="T82" fmla="*/ 2075178042 w 97"/>
                <a:gd name="T83" fmla="*/ 2147483646 h 75"/>
                <a:gd name="T84" fmla="*/ 2147483646 w 97"/>
                <a:gd name="T85" fmla="*/ 2147483646 h 75"/>
                <a:gd name="T86" fmla="*/ 2147483646 w 97"/>
                <a:gd name="T87" fmla="*/ 2147483646 h 75"/>
                <a:gd name="T88" fmla="*/ 2147483646 w 97"/>
                <a:gd name="T89" fmla="*/ 2147483646 h 75"/>
                <a:gd name="T90" fmla="*/ 2147483646 w 97"/>
                <a:gd name="T91" fmla="*/ 1205725644 h 75"/>
                <a:gd name="T92" fmla="*/ 2147483646 w 97"/>
                <a:gd name="T93" fmla="*/ 904297302 h 75"/>
                <a:gd name="T94" fmla="*/ 2147483646 w 97"/>
                <a:gd name="T95" fmla="*/ 1243408791 h 75"/>
                <a:gd name="T96" fmla="*/ 2147483646 w 97"/>
                <a:gd name="T97" fmla="*/ 2147483646 h 75"/>
                <a:gd name="T98" fmla="*/ 2147483646 w 97"/>
                <a:gd name="T99" fmla="*/ 2147483646 h 7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97" h="75">
                  <a:moveTo>
                    <a:pt x="33" y="75"/>
                  </a:moveTo>
                  <a:cubicBezTo>
                    <a:pt x="37" y="75"/>
                    <a:pt x="40" y="75"/>
                    <a:pt x="44" y="75"/>
                  </a:cubicBezTo>
                  <a:cubicBezTo>
                    <a:pt x="45" y="75"/>
                    <a:pt x="47" y="74"/>
                    <a:pt x="47" y="73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4"/>
                    <a:pt x="31" y="75"/>
                    <a:pt x="33" y="75"/>
                  </a:cubicBezTo>
                  <a:close/>
                  <a:moveTo>
                    <a:pt x="0" y="49"/>
                  </a:moveTo>
                  <a:cubicBezTo>
                    <a:pt x="37" y="28"/>
                    <a:pt x="37" y="28"/>
                    <a:pt x="37" y="28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87" y="2"/>
                    <a:pt x="87" y="2"/>
                    <a:pt x="87" y="2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10"/>
                    <a:pt x="94" y="10"/>
                    <a:pt x="94" y="10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0" y="49"/>
                    <a:pt x="0" y="49"/>
                    <a:pt x="0" y="49"/>
                  </a:cubicBezTo>
                  <a:close/>
                  <a:moveTo>
                    <a:pt x="10" y="75"/>
                  </a:moveTo>
                  <a:cubicBezTo>
                    <a:pt x="21" y="75"/>
                    <a:pt x="21" y="75"/>
                    <a:pt x="21" y="75"/>
                  </a:cubicBezTo>
                  <a:cubicBezTo>
                    <a:pt x="22" y="75"/>
                    <a:pt x="23" y="74"/>
                    <a:pt x="23" y="73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8" y="75"/>
                    <a:pt x="10" y="75"/>
                  </a:cubicBezTo>
                  <a:close/>
                  <a:moveTo>
                    <a:pt x="56" y="75"/>
                  </a:moveTo>
                  <a:cubicBezTo>
                    <a:pt x="60" y="75"/>
                    <a:pt x="63" y="75"/>
                    <a:pt x="67" y="75"/>
                  </a:cubicBezTo>
                  <a:cubicBezTo>
                    <a:pt x="69" y="75"/>
                    <a:pt x="70" y="74"/>
                    <a:pt x="70" y="73"/>
                  </a:cubicBezTo>
                  <a:cubicBezTo>
                    <a:pt x="70" y="62"/>
                    <a:pt x="70" y="50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73"/>
                    <a:pt x="53" y="73"/>
                    <a:pt x="53" y="73"/>
                  </a:cubicBezTo>
                  <a:cubicBezTo>
                    <a:pt x="53" y="74"/>
                    <a:pt x="55" y="75"/>
                    <a:pt x="56" y="75"/>
                  </a:cubicBezTo>
                  <a:close/>
                  <a:moveTo>
                    <a:pt x="79" y="75"/>
                  </a:move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3" y="74"/>
                    <a:pt x="93" y="73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74"/>
                    <a:pt x="78" y="75"/>
                    <a:pt x="7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695000C1-4360-48F4-8478-0564DA1B6232}"/>
              </a:ext>
            </a:extLst>
          </p:cNvPr>
          <p:cNvGrpSpPr>
            <a:grpSpLocks/>
          </p:cNvGrpSpPr>
          <p:nvPr/>
        </p:nvGrpSpPr>
        <p:grpSpPr bwMode="auto">
          <a:xfrm>
            <a:off x="1057275" y="3314925"/>
            <a:ext cx="857250" cy="857250"/>
            <a:chOff x="1057276" y="3429000"/>
            <a:chExt cx="857250" cy="857250"/>
          </a:xfrm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944CC673-7B93-4C3C-88DF-F133EB113EAF}"/>
                </a:ext>
              </a:extLst>
            </p:cNvPr>
            <p:cNvSpPr/>
            <p:nvPr/>
          </p:nvSpPr>
          <p:spPr>
            <a:xfrm>
              <a:off x="1057276" y="3429000"/>
              <a:ext cx="857250" cy="8572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27" name="Freeform 13">
              <a:extLst>
                <a:ext uri="{FF2B5EF4-FFF2-40B4-BE49-F238E27FC236}">
                  <a16:creationId xmlns:a16="http://schemas.microsoft.com/office/drawing/2014/main" xmlns="" id="{7B387965-2D79-4470-AAD8-4579E8D3BB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3110" y="3529551"/>
              <a:ext cx="566299" cy="580818"/>
            </a:xfrm>
            <a:custGeom>
              <a:avLst/>
              <a:gdLst>
                <a:gd name="T0" fmla="*/ 173989469 w 96"/>
                <a:gd name="T1" fmla="*/ 1445638401 h 99"/>
                <a:gd name="T2" fmla="*/ 2147483646 w 96"/>
                <a:gd name="T3" fmla="*/ 1445638401 h 99"/>
                <a:gd name="T4" fmla="*/ 2147483646 w 96"/>
                <a:gd name="T5" fmla="*/ 1411217601 h 99"/>
                <a:gd name="T6" fmla="*/ 2147483646 w 96"/>
                <a:gd name="T7" fmla="*/ 1617736535 h 99"/>
                <a:gd name="T8" fmla="*/ 2147483646 w 96"/>
                <a:gd name="T9" fmla="*/ 2065195202 h 99"/>
                <a:gd name="T10" fmla="*/ 2147483646 w 96"/>
                <a:gd name="T11" fmla="*/ 2147483646 h 99"/>
                <a:gd name="T12" fmla="*/ 2147483646 w 96"/>
                <a:gd name="T13" fmla="*/ 2147483646 h 99"/>
                <a:gd name="T14" fmla="*/ 2147483646 w 96"/>
                <a:gd name="T15" fmla="*/ 2147483646 h 99"/>
                <a:gd name="T16" fmla="*/ 2147483646 w 96"/>
                <a:gd name="T17" fmla="*/ 2147483646 h 99"/>
                <a:gd name="T18" fmla="*/ 2147483646 w 96"/>
                <a:gd name="T19" fmla="*/ 2147483646 h 99"/>
                <a:gd name="T20" fmla="*/ 2147483646 w 96"/>
                <a:gd name="T21" fmla="*/ 2147483646 h 99"/>
                <a:gd name="T22" fmla="*/ 2147483646 w 96"/>
                <a:gd name="T23" fmla="*/ 2147483646 h 99"/>
                <a:gd name="T24" fmla="*/ 591558295 w 96"/>
                <a:gd name="T25" fmla="*/ 2147483646 h 99"/>
                <a:gd name="T26" fmla="*/ 417568826 w 96"/>
                <a:gd name="T27" fmla="*/ 2147483646 h 99"/>
                <a:gd name="T28" fmla="*/ 0 w 96"/>
                <a:gd name="T29" fmla="*/ 2147483646 h 99"/>
                <a:gd name="T30" fmla="*/ 591558295 w 96"/>
                <a:gd name="T31" fmla="*/ 2147483646 h 99"/>
                <a:gd name="T32" fmla="*/ 730749870 w 96"/>
                <a:gd name="T33" fmla="*/ 2147483646 h 99"/>
                <a:gd name="T34" fmla="*/ 173989469 w 96"/>
                <a:gd name="T35" fmla="*/ 1445638401 h 99"/>
                <a:gd name="T36" fmla="*/ 1948664354 w 96"/>
                <a:gd name="T37" fmla="*/ 1239119468 h 99"/>
                <a:gd name="T38" fmla="*/ 1913866460 w 96"/>
                <a:gd name="T39" fmla="*/ 206518934 h 99"/>
                <a:gd name="T40" fmla="*/ 1948664354 w 96"/>
                <a:gd name="T41" fmla="*/ 1239119468 h 99"/>
                <a:gd name="T42" fmla="*/ 1496297634 w 96"/>
                <a:gd name="T43" fmla="*/ 1032594668 h 99"/>
                <a:gd name="T44" fmla="*/ 1461499740 w 96"/>
                <a:gd name="T45" fmla="*/ 0 h 99"/>
                <a:gd name="T46" fmla="*/ 1496297634 w 96"/>
                <a:gd name="T47" fmla="*/ 1032594668 h 99"/>
                <a:gd name="T48" fmla="*/ 1043925015 w 96"/>
                <a:gd name="T49" fmla="*/ 1170277868 h 99"/>
                <a:gd name="T50" fmla="*/ 1009127121 w 96"/>
                <a:gd name="T51" fmla="*/ 137677333 h 99"/>
                <a:gd name="T52" fmla="*/ 1043925015 w 96"/>
                <a:gd name="T53" fmla="*/ 1170277868 h 99"/>
                <a:gd name="T54" fmla="*/ 521962507 w 96"/>
                <a:gd name="T55" fmla="*/ 1824255468 h 99"/>
                <a:gd name="T56" fmla="*/ 904739339 w 96"/>
                <a:gd name="T57" fmla="*/ 2147483646 h 99"/>
                <a:gd name="T58" fmla="*/ 1148318696 w 96"/>
                <a:gd name="T59" fmla="*/ 2147483646 h 99"/>
                <a:gd name="T60" fmla="*/ 835143551 w 96"/>
                <a:gd name="T61" fmla="*/ 1789834668 h 99"/>
                <a:gd name="T62" fmla="*/ 521962507 w 96"/>
                <a:gd name="T63" fmla="*/ 1824255468 h 99"/>
                <a:gd name="T64" fmla="*/ 2147483646 w 96"/>
                <a:gd name="T65" fmla="*/ 1720993068 h 99"/>
                <a:gd name="T66" fmla="*/ 2147483646 w 96"/>
                <a:gd name="T67" fmla="*/ 2147483646 h 99"/>
                <a:gd name="T68" fmla="*/ 2147483646 w 96"/>
                <a:gd name="T69" fmla="*/ 2147483646 h 99"/>
                <a:gd name="T70" fmla="*/ 2147483646 w 96"/>
                <a:gd name="T71" fmla="*/ 2147483646 h 99"/>
                <a:gd name="T72" fmla="*/ 2147483646 w 96"/>
                <a:gd name="T73" fmla="*/ 2065195202 h 99"/>
                <a:gd name="T74" fmla="*/ 2147483646 w 96"/>
                <a:gd name="T75" fmla="*/ 1824255468 h 99"/>
                <a:gd name="T76" fmla="*/ 2147483646 w 96"/>
                <a:gd name="T77" fmla="*/ 1720993068 h 99"/>
                <a:gd name="T78" fmla="*/ 2147483646 w 96"/>
                <a:gd name="T79" fmla="*/ 1720993068 h 9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96" h="99">
                  <a:moveTo>
                    <a:pt x="5" y="42"/>
                  </a:moveTo>
                  <a:cubicBezTo>
                    <a:pt x="28" y="42"/>
                    <a:pt x="51" y="42"/>
                    <a:pt x="74" y="42"/>
                  </a:cubicBezTo>
                  <a:cubicBezTo>
                    <a:pt x="75" y="41"/>
                    <a:pt x="76" y="41"/>
                    <a:pt x="77" y="41"/>
                  </a:cubicBezTo>
                  <a:cubicBezTo>
                    <a:pt x="83" y="41"/>
                    <a:pt x="87" y="43"/>
                    <a:pt x="91" y="47"/>
                  </a:cubicBezTo>
                  <a:cubicBezTo>
                    <a:pt x="94" y="50"/>
                    <a:pt x="96" y="55"/>
                    <a:pt x="96" y="60"/>
                  </a:cubicBezTo>
                  <a:cubicBezTo>
                    <a:pt x="96" y="65"/>
                    <a:pt x="94" y="70"/>
                    <a:pt x="91" y="73"/>
                  </a:cubicBezTo>
                  <a:cubicBezTo>
                    <a:pt x="87" y="76"/>
                    <a:pt x="83" y="78"/>
                    <a:pt x="77" y="78"/>
                  </a:cubicBezTo>
                  <a:cubicBezTo>
                    <a:pt x="74" y="78"/>
                    <a:pt x="71" y="78"/>
                    <a:pt x="68" y="76"/>
                  </a:cubicBezTo>
                  <a:cubicBezTo>
                    <a:pt x="67" y="79"/>
                    <a:pt x="65" y="82"/>
                    <a:pt x="62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1" y="72"/>
                    <a:pt x="6" y="58"/>
                    <a:pt x="5" y="42"/>
                  </a:cubicBezTo>
                  <a:close/>
                  <a:moveTo>
                    <a:pt x="56" y="36"/>
                  </a:moveTo>
                  <a:cubicBezTo>
                    <a:pt x="42" y="15"/>
                    <a:pt x="59" y="19"/>
                    <a:pt x="55" y="6"/>
                  </a:cubicBezTo>
                  <a:cubicBezTo>
                    <a:pt x="64" y="18"/>
                    <a:pt x="50" y="19"/>
                    <a:pt x="56" y="36"/>
                  </a:cubicBezTo>
                  <a:close/>
                  <a:moveTo>
                    <a:pt x="43" y="30"/>
                  </a:moveTo>
                  <a:cubicBezTo>
                    <a:pt x="37" y="13"/>
                    <a:pt x="51" y="12"/>
                    <a:pt x="42" y="0"/>
                  </a:cubicBezTo>
                  <a:cubicBezTo>
                    <a:pt x="46" y="14"/>
                    <a:pt x="29" y="10"/>
                    <a:pt x="43" y="30"/>
                  </a:cubicBezTo>
                  <a:close/>
                  <a:moveTo>
                    <a:pt x="30" y="34"/>
                  </a:moveTo>
                  <a:cubicBezTo>
                    <a:pt x="16" y="14"/>
                    <a:pt x="33" y="18"/>
                    <a:pt x="29" y="4"/>
                  </a:cubicBezTo>
                  <a:cubicBezTo>
                    <a:pt x="38" y="17"/>
                    <a:pt x="24" y="17"/>
                    <a:pt x="30" y="34"/>
                  </a:cubicBezTo>
                  <a:close/>
                  <a:moveTo>
                    <a:pt x="15" y="53"/>
                  </a:moveTo>
                  <a:cubicBezTo>
                    <a:pt x="17" y="62"/>
                    <a:pt x="21" y="72"/>
                    <a:pt x="26" y="8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29" y="68"/>
                    <a:pt x="25" y="59"/>
                    <a:pt x="24" y="52"/>
                  </a:cubicBezTo>
                  <a:cubicBezTo>
                    <a:pt x="15" y="53"/>
                    <a:pt x="15" y="53"/>
                    <a:pt x="15" y="53"/>
                  </a:cubicBezTo>
                  <a:close/>
                  <a:moveTo>
                    <a:pt x="77" y="50"/>
                  </a:moveTo>
                  <a:cubicBezTo>
                    <a:pt x="76" y="56"/>
                    <a:pt x="74" y="62"/>
                    <a:pt x="72" y="68"/>
                  </a:cubicBezTo>
                  <a:cubicBezTo>
                    <a:pt x="74" y="69"/>
                    <a:pt x="75" y="70"/>
                    <a:pt x="77" y="70"/>
                  </a:cubicBezTo>
                  <a:cubicBezTo>
                    <a:pt x="80" y="70"/>
                    <a:pt x="83" y="69"/>
                    <a:pt x="84" y="67"/>
                  </a:cubicBezTo>
                  <a:cubicBezTo>
                    <a:pt x="86" y="65"/>
                    <a:pt x="87" y="63"/>
                    <a:pt x="87" y="60"/>
                  </a:cubicBezTo>
                  <a:cubicBezTo>
                    <a:pt x="87" y="57"/>
                    <a:pt x="86" y="55"/>
                    <a:pt x="84" y="53"/>
                  </a:cubicBezTo>
                  <a:cubicBezTo>
                    <a:pt x="83" y="51"/>
                    <a:pt x="80" y="50"/>
                    <a:pt x="77" y="50"/>
                  </a:cubicBezTo>
                  <a:cubicBezTo>
                    <a:pt x="77" y="50"/>
                    <a:pt x="77" y="50"/>
                    <a:pt x="77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" name="TextBox 55">
            <a:extLst>
              <a:ext uri="{FF2B5EF4-FFF2-40B4-BE49-F238E27FC236}">
                <a16:creationId xmlns:a16="http://schemas.microsoft.com/office/drawing/2014/main" xmlns="" id="{83D02FE0-07C2-4BE6-96A3-00F25A3D0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2621" y="1986102"/>
            <a:ext cx="3930650" cy="33855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55">
            <a:extLst>
              <a:ext uri="{FF2B5EF4-FFF2-40B4-BE49-F238E27FC236}">
                <a16:creationId xmlns:a16="http://schemas.microsoft.com/office/drawing/2014/main" xmlns="" id="{0F966F27-9DB6-4A45-A90B-FAA6E6AE2E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2621" y="3328052"/>
            <a:ext cx="3930650" cy="338554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55">
            <a:extLst>
              <a:ext uri="{FF2B5EF4-FFF2-40B4-BE49-F238E27FC236}">
                <a16:creationId xmlns:a16="http://schemas.microsoft.com/office/drawing/2014/main" xmlns="" id="{3ECFD2BC-E692-4779-AC88-37CBB19EA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2621" y="4761714"/>
            <a:ext cx="3930650" cy="338554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55">
            <a:extLst>
              <a:ext uri="{FF2B5EF4-FFF2-40B4-BE49-F238E27FC236}">
                <a16:creationId xmlns:a16="http://schemas.microsoft.com/office/drawing/2014/main" xmlns="" id="{E3D4DA32-691C-43C0-A1C2-F6D17BD2A0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206" y="1986102"/>
            <a:ext cx="3930650" cy="33855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55">
            <a:extLst>
              <a:ext uri="{FF2B5EF4-FFF2-40B4-BE49-F238E27FC236}">
                <a16:creationId xmlns:a16="http://schemas.microsoft.com/office/drawing/2014/main" xmlns="" id="{06220701-5AAA-4B08-8F3E-D648D1A49A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206" y="3328052"/>
            <a:ext cx="3930650" cy="338554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55">
            <a:extLst>
              <a:ext uri="{FF2B5EF4-FFF2-40B4-BE49-F238E27FC236}">
                <a16:creationId xmlns:a16="http://schemas.microsoft.com/office/drawing/2014/main" xmlns="" id="{84707A6A-B24B-44D3-BFA7-AD84DA9960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206" y="4761714"/>
            <a:ext cx="3930650" cy="338554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610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00"/>
                            </p:stCondLst>
                            <p:childTnLst>
                              <p:par>
                                <p:cTn id="4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800"/>
                            </p:stCondLst>
                            <p:childTnLst>
                              <p:par>
                                <p:cTn id="5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300"/>
                            </p:stCondLst>
                            <p:childTnLst>
                              <p:par>
                                <p:cTn id="6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800"/>
                            </p:stCondLst>
                            <p:childTnLst>
                              <p:par>
                                <p:cTn id="7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28" grpId="0" animBg="1" autoUpdateAnimBg="0"/>
      <p:bldP spid="29" grpId="0" animBg="1" autoUpdateAnimBg="0"/>
      <p:bldP spid="30" grpId="0" animBg="1" autoUpdateAnimBg="0"/>
      <p:bldP spid="31" grpId="0" animBg="1" autoUpdateAnimBg="0"/>
      <p:bldP spid="32" grpId="0" animBg="1" autoUpdateAnimBg="0"/>
      <p:bldP spid="33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任意形状 30">
            <a:extLst>
              <a:ext uri="{FF2B5EF4-FFF2-40B4-BE49-F238E27FC236}">
                <a16:creationId xmlns:a16="http://schemas.microsoft.com/office/drawing/2014/main" xmlns="" id="{550C46A1-37CE-4964-B09D-84C1BB5A21DA}"/>
              </a:ext>
            </a:extLst>
          </p:cNvPr>
          <p:cNvSpPr/>
          <p:nvPr/>
        </p:nvSpPr>
        <p:spPr>
          <a:xfrm>
            <a:off x="638630" y="1457848"/>
            <a:ext cx="3008085" cy="2743200"/>
          </a:xfrm>
          <a:custGeom>
            <a:avLst/>
            <a:gdLst>
              <a:gd name="connsiteX0" fmla="*/ 1371600 w 3008085"/>
              <a:gd name="connsiteY0" fmla="*/ 0 h 2743200"/>
              <a:gd name="connsiteX1" fmla="*/ 2635413 w 3008085"/>
              <a:gd name="connsiteY1" fmla="*/ 837711 h 2743200"/>
              <a:gd name="connsiteX2" fmla="*/ 2659780 w 3008085"/>
              <a:gd name="connsiteY2" fmla="*/ 904286 h 2743200"/>
              <a:gd name="connsiteX3" fmla="*/ 2659920 w 3008085"/>
              <a:gd name="connsiteY3" fmla="*/ 904531 h 2743200"/>
              <a:gd name="connsiteX4" fmla="*/ 2984716 w 3008085"/>
              <a:gd name="connsiteY4" fmla="*/ 1130166 h 2743200"/>
              <a:gd name="connsiteX5" fmla="*/ 3008085 w 3008085"/>
              <a:gd name="connsiteY5" fmla="*/ 1442219 h 2743200"/>
              <a:gd name="connsiteX6" fmla="*/ 2718079 w 3008085"/>
              <a:gd name="connsiteY6" fmla="*/ 1677083 h 2743200"/>
              <a:gd name="connsiteX7" fmla="*/ 2690194 w 3008085"/>
              <a:gd name="connsiteY7" fmla="*/ 1745798 h 2743200"/>
              <a:gd name="connsiteX8" fmla="*/ 2681536 w 3008085"/>
              <a:gd name="connsiteY8" fmla="*/ 1779472 h 2743200"/>
              <a:gd name="connsiteX9" fmla="*/ 2138475 w 3008085"/>
              <a:gd name="connsiteY9" fmla="*/ 2508953 h 2743200"/>
              <a:gd name="connsiteX10" fmla="*/ 2123517 w 3008085"/>
              <a:gd name="connsiteY10" fmla="*/ 2518039 h 2743200"/>
              <a:gd name="connsiteX11" fmla="*/ 2081739 w 3008085"/>
              <a:gd name="connsiteY11" fmla="*/ 2549409 h 2743200"/>
              <a:gd name="connsiteX12" fmla="*/ 1909922 w 3008085"/>
              <a:gd name="connsiteY12" fmla="*/ 2635977 h 2743200"/>
              <a:gd name="connsiteX13" fmla="*/ 1827940 w 3008085"/>
              <a:gd name="connsiteY13" fmla="*/ 2663796 h 2743200"/>
              <a:gd name="connsiteX14" fmla="*/ 1779472 w 3008085"/>
              <a:gd name="connsiteY14" fmla="*/ 2681536 h 2743200"/>
              <a:gd name="connsiteX15" fmla="*/ 1371600 w 3008085"/>
              <a:gd name="connsiteY15" fmla="*/ 2743200 h 2743200"/>
              <a:gd name="connsiteX16" fmla="*/ 0 w 3008085"/>
              <a:gd name="connsiteY16" fmla="*/ 1371600 h 2743200"/>
              <a:gd name="connsiteX17" fmla="*/ 1371600 w 3008085"/>
              <a:gd name="connsiteY17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08085" h="2743200">
                <a:moveTo>
                  <a:pt x="1371600" y="0"/>
                </a:moveTo>
                <a:cubicBezTo>
                  <a:pt x="1939736" y="0"/>
                  <a:pt x="2427193" y="345424"/>
                  <a:pt x="2635413" y="837711"/>
                </a:cubicBezTo>
                <a:lnTo>
                  <a:pt x="2659780" y="904286"/>
                </a:lnTo>
                <a:lnTo>
                  <a:pt x="2659920" y="904531"/>
                </a:lnTo>
                <a:cubicBezTo>
                  <a:pt x="2739818" y="1042726"/>
                  <a:pt x="2786675" y="1097517"/>
                  <a:pt x="2984716" y="1130166"/>
                </a:cubicBezTo>
                <a:lnTo>
                  <a:pt x="3008085" y="1442219"/>
                </a:lnTo>
                <a:cubicBezTo>
                  <a:pt x="2826226" y="1468710"/>
                  <a:pt x="2774586" y="1543083"/>
                  <a:pt x="2718079" y="1677083"/>
                </a:cubicBezTo>
                <a:lnTo>
                  <a:pt x="2690194" y="1745798"/>
                </a:lnTo>
                <a:lnTo>
                  <a:pt x="2681536" y="1779472"/>
                </a:lnTo>
                <a:cubicBezTo>
                  <a:pt x="2588026" y="2080114"/>
                  <a:pt x="2393868" y="2336412"/>
                  <a:pt x="2138475" y="2508953"/>
                </a:cubicBezTo>
                <a:lnTo>
                  <a:pt x="2123517" y="2518039"/>
                </a:lnTo>
                <a:lnTo>
                  <a:pt x="2081739" y="2549409"/>
                </a:lnTo>
                <a:cubicBezTo>
                  <a:pt x="2028340" y="2582798"/>
                  <a:pt x="1971256" y="2611880"/>
                  <a:pt x="1909922" y="2635977"/>
                </a:cubicBezTo>
                <a:lnTo>
                  <a:pt x="1827940" y="2663796"/>
                </a:lnTo>
                <a:lnTo>
                  <a:pt x="1779472" y="2681536"/>
                </a:lnTo>
                <a:cubicBezTo>
                  <a:pt x="1650626" y="2721611"/>
                  <a:pt x="1513634" y="2743200"/>
                  <a:pt x="1371600" y="2743200"/>
                </a:cubicBezTo>
                <a:cubicBezTo>
                  <a:pt x="614086" y="2743200"/>
                  <a:pt x="0" y="2129114"/>
                  <a:pt x="0" y="1371600"/>
                </a:cubicBez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任意形状 31">
            <a:extLst>
              <a:ext uri="{FF2B5EF4-FFF2-40B4-BE49-F238E27FC236}">
                <a16:creationId xmlns:a16="http://schemas.microsoft.com/office/drawing/2014/main" xmlns="" id="{485A6E24-1023-4F95-9E33-6834D68CB66E}"/>
              </a:ext>
            </a:extLst>
          </p:cNvPr>
          <p:cNvSpPr/>
          <p:nvPr/>
        </p:nvSpPr>
        <p:spPr>
          <a:xfrm flipH="1">
            <a:off x="3447144" y="1457848"/>
            <a:ext cx="3008085" cy="2743200"/>
          </a:xfrm>
          <a:custGeom>
            <a:avLst/>
            <a:gdLst>
              <a:gd name="connsiteX0" fmla="*/ 1371600 w 3008085"/>
              <a:gd name="connsiteY0" fmla="*/ 0 h 2743200"/>
              <a:gd name="connsiteX1" fmla="*/ 2635413 w 3008085"/>
              <a:gd name="connsiteY1" fmla="*/ 837711 h 2743200"/>
              <a:gd name="connsiteX2" fmla="*/ 2659780 w 3008085"/>
              <a:gd name="connsiteY2" fmla="*/ 904286 h 2743200"/>
              <a:gd name="connsiteX3" fmla="*/ 2659920 w 3008085"/>
              <a:gd name="connsiteY3" fmla="*/ 904531 h 2743200"/>
              <a:gd name="connsiteX4" fmla="*/ 2984716 w 3008085"/>
              <a:gd name="connsiteY4" fmla="*/ 1130166 h 2743200"/>
              <a:gd name="connsiteX5" fmla="*/ 3008085 w 3008085"/>
              <a:gd name="connsiteY5" fmla="*/ 1442219 h 2743200"/>
              <a:gd name="connsiteX6" fmla="*/ 2718079 w 3008085"/>
              <a:gd name="connsiteY6" fmla="*/ 1677083 h 2743200"/>
              <a:gd name="connsiteX7" fmla="*/ 2690194 w 3008085"/>
              <a:gd name="connsiteY7" fmla="*/ 1745798 h 2743200"/>
              <a:gd name="connsiteX8" fmla="*/ 2681536 w 3008085"/>
              <a:gd name="connsiteY8" fmla="*/ 1779472 h 2743200"/>
              <a:gd name="connsiteX9" fmla="*/ 2138475 w 3008085"/>
              <a:gd name="connsiteY9" fmla="*/ 2508953 h 2743200"/>
              <a:gd name="connsiteX10" fmla="*/ 2123517 w 3008085"/>
              <a:gd name="connsiteY10" fmla="*/ 2518039 h 2743200"/>
              <a:gd name="connsiteX11" fmla="*/ 2081739 w 3008085"/>
              <a:gd name="connsiteY11" fmla="*/ 2549409 h 2743200"/>
              <a:gd name="connsiteX12" fmla="*/ 1909922 w 3008085"/>
              <a:gd name="connsiteY12" fmla="*/ 2635977 h 2743200"/>
              <a:gd name="connsiteX13" fmla="*/ 1827940 w 3008085"/>
              <a:gd name="connsiteY13" fmla="*/ 2663796 h 2743200"/>
              <a:gd name="connsiteX14" fmla="*/ 1779472 w 3008085"/>
              <a:gd name="connsiteY14" fmla="*/ 2681536 h 2743200"/>
              <a:gd name="connsiteX15" fmla="*/ 1371600 w 3008085"/>
              <a:gd name="connsiteY15" fmla="*/ 2743200 h 2743200"/>
              <a:gd name="connsiteX16" fmla="*/ 0 w 3008085"/>
              <a:gd name="connsiteY16" fmla="*/ 1371600 h 2743200"/>
              <a:gd name="connsiteX17" fmla="*/ 1371600 w 3008085"/>
              <a:gd name="connsiteY17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08085" h="2743200">
                <a:moveTo>
                  <a:pt x="1371600" y="0"/>
                </a:moveTo>
                <a:cubicBezTo>
                  <a:pt x="1939736" y="0"/>
                  <a:pt x="2427193" y="345424"/>
                  <a:pt x="2635413" y="837711"/>
                </a:cubicBezTo>
                <a:lnTo>
                  <a:pt x="2659780" y="904286"/>
                </a:lnTo>
                <a:lnTo>
                  <a:pt x="2659920" y="904531"/>
                </a:lnTo>
                <a:cubicBezTo>
                  <a:pt x="2739818" y="1042726"/>
                  <a:pt x="2786675" y="1097517"/>
                  <a:pt x="2984716" y="1130166"/>
                </a:cubicBezTo>
                <a:lnTo>
                  <a:pt x="3008085" y="1442219"/>
                </a:lnTo>
                <a:cubicBezTo>
                  <a:pt x="2826226" y="1468710"/>
                  <a:pt x="2774586" y="1543083"/>
                  <a:pt x="2718079" y="1677083"/>
                </a:cubicBezTo>
                <a:lnTo>
                  <a:pt x="2690194" y="1745798"/>
                </a:lnTo>
                <a:lnTo>
                  <a:pt x="2681536" y="1779472"/>
                </a:lnTo>
                <a:cubicBezTo>
                  <a:pt x="2588026" y="2080114"/>
                  <a:pt x="2393868" y="2336412"/>
                  <a:pt x="2138475" y="2508953"/>
                </a:cubicBezTo>
                <a:lnTo>
                  <a:pt x="2123517" y="2518039"/>
                </a:lnTo>
                <a:lnTo>
                  <a:pt x="2081739" y="2549409"/>
                </a:lnTo>
                <a:cubicBezTo>
                  <a:pt x="2028340" y="2582798"/>
                  <a:pt x="1971256" y="2611880"/>
                  <a:pt x="1909922" y="2635977"/>
                </a:cubicBezTo>
                <a:lnTo>
                  <a:pt x="1827940" y="2663796"/>
                </a:lnTo>
                <a:lnTo>
                  <a:pt x="1779472" y="2681536"/>
                </a:lnTo>
                <a:cubicBezTo>
                  <a:pt x="1650626" y="2721611"/>
                  <a:pt x="1513634" y="2743200"/>
                  <a:pt x="1371600" y="2743200"/>
                </a:cubicBezTo>
                <a:cubicBezTo>
                  <a:pt x="614086" y="2743200"/>
                  <a:pt x="0" y="2129114"/>
                  <a:pt x="0" y="1371600"/>
                </a:cubicBez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任意形状 32">
            <a:extLst>
              <a:ext uri="{FF2B5EF4-FFF2-40B4-BE49-F238E27FC236}">
                <a16:creationId xmlns:a16="http://schemas.microsoft.com/office/drawing/2014/main" xmlns="" id="{B2E27311-86E3-44E7-B5C1-1D5F79694190}"/>
              </a:ext>
            </a:extLst>
          </p:cNvPr>
          <p:cNvSpPr/>
          <p:nvPr/>
        </p:nvSpPr>
        <p:spPr>
          <a:xfrm rot="10800000" flipH="1">
            <a:off x="3882250" y="1619695"/>
            <a:ext cx="2653134" cy="2419506"/>
          </a:xfrm>
          <a:custGeom>
            <a:avLst/>
            <a:gdLst>
              <a:gd name="connsiteX0" fmla="*/ 1371600 w 3008085"/>
              <a:gd name="connsiteY0" fmla="*/ 0 h 2743200"/>
              <a:gd name="connsiteX1" fmla="*/ 2635413 w 3008085"/>
              <a:gd name="connsiteY1" fmla="*/ 837711 h 2743200"/>
              <a:gd name="connsiteX2" fmla="*/ 2659780 w 3008085"/>
              <a:gd name="connsiteY2" fmla="*/ 904286 h 2743200"/>
              <a:gd name="connsiteX3" fmla="*/ 2659920 w 3008085"/>
              <a:gd name="connsiteY3" fmla="*/ 904531 h 2743200"/>
              <a:gd name="connsiteX4" fmla="*/ 2984716 w 3008085"/>
              <a:gd name="connsiteY4" fmla="*/ 1130166 h 2743200"/>
              <a:gd name="connsiteX5" fmla="*/ 3008085 w 3008085"/>
              <a:gd name="connsiteY5" fmla="*/ 1442219 h 2743200"/>
              <a:gd name="connsiteX6" fmla="*/ 2718079 w 3008085"/>
              <a:gd name="connsiteY6" fmla="*/ 1677083 h 2743200"/>
              <a:gd name="connsiteX7" fmla="*/ 2690194 w 3008085"/>
              <a:gd name="connsiteY7" fmla="*/ 1745798 h 2743200"/>
              <a:gd name="connsiteX8" fmla="*/ 2681536 w 3008085"/>
              <a:gd name="connsiteY8" fmla="*/ 1779472 h 2743200"/>
              <a:gd name="connsiteX9" fmla="*/ 2138475 w 3008085"/>
              <a:gd name="connsiteY9" fmla="*/ 2508953 h 2743200"/>
              <a:gd name="connsiteX10" fmla="*/ 2123517 w 3008085"/>
              <a:gd name="connsiteY10" fmla="*/ 2518039 h 2743200"/>
              <a:gd name="connsiteX11" fmla="*/ 2081739 w 3008085"/>
              <a:gd name="connsiteY11" fmla="*/ 2549409 h 2743200"/>
              <a:gd name="connsiteX12" fmla="*/ 1909922 w 3008085"/>
              <a:gd name="connsiteY12" fmla="*/ 2635977 h 2743200"/>
              <a:gd name="connsiteX13" fmla="*/ 1827940 w 3008085"/>
              <a:gd name="connsiteY13" fmla="*/ 2663796 h 2743200"/>
              <a:gd name="connsiteX14" fmla="*/ 1779472 w 3008085"/>
              <a:gd name="connsiteY14" fmla="*/ 2681536 h 2743200"/>
              <a:gd name="connsiteX15" fmla="*/ 1371600 w 3008085"/>
              <a:gd name="connsiteY15" fmla="*/ 2743200 h 2743200"/>
              <a:gd name="connsiteX16" fmla="*/ 0 w 3008085"/>
              <a:gd name="connsiteY16" fmla="*/ 1371600 h 2743200"/>
              <a:gd name="connsiteX17" fmla="*/ 1371600 w 3008085"/>
              <a:gd name="connsiteY17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08085" h="2743200">
                <a:moveTo>
                  <a:pt x="1371600" y="0"/>
                </a:moveTo>
                <a:cubicBezTo>
                  <a:pt x="1939736" y="0"/>
                  <a:pt x="2427193" y="345424"/>
                  <a:pt x="2635413" y="837711"/>
                </a:cubicBezTo>
                <a:lnTo>
                  <a:pt x="2659780" y="904286"/>
                </a:lnTo>
                <a:lnTo>
                  <a:pt x="2659920" y="904531"/>
                </a:lnTo>
                <a:cubicBezTo>
                  <a:pt x="2739818" y="1042726"/>
                  <a:pt x="2786675" y="1097517"/>
                  <a:pt x="2984716" y="1130166"/>
                </a:cubicBezTo>
                <a:lnTo>
                  <a:pt x="3008085" y="1442219"/>
                </a:lnTo>
                <a:cubicBezTo>
                  <a:pt x="2826226" y="1468710"/>
                  <a:pt x="2774586" y="1543083"/>
                  <a:pt x="2718079" y="1677083"/>
                </a:cubicBezTo>
                <a:lnTo>
                  <a:pt x="2690194" y="1745798"/>
                </a:lnTo>
                <a:lnTo>
                  <a:pt x="2681536" y="1779472"/>
                </a:lnTo>
                <a:cubicBezTo>
                  <a:pt x="2588026" y="2080114"/>
                  <a:pt x="2393868" y="2336412"/>
                  <a:pt x="2138475" y="2508953"/>
                </a:cubicBezTo>
                <a:lnTo>
                  <a:pt x="2123517" y="2518039"/>
                </a:lnTo>
                <a:lnTo>
                  <a:pt x="2081739" y="2549409"/>
                </a:lnTo>
                <a:cubicBezTo>
                  <a:pt x="2028340" y="2582798"/>
                  <a:pt x="1971256" y="2611880"/>
                  <a:pt x="1909922" y="2635977"/>
                </a:cubicBezTo>
                <a:lnTo>
                  <a:pt x="1827940" y="2663796"/>
                </a:lnTo>
                <a:lnTo>
                  <a:pt x="1779472" y="2681536"/>
                </a:lnTo>
                <a:cubicBezTo>
                  <a:pt x="1650626" y="2721611"/>
                  <a:pt x="1513634" y="2743200"/>
                  <a:pt x="1371600" y="2743200"/>
                </a:cubicBezTo>
                <a:cubicBezTo>
                  <a:pt x="614086" y="2743200"/>
                  <a:pt x="0" y="2129114"/>
                  <a:pt x="0" y="1371600"/>
                </a:cubicBez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任意形状 33">
            <a:extLst>
              <a:ext uri="{FF2B5EF4-FFF2-40B4-BE49-F238E27FC236}">
                <a16:creationId xmlns:a16="http://schemas.microsoft.com/office/drawing/2014/main" xmlns="" id="{7126D5FE-31BD-47DB-A973-B4747BA2ED00}"/>
              </a:ext>
            </a:extLst>
          </p:cNvPr>
          <p:cNvSpPr/>
          <p:nvPr/>
        </p:nvSpPr>
        <p:spPr>
          <a:xfrm rot="10800000">
            <a:off x="6336651" y="1619695"/>
            <a:ext cx="2653134" cy="2419506"/>
          </a:xfrm>
          <a:custGeom>
            <a:avLst/>
            <a:gdLst>
              <a:gd name="connsiteX0" fmla="*/ 1371600 w 3008085"/>
              <a:gd name="connsiteY0" fmla="*/ 0 h 2743200"/>
              <a:gd name="connsiteX1" fmla="*/ 2635413 w 3008085"/>
              <a:gd name="connsiteY1" fmla="*/ 837711 h 2743200"/>
              <a:gd name="connsiteX2" fmla="*/ 2659780 w 3008085"/>
              <a:gd name="connsiteY2" fmla="*/ 904286 h 2743200"/>
              <a:gd name="connsiteX3" fmla="*/ 2659920 w 3008085"/>
              <a:gd name="connsiteY3" fmla="*/ 904531 h 2743200"/>
              <a:gd name="connsiteX4" fmla="*/ 2984716 w 3008085"/>
              <a:gd name="connsiteY4" fmla="*/ 1130166 h 2743200"/>
              <a:gd name="connsiteX5" fmla="*/ 3008085 w 3008085"/>
              <a:gd name="connsiteY5" fmla="*/ 1442219 h 2743200"/>
              <a:gd name="connsiteX6" fmla="*/ 2718079 w 3008085"/>
              <a:gd name="connsiteY6" fmla="*/ 1677083 h 2743200"/>
              <a:gd name="connsiteX7" fmla="*/ 2690194 w 3008085"/>
              <a:gd name="connsiteY7" fmla="*/ 1745798 h 2743200"/>
              <a:gd name="connsiteX8" fmla="*/ 2681536 w 3008085"/>
              <a:gd name="connsiteY8" fmla="*/ 1779472 h 2743200"/>
              <a:gd name="connsiteX9" fmla="*/ 2138475 w 3008085"/>
              <a:gd name="connsiteY9" fmla="*/ 2508953 h 2743200"/>
              <a:gd name="connsiteX10" fmla="*/ 2123517 w 3008085"/>
              <a:gd name="connsiteY10" fmla="*/ 2518039 h 2743200"/>
              <a:gd name="connsiteX11" fmla="*/ 2081739 w 3008085"/>
              <a:gd name="connsiteY11" fmla="*/ 2549409 h 2743200"/>
              <a:gd name="connsiteX12" fmla="*/ 1909922 w 3008085"/>
              <a:gd name="connsiteY12" fmla="*/ 2635977 h 2743200"/>
              <a:gd name="connsiteX13" fmla="*/ 1827940 w 3008085"/>
              <a:gd name="connsiteY13" fmla="*/ 2663796 h 2743200"/>
              <a:gd name="connsiteX14" fmla="*/ 1779472 w 3008085"/>
              <a:gd name="connsiteY14" fmla="*/ 2681536 h 2743200"/>
              <a:gd name="connsiteX15" fmla="*/ 1371600 w 3008085"/>
              <a:gd name="connsiteY15" fmla="*/ 2743200 h 2743200"/>
              <a:gd name="connsiteX16" fmla="*/ 0 w 3008085"/>
              <a:gd name="connsiteY16" fmla="*/ 1371600 h 2743200"/>
              <a:gd name="connsiteX17" fmla="*/ 1371600 w 3008085"/>
              <a:gd name="connsiteY17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08085" h="2743200">
                <a:moveTo>
                  <a:pt x="1371600" y="0"/>
                </a:moveTo>
                <a:cubicBezTo>
                  <a:pt x="1939736" y="0"/>
                  <a:pt x="2427193" y="345424"/>
                  <a:pt x="2635413" y="837711"/>
                </a:cubicBezTo>
                <a:lnTo>
                  <a:pt x="2659780" y="904286"/>
                </a:lnTo>
                <a:lnTo>
                  <a:pt x="2659920" y="904531"/>
                </a:lnTo>
                <a:cubicBezTo>
                  <a:pt x="2739818" y="1042726"/>
                  <a:pt x="2786675" y="1097517"/>
                  <a:pt x="2984716" y="1130166"/>
                </a:cubicBezTo>
                <a:lnTo>
                  <a:pt x="3008085" y="1442219"/>
                </a:lnTo>
                <a:cubicBezTo>
                  <a:pt x="2826226" y="1468710"/>
                  <a:pt x="2774586" y="1543083"/>
                  <a:pt x="2718079" y="1677083"/>
                </a:cubicBezTo>
                <a:lnTo>
                  <a:pt x="2690194" y="1745798"/>
                </a:lnTo>
                <a:lnTo>
                  <a:pt x="2681536" y="1779472"/>
                </a:lnTo>
                <a:cubicBezTo>
                  <a:pt x="2588026" y="2080114"/>
                  <a:pt x="2393868" y="2336412"/>
                  <a:pt x="2138475" y="2508953"/>
                </a:cubicBezTo>
                <a:lnTo>
                  <a:pt x="2123517" y="2518039"/>
                </a:lnTo>
                <a:lnTo>
                  <a:pt x="2081739" y="2549409"/>
                </a:lnTo>
                <a:cubicBezTo>
                  <a:pt x="2028340" y="2582798"/>
                  <a:pt x="1971256" y="2611880"/>
                  <a:pt x="1909922" y="2635977"/>
                </a:cubicBezTo>
                <a:lnTo>
                  <a:pt x="1827940" y="2663796"/>
                </a:lnTo>
                <a:lnTo>
                  <a:pt x="1779472" y="2681536"/>
                </a:lnTo>
                <a:cubicBezTo>
                  <a:pt x="1650626" y="2721611"/>
                  <a:pt x="1513634" y="2743200"/>
                  <a:pt x="1371600" y="2743200"/>
                </a:cubicBezTo>
                <a:cubicBezTo>
                  <a:pt x="614086" y="2743200"/>
                  <a:pt x="0" y="2129114"/>
                  <a:pt x="0" y="1371600"/>
                </a:cubicBez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任意形状 36">
            <a:extLst>
              <a:ext uri="{FF2B5EF4-FFF2-40B4-BE49-F238E27FC236}">
                <a16:creationId xmlns:a16="http://schemas.microsoft.com/office/drawing/2014/main" xmlns="" id="{1E551746-2C49-44CD-855C-D32D3AD38A4D}"/>
              </a:ext>
            </a:extLst>
          </p:cNvPr>
          <p:cNvSpPr/>
          <p:nvPr/>
        </p:nvSpPr>
        <p:spPr>
          <a:xfrm rot="10800000">
            <a:off x="8901397" y="1779353"/>
            <a:ext cx="2302985" cy="2100190"/>
          </a:xfrm>
          <a:custGeom>
            <a:avLst/>
            <a:gdLst>
              <a:gd name="connsiteX0" fmla="*/ 1371600 w 3008085"/>
              <a:gd name="connsiteY0" fmla="*/ 0 h 2743200"/>
              <a:gd name="connsiteX1" fmla="*/ 2635413 w 3008085"/>
              <a:gd name="connsiteY1" fmla="*/ 837711 h 2743200"/>
              <a:gd name="connsiteX2" fmla="*/ 2659780 w 3008085"/>
              <a:gd name="connsiteY2" fmla="*/ 904286 h 2743200"/>
              <a:gd name="connsiteX3" fmla="*/ 2659920 w 3008085"/>
              <a:gd name="connsiteY3" fmla="*/ 904531 h 2743200"/>
              <a:gd name="connsiteX4" fmla="*/ 2984716 w 3008085"/>
              <a:gd name="connsiteY4" fmla="*/ 1130166 h 2743200"/>
              <a:gd name="connsiteX5" fmla="*/ 3008085 w 3008085"/>
              <a:gd name="connsiteY5" fmla="*/ 1442219 h 2743200"/>
              <a:gd name="connsiteX6" fmla="*/ 2718079 w 3008085"/>
              <a:gd name="connsiteY6" fmla="*/ 1677083 h 2743200"/>
              <a:gd name="connsiteX7" fmla="*/ 2690194 w 3008085"/>
              <a:gd name="connsiteY7" fmla="*/ 1745798 h 2743200"/>
              <a:gd name="connsiteX8" fmla="*/ 2681536 w 3008085"/>
              <a:gd name="connsiteY8" fmla="*/ 1779472 h 2743200"/>
              <a:gd name="connsiteX9" fmla="*/ 2138475 w 3008085"/>
              <a:gd name="connsiteY9" fmla="*/ 2508953 h 2743200"/>
              <a:gd name="connsiteX10" fmla="*/ 2123517 w 3008085"/>
              <a:gd name="connsiteY10" fmla="*/ 2518039 h 2743200"/>
              <a:gd name="connsiteX11" fmla="*/ 2081739 w 3008085"/>
              <a:gd name="connsiteY11" fmla="*/ 2549409 h 2743200"/>
              <a:gd name="connsiteX12" fmla="*/ 1909922 w 3008085"/>
              <a:gd name="connsiteY12" fmla="*/ 2635977 h 2743200"/>
              <a:gd name="connsiteX13" fmla="*/ 1827940 w 3008085"/>
              <a:gd name="connsiteY13" fmla="*/ 2663796 h 2743200"/>
              <a:gd name="connsiteX14" fmla="*/ 1779472 w 3008085"/>
              <a:gd name="connsiteY14" fmla="*/ 2681536 h 2743200"/>
              <a:gd name="connsiteX15" fmla="*/ 1371600 w 3008085"/>
              <a:gd name="connsiteY15" fmla="*/ 2743200 h 2743200"/>
              <a:gd name="connsiteX16" fmla="*/ 0 w 3008085"/>
              <a:gd name="connsiteY16" fmla="*/ 1371600 h 2743200"/>
              <a:gd name="connsiteX17" fmla="*/ 1371600 w 3008085"/>
              <a:gd name="connsiteY17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08085" h="2743200">
                <a:moveTo>
                  <a:pt x="1371600" y="0"/>
                </a:moveTo>
                <a:cubicBezTo>
                  <a:pt x="1939736" y="0"/>
                  <a:pt x="2427193" y="345424"/>
                  <a:pt x="2635413" y="837711"/>
                </a:cubicBezTo>
                <a:lnTo>
                  <a:pt x="2659780" y="904286"/>
                </a:lnTo>
                <a:lnTo>
                  <a:pt x="2659920" y="904531"/>
                </a:lnTo>
                <a:cubicBezTo>
                  <a:pt x="2739818" y="1042726"/>
                  <a:pt x="2786675" y="1097517"/>
                  <a:pt x="2984716" y="1130166"/>
                </a:cubicBezTo>
                <a:lnTo>
                  <a:pt x="3008085" y="1442219"/>
                </a:lnTo>
                <a:cubicBezTo>
                  <a:pt x="2826226" y="1468710"/>
                  <a:pt x="2774586" y="1543083"/>
                  <a:pt x="2718079" y="1677083"/>
                </a:cubicBezTo>
                <a:lnTo>
                  <a:pt x="2690194" y="1745798"/>
                </a:lnTo>
                <a:lnTo>
                  <a:pt x="2681536" y="1779472"/>
                </a:lnTo>
                <a:cubicBezTo>
                  <a:pt x="2588026" y="2080114"/>
                  <a:pt x="2393868" y="2336412"/>
                  <a:pt x="2138475" y="2508953"/>
                </a:cubicBezTo>
                <a:lnTo>
                  <a:pt x="2123517" y="2518039"/>
                </a:lnTo>
                <a:lnTo>
                  <a:pt x="2081739" y="2549409"/>
                </a:lnTo>
                <a:cubicBezTo>
                  <a:pt x="2028340" y="2582798"/>
                  <a:pt x="1971256" y="2611880"/>
                  <a:pt x="1909922" y="2635977"/>
                </a:cubicBezTo>
                <a:lnTo>
                  <a:pt x="1827940" y="2663796"/>
                </a:lnTo>
                <a:lnTo>
                  <a:pt x="1779472" y="2681536"/>
                </a:lnTo>
                <a:cubicBezTo>
                  <a:pt x="1650626" y="2721611"/>
                  <a:pt x="1513634" y="2743200"/>
                  <a:pt x="1371600" y="2743200"/>
                </a:cubicBezTo>
                <a:cubicBezTo>
                  <a:pt x="614086" y="2743200"/>
                  <a:pt x="0" y="2129114"/>
                  <a:pt x="0" y="1371600"/>
                </a:cubicBez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任意形状 37">
            <a:extLst>
              <a:ext uri="{FF2B5EF4-FFF2-40B4-BE49-F238E27FC236}">
                <a16:creationId xmlns:a16="http://schemas.microsoft.com/office/drawing/2014/main" xmlns="" id="{884C4641-D658-400C-819D-CAB2B3FD2540}"/>
              </a:ext>
            </a:extLst>
          </p:cNvPr>
          <p:cNvSpPr/>
          <p:nvPr/>
        </p:nvSpPr>
        <p:spPr>
          <a:xfrm rot="10800000" flipH="1">
            <a:off x="6770918" y="1779353"/>
            <a:ext cx="2302985" cy="2100190"/>
          </a:xfrm>
          <a:custGeom>
            <a:avLst/>
            <a:gdLst>
              <a:gd name="connsiteX0" fmla="*/ 1371600 w 3008085"/>
              <a:gd name="connsiteY0" fmla="*/ 0 h 2743200"/>
              <a:gd name="connsiteX1" fmla="*/ 2635413 w 3008085"/>
              <a:gd name="connsiteY1" fmla="*/ 837711 h 2743200"/>
              <a:gd name="connsiteX2" fmla="*/ 2659780 w 3008085"/>
              <a:gd name="connsiteY2" fmla="*/ 904286 h 2743200"/>
              <a:gd name="connsiteX3" fmla="*/ 2659920 w 3008085"/>
              <a:gd name="connsiteY3" fmla="*/ 904531 h 2743200"/>
              <a:gd name="connsiteX4" fmla="*/ 2984716 w 3008085"/>
              <a:gd name="connsiteY4" fmla="*/ 1130166 h 2743200"/>
              <a:gd name="connsiteX5" fmla="*/ 3008085 w 3008085"/>
              <a:gd name="connsiteY5" fmla="*/ 1442219 h 2743200"/>
              <a:gd name="connsiteX6" fmla="*/ 2718079 w 3008085"/>
              <a:gd name="connsiteY6" fmla="*/ 1677083 h 2743200"/>
              <a:gd name="connsiteX7" fmla="*/ 2690194 w 3008085"/>
              <a:gd name="connsiteY7" fmla="*/ 1745798 h 2743200"/>
              <a:gd name="connsiteX8" fmla="*/ 2681536 w 3008085"/>
              <a:gd name="connsiteY8" fmla="*/ 1779472 h 2743200"/>
              <a:gd name="connsiteX9" fmla="*/ 2138475 w 3008085"/>
              <a:gd name="connsiteY9" fmla="*/ 2508953 h 2743200"/>
              <a:gd name="connsiteX10" fmla="*/ 2123517 w 3008085"/>
              <a:gd name="connsiteY10" fmla="*/ 2518039 h 2743200"/>
              <a:gd name="connsiteX11" fmla="*/ 2081739 w 3008085"/>
              <a:gd name="connsiteY11" fmla="*/ 2549409 h 2743200"/>
              <a:gd name="connsiteX12" fmla="*/ 1909922 w 3008085"/>
              <a:gd name="connsiteY12" fmla="*/ 2635977 h 2743200"/>
              <a:gd name="connsiteX13" fmla="*/ 1827940 w 3008085"/>
              <a:gd name="connsiteY13" fmla="*/ 2663796 h 2743200"/>
              <a:gd name="connsiteX14" fmla="*/ 1779472 w 3008085"/>
              <a:gd name="connsiteY14" fmla="*/ 2681536 h 2743200"/>
              <a:gd name="connsiteX15" fmla="*/ 1371600 w 3008085"/>
              <a:gd name="connsiteY15" fmla="*/ 2743200 h 2743200"/>
              <a:gd name="connsiteX16" fmla="*/ 0 w 3008085"/>
              <a:gd name="connsiteY16" fmla="*/ 1371600 h 2743200"/>
              <a:gd name="connsiteX17" fmla="*/ 1371600 w 3008085"/>
              <a:gd name="connsiteY17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08085" h="2743200">
                <a:moveTo>
                  <a:pt x="1371600" y="0"/>
                </a:moveTo>
                <a:cubicBezTo>
                  <a:pt x="1939736" y="0"/>
                  <a:pt x="2427193" y="345424"/>
                  <a:pt x="2635413" y="837711"/>
                </a:cubicBezTo>
                <a:lnTo>
                  <a:pt x="2659780" y="904286"/>
                </a:lnTo>
                <a:lnTo>
                  <a:pt x="2659920" y="904531"/>
                </a:lnTo>
                <a:cubicBezTo>
                  <a:pt x="2739818" y="1042726"/>
                  <a:pt x="2786675" y="1097517"/>
                  <a:pt x="2984716" y="1130166"/>
                </a:cubicBezTo>
                <a:lnTo>
                  <a:pt x="3008085" y="1442219"/>
                </a:lnTo>
                <a:cubicBezTo>
                  <a:pt x="2826226" y="1468710"/>
                  <a:pt x="2774586" y="1543083"/>
                  <a:pt x="2718079" y="1677083"/>
                </a:cubicBezTo>
                <a:lnTo>
                  <a:pt x="2690194" y="1745798"/>
                </a:lnTo>
                <a:lnTo>
                  <a:pt x="2681536" y="1779472"/>
                </a:lnTo>
                <a:cubicBezTo>
                  <a:pt x="2588026" y="2080114"/>
                  <a:pt x="2393868" y="2336412"/>
                  <a:pt x="2138475" y="2508953"/>
                </a:cubicBezTo>
                <a:lnTo>
                  <a:pt x="2123517" y="2518039"/>
                </a:lnTo>
                <a:lnTo>
                  <a:pt x="2081739" y="2549409"/>
                </a:lnTo>
                <a:cubicBezTo>
                  <a:pt x="2028340" y="2582798"/>
                  <a:pt x="1971256" y="2611880"/>
                  <a:pt x="1909922" y="2635977"/>
                </a:cubicBezTo>
                <a:lnTo>
                  <a:pt x="1827940" y="2663796"/>
                </a:lnTo>
                <a:lnTo>
                  <a:pt x="1779472" y="2681536"/>
                </a:lnTo>
                <a:cubicBezTo>
                  <a:pt x="1650626" y="2721611"/>
                  <a:pt x="1513634" y="2743200"/>
                  <a:pt x="1371600" y="2743200"/>
                </a:cubicBezTo>
                <a:cubicBezTo>
                  <a:pt x="614086" y="2743200"/>
                  <a:pt x="0" y="2129114"/>
                  <a:pt x="0" y="1371600"/>
                </a:cubicBez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093DBB5E-7293-4E99-9080-E5EE3AF4E8A8}"/>
              </a:ext>
            </a:extLst>
          </p:cNvPr>
          <p:cNvSpPr/>
          <p:nvPr/>
        </p:nvSpPr>
        <p:spPr>
          <a:xfrm>
            <a:off x="9263743" y="1953523"/>
            <a:ext cx="1780669" cy="178066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D6735565-6366-4E25-958A-0CB249DBC5E0}"/>
              </a:ext>
            </a:extLst>
          </p:cNvPr>
          <p:cNvSpPr txBox="1"/>
          <p:nvPr/>
        </p:nvSpPr>
        <p:spPr>
          <a:xfrm>
            <a:off x="1614473" y="1252092"/>
            <a:ext cx="801691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99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kumimoji="1" lang="zh-CN" altLang="en-US" sz="199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0C06E35-54A3-42FC-B90E-572E056BBDAE}"/>
              </a:ext>
            </a:extLst>
          </p:cNvPr>
          <p:cNvSpPr txBox="1"/>
          <p:nvPr/>
        </p:nvSpPr>
        <p:spPr>
          <a:xfrm>
            <a:off x="4708605" y="1457848"/>
            <a:ext cx="8016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kumimoji="1" lang="zh-CN" altLang="en-US" sz="1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D55D7512-96D9-4E2E-B380-917D7D5B1E23}"/>
              </a:ext>
            </a:extLst>
          </p:cNvPr>
          <p:cNvSpPr txBox="1"/>
          <p:nvPr/>
        </p:nvSpPr>
        <p:spPr>
          <a:xfrm>
            <a:off x="7435312" y="1673291"/>
            <a:ext cx="80169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3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kumimoji="1" lang="zh-CN" altLang="en-US" sz="13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8555F7E9-42A3-4A4C-8424-6AD0D66B1662}"/>
              </a:ext>
            </a:extLst>
          </p:cNvPr>
          <p:cNvSpPr txBox="1"/>
          <p:nvPr/>
        </p:nvSpPr>
        <p:spPr>
          <a:xfrm>
            <a:off x="9696238" y="1898423"/>
            <a:ext cx="80169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5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kumimoji="1" lang="zh-CN" altLang="en-US" sz="1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29C0BC7A-F1BE-4A3B-943F-85593076887C}"/>
              </a:ext>
            </a:extLst>
          </p:cNvPr>
          <p:cNvSpPr txBox="1"/>
          <p:nvPr/>
        </p:nvSpPr>
        <p:spPr>
          <a:xfrm>
            <a:off x="827269" y="4751312"/>
            <a:ext cx="2670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21DD08F2-142A-4751-BF27-4F225D289E72}"/>
              </a:ext>
            </a:extLst>
          </p:cNvPr>
          <p:cNvSpPr txBox="1"/>
          <p:nvPr/>
        </p:nvSpPr>
        <p:spPr>
          <a:xfrm>
            <a:off x="869800" y="4320119"/>
            <a:ext cx="2236502" cy="40010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0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DE4B3B55-86A7-495B-BE85-95AC0E870103}"/>
              </a:ext>
            </a:extLst>
          </p:cNvPr>
          <p:cNvSpPr txBox="1"/>
          <p:nvPr/>
        </p:nvSpPr>
        <p:spPr>
          <a:xfrm>
            <a:off x="3832027" y="4320119"/>
            <a:ext cx="2236502" cy="40010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0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260083F-545A-4E07-BA3F-0136C7A87965}"/>
              </a:ext>
            </a:extLst>
          </p:cNvPr>
          <p:cNvSpPr txBox="1"/>
          <p:nvPr/>
        </p:nvSpPr>
        <p:spPr>
          <a:xfrm>
            <a:off x="6455229" y="4320119"/>
            <a:ext cx="2236502" cy="40010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0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0EDD0852-EA67-491E-9B40-EF94940A8DC0}"/>
              </a:ext>
            </a:extLst>
          </p:cNvPr>
          <p:cNvSpPr txBox="1"/>
          <p:nvPr/>
        </p:nvSpPr>
        <p:spPr>
          <a:xfrm>
            <a:off x="9073903" y="4320119"/>
            <a:ext cx="2236502" cy="40010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0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23301BF7-C26F-4DB6-A04F-BE5B44307EF2}"/>
              </a:ext>
            </a:extLst>
          </p:cNvPr>
          <p:cNvSpPr txBox="1"/>
          <p:nvPr/>
        </p:nvSpPr>
        <p:spPr>
          <a:xfrm>
            <a:off x="3661519" y="4751312"/>
            <a:ext cx="2670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E52E6975-F555-42B1-BE82-5B696F896384}"/>
              </a:ext>
            </a:extLst>
          </p:cNvPr>
          <p:cNvSpPr txBox="1"/>
          <p:nvPr/>
        </p:nvSpPr>
        <p:spPr>
          <a:xfrm>
            <a:off x="6211124" y="4751312"/>
            <a:ext cx="2670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C4027E43-082D-46AC-BF3C-8B1607EC4E14}"/>
              </a:ext>
            </a:extLst>
          </p:cNvPr>
          <p:cNvSpPr txBox="1"/>
          <p:nvPr/>
        </p:nvSpPr>
        <p:spPr>
          <a:xfrm>
            <a:off x="8947254" y="4751312"/>
            <a:ext cx="2670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685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3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8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6A32039F-B856-4B1F-A4C9-A8C62D4396E2}"/>
              </a:ext>
            </a:extLst>
          </p:cNvPr>
          <p:cNvGrpSpPr/>
          <p:nvPr/>
        </p:nvGrpSpPr>
        <p:grpSpPr>
          <a:xfrm>
            <a:off x="2529819" y="1651876"/>
            <a:ext cx="7132361" cy="3335879"/>
            <a:chOff x="2415397" y="1498623"/>
            <a:chExt cx="8112125" cy="3794125"/>
          </a:xfrm>
        </p:grpSpPr>
        <p:sp>
          <p:nvSpPr>
            <p:cNvPr id="8" name="Oval 9">
              <a:extLst>
                <a:ext uri="{FF2B5EF4-FFF2-40B4-BE49-F238E27FC236}">
                  <a16:creationId xmlns:a16="http://schemas.microsoft.com/office/drawing/2014/main" xmlns="" id="{C1730FC8-81B7-4810-8B32-690C51CCEF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14547" y="3627461"/>
              <a:ext cx="1552575" cy="1557337"/>
            </a:xfrm>
            <a:prstGeom prst="ellipse">
              <a:avLst/>
            </a:prstGeom>
            <a:solidFill>
              <a:srgbClr val="C151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10">
              <a:extLst>
                <a:ext uri="{FF2B5EF4-FFF2-40B4-BE49-F238E27FC236}">
                  <a16:creationId xmlns:a16="http://schemas.microsoft.com/office/drawing/2014/main" xmlns="" id="{EE32DD71-DDD8-47C5-8CC7-FEABFA8104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3447" y="2986111"/>
              <a:ext cx="1557337" cy="1555750"/>
            </a:xfrm>
            <a:prstGeom prst="ellipse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3">
              <a:extLst>
                <a:ext uri="{FF2B5EF4-FFF2-40B4-BE49-F238E27FC236}">
                  <a16:creationId xmlns:a16="http://schemas.microsoft.com/office/drawing/2014/main" xmlns="" id="{3BC501FF-A34E-48FE-89B0-57D4E7E0F4E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99759" y="2492398"/>
              <a:ext cx="4975225" cy="2800350"/>
            </a:xfrm>
            <a:custGeom>
              <a:avLst/>
              <a:gdLst>
                <a:gd name="T0" fmla="*/ 19 w 1009"/>
                <a:gd name="T1" fmla="*/ 404 h 567"/>
                <a:gd name="T2" fmla="*/ 0 w 1009"/>
                <a:gd name="T3" fmla="*/ 410 h 567"/>
                <a:gd name="T4" fmla="*/ 97 w 1009"/>
                <a:gd name="T5" fmla="*/ 465 h 567"/>
                <a:gd name="T6" fmla="*/ 755 w 1009"/>
                <a:gd name="T7" fmla="*/ 565 h 567"/>
                <a:gd name="T8" fmla="*/ 774 w 1009"/>
                <a:gd name="T9" fmla="*/ 567 h 567"/>
                <a:gd name="T10" fmla="*/ 880 w 1009"/>
                <a:gd name="T11" fmla="*/ 516 h 567"/>
                <a:gd name="T12" fmla="*/ 867 w 1009"/>
                <a:gd name="T13" fmla="*/ 505 h 567"/>
                <a:gd name="T14" fmla="*/ 774 w 1009"/>
                <a:gd name="T15" fmla="*/ 543 h 567"/>
                <a:gd name="T16" fmla="*/ 755 w 1009"/>
                <a:gd name="T17" fmla="*/ 541 h 567"/>
                <a:gd name="T18" fmla="*/ 97 w 1009"/>
                <a:gd name="T19" fmla="*/ 441 h 567"/>
                <a:gd name="T20" fmla="*/ 19 w 1009"/>
                <a:gd name="T21" fmla="*/ 404 h 567"/>
                <a:gd name="T22" fmla="*/ 1008 w 1009"/>
                <a:gd name="T23" fmla="*/ 0 h 567"/>
                <a:gd name="T24" fmla="*/ 1005 w 1009"/>
                <a:gd name="T25" fmla="*/ 14 h 567"/>
                <a:gd name="T26" fmla="*/ 955 w 1009"/>
                <a:gd name="T27" fmla="*/ 231 h 567"/>
                <a:gd name="T28" fmla="*/ 960 w 1009"/>
                <a:gd name="T29" fmla="*/ 230 h 567"/>
                <a:gd name="T30" fmla="*/ 1005 w 1009"/>
                <a:gd name="T31" fmla="*/ 38 h 567"/>
                <a:gd name="T32" fmla="*/ 1008 w 1009"/>
                <a:gd name="T33" fmla="*/ 0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9" h="567">
                  <a:moveTo>
                    <a:pt x="19" y="404"/>
                  </a:moveTo>
                  <a:cubicBezTo>
                    <a:pt x="13" y="406"/>
                    <a:pt x="6" y="409"/>
                    <a:pt x="0" y="410"/>
                  </a:cubicBezTo>
                  <a:cubicBezTo>
                    <a:pt x="26" y="439"/>
                    <a:pt x="61" y="460"/>
                    <a:pt x="97" y="465"/>
                  </a:cubicBezTo>
                  <a:cubicBezTo>
                    <a:pt x="755" y="565"/>
                    <a:pt x="755" y="565"/>
                    <a:pt x="755" y="565"/>
                  </a:cubicBezTo>
                  <a:cubicBezTo>
                    <a:pt x="761" y="566"/>
                    <a:pt x="768" y="567"/>
                    <a:pt x="774" y="567"/>
                  </a:cubicBezTo>
                  <a:cubicBezTo>
                    <a:pt x="815" y="567"/>
                    <a:pt x="854" y="547"/>
                    <a:pt x="880" y="516"/>
                  </a:cubicBezTo>
                  <a:cubicBezTo>
                    <a:pt x="875" y="512"/>
                    <a:pt x="871" y="509"/>
                    <a:pt x="867" y="505"/>
                  </a:cubicBezTo>
                  <a:cubicBezTo>
                    <a:pt x="842" y="529"/>
                    <a:pt x="808" y="543"/>
                    <a:pt x="774" y="543"/>
                  </a:cubicBezTo>
                  <a:cubicBezTo>
                    <a:pt x="768" y="543"/>
                    <a:pt x="761" y="542"/>
                    <a:pt x="755" y="541"/>
                  </a:cubicBezTo>
                  <a:cubicBezTo>
                    <a:pt x="97" y="441"/>
                    <a:pt x="97" y="441"/>
                    <a:pt x="97" y="441"/>
                  </a:cubicBezTo>
                  <a:cubicBezTo>
                    <a:pt x="69" y="437"/>
                    <a:pt x="42" y="423"/>
                    <a:pt x="19" y="404"/>
                  </a:cubicBezTo>
                  <a:moveTo>
                    <a:pt x="1008" y="0"/>
                  </a:moveTo>
                  <a:cubicBezTo>
                    <a:pt x="1007" y="4"/>
                    <a:pt x="1007" y="9"/>
                    <a:pt x="1005" y="14"/>
                  </a:cubicBezTo>
                  <a:cubicBezTo>
                    <a:pt x="955" y="231"/>
                    <a:pt x="955" y="231"/>
                    <a:pt x="955" y="231"/>
                  </a:cubicBezTo>
                  <a:cubicBezTo>
                    <a:pt x="956" y="231"/>
                    <a:pt x="958" y="231"/>
                    <a:pt x="960" y="230"/>
                  </a:cubicBezTo>
                  <a:cubicBezTo>
                    <a:pt x="1005" y="38"/>
                    <a:pt x="1005" y="38"/>
                    <a:pt x="1005" y="38"/>
                  </a:cubicBezTo>
                  <a:cubicBezTo>
                    <a:pt x="1009" y="25"/>
                    <a:pt x="1009" y="12"/>
                    <a:pt x="1008" y="0"/>
                  </a:cubicBezTo>
                </a:path>
              </a:pathLst>
            </a:custGeom>
            <a:solidFill>
              <a:srgbClr val="D4A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4">
              <a:extLst>
                <a:ext uri="{FF2B5EF4-FFF2-40B4-BE49-F238E27FC236}">
                  <a16:creationId xmlns:a16="http://schemas.microsoft.com/office/drawing/2014/main" xmlns="" id="{41233FEC-E662-4067-893A-73204E949287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4897" y="3627461"/>
              <a:ext cx="458787" cy="1412875"/>
            </a:xfrm>
            <a:custGeom>
              <a:avLst/>
              <a:gdLst>
                <a:gd name="T0" fmla="*/ 93 w 93"/>
                <a:gd name="T1" fmla="*/ 0 h 286"/>
                <a:gd name="T2" fmla="*/ 88 w 93"/>
                <a:gd name="T3" fmla="*/ 1 h 286"/>
                <a:gd name="T4" fmla="*/ 39 w 93"/>
                <a:gd name="T5" fmla="*/ 209 h 286"/>
                <a:gd name="T6" fmla="*/ 0 w 93"/>
                <a:gd name="T7" fmla="*/ 275 h 286"/>
                <a:gd name="T8" fmla="*/ 13 w 93"/>
                <a:gd name="T9" fmla="*/ 286 h 286"/>
                <a:gd name="T10" fmla="*/ 39 w 93"/>
                <a:gd name="T11" fmla="*/ 233 h 286"/>
                <a:gd name="T12" fmla="*/ 93 w 93"/>
                <a:gd name="T13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286">
                  <a:moveTo>
                    <a:pt x="93" y="0"/>
                  </a:moveTo>
                  <a:cubicBezTo>
                    <a:pt x="91" y="1"/>
                    <a:pt x="89" y="1"/>
                    <a:pt x="88" y="1"/>
                  </a:cubicBezTo>
                  <a:cubicBezTo>
                    <a:pt x="39" y="209"/>
                    <a:pt x="39" y="209"/>
                    <a:pt x="39" y="209"/>
                  </a:cubicBezTo>
                  <a:cubicBezTo>
                    <a:pt x="33" y="235"/>
                    <a:pt x="19" y="258"/>
                    <a:pt x="0" y="275"/>
                  </a:cubicBezTo>
                  <a:cubicBezTo>
                    <a:pt x="4" y="279"/>
                    <a:pt x="8" y="282"/>
                    <a:pt x="13" y="286"/>
                  </a:cubicBezTo>
                  <a:cubicBezTo>
                    <a:pt x="25" y="271"/>
                    <a:pt x="34" y="253"/>
                    <a:pt x="39" y="233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solidFill>
              <a:srgbClr val="A445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5">
              <a:extLst>
                <a:ext uri="{FF2B5EF4-FFF2-40B4-BE49-F238E27FC236}">
                  <a16:creationId xmlns:a16="http://schemas.microsoft.com/office/drawing/2014/main" xmlns="" id="{3800B0E5-820C-47D9-BC28-2761CA633E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9872" y="2867048"/>
              <a:ext cx="23812" cy="138112"/>
            </a:xfrm>
            <a:custGeom>
              <a:avLst/>
              <a:gdLst>
                <a:gd name="T0" fmla="*/ 1 w 5"/>
                <a:gd name="T1" fmla="*/ 0 h 28"/>
                <a:gd name="T2" fmla="*/ 1 w 5"/>
                <a:gd name="T3" fmla="*/ 28 h 28"/>
                <a:gd name="T4" fmla="*/ 5 w 5"/>
                <a:gd name="T5" fmla="*/ 27 h 28"/>
                <a:gd name="T6" fmla="*/ 1 w 5"/>
                <a:gd name="T7" fmla="*/ 5 h 28"/>
                <a:gd name="T8" fmla="*/ 1 w 5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8">
                  <a:moveTo>
                    <a:pt x="1" y="0"/>
                  </a:moveTo>
                  <a:cubicBezTo>
                    <a:pt x="0" y="9"/>
                    <a:pt x="0" y="18"/>
                    <a:pt x="1" y="28"/>
                  </a:cubicBezTo>
                  <a:cubicBezTo>
                    <a:pt x="2" y="27"/>
                    <a:pt x="3" y="27"/>
                    <a:pt x="5" y="27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1" y="2"/>
                    <a:pt x="1" y="0"/>
                  </a:cubicBezTo>
                </a:path>
              </a:pathLst>
            </a:custGeom>
            <a:solidFill>
              <a:srgbClr val="D4A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26">
              <a:extLst>
                <a:ext uri="{FF2B5EF4-FFF2-40B4-BE49-F238E27FC236}">
                  <a16:creationId xmlns:a16="http://schemas.microsoft.com/office/drawing/2014/main" xmlns="" id="{BBBC0FBC-4DBD-4B17-95AE-8A349CCE7F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4634" y="3000398"/>
              <a:ext cx="458787" cy="1517650"/>
            </a:xfrm>
            <a:custGeom>
              <a:avLst/>
              <a:gdLst>
                <a:gd name="T0" fmla="*/ 4 w 93"/>
                <a:gd name="T1" fmla="*/ 0 h 307"/>
                <a:gd name="T2" fmla="*/ 0 w 93"/>
                <a:gd name="T3" fmla="*/ 1 h 307"/>
                <a:gd name="T4" fmla="*/ 0 w 93"/>
                <a:gd name="T5" fmla="*/ 2 h 307"/>
                <a:gd name="T6" fmla="*/ 31 w 93"/>
                <a:gd name="T7" fmla="*/ 221 h 307"/>
                <a:gd name="T8" fmla="*/ 74 w 93"/>
                <a:gd name="T9" fmla="*/ 307 h 307"/>
                <a:gd name="T10" fmla="*/ 93 w 93"/>
                <a:gd name="T11" fmla="*/ 301 h 307"/>
                <a:gd name="T12" fmla="*/ 31 w 93"/>
                <a:gd name="T13" fmla="*/ 197 h 307"/>
                <a:gd name="T14" fmla="*/ 4 w 93"/>
                <a:gd name="T15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307">
                  <a:moveTo>
                    <a:pt x="4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1" y="221"/>
                    <a:pt x="31" y="221"/>
                    <a:pt x="31" y="221"/>
                  </a:cubicBezTo>
                  <a:cubicBezTo>
                    <a:pt x="36" y="252"/>
                    <a:pt x="52" y="283"/>
                    <a:pt x="74" y="307"/>
                  </a:cubicBezTo>
                  <a:cubicBezTo>
                    <a:pt x="80" y="306"/>
                    <a:pt x="87" y="303"/>
                    <a:pt x="93" y="301"/>
                  </a:cubicBezTo>
                  <a:cubicBezTo>
                    <a:pt x="61" y="274"/>
                    <a:pt x="37" y="236"/>
                    <a:pt x="31" y="19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7">
              <a:extLst>
                <a:ext uri="{FF2B5EF4-FFF2-40B4-BE49-F238E27FC236}">
                  <a16:creationId xmlns:a16="http://schemas.microsoft.com/office/drawing/2014/main" xmlns="" id="{2DF6BC0A-891C-430B-832B-257FDC350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0184" y="1982811"/>
              <a:ext cx="5445125" cy="3235325"/>
            </a:xfrm>
            <a:custGeom>
              <a:avLst/>
              <a:gdLst>
                <a:gd name="T0" fmla="*/ 180 w 1104"/>
                <a:gd name="T1" fmla="*/ 544 h 655"/>
                <a:gd name="T2" fmla="*/ 40 w 1104"/>
                <a:gd name="T3" fmla="*/ 403 h 655"/>
                <a:gd name="T4" fmla="*/ 9 w 1104"/>
                <a:gd name="T5" fmla="*/ 184 h 655"/>
                <a:gd name="T6" fmla="*/ 116 w 1104"/>
                <a:gd name="T7" fmla="*/ 54 h 655"/>
                <a:gd name="T8" fmla="*/ 993 w 1104"/>
                <a:gd name="T9" fmla="*/ 4 h 655"/>
                <a:gd name="T10" fmla="*/ 1088 w 1104"/>
                <a:gd name="T11" fmla="*/ 117 h 655"/>
                <a:gd name="T12" fmla="*/ 989 w 1104"/>
                <a:gd name="T13" fmla="*/ 542 h 655"/>
                <a:gd name="T14" fmla="*/ 838 w 1104"/>
                <a:gd name="T15" fmla="*/ 644 h 655"/>
                <a:gd name="T16" fmla="*/ 180 w 1104"/>
                <a:gd name="T17" fmla="*/ 544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4" h="655">
                  <a:moveTo>
                    <a:pt x="180" y="544"/>
                  </a:moveTo>
                  <a:cubicBezTo>
                    <a:pt x="113" y="534"/>
                    <a:pt x="50" y="471"/>
                    <a:pt x="40" y="403"/>
                  </a:cubicBezTo>
                  <a:cubicBezTo>
                    <a:pt x="9" y="184"/>
                    <a:pt x="9" y="184"/>
                    <a:pt x="9" y="184"/>
                  </a:cubicBezTo>
                  <a:cubicBezTo>
                    <a:pt x="0" y="117"/>
                    <a:pt x="48" y="58"/>
                    <a:pt x="116" y="54"/>
                  </a:cubicBezTo>
                  <a:cubicBezTo>
                    <a:pt x="993" y="4"/>
                    <a:pt x="993" y="4"/>
                    <a:pt x="993" y="4"/>
                  </a:cubicBezTo>
                  <a:cubicBezTo>
                    <a:pt x="1061" y="0"/>
                    <a:pt x="1104" y="51"/>
                    <a:pt x="1088" y="117"/>
                  </a:cubicBezTo>
                  <a:cubicBezTo>
                    <a:pt x="989" y="542"/>
                    <a:pt x="989" y="542"/>
                    <a:pt x="989" y="542"/>
                  </a:cubicBezTo>
                  <a:cubicBezTo>
                    <a:pt x="973" y="609"/>
                    <a:pt x="905" y="655"/>
                    <a:pt x="838" y="644"/>
                  </a:cubicBezTo>
                  <a:cubicBezTo>
                    <a:pt x="180" y="544"/>
                    <a:pt x="180" y="544"/>
                    <a:pt x="180" y="54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33">
              <a:extLst>
                <a:ext uri="{FF2B5EF4-FFF2-40B4-BE49-F238E27FC236}">
                  <a16:creationId xmlns:a16="http://schemas.microsoft.com/office/drawing/2014/main" xmlns="" id="{EB70A30E-C420-4E4A-8B7F-706CD3A4F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5397" y="2160611"/>
              <a:ext cx="765175" cy="765175"/>
            </a:xfrm>
            <a:custGeom>
              <a:avLst/>
              <a:gdLst>
                <a:gd name="T0" fmla="*/ 144 w 155"/>
                <a:gd name="T1" fmla="*/ 58 h 155"/>
                <a:gd name="T2" fmla="*/ 97 w 155"/>
                <a:gd name="T3" fmla="*/ 144 h 155"/>
                <a:gd name="T4" fmla="*/ 10 w 155"/>
                <a:gd name="T5" fmla="*/ 97 h 155"/>
                <a:gd name="T6" fmla="*/ 58 w 155"/>
                <a:gd name="T7" fmla="*/ 10 h 155"/>
                <a:gd name="T8" fmla="*/ 144 w 155"/>
                <a:gd name="T9" fmla="*/ 5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5">
                  <a:moveTo>
                    <a:pt x="144" y="58"/>
                  </a:moveTo>
                  <a:cubicBezTo>
                    <a:pt x="155" y="95"/>
                    <a:pt x="134" y="134"/>
                    <a:pt x="97" y="144"/>
                  </a:cubicBezTo>
                  <a:cubicBezTo>
                    <a:pt x="60" y="155"/>
                    <a:pt x="21" y="134"/>
                    <a:pt x="10" y="97"/>
                  </a:cubicBezTo>
                  <a:cubicBezTo>
                    <a:pt x="0" y="60"/>
                    <a:pt x="21" y="21"/>
                    <a:pt x="58" y="10"/>
                  </a:cubicBezTo>
                  <a:cubicBezTo>
                    <a:pt x="95" y="0"/>
                    <a:pt x="134" y="21"/>
                    <a:pt x="144" y="5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4">
              <a:extLst>
                <a:ext uri="{FF2B5EF4-FFF2-40B4-BE49-F238E27FC236}">
                  <a16:creationId xmlns:a16="http://schemas.microsoft.com/office/drawing/2014/main" xmlns="" id="{18CFC4CB-CCDE-4FC5-808B-F50B042AC0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8134" y="1701823"/>
              <a:ext cx="765175" cy="765175"/>
            </a:xfrm>
            <a:custGeom>
              <a:avLst/>
              <a:gdLst>
                <a:gd name="T0" fmla="*/ 144 w 155"/>
                <a:gd name="T1" fmla="*/ 58 h 155"/>
                <a:gd name="T2" fmla="*/ 97 w 155"/>
                <a:gd name="T3" fmla="*/ 144 h 155"/>
                <a:gd name="T4" fmla="*/ 10 w 155"/>
                <a:gd name="T5" fmla="*/ 97 h 155"/>
                <a:gd name="T6" fmla="*/ 58 w 155"/>
                <a:gd name="T7" fmla="*/ 10 h 155"/>
                <a:gd name="T8" fmla="*/ 144 w 155"/>
                <a:gd name="T9" fmla="*/ 5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5">
                  <a:moveTo>
                    <a:pt x="144" y="58"/>
                  </a:moveTo>
                  <a:cubicBezTo>
                    <a:pt x="155" y="95"/>
                    <a:pt x="134" y="134"/>
                    <a:pt x="97" y="144"/>
                  </a:cubicBezTo>
                  <a:cubicBezTo>
                    <a:pt x="60" y="155"/>
                    <a:pt x="21" y="134"/>
                    <a:pt x="10" y="97"/>
                  </a:cubicBezTo>
                  <a:cubicBezTo>
                    <a:pt x="0" y="60"/>
                    <a:pt x="21" y="21"/>
                    <a:pt x="58" y="10"/>
                  </a:cubicBezTo>
                  <a:cubicBezTo>
                    <a:pt x="95" y="0"/>
                    <a:pt x="134" y="21"/>
                    <a:pt x="144" y="5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35">
              <a:extLst>
                <a:ext uri="{FF2B5EF4-FFF2-40B4-BE49-F238E27FC236}">
                  <a16:creationId xmlns:a16="http://schemas.microsoft.com/office/drawing/2014/main" xmlns="" id="{E6D04A02-93DF-4947-AC8A-DB4A77EA6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0672" y="1676423"/>
              <a:ext cx="1982787" cy="2030412"/>
            </a:xfrm>
            <a:custGeom>
              <a:avLst/>
              <a:gdLst>
                <a:gd name="T0" fmla="*/ 374 w 402"/>
                <a:gd name="T1" fmla="*/ 155 h 411"/>
                <a:gd name="T2" fmla="*/ 253 w 402"/>
                <a:gd name="T3" fmla="*/ 384 h 411"/>
                <a:gd name="T4" fmla="*/ 28 w 402"/>
                <a:gd name="T5" fmla="*/ 256 h 411"/>
                <a:gd name="T6" fmla="*/ 149 w 402"/>
                <a:gd name="T7" fmla="*/ 27 h 411"/>
                <a:gd name="T8" fmla="*/ 374 w 402"/>
                <a:gd name="T9" fmla="*/ 155 h 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2" h="411">
                  <a:moveTo>
                    <a:pt x="374" y="155"/>
                  </a:moveTo>
                  <a:cubicBezTo>
                    <a:pt x="402" y="254"/>
                    <a:pt x="348" y="356"/>
                    <a:pt x="253" y="384"/>
                  </a:cubicBezTo>
                  <a:cubicBezTo>
                    <a:pt x="157" y="411"/>
                    <a:pt x="57" y="354"/>
                    <a:pt x="28" y="256"/>
                  </a:cubicBezTo>
                  <a:cubicBezTo>
                    <a:pt x="0" y="157"/>
                    <a:pt x="54" y="55"/>
                    <a:pt x="149" y="27"/>
                  </a:cubicBezTo>
                  <a:cubicBezTo>
                    <a:pt x="245" y="0"/>
                    <a:pt x="345" y="57"/>
                    <a:pt x="374" y="155"/>
                  </a:cubicBezTo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36">
              <a:extLst>
                <a:ext uri="{FF2B5EF4-FFF2-40B4-BE49-F238E27FC236}">
                  <a16:creationId xmlns:a16="http://schemas.microsoft.com/office/drawing/2014/main" xmlns="" id="{BE0E42F1-89E4-47AD-8497-6E2791D6F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6747" y="2625748"/>
              <a:ext cx="503237" cy="627062"/>
            </a:xfrm>
            <a:custGeom>
              <a:avLst/>
              <a:gdLst>
                <a:gd name="T0" fmla="*/ 1 w 102"/>
                <a:gd name="T1" fmla="*/ 72 h 127"/>
                <a:gd name="T2" fmla="*/ 55 w 102"/>
                <a:gd name="T3" fmla="*/ 7 h 127"/>
                <a:gd name="T4" fmla="*/ 95 w 102"/>
                <a:gd name="T5" fmla="*/ 27 h 127"/>
                <a:gd name="T6" fmla="*/ 87 w 102"/>
                <a:gd name="T7" fmla="*/ 99 h 127"/>
                <a:gd name="T8" fmla="*/ 33 w 102"/>
                <a:gd name="T9" fmla="*/ 119 h 127"/>
                <a:gd name="T10" fmla="*/ 1 w 102"/>
                <a:gd name="T11" fmla="*/ 72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127">
                  <a:moveTo>
                    <a:pt x="1" y="72"/>
                  </a:moveTo>
                  <a:cubicBezTo>
                    <a:pt x="3" y="42"/>
                    <a:pt x="23" y="17"/>
                    <a:pt x="55" y="7"/>
                  </a:cubicBezTo>
                  <a:cubicBezTo>
                    <a:pt x="76" y="0"/>
                    <a:pt x="89" y="6"/>
                    <a:pt x="95" y="27"/>
                  </a:cubicBezTo>
                  <a:cubicBezTo>
                    <a:pt x="102" y="52"/>
                    <a:pt x="99" y="76"/>
                    <a:pt x="87" y="99"/>
                  </a:cubicBezTo>
                  <a:cubicBezTo>
                    <a:pt x="75" y="119"/>
                    <a:pt x="55" y="127"/>
                    <a:pt x="33" y="119"/>
                  </a:cubicBezTo>
                  <a:cubicBezTo>
                    <a:pt x="12" y="112"/>
                    <a:pt x="0" y="96"/>
                    <a:pt x="1" y="72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7">
              <a:extLst>
                <a:ext uri="{FF2B5EF4-FFF2-40B4-BE49-F238E27FC236}">
                  <a16:creationId xmlns:a16="http://schemas.microsoft.com/office/drawing/2014/main" xmlns="" id="{213B8C71-2754-444C-8F53-7B43C8992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3284" y="2773386"/>
              <a:ext cx="133350" cy="196850"/>
            </a:xfrm>
            <a:custGeom>
              <a:avLst/>
              <a:gdLst>
                <a:gd name="T0" fmla="*/ 24 w 27"/>
                <a:gd name="T1" fmla="*/ 17 h 40"/>
                <a:gd name="T2" fmla="*/ 19 w 27"/>
                <a:gd name="T3" fmla="*/ 38 h 40"/>
                <a:gd name="T4" fmla="*/ 3 w 27"/>
                <a:gd name="T5" fmla="*/ 23 h 40"/>
                <a:gd name="T6" fmla="*/ 8 w 27"/>
                <a:gd name="T7" fmla="*/ 2 h 40"/>
                <a:gd name="T8" fmla="*/ 24 w 27"/>
                <a:gd name="T9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40">
                  <a:moveTo>
                    <a:pt x="24" y="17"/>
                  </a:moveTo>
                  <a:cubicBezTo>
                    <a:pt x="27" y="27"/>
                    <a:pt x="25" y="36"/>
                    <a:pt x="19" y="38"/>
                  </a:cubicBezTo>
                  <a:cubicBezTo>
                    <a:pt x="13" y="40"/>
                    <a:pt x="6" y="33"/>
                    <a:pt x="3" y="23"/>
                  </a:cubicBezTo>
                  <a:cubicBezTo>
                    <a:pt x="0" y="13"/>
                    <a:pt x="2" y="4"/>
                    <a:pt x="8" y="2"/>
                  </a:cubicBezTo>
                  <a:cubicBezTo>
                    <a:pt x="14" y="0"/>
                    <a:pt x="21" y="7"/>
                    <a:pt x="24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8">
              <a:extLst>
                <a:ext uri="{FF2B5EF4-FFF2-40B4-BE49-F238E27FC236}">
                  <a16:creationId xmlns:a16="http://schemas.microsoft.com/office/drawing/2014/main" xmlns="" id="{EB5AFAE6-B128-4FE4-BED4-EE59BA33CB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1447" y="2427311"/>
              <a:ext cx="611187" cy="568325"/>
            </a:xfrm>
            <a:custGeom>
              <a:avLst/>
              <a:gdLst>
                <a:gd name="T0" fmla="*/ 110 w 124"/>
                <a:gd name="T1" fmla="*/ 35 h 115"/>
                <a:gd name="T2" fmla="*/ 29 w 124"/>
                <a:gd name="T3" fmla="*/ 9 h 115"/>
                <a:gd name="T4" fmla="*/ 6 w 124"/>
                <a:gd name="T5" fmla="*/ 48 h 115"/>
                <a:gd name="T6" fmla="*/ 52 w 124"/>
                <a:gd name="T7" fmla="*/ 103 h 115"/>
                <a:gd name="T8" fmla="*/ 108 w 124"/>
                <a:gd name="T9" fmla="*/ 92 h 115"/>
                <a:gd name="T10" fmla="*/ 110 w 124"/>
                <a:gd name="T11" fmla="*/ 3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115">
                  <a:moveTo>
                    <a:pt x="110" y="35"/>
                  </a:moveTo>
                  <a:cubicBezTo>
                    <a:pt x="91" y="11"/>
                    <a:pt x="61" y="0"/>
                    <a:pt x="29" y="9"/>
                  </a:cubicBezTo>
                  <a:cubicBezTo>
                    <a:pt x="7" y="14"/>
                    <a:pt x="0" y="26"/>
                    <a:pt x="6" y="48"/>
                  </a:cubicBezTo>
                  <a:cubicBezTo>
                    <a:pt x="14" y="72"/>
                    <a:pt x="29" y="91"/>
                    <a:pt x="52" y="103"/>
                  </a:cubicBezTo>
                  <a:cubicBezTo>
                    <a:pt x="72" y="115"/>
                    <a:pt x="93" y="110"/>
                    <a:pt x="108" y="92"/>
                  </a:cubicBezTo>
                  <a:cubicBezTo>
                    <a:pt x="122" y="75"/>
                    <a:pt x="124" y="55"/>
                    <a:pt x="110" y="35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9">
              <a:extLst>
                <a:ext uri="{FF2B5EF4-FFF2-40B4-BE49-F238E27FC236}">
                  <a16:creationId xmlns:a16="http://schemas.microsoft.com/office/drawing/2014/main" xmlns="" id="{F55A2575-BB63-463F-AE5D-572635DF66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3372" y="2570186"/>
              <a:ext cx="133350" cy="193675"/>
            </a:xfrm>
            <a:custGeom>
              <a:avLst/>
              <a:gdLst>
                <a:gd name="T0" fmla="*/ 3 w 27"/>
                <a:gd name="T1" fmla="*/ 23 h 39"/>
                <a:gd name="T2" fmla="*/ 19 w 27"/>
                <a:gd name="T3" fmla="*/ 38 h 39"/>
                <a:gd name="T4" fmla="*/ 24 w 27"/>
                <a:gd name="T5" fmla="*/ 17 h 39"/>
                <a:gd name="T6" fmla="*/ 8 w 27"/>
                <a:gd name="T7" fmla="*/ 2 h 39"/>
                <a:gd name="T8" fmla="*/ 3 w 27"/>
                <a:gd name="T9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9">
                  <a:moveTo>
                    <a:pt x="3" y="23"/>
                  </a:moveTo>
                  <a:cubicBezTo>
                    <a:pt x="6" y="33"/>
                    <a:pt x="13" y="39"/>
                    <a:pt x="19" y="38"/>
                  </a:cubicBezTo>
                  <a:cubicBezTo>
                    <a:pt x="25" y="36"/>
                    <a:pt x="27" y="26"/>
                    <a:pt x="24" y="17"/>
                  </a:cubicBezTo>
                  <a:cubicBezTo>
                    <a:pt x="22" y="7"/>
                    <a:pt x="14" y="0"/>
                    <a:pt x="8" y="2"/>
                  </a:cubicBezTo>
                  <a:cubicBezTo>
                    <a:pt x="2" y="3"/>
                    <a:pt x="0" y="13"/>
                    <a:pt x="3" y="2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40">
              <a:extLst>
                <a:ext uri="{FF2B5EF4-FFF2-40B4-BE49-F238E27FC236}">
                  <a16:creationId xmlns:a16="http://schemas.microsoft.com/office/drawing/2014/main" xmlns="" id="{CC12C9BB-6225-4776-A9DC-44DD94FB83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2222" y="2897211"/>
              <a:ext cx="203200" cy="152400"/>
            </a:xfrm>
            <a:custGeom>
              <a:avLst/>
              <a:gdLst>
                <a:gd name="T0" fmla="*/ 39 w 41"/>
                <a:gd name="T1" fmla="*/ 10 h 31"/>
                <a:gd name="T2" fmla="*/ 24 w 41"/>
                <a:gd name="T3" fmla="*/ 28 h 31"/>
                <a:gd name="T4" fmla="*/ 2 w 41"/>
                <a:gd name="T5" fmla="*/ 21 h 31"/>
                <a:gd name="T6" fmla="*/ 17 w 41"/>
                <a:gd name="T7" fmla="*/ 3 h 31"/>
                <a:gd name="T8" fmla="*/ 39 w 41"/>
                <a:gd name="T9" fmla="*/ 1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31">
                  <a:moveTo>
                    <a:pt x="39" y="10"/>
                  </a:moveTo>
                  <a:cubicBezTo>
                    <a:pt x="41" y="17"/>
                    <a:pt x="34" y="25"/>
                    <a:pt x="24" y="28"/>
                  </a:cubicBezTo>
                  <a:cubicBezTo>
                    <a:pt x="14" y="31"/>
                    <a:pt x="4" y="27"/>
                    <a:pt x="2" y="21"/>
                  </a:cubicBezTo>
                  <a:cubicBezTo>
                    <a:pt x="0" y="14"/>
                    <a:pt x="7" y="6"/>
                    <a:pt x="17" y="3"/>
                  </a:cubicBezTo>
                  <a:cubicBezTo>
                    <a:pt x="27" y="0"/>
                    <a:pt x="37" y="3"/>
                    <a:pt x="39" y="1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41">
              <a:extLst>
                <a:ext uri="{FF2B5EF4-FFF2-40B4-BE49-F238E27FC236}">
                  <a16:creationId xmlns:a16="http://schemas.microsoft.com/office/drawing/2014/main" xmlns="" id="{A17D1FBB-022F-4908-8AAA-B1FBDC4A1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3484" y="3044848"/>
              <a:ext cx="196850" cy="128587"/>
            </a:xfrm>
            <a:custGeom>
              <a:avLst/>
              <a:gdLst>
                <a:gd name="T0" fmla="*/ 37 w 40"/>
                <a:gd name="T1" fmla="*/ 0 h 26"/>
                <a:gd name="T2" fmla="*/ 24 w 40"/>
                <a:gd name="T3" fmla="*/ 23 h 26"/>
                <a:gd name="T4" fmla="*/ 0 w 40"/>
                <a:gd name="T5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37" y="0"/>
                  </a:moveTo>
                  <a:cubicBezTo>
                    <a:pt x="40" y="13"/>
                    <a:pt x="33" y="21"/>
                    <a:pt x="24" y="23"/>
                  </a:cubicBezTo>
                  <a:cubicBezTo>
                    <a:pt x="14" y="26"/>
                    <a:pt x="3" y="19"/>
                    <a:pt x="0" y="10"/>
                  </a:cubicBezTo>
                </a:path>
              </a:pathLst>
            </a:custGeom>
            <a:noFill/>
            <a:ln w="39688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42">
              <a:extLst>
                <a:ext uri="{FF2B5EF4-FFF2-40B4-BE49-F238E27FC236}">
                  <a16:creationId xmlns:a16="http://schemas.microsoft.com/office/drawing/2014/main" xmlns="" id="{850B2B12-050B-4614-9713-342102C1CAE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6047" y="2990873"/>
              <a:ext cx="192087" cy="128587"/>
            </a:xfrm>
            <a:custGeom>
              <a:avLst/>
              <a:gdLst>
                <a:gd name="T0" fmla="*/ 0 w 39"/>
                <a:gd name="T1" fmla="*/ 11 h 26"/>
                <a:gd name="T2" fmla="*/ 23 w 39"/>
                <a:gd name="T3" fmla="*/ 24 h 26"/>
                <a:gd name="T4" fmla="*/ 36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0" y="11"/>
                  </a:moveTo>
                  <a:cubicBezTo>
                    <a:pt x="4" y="24"/>
                    <a:pt x="14" y="26"/>
                    <a:pt x="23" y="24"/>
                  </a:cubicBezTo>
                  <a:cubicBezTo>
                    <a:pt x="33" y="21"/>
                    <a:pt x="39" y="9"/>
                    <a:pt x="36" y="0"/>
                  </a:cubicBezTo>
                </a:path>
              </a:pathLst>
            </a:custGeom>
            <a:noFill/>
            <a:ln w="39688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43">
              <a:extLst>
                <a:ext uri="{FF2B5EF4-FFF2-40B4-BE49-F238E27FC236}">
                  <a16:creationId xmlns:a16="http://schemas.microsoft.com/office/drawing/2014/main" xmlns="" id="{9BC25B18-DDE8-446A-A75C-E5F99EF1AEB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1672" y="3109936"/>
              <a:ext cx="250825" cy="196850"/>
            </a:xfrm>
            <a:custGeom>
              <a:avLst/>
              <a:gdLst>
                <a:gd name="T0" fmla="*/ 49 w 51"/>
                <a:gd name="T1" fmla="*/ 13 h 40"/>
                <a:gd name="T2" fmla="*/ 31 w 51"/>
                <a:gd name="T3" fmla="*/ 36 h 40"/>
                <a:gd name="T4" fmla="*/ 3 w 51"/>
                <a:gd name="T5" fmla="*/ 26 h 40"/>
                <a:gd name="T6" fmla="*/ 21 w 51"/>
                <a:gd name="T7" fmla="*/ 3 h 40"/>
                <a:gd name="T8" fmla="*/ 49 w 51"/>
                <a:gd name="T9" fmla="*/ 1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40">
                  <a:moveTo>
                    <a:pt x="49" y="13"/>
                  </a:moveTo>
                  <a:cubicBezTo>
                    <a:pt x="51" y="22"/>
                    <a:pt x="43" y="32"/>
                    <a:pt x="31" y="36"/>
                  </a:cubicBezTo>
                  <a:cubicBezTo>
                    <a:pt x="18" y="40"/>
                    <a:pt x="6" y="35"/>
                    <a:pt x="3" y="26"/>
                  </a:cubicBezTo>
                  <a:cubicBezTo>
                    <a:pt x="0" y="17"/>
                    <a:pt x="8" y="7"/>
                    <a:pt x="21" y="3"/>
                  </a:cubicBezTo>
                  <a:cubicBezTo>
                    <a:pt x="34" y="0"/>
                    <a:pt x="46" y="4"/>
                    <a:pt x="49" y="13"/>
                  </a:cubicBezTo>
                </a:path>
              </a:pathLst>
            </a:custGeom>
            <a:solidFill>
              <a:srgbClr val="FF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44">
              <a:extLst>
                <a:ext uri="{FF2B5EF4-FFF2-40B4-BE49-F238E27FC236}">
                  <a16:creationId xmlns:a16="http://schemas.microsoft.com/office/drawing/2014/main" xmlns="" id="{50C3AB5D-1123-4220-A1CF-23D44E00995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9597" y="2763861"/>
              <a:ext cx="252412" cy="201612"/>
            </a:xfrm>
            <a:custGeom>
              <a:avLst/>
              <a:gdLst>
                <a:gd name="T0" fmla="*/ 48 w 51"/>
                <a:gd name="T1" fmla="*/ 14 h 41"/>
                <a:gd name="T2" fmla="*/ 30 w 51"/>
                <a:gd name="T3" fmla="*/ 37 h 41"/>
                <a:gd name="T4" fmla="*/ 3 w 51"/>
                <a:gd name="T5" fmla="*/ 27 h 41"/>
                <a:gd name="T6" fmla="*/ 21 w 51"/>
                <a:gd name="T7" fmla="*/ 4 h 41"/>
                <a:gd name="T8" fmla="*/ 48 w 51"/>
                <a:gd name="T9" fmla="*/ 1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41">
                  <a:moveTo>
                    <a:pt x="48" y="14"/>
                  </a:moveTo>
                  <a:cubicBezTo>
                    <a:pt x="51" y="23"/>
                    <a:pt x="43" y="33"/>
                    <a:pt x="30" y="37"/>
                  </a:cubicBezTo>
                  <a:cubicBezTo>
                    <a:pt x="18" y="41"/>
                    <a:pt x="5" y="36"/>
                    <a:pt x="3" y="27"/>
                  </a:cubicBezTo>
                  <a:cubicBezTo>
                    <a:pt x="0" y="18"/>
                    <a:pt x="8" y="8"/>
                    <a:pt x="21" y="4"/>
                  </a:cubicBezTo>
                  <a:cubicBezTo>
                    <a:pt x="33" y="0"/>
                    <a:pt x="46" y="5"/>
                    <a:pt x="48" y="14"/>
                  </a:cubicBezTo>
                </a:path>
              </a:pathLst>
            </a:custGeom>
            <a:solidFill>
              <a:srgbClr val="FF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45">
              <a:extLst>
                <a:ext uri="{FF2B5EF4-FFF2-40B4-BE49-F238E27FC236}">
                  <a16:creationId xmlns:a16="http://schemas.microsoft.com/office/drawing/2014/main" xmlns="" id="{B5B8D5A1-51FE-4F6F-A03B-47B2CDA3390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7572" y="2466998"/>
              <a:ext cx="2139950" cy="2139950"/>
            </a:xfrm>
            <a:custGeom>
              <a:avLst/>
              <a:gdLst>
                <a:gd name="T0" fmla="*/ 434 w 434"/>
                <a:gd name="T1" fmla="*/ 249 h 433"/>
                <a:gd name="T2" fmla="*/ 409 w 434"/>
                <a:gd name="T3" fmla="*/ 197 h 433"/>
                <a:gd name="T4" fmla="*/ 418 w 434"/>
                <a:gd name="T5" fmla="*/ 150 h 433"/>
                <a:gd name="T6" fmla="*/ 326 w 434"/>
                <a:gd name="T7" fmla="*/ 44 h 433"/>
                <a:gd name="T8" fmla="*/ 305 w 434"/>
                <a:gd name="T9" fmla="*/ 47 h 433"/>
                <a:gd name="T10" fmla="*/ 224 w 434"/>
                <a:gd name="T11" fmla="*/ 0 h 433"/>
                <a:gd name="T12" fmla="*/ 142 w 434"/>
                <a:gd name="T13" fmla="*/ 47 h 433"/>
                <a:gd name="T14" fmla="*/ 105 w 434"/>
                <a:gd name="T15" fmla="*/ 40 h 433"/>
                <a:gd name="T16" fmla="*/ 12 w 434"/>
                <a:gd name="T17" fmla="*/ 129 h 433"/>
                <a:gd name="T18" fmla="*/ 28 w 434"/>
                <a:gd name="T19" fmla="*/ 178 h 433"/>
                <a:gd name="T20" fmla="*/ 0 w 434"/>
                <a:gd name="T21" fmla="*/ 232 h 433"/>
                <a:gd name="T22" fmla="*/ 17 w 434"/>
                <a:gd name="T23" fmla="*/ 277 h 433"/>
                <a:gd name="T24" fmla="*/ 2 w 434"/>
                <a:gd name="T25" fmla="*/ 321 h 433"/>
                <a:gd name="T26" fmla="*/ 92 w 434"/>
                <a:gd name="T27" fmla="*/ 402 h 433"/>
                <a:gd name="T28" fmla="*/ 139 w 434"/>
                <a:gd name="T29" fmla="*/ 390 h 433"/>
                <a:gd name="T30" fmla="*/ 198 w 434"/>
                <a:gd name="T31" fmla="*/ 433 h 433"/>
                <a:gd name="T32" fmla="*/ 257 w 434"/>
                <a:gd name="T33" fmla="*/ 392 h 433"/>
                <a:gd name="T34" fmla="*/ 300 w 434"/>
                <a:gd name="T35" fmla="*/ 402 h 433"/>
                <a:gd name="T36" fmla="*/ 403 w 434"/>
                <a:gd name="T37" fmla="*/ 305 h 433"/>
                <a:gd name="T38" fmla="*/ 434 w 434"/>
                <a:gd name="T39" fmla="*/ 249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34" h="433">
                  <a:moveTo>
                    <a:pt x="434" y="249"/>
                  </a:moveTo>
                  <a:cubicBezTo>
                    <a:pt x="434" y="228"/>
                    <a:pt x="424" y="209"/>
                    <a:pt x="409" y="197"/>
                  </a:cubicBezTo>
                  <a:cubicBezTo>
                    <a:pt x="415" y="183"/>
                    <a:pt x="418" y="167"/>
                    <a:pt x="418" y="150"/>
                  </a:cubicBezTo>
                  <a:cubicBezTo>
                    <a:pt x="418" y="91"/>
                    <a:pt x="377" y="44"/>
                    <a:pt x="326" y="44"/>
                  </a:cubicBezTo>
                  <a:cubicBezTo>
                    <a:pt x="319" y="44"/>
                    <a:pt x="312" y="45"/>
                    <a:pt x="305" y="47"/>
                  </a:cubicBezTo>
                  <a:cubicBezTo>
                    <a:pt x="289" y="19"/>
                    <a:pt x="258" y="0"/>
                    <a:pt x="224" y="0"/>
                  </a:cubicBezTo>
                  <a:cubicBezTo>
                    <a:pt x="188" y="0"/>
                    <a:pt x="158" y="19"/>
                    <a:pt x="142" y="47"/>
                  </a:cubicBezTo>
                  <a:cubicBezTo>
                    <a:pt x="131" y="42"/>
                    <a:pt x="118" y="40"/>
                    <a:pt x="105" y="40"/>
                  </a:cubicBezTo>
                  <a:cubicBezTo>
                    <a:pt x="54" y="40"/>
                    <a:pt x="12" y="80"/>
                    <a:pt x="12" y="129"/>
                  </a:cubicBezTo>
                  <a:cubicBezTo>
                    <a:pt x="12" y="147"/>
                    <a:pt x="18" y="164"/>
                    <a:pt x="28" y="178"/>
                  </a:cubicBezTo>
                  <a:cubicBezTo>
                    <a:pt x="11" y="190"/>
                    <a:pt x="0" y="210"/>
                    <a:pt x="0" y="232"/>
                  </a:cubicBezTo>
                  <a:cubicBezTo>
                    <a:pt x="0" y="249"/>
                    <a:pt x="7" y="265"/>
                    <a:pt x="17" y="277"/>
                  </a:cubicBezTo>
                  <a:cubicBezTo>
                    <a:pt x="8" y="289"/>
                    <a:pt x="2" y="305"/>
                    <a:pt x="2" y="321"/>
                  </a:cubicBezTo>
                  <a:cubicBezTo>
                    <a:pt x="2" y="366"/>
                    <a:pt x="42" y="402"/>
                    <a:pt x="92" y="402"/>
                  </a:cubicBezTo>
                  <a:cubicBezTo>
                    <a:pt x="109" y="402"/>
                    <a:pt x="125" y="397"/>
                    <a:pt x="139" y="390"/>
                  </a:cubicBezTo>
                  <a:cubicBezTo>
                    <a:pt x="152" y="415"/>
                    <a:pt x="173" y="433"/>
                    <a:pt x="198" y="433"/>
                  </a:cubicBezTo>
                  <a:cubicBezTo>
                    <a:pt x="223" y="433"/>
                    <a:pt x="244" y="417"/>
                    <a:pt x="257" y="392"/>
                  </a:cubicBezTo>
                  <a:cubicBezTo>
                    <a:pt x="270" y="398"/>
                    <a:pt x="285" y="402"/>
                    <a:pt x="300" y="402"/>
                  </a:cubicBezTo>
                  <a:cubicBezTo>
                    <a:pt x="355" y="402"/>
                    <a:pt x="400" y="359"/>
                    <a:pt x="403" y="305"/>
                  </a:cubicBezTo>
                  <a:cubicBezTo>
                    <a:pt x="422" y="293"/>
                    <a:pt x="434" y="272"/>
                    <a:pt x="434" y="249"/>
                  </a:cubicBezTo>
                  <a:close/>
                </a:path>
              </a:pathLst>
            </a:custGeom>
            <a:solidFill>
              <a:srgbClr val="F05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46">
              <a:extLst>
                <a:ext uri="{FF2B5EF4-FFF2-40B4-BE49-F238E27FC236}">
                  <a16:creationId xmlns:a16="http://schemas.microsoft.com/office/drawing/2014/main" xmlns="" id="{5391BCE2-F117-45CE-B751-78F9E461DEC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3172" y="2921023"/>
              <a:ext cx="1419225" cy="1284287"/>
            </a:xfrm>
            <a:custGeom>
              <a:avLst/>
              <a:gdLst>
                <a:gd name="T0" fmla="*/ 266 w 288"/>
                <a:gd name="T1" fmla="*/ 150 h 260"/>
                <a:gd name="T2" fmla="*/ 272 w 288"/>
                <a:gd name="T3" fmla="*/ 116 h 260"/>
                <a:gd name="T4" fmla="*/ 144 w 288"/>
                <a:gd name="T5" fmla="*/ 0 h 260"/>
                <a:gd name="T6" fmla="*/ 16 w 288"/>
                <a:gd name="T7" fmla="*/ 116 h 260"/>
                <a:gd name="T8" fmla="*/ 22 w 288"/>
                <a:gd name="T9" fmla="*/ 150 h 260"/>
                <a:gd name="T10" fmla="*/ 0 w 288"/>
                <a:gd name="T11" fmla="*/ 188 h 260"/>
                <a:gd name="T12" fmla="*/ 144 w 288"/>
                <a:gd name="T13" fmla="*/ 260 h 260"/>
                <a:gd name="T14" fmla="*/ 288 w 288"/>
                <a:gd name="T15" fmla="*/ 188 h 260"/>
                <a:gd name="T16" fmla="*/ 266 w 288"/>
                <a:gd name="T17" fmla="*/ 15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8" h="260">
                  <a:moveTo>
                    <a:pt x="266" y="150"/>
                  </a:moveTo>
                  <a:cubicBezTo>
                    <a:pt x="270" y="139"/>
                    <a:pt x="272" y="128"/>
                    <a:pt x="272" y="116"/>
                  </a:cubicBezTo>
                  <a:cubicBezTo>
                    <a:pt x="272" y="52"/>
                    <a:pt x="214" y="0"/>
                    <a:pt x="144" y="0"/>
                  </a:cubicBezTo>
                  <a:cubicBezTo>
                    <a:pt x="73" y="0"/>
                    <a:pt x="16" y="52"/>
                    <a:pt x="16" y="116"/>
                  </a:cubicBezTo>
                  <a:cubicBezTo>
                    <a:pt x="16" y="128"/>
                    <a:pt x="18" y="139"/>
                    <a:pt x="22" y="150"/>
                  </a:cubicBezTo>
                  <a:cubicBezTo>
                    <a:pt x="8" y="161"/>
                    <a:pt x="0" y="174"/>
                    <a:pt x="0" y="188"/>
                  </a:cubicBezTo>
                  <a:cubicBezTo>
                    <a:pt x="0" y="228"/>
                    <a:pt x="64" y="260"/>
                    <a:pt x="144" y="260"/>
                  </a:cubicBezTo>
                  <a:cubicBezTo>
                    <a:pt x="223" y="260"/>
                    <a:pt x="288" y="228"/>
                    <a:pt x="288" y="188"/>
                  </a:cubicBezTo>
                  <a:cubicBezTo>
                    <a:pt x="288" y="174"/>
                    <a:pt x="280" y="161"/>
                    <a:pt x="266" y="150"/>
                  </a:cubicBezTo>
                  <a:close/>
                </a:path>
              </a:pathLst>
            </a:custGeom>
            <a:solidFill>
              <a:srgbClr val="FBB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47">
              <a:extLst>
                <a:ext uri="{FF2B5EF4-FFF2-40B4-BE49-F238E27FC236}">
                  <a16:creationId xmlns:a16="http://schemas.microsoft.com/office/drawing/2014/main" xmlns="" id="{F6D539CA-C0CA-4D87-BF68-2A92D25E27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8647" y="3751286"/>
              <a:ext cx="177800" cy="88900"/>
            </a:xfrm>
            <a:prstGeom prst="ellipse">
              <a:avLst/>
            </a:prstGeom>
            <a:solidFill>
              <a:srgbClr val="2500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Oval 48">
              <a:extLst>
                <a:ext uri="{FF2B5EF4-FFF2-40B4-BE49-F238E27FC236}">
                  <a16:creationId xmlns:a16="http://schemas.microsoft.com/office/drawing/2014/main" xmlns="" id="{45306F04-C606-436D-A5B0-B0BE46F87E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0647" y="3736998"/>
              <a:ext cx="231775" cy="93662"/>
            </a:xfrm>
            <a:prstGeom prst="ellipse">
              <a:avLst/>
            </a:pr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49">
              <a:extLst>
                <a:ext uri="{FF2B5EF4-FFF2-40B4-BE49-F238E27FC236}">
                  <a16:creationId xmlns:a16="http://schemas.microsoft.com/office/drawing/2014/main" xmlns="" id="{6F519DB8-845D-40AE-9965-E2E9ADC1E5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98859" y="3736998"/>
              <a:ext cx="231775" cy="93662"/>
            </a:xfrm>
            <a:prstGeom prst="ellipse">
              <a:avLst/>
            </a:pr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50">
              <a:extLst>
                <a:ext uri="{FF2B5EF4-FFF2-40B4-BE49-F238E27FC236}">
                  <a16:creationId xmlns:a16="http://schemas.microsoft.com/office/drawing/2014/main" xmlns="" id="{4D73E395-F3A8-40FC-9645-632009CC1177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0384" y="3875111"/>
              <a:ext cx="157162" cy="84137"/>
            </a:xfrm>
            <a:custGeom>
              <a:avLst/>
              <a:gdLst>
                <a:gd name="T0" fmla="*/ 32 w 32"/>
                <a:gd name="T1" fmla="*/ 0 h 17"/>
                <a:gd name="T2" fmla="*/ 16 w 32"/>
                <a:gd name="T3" fmla="*/ 17 h 17"/>
                <a:gd name="T4" fmla="*/ 0 w 32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17">
                  <a:moveTo>
                    <a:pt x="32" y="0"/>
                  </a:moveTo>
                  <a:cubicBezTo>
                    <a:pt x="32" y="13"/>
                    <a:pt x="24" y="17"/>
                    <a:pt x="16" y="17"/>
                  </a:cubicBezTo>
                  <a:cubicBezTo>
                    <a:pt x="8" y="16"/>
                    <a:pt x="0" y="8"/>
                    <a:pt x="0" y="0"/>
                  </a:cubicBezTo>
                </a:path>
              </a:pathLst>
            </a:custGeom>
            <a:noFill/>
            <a:ln w="20638" cap="rnd">
              <a:solidFill>
                <a:srgbClr val="25000E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51">
              <a:extLst>
                <a:ext uri="{FF2B5EF4-FFF2-40B4-BE49-F238E27FC236}">
                  <a16:creationId xmlns:a16="http://schemas.microsoft.com/office/drawing/2014/main" xmlns="" id="{30A0E4BE-9CE8-40FF-8881-1465B83B232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57547" y="3875111"/>
              <a:ext cx="158750" cy="84137"/>
            </a:xfrm>
            <a:custGeom>
              <a:avLst/>
              <a:gdLst>
                <a:gd name="T0" fmla="*/ 0 w 32"/>
                <a:gd name="T1" fmla="*/ 0 h 17"/>
                <a:gd name="T2" fmla="*/ 16 w 32"/>
                <a:gd name="T3" fmla="*/ 17 h 17"/>
                <a:gd name="T4" fmla="*/ 32 w 32"/>
                <a:gd name="T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17">
                  <a:moveTo>
                    <a:pt x="0" y="0"/>
                  </a:moveTo>
                  <a:cubicBezTo>
                    <a:pt x="0" y="13"/>
                    <a:pt x="8" y="17"/>
                    <a:pt x="16" y="17"/>
                  </a:cubicBezTo>
                  <a:cubicBezTo>
                    <a:pt x="24" y="17"/>
                    <a:pt x="32" y="9"/>
                    <a:pt x="32" y="1"/>
                  </a:cubicBezTo>
                </a:path>
              </a:pathLst>
            </a:custGeom>
            <a:noFill/>
            <a:ln w="20638" cap="rnd">
              <a:solidFill>
                <a:srgbClr val="25000E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Line 52">
              <a:extLst>
                <a:ext uri="{FF2B5EF4-FFF2-40B4-BE49-F238E27FC236}">
                  <a16:creationId xmlns:a16="http://schemas.microsoft.com/office/drawing/2014/main" xmlns="" id="{A50146AD-E7C7-4659-B86D-8C2654754F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57547" y="3786211"/>
              <a:ext cx="0" cy="119062"/>
            </a:xfrm>
            <a:prstGeom prst="line">
              <a:avLst/>
            </a:prstGeom>
            <a:noFill/>
            <a:ln w="20638" cap="rnd">
              <a:solidFill>
                <a:srgbClr val="25000E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3">
              <a:extLst>
                <a:ext uri="{FF2B5EF4-FFF2-40B4-BE49-F238E27FC236}">
                  <a16:creationId xmlns:a16="http://schemas.microsoft.com/office/drawing/2014/main" xmlns="" id="{D468DDD2-0CEC-4081-87EE-9CFAD37F6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8689197" y="2817836"/>
              <a:ext cx="384175" cy="385762"/>
            </a:xfrm>
            <a:custGeom>
              <a:avLst/>
              <a:gdLst>
                <a:gd name="T0" fmla="*/ 78 w 78"/>
                <a:gd name="T1" fmla="*/ 19 h 78"/>
                <a:gd name="T2" fmla="*/ 46 w 78"/>
                <a:gd name="T3" fmla="*/ 0 h 78"/>
                <a:gd name="T4" fmla="*/ 0 w 78"/>
                <a:gd name="T5" fmla="*/ 42 h 78"/>
                <a:gd name="T6" fmla="*/ 22 w 78"/>
                <a:gd name="T7" fmla="*/ 78 h 78"/>
                <a:gd name="T8" fmla="*/ 78 w 78"/>
                <a:gd name="T9" fmla="*/ 1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78" y="19"/>
                  </a:moveTo>
                  <a:cubicBezTo>
                    <a:pt x="78" y="19"/>
                    <a:pt x="71" y="0"/>
                    <a:pt x="46" y="0"/>
                  </a:cubicBezTo>
                  <a:cubicBezTo>
                    <a:pt x="20" y="0"/>
                    <a:pt x="0" y="24"/>
                    <a:pt x="0" y="42"/>
                  </a:cubicBezTo>
                  <a:cubicBezTo>
                    <a:pt x="0" y="59"/>
                    <a:pt x="14" y="73"/>
                    <a:pt x="22" y="78"/>
                  </a:cubicBezTo>
                  <a:cubicBezTo>
                    <a:pt x="34" y="64"/>
                    <a:pt x="58" y="36"/>
                    <a:pt x="78" y="19"/>
                  </a:cubicBezTo>
                  <a:close/>
                </a:path>
              </a:pathLst>
            </a:custGeom>
            <a:solidFill>
              <a:srgbClr val="FBB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54">
              <a:extLst>
                <a:ext uri="{FF2B5EF4-FFF2-40B4-BE49-F238E27FC236}">
                  <a16:creationId xmlns:a16="http://schemas.microsoft.com/office/drawing/2014/main" xmlns="" id="{41AE4826-B88E-4DF5-BEE7-A1984E9D7A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1747" y="2897211"/>
              <a:ext cx="193675" cy="187325"/>
            </a:xfrm>
            <a:custGeom>
              <a:avLst/>
              <a:gdLst>
                <a:gd name="T0" fmla="*/ 39 w 39"/>
                <a:gd name="T1" fmla="*/ 10 h 38"/>
                <a:gd name="T2" fmla="*/ 23 w 39"/>
                <a:gd name="T3" fmla="*/ 0 h 38"/>
                <a:gd name="T4" fmla="*/ 0 w 39"/>
                <a:gd name="T5" fmla="*/ 21 h 38"/>
                <a:gd name="T6" fmla="*/ 11 w 39"/>
                <a:gd name="T7" fmla="*/ 38 h 38"/>
                <a:gd name="T8" fmla="*/ 39 w 39"/>
                <a:gd name="T9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8">
                  <a:moveTo>
                    <a:pt x="39" y="10"/>
                  </a:moveTo>
                  <a:cubicBezTo>
                    <a:pt x="39" y="10"/>
                    <a:pt x="35" y="0"/>
                    <a:pt x="23" y="0"/>
                  </a:cubicBezTo>
                  <a:cubicBezTo>
                    <a:pt x="10" y="0"/>
                    <a:pt x="0" y="12"/>
                    <a:pt x="0" y="21"/>
                  </a:cubicBezTo>
                  <a:cubicBezTo>
                    <a:pt x="0" y="29"/>
                    <a:pt x="7" y="36"/>
                    <a:pt x="11" y="38"/>
                  </a:cubicBezTo>
                  <a:cubicBezTo>
                    <a:pt x="15" y="33"/>
                    <a:pt x="25" y="21"/>
                    <a:pt x="39" y="10"/>
                  </a:cubicBezTo>
                  <a:close/>
                </a:path>
              </a:pathLst>
            </a:cu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5">
              <a:extLst>
                <a:ext uri="{FF2B5EF4-FFF2-40B4-BE49-F238E27FC236}">
                  <a16:creationId xmlns:a16="http://schemas.microsoft.com/office/drawing/2014/main" xmlns="" id="{C8AFDCB3-65C2-4534-83EA-8643A367801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7184" y="3454423"/>
              <a:ext cx="109537" cy="188912"/>
            </a:xfrm>
            <a:custGeom>
              <a:avLst/>
              <a:gdLst>
                <a:gd name="T0" fmla="*/ 22 w 22"/>
                <a:gd name="T1" fmla="*/ 19 h 38"/>
                <a:gd name="T2" fmla="*/ 11 w 22"/>
                <a:gd name="T3" fmla="*/ 38 h 38"/>
                <a:gd name="T4" fmla="*/ 0 w 22"/>
                <a:gd name="T5" fmla="*/ 19 h 38"/>
                <a:gd name="T6" fmla="*/ 11 w 22"/>
                <a:gd name="T7" fmla="*/ 0 h 38"/>
                <a:gd name="T8" fmla="*/ 22 w 22"/>
                <a:gd name="T9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22" y="19"/>
                  </a:moveTo>
                  <a:cubicBezTo>
                    <a:pt x="22" y="29"/>
                    <a:pt x="17" y="38"/>
                    <a:pt x="11" y="38"/>
                  </a:cubicBezTo>
                  <a:cubicBezTo>
                    <a:pt x="5" y="38"/>
                    <a:pt x="0" y="29"/>
                    <a:pt x="0" y="19"/>
                  </a:cubicBezTo>
                  <a:cubicBezTo>
                    <a:pt x="0" y="9"/>
                    <a:pt x="5" y="0"/>
                    <a:pt x="11" y="0"/>
                  </a:cubicBezTo>
                  <a:cubicBezTo>
                    <a:pt x="17" y="0"/>
                    <a:pt x="22" y="8"/>
                    <a:pt x="22" y="19"/>
                  </a:cubicBezTo>
                </a:path>
              </a:pathLst>
            </a:custGeom>
            <a:solidFill>
              <a:srgbClr val="2500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6">
              <a:extLst>
                <a:ext uri="{FF2B5EF4-FFF2-40B4-BE49-F238E27FC236}">
                  <a16:creationId xmlns:a16="http://schemas.microsoft.com/office/drawing/2014/main" xmlns="" id="{0734535D-2F65-4A09-B722-E8E77495542D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0272" y="3454423"/>
              <a:ext cx="107950" cy="188912"/>
            </a:xfrm>
            <a:custGeom>
              <a:avLst/>
              <a:gdLst>
                <a:gd name="T0" fmla="*/ 22 w 22"/>
                <a:gd name="T1" fmla="*/ 19 h 38"/>
                <a:gd name="T2" fmla="*/ 11 w 22"/>
                <a:gd name="T3" fmla="*/ 38 h 38"/>
                <a:gd name="T4" fmla="*/ 0 w 22"/>
                <a:gd name="T5" fmla="*/ 19 h 38"/>
                <a:gd name="T6" fmla="*/ 11 w 22"/>
                <a:gd name="T7" fmla="*/ 0 h 38"/>
                <a:gd name="T8" fmla="*/ 22 w 22"/>
                <a:gd name="T9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22" y="19"/>
                  </a:moveTo>
                  <a:cubicBezTo>
                    <a:pt x="22" y="29"/>
                    <a:pt x="17" y="38"/>
                    <a:pt x="11" y="38"/>
                  </a:cubicBezTo>
                  <a:cubicBezTo>
                    <a:pt x="5" y="38"/>
                    <a:pt x="0" y="29"/>
                    <a:pt x="0" y="19"/>
                  </a:cubicBezTo>
                  <a:cubicBezTo>
                    <a:pt x="0" y="9"/>
                    <a:pt x="5" y="0"/>
                    <a:pt x="11" y="0"/>
                  </a:cubicBezTo>
                  <a:cubicBezTo>
                    <a:pt x="17" y="0"/>
                    <a:pt x="22" y="8"/>
                    <a:pt x="22" y="19"/>
                  </a:cubicBezTo>
                </a:path>
              </a:pathLst>
            </a:custGeom>
            <a:solidFill>
              <a:srgbClr val="2500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7">
              <a:extLst>
                <a:ext uri="{FF2B5EF4-FFF2-40B4-BE49-F238E27FC236}">
                  <a16:creationId xmlns:a16="http://schemas.microsoft.com/office/drawing/2014/main" xmlns="" id="{B9B9CEA8-87D5-46FA-B7C8-C3D9B4F99DC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1997" y="1627211"/>
              <a:ext cx="1025525" cy="647700"/>
            </a:xfrm>
            <a:custGeom>
              <a:avLst/>
              <a:gdLst>
                <a:gd name="T0" fmla="*/ 11 w 208"/>
                <a:gd name="T1" fmla="*/ 102 h 131"/>
                <a:gd name="T2" fmla="*/ 0 w 208"/>
                <a:gd name="T3" fmla="*/ 0 h 131"/>
                <a:gd name="T4" fmla="*/ 27 w 208"/>
                <a:gd name="T5" fmla="*/ 2 h 131"/>
                <a:gd name="T6" fmla="*/ 88 w 208"/>
                <a:gd name="T7" fmla="*/ 6 h 131"/>
                <a:gd name="T8" fmla="*/ 106 w 208"/>
                <a:gd name="T9" fmla="*/ 9 h 131"/>
                <a:gd name="T10" fmla="*/ 145 w 208"/>
                <a:gd name="T11" fmla="*/ 17 h 131"/>
                <a:gd name="T12" fmla="*/ 176 w 208"/>
                <a:gd name="T13" fmla="*/ 36 h 131"/>
                <a:gd name="T14" fmla="*/ 184 w 208"/>
                <a:gd name="T15" fmla="*/ 46 h 131"/>
                <a:gd name="T16" fmla="*/ 193 w 208"/>
                <a:gd name="T17" fmla="*/ 59 h 131"/>
                <a:gd name="T18" fmla="*/ 204 w 208"/>
                <a:gd name="T19" fmla="*/ 87 h 131"/>
                <a:gd name="T20" fmla="*/ 208 w 208"/>
                <a:gd name="T21" fmla="*/ 126 h 131"/>
                <a:gd name="T22" fmla="*/ 208 w 208"/>
                <a:gd name="T23" fmla="*/ 131 h 131"/>
                <a:gd name="T24" fmla="*/ 109 w 208"/>
                <a:gd name="T25" fmla="*/ 110 h 131"/>
                <a:gd name="T26" fmla="*/ 33 w 208"/>
                <a:gd name="T27" fmla="*/ 10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8" h="131">
                  <a:moveTo>
                    <a:pt x="11" y="102"/>
                  </a:moveTo>
                  <a:cubicBezTo>
                    <a:pt x="4" y="95"/>
                    <a:pt x="0" y="0"/>
                    <a:pt x="0" y="0"/>
                  </a:cubicBezTo>
                  <a:cubicBezTo>
                    <a:pt x="9" y="1"/>
                    <a:pt x="18" y="1"/>
                    <a:pt x="27" y="2"/>
                  </a:cubicBezTo>
                  <a:cubicBezTo>
                    <a:pt x="47" y="3"/>
                    <a:pt x="68" y="4"/>
                    <a:pt x="88" y="6"/>
                  </a:cubicBezTo>
                  <a:cubicBezTo>
                    <a:pt x="94" y="7"/>
                    <a:pt x="100" y="8"/>
                    <a:pt x="106" y="9"/>
                  </a:cubicBezTo>
                  <a:cubicBezTo>
                    <a:pt x="119" y="11"/>
                    <a:pt x="133" y="13"/>
                    <a:pt x="145" y="17"/>
                  </a:cubicBezTo>
                  <a:cubicBezTo>
                    <a:pt x="157" y="22"/>
                    <a:pt x="167" y="27"/>
                    <a:pt x="176" y="36"/>
                  </a:cubicBezTo>
                  <a:cubicBezTo>
                    <a:pt x="179" y="39"/>
                    <a:pt x="182" y="42"/>
                    <a:pt x="184" y="46"/>
                  </a:cubicBezTo>
                  <a:cubicBezTo>
                    <a:pt x="188" y="50"/>
                    <a:pt x="191" y="54"/>
                    <a:pt x="193" y="59"/>
                  </a:cubicBezTo>
                  <a:cubicBezTo>
                    <a:pt x="198" y="68"/>
                    <a:pt x="201" y="77"/>
                    <a:pt x="204" y="87"/>
                  </a:cubicBezTo>
                  <a:cubicBezTo>
                    <a:pt x="206" y="100"/>
                    <a:pt x="207" y="113"/>
                    <a:pt x="208" y="126"/>
                  </a:cubicBezTo>
                  <a:cubicBezTo>
                    <a:pt x="208" y="128"/>
                    <a:pt x="208" y="130"/>
                    <a:pt x="208" y="131"/>
                  </a:cubicBezTo>
                  <a:cubicBezTo>
                    <a:pt x="190" y="121"/>
                    <a:pt x="144" y="114"/>
                    <a:pt x="109" y="110"/>
                  </a:cubicBezTo>
                  <a:cubicBezTo>
                    <a:pt x="86" y="107"/>
                    <a:pt x="54" y="105"/>
                    <a:pt x="33" y="104"/>
                  </a:cubicBezTo>
                </a:path>
              </a:pathLst>
            </a:custGeom>
            <a:solidFill>
              <a:srgbClr val="C66D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8">
              <a:extLst>
                <a:ext uri="{FF2B5EF4-FFF2-40B4-BE49-F238E27FC236}">
                  <a16:creationId xmlns:a16="http://schemas.microsoft.com/office/drawing/2014/main" xmlns="" id="{ECEA23EB-ED84-458E-A4EB-06914AA7CC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5109" y="1498623"/>
              <a:ext cx="719137" cy="647700"/>
            </a:xfrm>
            <a:custGeom>
              <a:avLst/>
              <a:gdLst>
                <a:gd name="T0" fmla="*/ 144 w 146"/>
                <a:gd name="T1" fmla="*/ 62 h 131"/>
                <a:gd name="T2" fmla="*/ 97 w 146"/>
                <a:gd name="T3" fmla="*/ 3 h 131"/>
                <a:gd name="T4" fmla="*/ 2 w 146"/>
                <a:gd name="T5" fmla="*/ 74 h 131"/>
                <a:gd name="T6" fmla="*/ 3 w 146"/>
                <a:gd name="T7" fmla="*/ 131 h 131"/>
                <a:gd name="T8" fmla="*/ 49 w 146"/>
                <a:gd name="T9" fmla="*/ 128 h 131"/>
                <a:gd name="T10" fmla="*/ 103 w 146"/>
                <a:gd name="T11" fmla="*/ 127 h 131"/>
                <a:gd name="T12" fmla="*/ 120 w 146"/>
                <a:gd name="T13" fmla="*/ 128 h 131"/>
                <a:gd name="T14" fmla="*/ 144 w 146"/>
                <a:gd name="T15" fmla="*/ 6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" h="131">
                  <a:moveTo>
                    <a:pt x="144" y="62"/>
                  </a:moveTo>
                  <a:cubicBezTo>
                    <a:pt x="146" y="43"/>
                    <a:pt x="140" y="5"/>
                    <a:pt x="97" y="3"/>
                  </a:cubicBezTo>
                  <a:cubicBezTo>
                    <a:pt x="49" y="0"/>
                    <a:pt x="12" y="32"/>
                    <a:pt x="2" y="74"/>
                  </a:cubicBezTo>
                  <a:cubicBezTo>
                    <a:pt x="1" y="81"/>
                    <a:pt x="0" y="115"/>
                    <a:pt x="3" y="131"/>
                  </a:cubicBezTo>
                  <a:cubicBezTo>
                    <a:pt x="17" y="130"/>
                    <a:pt x="38" y="128"/>
                    <a:pt x="49" y="128"/>
                  </a:cubicBezTo>
                  <a:cubicBezTo>
                    <a:pt x="68" y="127"/>
                    <a:pt x="84" y="126"/>
                    <a:pt x="103" y="127"/>
                  </a:cubicBezTo>
                  <a:cubicBezTo>
                    <a:pt x="104" y="127"/>
                    <a:pt x="120" y="130"/>
                    <a:pt x="120" y="128"/>
                  </a:cubicBezTo>
                  <a:cubicBezTo>
                    <a:pt x="120" y="128"/>
                    <a:pt x="141" y="93"/>
                    <a:pt x="144" y="6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41" name="Freeform 59">
              <a:extLst>
                <a:ext uri="{FF2B5EF4-FFF2-40B4-BE49-F238E27FC236}">
                  <a16:creationId xmlns:a16="http://schemas.microsoft.com/office/drawing/2014/main" xmlns="" id="{C07E813F-AE54-4B63-90ED-642E94B6C841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3572" y="1735161"/>
              <a:ext cx="114300" cy="184150"/>
            </a:xfrm>
            <a:custGeom>
              <a:avLst/>
              <a:gdLst>
                <a:gd name="T0" fmla="*/ 0 w 23"/>
                <a:gd name="T1" fmla="*/ 18 h 37"/>
                <a:gd name="T2" fmla="*/ 11 w 23"/>
                <a:gd name="T3" fmla="*/ 37 h 37"/>
                <a:gd name="T4" fmla="*/ 23 w 23"/>
                <a:gd name="T5" fmla="*/ 19 h 37"/>
                <a:gd name="T6" fmla="*/ 12 w 23"/>
                <a:gd name="T7" fmla="*/ 0 h 37"/>
                <a:gd name="T8" fmla="*/ 0 w 23"/>
                <a:gd name="T9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37">
                  <a:moveTo>
                    <a:pt x="0" y="18"/>
                  </a:moveTo>
                  <a:cubicBezTo>
                    <a:pt x="0" y="29"/>
                    <a:pt x="5" y="37"/>
                    <a:pt x="11" y="37"/>
                  </a:cubicBezTo>
                  <a:cubicBezTo>
                    <a:pt x="17" y="37"/>
                    <a:pt x="23" y="29"/>
                    <a:pt x="23" y="19"/>
                  </a:cubicBezTo>
                  <a:cubicBezTo>
                    <a:pt x="23" y="8"/>
                    <a:pt x="18" y="0"/>
                    <a:pt x="12" y="0"/>
                  </a:cubicBezTo>
                  <a:cubicBezTo>
                    <a:pt x="6" y="0"/>
                    <a:pt x="1" y="8"/>
                    <a:pt x="0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60">
              <a:extLst>
                <a:ext uri="{FF2B5EF4-FFF2-40B4-BE49-F238E27FC236}">
                  <a16:creationId xmlns:a16="http://schemas.microsoft.com/office/drawing/2014/main" xmlns="" id="{ED3A4B55-B53F-46D0-85B2-AA1D741402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7572" y="3771923"/>
              <a:ext cx="982662" cy="379412"/>
            </a:xfrm>
            <a:custGeom>
              <a:avLst/>
              <a:gdLst>
                <a:gd name="T0" fmla="*/ 0 w 199"/>
                <a:gd name="T1" fmla="*/ 15 h 77"/>
                <a:gd name="T2" fmla="*/ 199 w 199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9" h="77">
                  <a:moveTo>
                    <a:pt x="0" y="15"/>
                  </a:moveTo>
                  <a:cubicBezTo>
                    <a:pt x="0" y="15"/>
                    <a:pt x="92" y="77"/>
                    <a:pt x="199" y="0"/>
                  </a:cubicBezTo>
                </a:path>
              </a:pathLst>
            </a:custGeom>
            <a:noFill/>
            <a:ln w="4349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61">
              <a:extLst>
                <a:ext uri="{FF2B5EF4-FFF2-40B4-BE49-F238E27FC236}">
                  <a16:creationId xmlns:a16="http://schemas.microsoft.com/office/drawing/2014/main" xmlns="" id="{C9AA761B-35A8-4BE2-A442-5B3B454384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303434" y="4389461"/>
              <a:ext cx="927100" cy="463550"/>
            </a:xfrm>
            <a:custGeom>
              <a:avLst/>
              <a:gdLst>
                <a:gd name="T0" fmla="*/ 0 w 188"/>
                <a:gd name="T1" fmla="*/ 0 h 94"/>
                <a:gd name="T2" fmla="*/ 188 w 188"/>
                <a:gd name="T3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94">
                  <a:moveTo>
                    <a:pt x="0" y="0"/>
                  </a:moveTo>
                  <a:cubicBezTo>
                    <a:pt x="0" y="0"/>
                    <a:pt x="58" y="94"/>
                    <a:pt x="188" y="68"/>
                  </a:cubicBezTo>
                </a:path>
              </a:pathLst>
            </a:custGeom>
            <a:noFill/>
            <a:ln w="434975" cap="rnd">
              <a:solidFill>
                <a:srgbClr val="F05A28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5">
              <a:extLst>
                <a:ext uri="{FF2B5EF4-FFF2-40B4-BE49-F238E27FC236}">
                  <a16:creationId xmlns:a16="http://schemas.microsoft.com/office/drawing/2014/main" xmlns="" id="{A4328BE6-5FD5-4493-B73F-C4EB4074CAC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2209" y="1898673"/>
              <a:ext cx="660400" cy="598487"/>
            </a:xfrm>
            <a:custGeom>
              <a:avLst/>
              <a:gdLst>
                <a:gd name="T0" fmla="*/ 121 w 134"/>
                <a:gd name="T1" fmla="*/ 27 h 121"/>
                <a:gd name="T2" fmla="*/ 26 w 134"/>
                <a:gd name="T3" fmla="*/ 29 h 121"/>
                <a:gd name="T4" fmla="*/ 7 w 134"/>
                <a:gd name="T5" fmla="*/ 50 h 121"/>
                <a:gd name="T6" fmla="*/ 0 w 134"/>
                <a:gd name="T7" fmla="*/ 66 h 121"/>
                <a:gd name="T8" fmla="*/ 39 w 134"/>
                <a:gd name="T9" fmla="*/ 64 h 121"/>
                <a:gd name="T10" fmla="*/ 39 w 134"/>
                <a:gd name="T11" fmla="*/ 68 h 121"/>
                <a:gd name="T12" fmla="*/ 81 w 134"/>
                <a:gd name="T13" fmla="*/ 119 h 121"/>
                <a:gd name="T14" fmla="*/ 132 w 134"/>
                <a:gd name="T15" fmla="*/ 76 h 121"/>
                <a:gd name="T16" fmla="*/ 123 w 134"/>
                <a:gd name="T17" fmla="*/ 28 h 121"/>
                <a:gd name="T18" fmla="*/ 121 w 134"/>
                <a:gd name="T19" fmla="*/ 2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4" h="121">
                  <a:moveTo>
                    <a:pt x="121" y="27"/>
                  </a:moveTo>
                  <a:cubicBezTo>
                    <a:pt x="98" y="0"/>
                    <a:pt x="51" y="10"/>
                    <a:pt x="26" y="29"/>
                  </a:cubicBezTo>
                  <a:cubicBezTo>
                    <a:pt x="19" y="35"/>
                    <a:pt x="11" y="43"/>
                    <a:pt x="7" y="50"/>
                  </a:cubicBezTo>
                  <a:cubicBezTo>
                    <a:pt x="6" y="53"/>
                    <a:pt x="3" y="66"/>
                    <a:pt x="0" y="66"/>
                  </a:cubicBezTo>
                  <a:cubicBezTo>
                    <a:pt x="18" y="65"/>
                    <a:pt x="30" y="64"/>
                    <a:pt x="39" y="64"/>
                  </a:cubicBezTo>
                  <a:cubicBezTo>
                    <a:pt x="39" y="65"/>
                    <a:pt x="39" y="67"/>
                    <a:pt x="39" y="68"/>
                  </a:cubicBezTo>
                  <a:cubicBezTo>
                    <a:pt x="37" y="94"/>
                    <a:pt x="56" y="117"/>
                    <a:pt x="81" y="119"/>
                  </a:cubicBezTo>
                  <a:cubicBezTo>
                    <a:pt x="107" y="121"/>
                    <a:pt x="130" y="102"/>
                    <a:pt x="132" y="76"/>
                  </a:cubicBezTo>
                  <a:cubicBezTo>
                    <a:pt x="134" y="61"/>
                    <a:pt x="133" y="41"/>
                    <a:pt x="123" y="28"/>
                  </a:cubicBezTo>
                  <a:cubicBezTo>
                    <a:pt x="122" y="28"/>
                    <a:pt x="122" y="27"/>
                    <a:pt x="121" y="2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6">
              <a:extLst>
                <a:ext uri="{FF2B5EF4-FFF2-40B4-BE49-F238E27FC236}">
                  <a16:creationId xmlns:a16="http://schemas.microsoft.com/office/drawing/2014/main" xmlns="" id="{6E2BC4CA-684A-4FFB-A3BF-1701A0AB623E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0334" y="1830411"/>
              <a:ext cx="552450" cy="655637"/>
            </a:xfrm>
            <a:custGeom>
              <a:avLst/>
              <a:gdLst>
                <a:gd name="T0" fmla="*/ 90 w 112"/>
                <a:gd name="T1" fmla="*/ 7 h 133"/>
                <a:gd name="T2" fmla="*/ 95 w 112"/>
                <a:gd name="T3" fmla="*/ 10 h 133"/>
                <a:gd name="T4" fmla="*/ 111 w 112"/>
                <a:gd name="T5" fmla="*/ 47 h 133"/>
                <a:gd name="T6" fmla="*/ 109 w 112"/>
                <a:gd name="T7" fmla="*/ 82 h 133"/>
                <a:gd name="T8" fmla="*/ 87 w 112"/>
                <a:gd name="T9" fmla="*/ 126 h 133"/>
                <a:gd name="T10" fmla="*/ 74 w 112"/>
                <a:gd name="T11" fmla="*/ 133 h 133"/>
                <a:gd name="T12" fmla="*/ 69 w 112"/>
                <a:gd name="T13" fmla="*/ 94 h 133"/>
                <a:gd name="T14" fmla="*/ 65 w 112"/>
                <a:gd name="T15" fmla="*/ 95 h 133"/>
                <a:gd name="T16" fmla="*/ 7 w 112"/>
                <a:gd name="T17" fmla="*/ 63 h 133"/>
                <a:gd name="T18" fmla="*/ 40 w 112"/>
                <a:gd name="T19" fmla="*/ 5 h 133"/>
                <a:gd name="T20" fmla="*/ 76 w 112"/>
                <a:gd name="T21" fmla="*/ 2 h 133"/>
                <a:gd name="T22" fmla="*/ 90 w 112"/>
                <a:gd name="T23" fmla="*/ 7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2" h="133">
                  <a:moveTo>
                    <a:pt x="90" y="7"/>
                  </a:moveTo>
                  <a:cubicBezTo>
                    <a:pt x="92" y="8"/>
                    <a:pt x="93" y="9"/>
                    <a:pt x="95" y="10"/>
                  </a:cubicBezTo>
                  <a:cubicBezTo>
                    <a:pt x="105" y="19"/>
                    <a:pt x="110" y="33"/>
                    <a:pt x="111" y="47"/>
                  </a:cubicBezTo>
                  <a:cubicBezTo>
                    <a:pt x="112" y="59"/>
                    <a:pt x="112" y="70"/>
                    <a:pt x="109" y="82"/>
                  </a:cubicBezTo>
                  <a:cubicBezTo>
                    <a:pt x="106" y="98"/>
                    <a:pt x="100" y="116"/>
                    <a:pt x="87" y="126"/>
                  </a:cubicBezTo>
                  <a:cubicBezTo>
                    <a:pt x="83" y="129"/>
                    <a:pt x="79" y="131"/>
                    <a:pt x="74" y="133"/>
                  </a:cubicBezTo>
                  <a:cubicBezTo>
                    <a:pt x="72" y="116"/>
                    <a:pt x="70" y="103"/>
                    <a:pt x="69" y="94"/>
                  </a:cubicBezTo>
                  <a:cubicBezTo>
                    <a:pt x="68" y="95"/>
                    <a:pt x="67" y="95"/>
                    <a:pt x="65" y="95"/>
                  </a:cubicBezTo>
                  <a:cubicBezTo>
                    <a:pt x="40" y="102"/>
                    <a:pt x="14" y="88"/>
                    <a:pt x="7" y="63"/>
                  </a:cubicBezTo>
                  <a:cubicBezTo>
                    <a:pt x="0" y="38"/>
                    <a:pt x="15" y="12"/>
                    <a:pt x="40" y="5"/>
                  </a:cubicBezTo>
                  <a:cubicBezTo>
                    <a:pt x="52" y="2"/>
                    <a:pt x="63" y="0"/>
                    <a:pt x="76" y="2"/>
                  </a:cubicBezTo>
                  <a:cubicBezTo>
                    <a:pt x="81" y="3"/>
                    <a:pt x="86" y="5"/>
                    <a:pt x="90" y="7"/>
                  </a:cubicBezTo>
                  <a:close/>
                </a:path>
              </a:pathLst>
            </a:custGeom>
            <a:solidFill>
              <a:srgbClr val="F05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46" name="Line 67">
              <a:extLst>
                <a:ext uri="{FF2B5EF4-FFF2-40B4-BE49-F238E27FC236}">
                  <a16:creationId xmlns:a16="http://schemas.microsoft.com/office/drawing/2014/main" xmlns="" id="{ED55BF3C-2359-4197-B3FA-E0A74EE0F0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33322" y="2146323"/>
              <a:ext cx="0" cy="112712"/>
            </a:xfrm>
            <a:prstGeom prst="line">
              <a:avLst/>
            </a:prstGeom>
            <a:noFill/>
            <a:ln w="395288" cap="rnd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Line 68">
              <a:extLst>
                <a:ext uri="{FF2B5EF4-FFF2-40B4-BE49-F238E27FC236}">
                  <a16:creationId xmlns:a16="http://schemas.microsoft.com/office/drawing/2014/main" xmlns="" id="{27884FD5-DB00-464E-A740-D490CBA46D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19309" y="1963761"/>
              <a:ext cx="0" cy="112712"/>
            </a:xfrm>
            <a:prstGeom prst="line">
              <a:avLst/>
            </a:prstGeom>
            <a:noFill/>
            <a:ln w="395288" cap="rnd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69">
              <a:extLst>
                <a:ext uri="{FF2B5EF4-FFF2-40B4-BE49-F238E27FC236}">
                  <a16:creationId xmlns:a16="http://schemas.microsoft.com/office/drawing/2014/main" xmlns="" id="{811E23C8-B161-4F6E-8AA5-45F707E394C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7909" y="2817836"/>
              <a:ext cx="384175" cy="385762"/>
            </a:xfrm>
            <a:custGeom>
              <a:avLst/>
              <a:gdLst>
                <a:gd name="T0" fmla="*/ 0 w 78"/>
                <a:gd name="T1" fmla="*/ 19 h 78"/>
                <a:gd name="T2" fmla="*/ 33 w 78"/>
                <a:gd name="T3" fmla="*/ 0 h 78"/>
                <a:gd name="T4" fmla="*/ 78 w 78"/>
                <a:gd name="T5" fmla="*/ 42 h 78"/>
                <a:gd name="T6" fmla="*/ 56 w 78"/>
                <a:gd name="T7" fmla="*/ 78 h 78"/>
                <a:gd name="T8" fmla="*/ 0 w 78"/>
                <a:gd name="T9" fmla="*/ 1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0" y="19"/>
                  </a:moveTo>
                  <a:cubicBezTo>
                    <a:pt x="0" y="19"/>
                    <a:pt x="7" y="0"/>
                    <a:pt x="33" y="0"/>
                  </a:cubicBezTo>
                  <a:cubicBezTo>
                    <a:pt x="58" y="0"/>
                    <a:pt x="78" y="24"/>
                    <a:pt x="78" y="42"/>
                  </a:cubicBezTo>
                  <a:cubicBezTo>
                    <a:pt x="78" y="59"/>
                    <a:pt x="64" y="73"/>
                    <a:pt x="56" y="78"/>
                  </a:cubicBezTo>
                  <a:cubicBezTo>
                    <a:pt x="44" y="64"/>
                    <a:pt x="20" y="36"/>
                    <a:pt x="0" y="19"/>
                  </a:cubicBezTo>
                  <a:close/>
                </a:path>
              </a:pathLst>
            </a:custGeom>
            <a:solidFill>
              <a:srgbClr val="FBB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70">
              <a:extLst>
                <a:ext uri="{FF2B5EF4-FFF2-40B4-BE49-F238E27FC236}">
                  <a16:creationId xmlns:a16="http://schemas.microsoft.com/office/drawing/2014/main" xmlns="" id="{B74AA77E-2E60-461D-8182-9054F6472A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5859" y="2897211"/>
              <a:ext cx="193675" cy="187325"/>
            </a:xfrm>
            <a:custGeom>
              <a:avLst/>
              <a:gdLst>
                <a:gd name="T0" fmla="*/ 0 w 39"/>
                <a:gd name="T1" fmla="*/ 10 h 38"/>
                <a:gd name="T2" fmla="*/ 16 w 39"/>
                <a:gd name="T3" fmla="*/ 0 h 38"/>
                <a:gd name="T4" fmla="*/ 39 w 39"/>
                <a:gd name="T5" fmla="*/ 21 h 38"/>
                <a:gd name="T6" fmla="*/ 28 w 39"/>
                <a:gd name="T7" fmla="*/ 38 h 38"/>
                <a:gd name="T8" fmla="*/ 0 w 39"/>
                <a:gd name="T9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8">
                  <a:moveTo>
                    <a:pt x="0" y="10"/>
                  </a:moveTo>
                  <a:cubicBezTo>
                    <a:pt x="0" y="10"/>
                    <a:pt x="4" y="0"/>
                    <a:pt x="16" y="0"/>
                  </a:cubicBezTo>
                  <a:cubicBezTo>
                    <a:pt x="29" y="0"/>
                    <a:pt x="39" y="12"/>
                    <a:pt x="39" y="21"/>
                  </a:cubicBezTo>
                  <a:cubicBezTo>
                    <a:pt x="39" y="29"/>
                    <a:pt x="32" y="36"/>
                    <a:pt x="28" y="38"/>
                  </a:cubicBezTo>
                  <a:cubicBezTo>
                    <a:pt x="24" y="33"/>
                    <a:pt x="14" y="21"/>
                    <a:pt x="0" y="10"/>
                  </a:cubicBezTo>
                  <a:close/>
                </a:path>
              </a:pathLst>
            </a:cu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71">
              <a:extLst>
                <a:ext uri="{FF2B5EF4-FFF2-40B4-BE49-F238E27FC236}">
                  <a16:creationId xmlns:a16="http://schemas.microsoft.com/office/drawing/2014/main" xmlns="" id="{42FB9784-A5B9-4860-8096-3F088FFAF4EC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7797" y="1790723"/>
              <a:ext cx="339725" cy="484187"/>
            </a:xfrm>
            <a:custGeom>
              <a:avLst/>
              <a:gdLst>
                <a:gd name="T0" fmla="*/ 69 w 69"/>
                <a:gd name="T1" fmla="*/ 98 h 98"/>
                <a:gd name="T2" fmla="*/ 69 w 69"/>
                <a:gd name="T3" fmla="*/ 93 h 98"/>
                <a:gd name="T4" fmla="*/ 65 w 69"/>
                <a:gd name="T5" fmla="*/ 54 h 98"/>
                <a:gd name="T6" fmla="*/ 54 w 69"/>
                <a:gd name="T7" fmla="*/ 26 h 98"/>
                <a:gd name="T8" fmla="*/ 45 w 69"/>
                <a:gd name="T9" fmla="*/ 13 h 98"/>
                <a:gd name="T10" fmla="*/ 37 w 69"/>
                <a:gd name="T11" fmla="*/ 3 h 98"/>
                <a:gd name="T12" fmla="*/ 34 w 69"/>
                <a:gd name="T13" fmla="*/ 0 h 98"/>
                <a:gd name="T14" fmla="*/ 0 w 69"/>
                <a:gd name="T15" fmla="*/ 81 h 98"/>
                <a:gd name="T16" fmla="*/ 69 w 69"/>
                <a:gd name="T17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98">
                  <a:moveTo>
                    <a:pt x="69" y="98"/>
                  </a:moveTo>
                  <a:cubicBezTo>
                    <a:pt x="69" y="97"/>
                    <a:pt x="69" y="95"/>
                    <a:pt x="69" y="93"/>
                  </a:cubicBezTo>
                  <a:cubicBezTo>
                    <a:pt x="68" y="80"/>
                    <a:pt x="67" y="67"/>
                    <a:pt x="65" y="54"/>
                  </a:cubicBezTo>
                  <a:cubicBezTo>
                    <a:pt x="62" y="44"/>
                    <a:pt x="59" y="35"/>
                    <a:pt x="54" y="26"/>
                  </a:cubicBezTo>
                  <a:cubicBezTo>
                    <a:pt x="52" y="21"/>
                    <a:pt x="49" y="17"/>
                    <a:pt x="45" y="13"/>
                  </a:cubicBezTo>
                  <a:cubicBezTo>
                    <a:pt x="43" y="9"/>
                    <a:pt x="40" y="6"/>
                    <a:pt x="37" y="3"/>
                  </a:cubicBezTo>
                  <a:cubicBezTo>
                    <a:pt x="36" y="2"/>
                    <a:pt x="35" y="1"/>
                    <a:pt x="34" y="0"/>
                  </a:cubicBezTo>
                  <a:cubicBezTo>
                    <a:pt x="19" y="16"/>
                    <a:pt x="1" y="44"/>
                    <a:pt x="0" y="81"/>
                  </a:cubicBezTo>
                  <a:cubicBezTo>
                    <a:pt x="28" y="85"/>
                    <a:pt x="56" y="90"/>
                    <a:pt x="69" y="9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E7E57A1-B07A-49BF-A2EB-E3670AA6E1D0}"/>
              </a:ext>
            </a:extLst>
          </p:cNvPr>
          <p:cNvSpPr txBox="1"/>
          <p:nvPr/>
        </p:nvSpPr>
        <p:spPr>
          <a:xfrm>
            <a:off x="4617486" y="277062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5400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谢谢欣赏</a:t>
            </a:r>
          </a:p>
        </p:txBody>
      </p:sp>
      <p:sp>
        <p:nvSpPr>
          <p:cNvPr id="5" name="矩形 471">
            <a:extLst>
              <a:ext uri="{FF2B5EF4-FFF2-40B4-BE49-F238E27FC236}">
                <a16:creationId xmlns:a16="http://schemas.microsoft.com/office/drawing/2014/main" xmlns="" id="{BBDE4B7C-7464-4F84-AB91-7A92AA1B6C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5658" y="3650407"/>
            <a:ext cx="28183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WATCHING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0E714FA7-AF16-45D1-887B-3A608F139F42}"/>
              </a:ext>
            </a:extLst>
          </p:cNvPr>
          <p:cNvCxnSpPr>
            <a:cxnSpLocks/>
          </p:cNvCxnSpPr>
          <p:nvPr/>
        </p:nvCxnSpPr>
        <p:spPr>
          <a:xfrm>
            <a:off x="4754963" y="3650406"/>
            <a:ext cx="2679700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Freeform 22">
            <a:extLst>
              <a:ext uri="{FF2B5EF4-FFF2-40B4-BE49-F238E27FC236}">
                <a16:creationId xmlns:a16="http://schemas.microsoft.com/office/drawing/2014/main" xmlns="" id="{0E3CEFC5-FCD3-4BA9-A9CA-95C3924376F6}"/>
              </a:ext>
            </a:extLst>
          </p:cNvPr>
          <p:cNvSpPr>
            <a:spLocks/>
          </p:cNvSpPr>
          <p:nvPr/>
        </p:nvSpPr>
        <p:spPr bwMode="auto">
          <a:xfrm>
            <a:off x="8540556" y="5529745"/>
            <a:ext cx="1185256" cy="1112837"/>
          </a:xfrm>
          <a:custGeom>
            <a:avLst/>
            <a:gdLst>
              <a:gd name="T0" fmla="*/ 58 w 316"/>
              <a:gd name="T1" fmla="*/ 27 h 296"/>
              <a:gd name="T2" fmla="*/ 49 w 316"/>
              <a:gd name="T3" fmla="*/ 46 h 296"/>
              <a:gd name="T4" fmla="*/ 42 w 316"/>
              <a:gd name="T5" fmla="*/ 61 h 296"/>
              <a:gd name="T6" fmla="*/ 35 w 316"/>
              <a:gd name="T7" fmla="*/ 84 h 296"/>
              <a:gd name="T8" fmla="*/ 66 w 316"/>
              <a:gd name="T9" fmla="*/ 98 h 296"/>
              <a:gd name="T10" fmla="*/ 91 w 316"/>
              <a:gd name="T11" fmla="*/ 104 h 296"/>
              <a:gd name="T12" fmla="*/ 29 w 316"/>
              <a:gd name="T13" fmla="*/ 94 h 296"/>
              <a:gd name="T14" fmla="*/ 20 w 316"/>
              <a:gd name="T15" fmla="*/ 87 h 296"/>
              <a:gd name="T16" fmla="*/ 2 w 316"/>
              <a:gd name="T17" fmla="*/ 161 h 296"/>
              <a:gd name="T18" fmla="*/ 0 w 316"/>
              <a:gd name="T19" fmla="*/ 169 h 296"/>
              <a:gd name="T20" fmla="*/ 11 w 316"/>
              <a:gd name="T21" fmla="*/ 175 h 296"/>
              <a:gd name="T22" fmla="*/ 34 w 316"/>
              <a:gd name="T23" fmla="*/ 179 h 296"/>
              <a:gd name="T24" fmla="*/ 80 w 316"/>
              <a:gd name="T25" fmla="*/ 172 h 296"/>
              <a:gd name="T26" fmla="*/ 101 w 316"/>
              <a:gd name="T27" fmla="*/ 165 h 296"/>
              <a:gd name="T28" fmla="*/ 102 w 316"/>
              <a:gd name="T29" fmla="*/ 181 h 296"/>
              <a:gd name="T30" fmla="*/ 6 w 316"/>
              <a:gd name="T31" fmla="*/ 180 h 296"/>
              <a:gd name="T32" fmla="*/ 40 w 316"/>
              <a:gd name="T33" fmla="*/ 241 h 296"/>
              <a:gd name="T34" fmla="*/ 107 w 316"/>
              <a:gd name="T35" fmla="*/ 242 h 296"/>
              <a:gd name="T36" fmla="*/ 125 w 316"/>
              <a:gd name="T37" fmla="*/ 232 h 296"/>
              <a:gd name="T38" fmla="*/ 155 w 316"/>
              <a:gd name="T39" fmla="*/ 209 h 296"/>
              <a:gd name="T40" fmla="*/ 153 w 316"/>
              <a:gd name="T41" fmla="*/ 223 h 296"/>
              <a:gd name="T42" fmla="*/ 146 w 316"/>
              <a:gd name="T43" fmla="*/ 238 h 296"/>
              <a:gd name="T44" fmla="*/ 103 w 316"/>
              <a:gd name="T45" fmla="*/ 260 h 296"/>
              <a:gd name="T46" fmla="*/ 72 w 316"/>
              <a:gd name="T47" fmla="*/ 268 h 296"/>
              <a:gd name="T48" fmla="*/ 82 w 316"/>
              <a:gd name="T49" fmla="*/ 280 h 296"/>
              <a:gd name="T50" fmla="*/ 119 w 316"/>
              <a:gd name="T51" fmla="*/ 293 h 296"/>
              <a:gd name="T52" fmla="*/ 161 w 316"/>
              <a:gd name="T53" fmla="*/ 291 h 296"/>
              <a:gd name="T54" fmla="*/ 182 w 316"/>
              <a:gd name="T55" fmla="*/ 281 h 296"/>
              <a:gd name="T56" fmla="*/ 206 w 316"/>
              <a:gd name="T57" fmla="*/ 244 h 296"/>
              <a:gd name="T58" fmla="*/ 208 w 316"/>
              <a:gd name="T59" fmla="*/ 217 h 296"/>
              <a:gd name="T60" fmla="*/ 289 w 316"/>
              <a:gd name="T61" fmla="*/ 194 h 296"/>
              <a:gd name="T62" fmla="*/ 304 w 316"/>
              <a:gd name="T63" fmla="*/ 98 h 296"/>
              <a:gd name="T64" fmla="*/ 273 w 316"/>
              <a:gd name="T65" fmla="*/ 145 h 296"/>
              <a:gd name="T66" fmla="*/ 221 w 316"/>
              <a:gd name="T67" fmla="*/ 163 h 296"/>
              <a:gd name="T68" fmla="*/ 220 w 316"/>
              <a:gd name="T69" fmla="*/ 147 h 296"/>
              <a:gd name="T70" fmla="*/ 267 w 316"/>
              <a:gd name="T71" fmla="*/ 120 h 296"/>
              <a:gd name="T72" fmla="*/ 265 w 316"/>
              <a:gd name="T73" fmla="*/ 36 h 296"/>
              <a:gd name="T74" fmla="*/ 231 w 316"/>
              <a:gd name="T75" fmla="*/ 13 h 296"/>
              <a:gd name="T76" fmla="*/ 206 w 316"/>
              <a:gd name="T77" fmla="*/ 103 h 296"/>
              <a:gd name="T78" fmla="*/ 189 w 316"/>
              <a:gd name="T79" fmla="*/ 107 h 296"/>
              <a:gd name="T80" fmla="*/ 189 w 316"/>
              <a:gd name="T81" fmla="*/ 96 h 296"/>
              <a:gd name="T82" fmla="*/ 197 w 316"/>
              <a:gd name="T83" fmla="*/ 76 h 296"/>
              <a:gd name="T84" fmla="*/ 221 w 316"/>
              <a:gd name="T85" fmla="*/ 42 h 296"/>
              <a:gd name="T86" fmla="*/ 223 w 316"/>
              <a:gd name="T87" fmla="*/ 20 h 296"/>
              <a:gd name="T88" fmla="*/ 188 w 316"/>
              <a:gd name="T89" fmla="*/ 0 h 296"/>
              <a:gd name="T90" fmla="*/ 153 w 316"/>
              <a:gd name="T91" fmla="*/ 2 h 296"/>
              <a:gd name="T92" fmla="*/ 136 w 316"/>
              <a:gd name="T93" fmla="*/ 11 h 296"/>
              <a:gd name="T94" fmla="*/ 136 w 316"/>
              <a:gd name="T95" fmla="*/ 26 h 296"/>
              <a:gd name="T96" fmla="*/ 139 w 316"/>
              <a:gd name="T97" fmla="*/ 53 h 296"/>
              <a:gd name="T98" fmla="*/ 139 w 316"/>
              <a:gd name="T99" fmla="*/ 65 h 296"/>
              <a:gd name="T100" fmla="*/ 137 w 316"/>
              <a:gd name="T101" fmla="*/ 75 h 296"/>
              <a:gd name="T102" fmla="*/ 133 w 316"/>
              <a:gd name="T103" fmla="*/ 62 h 296"/>
              <a:gd name="T104" fmla="*/ 132 w 316"/>
              <a:gd name="T105" fmla="*/ 34 h 296"/>
              <a:gd name="T106" fmla="*/ 129 w 316"/>
              <a:gd name="T107" fmla="*/ 12 h 296"/>
              <a:gd name="T108" fmla="*/ 107 w 316"/>
              <a:gd name="T109" fmla="*/ 14 h 296"/>
              <a:gd name="T110" fmla="*/ 67 w 316"/>
              <a:gd name="T111" fmla="*/ 23 h 296"/>
              <a:gd name="T112" fmla="*/ 58 w 316"/>
              <a:gd name="T113" fmla="*/ 27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6" h="296">
                <a:moveTo>
                  <a:pt x="58" y="27"/>
                </a:moveTo>
                <a:cubicBezTo>
                  <a:pt x="53" y="31"/>
                  <a:pt x="52" y="38"/>
                  <a:pt x="49" y="46"/>
                </a:cubicBezTo>
                <a:cubicBezTo>
                  <a:pt x="47" y="51"/>
                  <a:pt x="45" y="56"/>
                  <a:pt x="42" y="61"/>
                </a:cubicBezTo>
                <a:cubicBezTo>
                  <a:pt x="37" y="67"/>
                  <a:pt x="23" y="78"/>
                  <a:pt x="35" y="84"/>
                </a:cubicBezTo>
                <a:cubicBezTo>
                  <a:pt x="45" y="90"/>
                  <a:pt x="55" y="94"/>
                  <a:pt x="66" y="98"/>
                </a:cubicBezTo>
                <a:cubicBezTo>
                  <a:pt x="74" y="100"/>
                  <a:pt x="83" y="101"/>
                  <a:pt x="91" y="104"/>
                </a:cubicBezTo>
                <a:cubicBezTo>
                  <a:pt x="70" y="112"/>
                  <a:pt x="48" y="105"/>
                  <a:pt x="29" y="94"/>
                </a:cubicBezTo>
                <a:cubicBezTo>
                  <a:pt x="26" y="92"/>
                  <a:pt x="22" y="91"/>
                  <a:pt x="20" y="87"/>
                </a:cubicBezTo>
                <a:cubicBezTo>
                  <a:pt x="10" y="110"/>
                  <a:pt x="6" y="137"/>
                  <a:pt x="2" y="161"/>
                </a:cubicBezTo>
                <a:cubicBezTo>
                  <a:pt x="1" y="164"/>
                  <a:pt x="1" y="167"/>
                  <a:pt x="0" y="169"/>
                </a:cubicBezTo>
                <a:cubicBezTo>
                  <a:pt x="0" y="171"/>
                  <a:pt x="10" y="174"/>
                  <a:pt x="11" y="175"/>
                </a:cubicBezTo>
                <a:cubicBezTo>
                  <a:pt x="18" y="178"/>
                  <a:pt x="26" y="179"/>
                  <a:pt x="34" y="179"/>
                </a:cubicBezTo>
                <a:cubicBezTo>
                  <a:pt x="49" y="180"/>
                  <a:pt x="65" y="177"/>
                  <a:pt x="80" y="172"/>
                </a:cubicBezTo>
                <a:cubicBezTo>
                  <a:pt x="87" y="170"/>
                  <a:pt x="94" y="168"/>
                  <a:pt x="101" y="165"/>
                </a:cubicBezTo>
                <a:cubicBezTo>
                  <a:pt x="113" y="161"/>
                  <a:pt x="108" y="177"/>
                  <a:pt x="102" y="181"/>
                </a:cubicBezTo>
                <a:cubicBezTo>
                  <a:pt x="94" y="185"/>
                  <a:pt x="37" y="203"/>
                  <a:pt x="6" y="180"/>
                </a:cubicBezTo>
                <a:cubicBezTo>
                  <a:pt x="11" y="216"/>
                  <a:pt x="24" y="226"/>
                  <a:pt x="40" y="241"/>
                </a:cubicBezTo>
                <a:cubicBezTo>
                  <a:pt x="60" y="259"/>
                  <a:pt x="86" y="253"/>
                  <a:pt x="107" y="242"/>
                </a:cubicBezTo>
                <a:cubicBezTo>
                  <a:pt x="113" y="239"/>
                  <a:pt x="119" y="235"/>
                  <a:pt x="125" y="232"/>
                </a:cubicBezTo>
                <a:cubicBezTo>
                  <a:pt x="135" y="225"/>
                  <a:pt x="145" y="217"/>
                  <a:pt x="155" y="209"/>
                </a:cubicBezTo>
                <a:cubicBezTo>
                  <a:pt x="153" y="210"/>
                  <a:pt x="153" y="220"/>
                  <a:pt x="153" y="223"/>
                </a:cubicBezTo>
                <a:cubicBezTo>
                  <a:pt x="151" y="228"/>
                  <a:pt x="149" y="233"/>
                  <a:pt x="146" y="238"/>
                </a:cubicBezTo>
                <a:cubicBezTo>
                  <a:pt x="137" y="253"/>
                  <a:pt x="118" y="255"/>
                  <a:pt x="103" y="260"/>
                </a:cubicBezTo>
                <a:cubicBezTo>
                  <a:pt x="100" y="261"/>
                  <a:pt x="74" y="270"/>
                  <a:pt x="72" y="268"/>
                </a:cubicBezTo>
                <a:cubicBezTo>
                  <a:pt x="79" y="278"/>
                  <a:pt x="75" y="274"/>
                  <a:pt x="82" y="280"/>
                </a:cubicBezTo>
                <a:cubicBezTo>
                  <a:pt x="91" y="288"/>
                  <a:pt x="107" y="291"/>
                  <a:pt x="119" y="293"/>
                </a:cubicBezTo>
                <a:cubicBezTo>
                  <a:pt x="133" y="296"/>
                  <a:pt x="147" y="295"/>
                  <a:pt x="161" y="291"/>
                </a:cubicBezTo>
                <a:cubicBezTo>
                  <a:pt x="169" y="289"/>
                  <a:pt x="176" y="285"/>
                  <a:pt x="182" y="281"/>
                </a:cubicBezTo>
                <a:cubicBezTo>
                  <a:pt x="193" y="271"/>
                  <a:pt x="203" y="258"/>
                  <a:pt x="206" y="244"/>
                </a:cubicBezTo>
                <a:cubicBezTo>
                  <a:pt x="207" y="242"/>
                  <a:pt x="211" y="217"/>
                  <a:pt x="208" y="217"/>
                </a:cubicBezTo>
                <a:cubicBezTo>
                  <a:pt x="208" y="217"/>
                  <a:pt x="263" y="223"/>
                  <a:pt x="289" y="194"/>
                </a:cubicBezTo>
                <a:cubicBezTo>
                  <a:pt x="316" y="165"/>
                  <a:pt x="315" y="114"/>
                  <a:pt x="304" y="98"/>
                </a:cubicBezTo>
                <a:cubicBezTo>
                  <a:pt x="295" y="101"/>
                  <a:pt x="287" y="130"/>
                  <a:pt x="273" y="145"/>
                </a:cubicBezTo>
                <a:cubicBezTo>
                  <a:pt x="259" y="161"/>
                  <a:pt x="230" y="168"/>
                  <a:pt x="221" y="163"/>
                </a:cubicBezTo>
                <a:cubicBezTo>
                  <a:pt x="213" y="157"/>
                  <a:pt x="216" y="151"/>
                  <a:pt x="220" y="147"/>
                </a:cubicBezTo>
                <a:cubicBezTo>
                  <a:pt x="225" y="142"/>
                  <a:pt x="259" y="129"/>
                  <a:pt x="267" y="120"/>
                </a:cubicBezTo>
                <a:cubicBezTo>
                  <a:pt x="276" y="110"/>
                  <a:pt x="309" y="77"/>
                  <a:pt x="265" y="36"/>
                </a:cubicBezTo>
                <a:cubicBezTo>
                  <a:pt x="239" y="13"/>
                  <a:pt x="231" y="13"/>
                  <a:pt x="231" y="13"/>
                </a:cubicBezTo>
                <a:cubicBezTo>
                  <a:pt x="231" y="13"/>
                  <a:pt x="219" y="87"/>
                  <a:pt x="206" y="103"/>
                </a:cubicBezTo>
                <a:cubicBezTo>
                  <a:pt x="198" y="113"/>
                  <a:pt x="191" y="110"/>
                  <a:pt x="189" y="107"/>
                </a:cubicBezTo>
                <a:cubicBezTo>
                  <a:pt x="187" y="106"/>
                  <a:pt x="189" y="98"/>
                  <a:pt x="189" y="96"/>
                </a:cubicBezTo>
                <a:cubicBezTo>
                  <a:pt x="191" y="89"/>
                  <a:pt x="194" y="82"/>
                  <a:pt x="197" y="76"/>
                </a:cubicBezTo>
                <a:cubicBezTo>
                  <a:pt x="205" y="64"/>
                  <a:pt x="215" y="55"/>
                  <a:pt x="221" y="42"/>
                </a:cubicBezTo>
                <a:cubicBezTo>
                  <a:pt x="224" y="35"/>
                  <a:pt x="225" y="27"/>
                  <a:pt x="223" y="20"/>
                </a:cubicBezTo>
                <a:cubicBezTo>
                  <a:pt x="219" y="3"/>
                  <a:pt x="203" y="1"/>
                  <a:pt x="188" y="0"/>
                </a:cubicBezTo>
                <a:cubicBezTo>
                  <a:pt x="176" y="0"/>
                  <a:pt x="164" y="0"/>
                  <a:pt x="153" y="2"/>
                </a:cubicBezTo>
                <a:cubicBezTo>
                  <a:pt x="147" y="3"/>
                  <a:pt x="137" y="3"/>
                  <a:pt x="136" y="11"/>
                </a:cubicBezTo>
                <a:cubicBezTo>
                  <a:pt x="135" y="16"/>
                  <a:pt x="136" y="21"/>
                  <a:pt x="136" y="26"/>
                </a:cubicBezTo>
                <a:cubicBezTo>
                  <a:pt x="137" y="35"/>
                  <a:pt x="138" y="44"/>
                  <a:pt x="139" y="53"/>
                </a:cubicBezTo>
                <a:cubicBezTo>
                  <a:pt x="139" y="57"/>
                  <a:pt x="139" y="61"/>
                  <a:pt x="139" y="65"/>
                </a:cubicBezTo>
                <a:cubicBezTo>
                  <a:pt x="139" y="66"/>
                  <a:pt x="138" y="76"/>
                  <a:pt x="137" y="75"/>
                </a:cubicBezTo>
                <a:cubicBezTo>
                  <a:pt x="133" y="73"/>
                  <a:pt x="133" y="66"/>
                  <a:pt x="133" y="62"/>
                </a:cubicBezTo>
                <a:cubicBezTo>
                  <a:pt x="132" y="52"/>
                  <a:pt x="132" y="43"/>
                  <a:pt x="132" y="34"/>
                </a:cubicBezTo>
                <a:cubicBezTo>
                  <a:pt x="132" y="28"/>
                  <a:pt x="133" y="18"/>
                  <a:pt x="129" y="12"/>
                </a:cubicBezTo>
                <a:cubicBezTo>
                  <a:pt x="124" y="7"/>
                  <a:pt x="113" y="12"/>
                  <a:pt x="107" y="14"/>
                </a:cubicBezTo>
                <a:cubicBezTo>
                  <a:pt x="94" y="19"/>
                  <a:pt x="81" y="21"/>
                  <a:pt x="67" y="23"/>
                </a:cubicBezTo>
                <a:cubicBezTo>
                  <a:pt x="63" y="23"/>
                  <a:pt x="60" y="25"/>
                  <a:pt x="58" y="27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63">
            <a:extLst>
              <a:ext uri="{FF2B5EF4-FFF2-40B4-BE49-F238E27FC236}">
                <a16:creationId xmlns:a16="http://schemas.microsoft.com/office/drawing/2014/main" xmlns="" id="{8FD7636D-EE9B-439F-9842-22A36346DB05}"/>
              </a:ext>
            </a:extLst>
          </p:cNvPr>
          <p:cNvSpPr>
            <a:spLocks/>
          </p:cNvSpPr>
          <p:nvPr/>
        </p:nvSpPr>
        <p:spPr bwMode="auto">
          <a:xfrm>
            <a:off x="1247356" y="870921"/>
            <a:ext cx="1800225" cy="676275"/>
          </a:xfrm>
          <a:custGeom>
            <a:avLst/>
            <a:gdLst>
              <a:gd name="T0" fmla="*/ 0 w 365"/>
              <a:gd name="T1" fmla="*/ 96 h 137"/>
              <a:gd name="T2" fmla="*/ 124 w 365"/>
              <a:gd name="T3" fmla="*/ 14 h 137"/>
              <a:gd name="T4" fmla="*/ 101 w 365"/>
              <a:gd name="T5" fmla="*/ 52 h 137"/>
              <a:gd name="T6" fmla="*/ 179 w 365"/>
              <a:gd name="T7" fmla="*/ 4 h 137"/>
              <a:gd name="T8" fmla="*/ 229 w 365"/>
              <a:gd name="T9" fmla="*/ 14 h 137"/>
              <a:gd name="T10" fmla="*/ 211 w 365"/>
              <a:gd name="T11" fmla="*/ 34 h 137"/>
              <a:gd name="T12" fmla="*/ 244 w 365"/>
              <a:gd name="T13" fmla="*/ 16 h 137"/>
              <a:gd name="T14" fmla="*/ 289 w 365"/>
              <a:gd name="T15" fmla="*/ 34 h 137"/>
              <a:gd name="T16" fmla="*/ 271 w 365"/>
              <a:gd name="T17" fmla="*/ 53 h 137"/>
              <a:gd name="T18" fmla="*/ 294 w 365"/>
              <a:gd name="T19" fmla="*/ 60 h 137"/>
              <a:gd name="T20" fmla="*/ 320 w 365"/>
              <a:gd name="T21" fmla="*/ 52 h 137"/>
              <a:gd name="T22" fmla="*/ 365 w 365"/>
              <a:gd name="T23" fmla="*/ 92 h 137"/>
              <a:gd name="T24" fmla="*/ 306 w 365"/>
              <a:gd name="T25" fmla="*/ 124 h 137"/>
              <a:gd name="T26" fmla="*/ 255 w 365"/>
              <a:gd name="T27" fmla="*/ 109 h 137"/>
              <a:gd name="T28" fmla="*/ 265 w 365"/>
              <a:gd name="T29" fmla="*/ 122 h 137"/>
              <a:gd name="T30" fmla="*/ 218 w 365"/>
              <a:gd name="T31" fmla="*/ 125 h 137"/>
              <a:gd name="T32" fmla="*/ 146 w 365"/>
              <a:gd name="T33" fmla="*/ 96 h 137"/>
              <a:gd name="T34" fmla="*/ 168 w 365"/>
              <a:gd name="T35" fmla="*/ 122 h 137"/>
              <a:gd name="T36" fmla="*/ 69 w 365"/>
              <a:gd name="T37" fmla="*/ 135 h 137"/>
              <a:gd name="T38" fmla="*/ 1 w 365"/>
              <a:gd name="T39" fmla="*/ 98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65" h="137">
                <a:moveTo>
                  <a:pt x="0" y="96"/>
                </a:moveTo>
                <a:cubicBezTo>
                  <a:pt x="0" y="95"/>
                  <a:pt x="2" y="24"/>
                  <a:pt x="124" y="14"/>
                </a:cubicBezTo>
                <a:cubicBezTo>
                  <a:pt x="110" y="30"/>
                  <a:pt x="83" y="57"/>
                  <a:pt x="101" y="52"/>
                </a:cubicBezTo>
                <a:cubicBezTo>
                  <a:pt x="119" y="47"/>
                  <a:pt x="138" y="8"/>
                  <a:pt x="179" y="4"/>
                </a:cubicBezTo>
                <a:cubicBezTo>
                  <a:pt x="220" y="0"/>
                  <a:pt x="228" y="11"/>
                  <a:pt x="229" y="14"/>
                </a:cubicBezTo>
                <a:cubicBezTo>
                  <a:pt x="225" y="17"/>
                  <a:pt x="200" y="36"/>
                  <a:pt x="211" y="34"/>
                </a:cubicBezTo>
                <a:cubicBezTo>
                  <a:pt x="221" y="33"/>
                  <a:pt x="231" y="18"/>
                  <a:pt x="244" y="16"/>
                </a:cubicBezTo>
                <a:cubicBezTo>
                  <a:pt x="258" y="15"/>
                  <a:pt x="286" y="27"/>
                  <a:pt x="289" y="34"/>
                </a:cubicBezTo>
                <a:cubicBezTo>
                  <a:pt x="282" y="39"/>
                  <a:pt x="270" y="48"/>
                  <a:pt x="271" y="53"/>
                </a:cubicBezTo>
                <a:cubicBezTo>
                  <a:pt x="272" y="58"/>
                  <a:pt x="285" y="61"/>
                  <a:pt x="294" y="60"/>
                </a:cubicBezTo>
                <a:cubicBezTo>
                  <a:pt x="302" y="60"/>
                  <a:pt x="312" y="52"/>
                  <a:pt x="320" y="52"/>
                </a:cubicBezTo>
                <a:cubicBezTo>
                  <a:pt x="328" y="52"/>
                  <a:pt x="348" y="63"/>
                  <a:pt x="365" y="92"/>
                </a:cubicBezTo>
                <a:cubicBezTo>
                  <a:pt x="357" y="102"/>
                  <a:pt x="328" y="122"/>
                  <a:pt x="306" y="124"/>
                </a:cubicBezTo>
                <a:cubicBezTo>
                  <a:pt x="283" y="126"/>
                  <a:pt x="265" y="109"/>
                  <a:pt x="255" y="109"/>
                </a:cubicBezTo>
                <a:cubicBezTo>
                  <a:pt x="244" y="109"/>
                  <a:pt x="265" y="122"/>
                  <a:pt x="265" y="122"/>
                </a:cubicBezTo>
                <a:cubicBezTo>
                  <a:pt x="265" y="122"/>
                  <a:pt x="242" y="123"/>
                  <a:pt x="218" y="125"/>
                </a:cubicBezTo>
                <a:cubicBezTo>
                  <a:pt x="194" y="127"/>
                  <a:pt x="149" y="96"/>
                  <a:pt x="146" y="96"/>
                </a:cubicBezTo>
                <a:cubicBezTo>
                  <a:pt x="143" y="96"/>
                  <a:pt x="168" y="122"/>
                  <a:pt x="168" y="122"/>
                </a:cubicBezTo>
                <a:cubicBezTo>
                  <a:pt x="168" y="122"/>
                  <a:pt x="101" y="132"/>
                  <a:pt x="69" y="135"/>
                </a:cubicBezTo>
                <a:cubicBezTo>
                  <a:pt x="37" y="137"/>
                  <a:pt x="10" y="124"/>
                  <a:pt x="1" y="98"/>
                </a:cubicBezTo>
              </a:path>
            </a:pathLst>
          </a:custGeom>
          <a:solidFill>
            <a:srgbClr val="6F9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64">
            <a:extLst>
              <a:ext uri="{FF2B5EF4-FFF2-40B4-BE49-F238E27FC236}">
                <a16:creationId xmlns:a16="http://schemas.microsoft.com/office/drawing/2014/main" xmlns="" id="{A9AF2DA9-C141-4028-94CC-3F9A2784DF58}"/>
              </a:ext>
            </a:extLst>
          </p:cNvPr>
          <p:cNvSpPr>
            <a:spLocks/>
          </p:cNvSpPr>
          <p:nvPr/>
        </p:nvSpPr>
        <p:spPr bwMode="auto">
          <a:xfrm>
            <a:off x="10822796" y="-14264"/>
            <a:ext cx="1362075" cy="1512887"/>
          </a:xfrm>
          <a:custGeom>
            <a:avLst/>
            <a:gdLst>
              <a:gd name="T0" fmla="*/ 254 w 276"/>
              <a:gd name="T1" fmla="*/ 41 h 306"/>
              <a:gd name="T2" fmla="*/ 264 w 276"/>
              <a:gd name="T3" fmla="*/ 113 h 306"/>
              <a:gd name="T4" fmla="*/ 247 w 276"/>
              <a:gd name="T5" fmla="*/ 105 h 306"/>
              <a:gd name="T6" fmla="*/ 239 w 276"/>
              <a:gd name="T7" fmla="*/ 152 h 306"/>
              <a:gd name="T8" fmla="*/ 203 w 276"/>
              <a:gd name="T9" fmla="*/ 145 h 306"/>
              <a:gd name="T10" fmla="*/ 210 w 276"/>
              <a:gd name="T11" fmla="*/ 171 h 306"/>
              <a:gd name="T12" fmla="*/ 154 w 276"/>
              <a:gd name="T13" fmla="*/ 227 h 306"/>
              <a:gd name="T14" fmla="*/ 142 w 276"/>
              <a:gd name="T15" fmla="*/ 187 h 306"/>
              <a:gd name="T16" fmla="*/ 125 w 276"/>
              <a:gd name="T17" fmla="*/ 151 h 306"/>
              <a:gd name="T18" fmla="*/ 133 w 276"/>
              <a:gd name="T19" fmla="*/ 179 h 306"/>
              <a:gd name="T20" fmla="*/ 135 w 276"/>
              <a:gd name="T21" fmla="*/ 248 h 306"/>
              <a:gd name="T22" fmla="*/ 113 w 276"/>
              <a:gd name="T23" fmla="*/ 249 h 306"/>
              <a:gd name="T24" fmla="*/ 96 w 276"/>
              <a:gd name="T25" fmla="*/ 277 h 306"/>
              <a:gd name="T26" fmla="*/ 80 w 276"/>
              <a:gd name="T27" fmla="*/ 263 h 306"/>
              <a:gd name="T28" fmla="*/ 68 w 276"/>
              <a:gd name="T29" fmla="*/ 304 h 306"/>
              <a:gd name="T30" fmla="*/ 54 w 276"/>
              <a:gd name="T31" fmla="*/ 269 h 306"/>
              <a:gd name="T32" fmla="*/ 46 w 276"/>
              <a:gd name="T33" fmla="*/ 254 h 306"/>
              <a:gd name="T34" fmla="*/ 10 w 276"/>
              <a:gd name="T35" fmla="*/ 258 h 306"/>
              <a:gd name="T36" fmla="*/ 7 w 276"/>
              <a:gd name="T37" fmla="*/ 238 h 306"/>
              <a:gd name="T38" fmla="*/ 59 w 276"/>
              <a:gd name="T39" fmla="*/ 188 h 306"/>
              <a:gd name="T40" fmla="*/ 10 w 276"/>
              <a:gd name="T41" fmla="*/ 181 h 306"/>
              <a:gd name="T42" fmla="*/ 10 w 276"/>
              <a:gd name="T43" fmla="*/ 157 h 306"/>
              <a:gd name="T44" fmla="*/ 64 w 276"/>
              <a:gd name="T45" fmla="*/ 141 h 306"/>
              <a:gd name="T46" fmla="*/ 24 w 276"/>
              <a:gd name="T47" fmla="*/ 104 h 306"/>
              <a:gd name="T48" fmla="*/ 51 w 276"/>
              <a:gd name="T49" fmla="*/ 96 h 306"/>
              <a:gd name="T50" fmla="*/ 42 w 276"/>
              <a:gd name="T51" fmla="*/ 70 h 306"/>
              <a:gd name="T52" fmla="*/ 67 w 276"/>
              <a:gd name="T53" fmla="*/ 63 h 306"/>
              <a:gd name="T54" fmla="*/ 58 w 276"/>
              <a:gd name="T55" fmla="*/ 51 h 306"/>
              <a:gd name="T56" fmla="*/ 93 w 276"/>
              <a:gd name="T57" fmla="*/ 43 h 306"/>
              <a:gd name="T58" fmla="*/ 96 w 276"/>
              <a:gd name="T59" fmla="*/ 55 h 306"/>
              <a:gd name="T60" fmla="*/ 115 w 276"/>
              <a:gd name="T61" fmla="*/ 62 h 306"/>
              <a:gd name="T62" fmla="*/ 165 w 276"/>
              <a:gd name="T63" fmla="*/ 4 h 306"/>
              <a:gd name="T64" fmla="*/ 175 w 276"/>
              <a:gd name="T65" fmla="*/ 15 h 306"/>
              <a:gd name="T66" fmla="*/ 206 w 276"/>
              <a:gd name="T67" fmla="*/ 16 h 306"/>
              <a:gd name="T68" fmla="*/ 236 w 276"/>
              <a:gd name="T69" fmla="*/ 31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76" h="306">
                <a:moveTo>
                  <a:pt x="254" y="41"/>
                </a:moveTo>
                <a:cubicBezTo>
                  <a:pt x="254" y="41"/>
                  <a:pt x="254" y="41"/>
                  <a:pt x="254" y="41"/>
                </a:cubicBezTo>
                <a:cubicBezTo>
                  <a:pt x="265" y="50"/>
                  <a:pt x="276" y="71"/>
                  <a:pt x="271" y="85"/>
                </a:cubicBezTo>
                <a:cubicBezTo>
                  <a:pt x="268" y="97"/>
                  <a:pt x="261" y="107"/>
                  <a:pt x="264" y="113"/>
                </a:cubicBezTo>
                <a:cubicBezTo>
                  <a:pt x="255" y="105"/>
                  <a:pt x="241" y="94"/>
                  <a:pt x="235" y="92"/>
                </a:cubicBezTo>
                <a:cubicBezTo>
                  <a:pt x="239" y="93"/>
                  <a:pt x="245" y="102"/>
                  <a:pt x="247" y="105"/>
                </a:cubicBezTo>
                <a:cubicBezTo>
                  <a:pt x="250" y="110"/>
                  <a:pt x="253" y="117"/>
                  <a:pt x="254" y="123"/>
                </a:cubicBezTo>
                <a:cubicBezTo>
                  <a:pt x="254" y="133"/>
                  <a:pt x="246" y="146"/>
                  <a:pt x="239" y="152"/>
                </a:cubicBezTo>
                <a:cubicBezTo>
                  <a:pt x="231" y="158"/>
                  <a:pt x="222" y="158"/>
                  <a:pt x="214" y="154"/>
                </a:cubicBezTo>
                <a:cubicBezTo>
                  <a:pt x="210" y="151"/>
                  <a:pt x="207" y="148"/>
                  <a:pt x="203" y="145"/>
                </a:cubicBezTo>
                <a:cubicBezTo>
                  <a:pt x="202" y="143"/>
                  <a:pt x="198" y="140"/>
                  <a:pt x="197" y="138"/>
                </a:cubicBezTo>
                <a:cubicBezTo>
                  <a:pt x="201" y="149"/>
                  <a:pt x="208" y="159"/>
                  <a:pt x="210" y="171"/>
                </a:cubicBezTo>
                <a:cubicBezTo>
                  <a:pt x="211" y="181"/>
                  <a:pt x="204" y="188"/>
                  <a:pt x="197" y="195"/>
                </a:cubicBezTo>
                <a:cubicBezTo>
                  <a:pt x="184" y="207"/>
                  <a:pt x="169" y="217"/>
                  <a:pt x="154" y="227"/>
                </a:cubicBezTo>
                <a:cubicBezTo>
                  <a:pt x="157" y="223"/>
                  <a:pt x="151" y="212"/>
                  <a:pt x="149" y="208"/>
                </a:cubicBezTo>
                <a:cubicBezTo>
                  <a:pt x="147" y="201"/>
                  <a:pt x="145" y="194"/>
                  <a:pt x="142" y="187"/>
                </a:cubicBezTo>
                <a:cubicBezTo>
                  <a:pt x="139" y="180"/>
                  <a:pt x="134" y="174"/>
                  <a:pt x="130" y="168"/>
                </a:cubicBezTo>
                <a:cubicBezTo>
                  <a:pt x="128" y="163"/>
                  <a:pt x="123" y="156"/>
                  <a:pt x="125" y="151"/>
                </a:cubicBezTo>
                <a:cubicBezTo>
                  <a:pt x="124" y="154"/>
                  <a:pt x="125" y="158"/>
                  <a:pt x="126" y="161"/>
                </a:cubicBezTo>
                <a:cubicBezTo>
                  <a:pt x="128" y="167"/>
                  <a:pt x="131" y="173"/>
                  <a:pt x="133" y="179"/>
                </a:cubicBezTo>
                <a:cubicBezTo>
                  <a:pt x="140" y="198"/>
                  <a:pt x="143" y="208"/>
                  <a:pt x="143" y="223"/>
                </a:cubicBezTo>
                <a:cubicBezTo>
                  <a:pt x="143" y="232"/>
                  <a:pt x="141" y="242"/>
                  <a:pt x="135" y="248"/>
                </a:cubicBezTo>
                <a:cubicBezTo>
                  <a:pt x="124" y="228"/>
                  <a:pt x="100" y="212"/>
                  <a:pt x="97" y="188"/>
                </a:cubicBezTo>
                <a:cubicBezTo>
                  <a:pt x="99" y="209"/>
                  <a:pt x="114" y="227"/>
                  <a:pt x="113" y="249"/>
                </a:cubicBezTo>
                <a:cubicBezTo>
                  <a:pt x="113" y="255"/>
                  <a:pt x="111" y="262"/>
                  <a:pt x="107" y="267"/>
                </a:cubicBezTo>
                <a:cubicBezTo>
                  <a:pt x="106" y="269"/>
                  <a:pt x="98" y="279"/>
                  <a:pt x="96" y="277"/>
                </a:cubicBezTo>
                <a:cubicBezTo>
                  <a:pt x="93" y="275"/>
                  <a:pt x="90" y="257"/>
                  <a:pt x="85" y="253"/>
                </a:cubicBezTo>
                <a:cubicBezTo>
                  <a:pt x="84" y="252"/>
                  <a:pt x="80" y="262"/>
                  <a:pt x="80" y="263"/>
                </a:cubicBezTo>
                <a:cubicBezTo>
                  <a:pt x="79" y="268"/>
                  <a:pt x="79" y="274"/>
                  <a:pt x="78" y="279"/>
                </a:cubicBezTo>
                <a:cubicBezTo>
                  <a:pt x="77" y="287"/>
                  <a:pt x="76" y="300"/>
                  <a:pt x="68" y="304"/>
                </a:cubicBezTo>
                <a:cubicBezTo>
                  <a:pt x="63" y="306"/>
                  <a:pt x="54" y="304"/>
                  <a:pt x="51" y="300"/>
                </a:cubicBezTo>
                <a:cubicBezTo>
                  <a:pt x="56" y="296"/>
                  <a:pt x="56" y="274"/>
                  <a:pt x="54" y="269"/>
                </a:cubicBezTo>
                <a:cubicBezTo>
                  <a:pt x="51" y="281"/>
                  <a:pt x="35" y="297"/>
                  <a:pt x="39" y="300"/>
                </a:cubicBezTo>
                <a:cubicBezTo>
                  <a:pt x="29" y="289"/>
                  <a:pt x="20" y="270"/>
                  <a:pt x="46" y="254"/>
                </a:cubicBezTo>
                <a:cubicBezTo>
                  <a:pt x="33" y="257"/>
                  <a:pt x="20" y="270"/>
                  <a:pt x="20" y="270"/>
                </a:cubicBezTo>
                <a:cubicBezTo>
                  <a:pt x="10" y="258"/>
                  <a:pt x="10" y="258"/>
                  <a:pt x="10" y="258"/>
                </a:cubicBezTo>
                <a:cubicBezTo>
                  <a:pt x="10" y="258"/>
                  <a:pt x="16" y="240"/>
                  <a:pt x="45" y="228"/>
                </a:cubicBezTo>
                <a:cubicBezTo>
                  <a:pt x="29" y="230"/>
                  <a:pt x="24" y="227"/>
                  <a:pt x="7" y="238"/>
                </a:cubicBezTo>
                <a:cubicBezTo>
                  <a:pt x="2" y="228"/>
                  <a:pt x="0" y="216"/>
                  <a:pt x="6" y="211"/>
                </a:cubicBezTo>
                <a:cubicBezTo>
                  <a:pt x="12" y="205"/>
                  <a:pt x="51" y="190"/>
                  <a:pt x="59" y="188"/>
                </a:cubicBezTo>
                <a:cubicBezTo>
                  <a:pt x="38" y="189"/>
                  <a:pt x="21" y="186"/>
                  <a:pt x="7" y="194"/>
                </a:cubicBezTo>
                <a:cubicBezTo>
                  <a:pt x="6" y="189"/>
                  <a:pt x="5" y="187"/>
                  <a:pt x="10" y="181"/>
                </a:cubicBezTo>
                <a:cubicBezTo>
                  <a:pt x="10" y="181"/>
                  <a:pt x="33" y="170"/>
                  <a:pt x="72" y="169"/>
                </a:cubicBezTo>
                <a:cubicBezTo>
                  <a:pt x="47" y="163"/>
                  <a:pt x="18" y="158"/>
                  <a:pt x="10" y="157"/>
                </a:cubicBezTo>
                <a:cubicBezTo>
                  <a:pt x="10" y="153"/>
                  <a:pt x="6" y="142"/>
                  <a:pt x="11" y="139"/>
                </a:cubicBezTo>
                <a:cubicBezTo>
                  <a:pt x="15" y="135"/>
                  <a:pt x="56" y="139"/>
                  <a:pt x="64" y="141"/>
                </a:cubicBezTo>
                <a:cubicBezTo>
                  <a:pt x="54" y="135"/>
                  <a:pt x="37" y="125"/>
                  <a:pt x="16" y="126"/>
                </a:cubicBezTo>
                <a:cubicBezTo>
                  <a:pt x="16" y="123"/>
                  <a:pt x="19" y="111"/>
                  <a:pt x="24" y="104"/>
                </a:cubicBezTo>
                <a:cubicBezTo>
                  <a:pt x="29" y="98"/>
                  <a:pt x="75" y="116"/>
                  <a:pt x="81" y="115"/>
                </a:cubicBezTo>
                <a:cubicBezTo>
                  <a:pt x="69" y="106"/>
                  <a:pt x="60" y="98"/>
                  <a:pt x="51" y="96"/>
                </a:cubicBezTo>
                <a:cubicBezTo>
                  <a:pt x="42" y="95"/>
                  <a:pt x="30" y="97"/>
                  <a:pt x="30" y="97"/>
                </a:cubicBezTo>
                <a:cubicBezTo>
                  <a:pt x="30" y="97"/>
                  <a:pt x="35" y="78"/>
                  <a:pt x="42" y="70"/>
                </a:cubicBezTo>
                <a:cubicBezTo>
                  <a:pt x="49" y="63"/>
                  <a:pt x="74" y="73"/>
                  <a:pt x="83" y="82"/>
                </a:cubicBezTo>
                <a:cubicBezTo>
                  <a:pt x="76" y="73"/>
                  <a:pt x="71" y="65"/>
                  <a:pt x="67" y="63"/>
                </a:cubicBezTo>
                <a:cubicBezTo>
                  <a:pt x="67" y="63"/>
                  <a:pt x="60" y="57"/>
                  <a:pt x="54" y="57"/>
                </a:cubicBezTo>
                <a:cubicBezTo>
                  <a:pt x="58" y="51"/>
                  <a:pt x="58" y="51"/>
                  <a:pt x="58" y="51"/>
                </a:cubicBezTo>
                <a:cubicBezTo>
                  <a:pt x="61" y="47"/>
                  <a:pt x="64" y="44"/>
                  <a:pt x="67" y="41"/>
                </a:cubicBezTo>
                <a:cubicBezTo>
                  <a:pt x="75" y="34"/>
                  <a:pt x="85" y="33"/>
                  <a:pt x="93" y="43"/>
                </a:cubicBezTo>
                <a:cubicBezTo>
                  <a:pt x="94" y="44"/>
                  <a:pt x="95" y="47"/>
                  <a:pt x="95" y="49"/>
                </a:cubicBezTo>
                <a:cubicBezTo>
                  <a:pt x="96" y="52"/>
                  <a:pt x="94" y="53"/>
                  <a:pt x="96" y="55"/>
                </a:cubicBezTo>
                <a:cubicBezTo>
                  <a:pt x="98" y="57"/>
                  <a:pt x="103" y="58"/>
                  <a:pt x="105" y="59"/>
                </a:cubicBezTo>
                <a:cubicBezTo>
                  <a:pt x="107" y="59"/>
                  <a:pt x="115" y="61"/>
                  <a:pt x="115" y="62"/>
                </a:cubicBezTo>
                <a:cubicBezTo>
                  <a:pt x="115" y="62"/>
                  <a:pt x="110" y="40"/>
                  <a:pt x="94" y="34"/>
                </a:cubicBezTo>
                <a:cubicBezTo>
                  <a:pt x="98" y="25"/>
                  <a:pt x="126" y="2"/>
                  <a:pt x="165" y="4"/>
                </a:cubicBezTo>
                <a:cubicBezTo>
                  <a:pt x="168" y="12"/>
                  <a:pt x="169" y="24"/>
                  <a:pt x="175" y="30"/>
                </a:cubicBezTo>
                <a:cubicBezTo>
                  <a:pt x="180" y="32"/>
                  <a:pt x="181" y="21"/>
                  <a:pt x="175" y="15"/>
                </a:cubicBezTo>
                <a:cubicBezTo>
                  <a:pt x="166" y="8"/>
                  <a:pt x="163" y="0"/>
                  <a:pt x="172" y="1"/>
                </a:cubicBezTo>
                <a:cubicBezTo>
                  <a:pt x="181" y="1"/>
                  <a:pt x="194" y="0"/>
                  <a:pt x="206" y="16"/>
                </a:cubicBezTo>
                <a:cubicBezTo>
                  <a:pt x="205" y="14"/>
                  <a:pt x="222" y="12"/>
                  <a:pt x="224" y="12"/>
                </a:cubicBezTo>
                <a:cubicBezTo>
                  <a:pt x="233" y="13"/>
                  <a:pt x="248" y="22"/>
                  <a:pt x="236" y="31"/>
                </a:cubicBezTo>
                <a:cubicBezTo>
                  <a:pt x="241" y="36"/>
                  <a:pt x="249" y="36"/>
                  <a:pt x="254" y="41"/>
                </a:cubicBezTo>
                <a:close/>
              </a:path>
            </a:pathLst>
          </a:custGeom>
          <a:solidFill>
            <a:srgbClr val="6F9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75055EA1-3D56-4FE7-A9D5-47EBCBAC9091}"/>
              </a:ext>
            </a:extLst>
          </p:cNvPr>
          <p:cNvGrpSpPr/>
          <p:nvPr/>
        </p:nvGrpSpPr>
        <p:grpSpPr>
          <a:xfrm>
            <a:off x="229909" y="4763199"/>
            <a:ext cx="1700212" cy="1582738"/>
            <a:chOff x="9339263" y="-404812"/>
            <a:chExt cx="1700212" cy="1582738"/>
          </a:xfrm>
        </p:grpSpPr>
        <p:sp>
          <p:nvSpPr>
            <p:cNvPr id="55" name="Freeform 52">
              <a:extLst>
                <a:ext uri="{FF2B5EF4-FFF2-40B4-BE49-F238E27FC236}">
                  <a16:creationId xmlns:a16="http://schemas.microsoft.com/office/drawing/2014/main" xmlns="" id="{A9E72864-DFA5-4577-8ABE-F71894C71778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888" y="-223837"/>
              <a:ext cx="485775" cy="434975"/>
            </a:xfrm>
            <a:custGeom>
              <a:avLst/>
              <a:gdLst>
                <a:gd name="T0" fmla="*/ 0 w 129"/>
                <a:gd name="T1" fmla="*/ 0 h 116"/>
                <a:gd name="T2" fmla="*/ 129 w 129"/>
                <a:gd name="T3" fmla="*/ 116 h 116"/>
                <a:gd name="T4" fmla="*/ 0 w 129"/>
                <a:gd name="T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116">
                  <a:moveTo>
                    <a:pt x="0" y="0"/>
                  </a:moveTo>
                  <a:cubicBezTo>
                    <a:pt x="0" y="0"/>
                    <a:pt x="15" y="73"/>
                    <a:pt x="129" y="116"/>
                  </a:cubicBezTo>
                  <a:cubicBezTo>
                    <a:pt x="105" y="72"/>
                    <a:pt x="105" y="41"/>
                    <a:pt x="0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3">
              <a:extLst>
                <a:ext uri="{FF2B5EF4-FFF2-40B4-BE49-F238E27FC236}">
                  <a16:creationId xmlns:a16="http://schemas.microsoft.com/office/drawing/2014/main" xmlns="" id="{13BE719F-08F0-41C1-99A7-38F19DC4D37C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9263" y="133350"/>
              <a:ext cx="555625" cy="269875"/>
            </a:xfrm>
            <a:custGeom>
              <a:avLst/>
              <a:gdLst>
                <a:gd name="T0" fmla="*/ 0 w 148"/>
                <a:gd name="T1" fmla="*/ 38 h 72"/>
                <a:gd name="T2" fmla="*/ 148 w 148"/>
                <a:gd name="T3" fmla="*/ 24 h 72"/>
                <a:gd name="T4" fmla="*/ 0 w 148"/>
                <a:gd name="T5" fmla="*/ 3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72">
                  <a:moveTo>
                    <a:pt x="0" y="38"/>
                  </a:moveTo>
                  <a:cubicBezTo>
                    <a:pt x="0" y="38"/>
                    <a:pt x="55" y="72"/>
                    <a:pt x="148" y="24"/>
                  </a:cubicBezTo>
                  <a:cubicBezTo>
                    <a:pt x="101" y="0"/>
                    <a:pt x="36" y="19"/>
                    <a:pt x="0" y="3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4">
              <a:extLst>
                <a:ext uri="{FF2B5EF4-FFF2-40B4-BE49-F238E27FC236}">
                  <a16:creationId xmlns:a16="http://schemas.microsoft.com/office/drawing/2014/main" xmlns="" id="{37E7A4F0-5A2C-4E3D-B2F0-53AAE804C577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-341312"/>
              <a:ext cx="315913" cy="538163"/>
            </a:xfrm>
            <a:custGeom>
              <a:avLst/>
              <a:gdLst>
                <a:gd name="T0" fmla="*/ 72 w 84"/>
                <a:gd name="T1" fmla="*/ 143 h 143"/>
                <a:gd name="T2" fmla="*/ 13 w 84"/>
                <a:gd name="T3" fmla="*/ 0 h 143"/>
                <a:gd name="T4" fmla="*/ 73 w 84"/>
                <a:gd name="T5" fmla="*/ 14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43">
                  <a:moveTo>
                    <a:pt x="72" y="143"/>
                  </a:moveTo>
                  <a:cubicBezTo>
                    <a:pt x="73" y="141"/>
                    <a:pt x="0" y="75"/>
                    <a:pt x="13" y="0"/>
                  </a:cubicBezTo>
                  <a:cubicBezTo>
                    <a:pt x="48" y="37"/>
                    <a:pt x="84" y="111"/>
                    <a:pt x="73" y="14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5">
              <a:extLst>
                <a:ext uri="{FF2B5EF4-FFF2-40B4-BE49-F238E27FC236}">
                  <a16:creationId xmlns:a16="http://schemas.microsoft.com/office/drawing/2014/main" xmlns="" id="{9DDEB167-FC95-4202-9BE2-D27023363186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925" y="249238"/>
              <a:ext cx="608013" cy="342900"/>
            </a:xfrm>
            <a:custGeom>
              <a:avLst/>
              <a:gdLst>
                <a:gd name="T0" fmla="*/ 0 w 162"/>
                <a:gd name="T1" fmla="*/ 43 h 91"/>
                <a:gd name="T2" fmla="*/ 162 w 162"/>
                <a:gd name="T3" fmla="*/ 15 h 91"/>
                <a:gd name="T4" fmla="*/ 0 w 162"/>
                <a:gd name="T5" fmla="*/ 4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91">
                  <a:moveTo>
                    <a:pt x="0" y="43"/>
                  </a:moveTo>
                  <a:cubicBezTo>
                    <a:pt x="0" y="43"/>
                    <a:pt x="40" y="91"/>
                    <a:pt x="162" y="15"/>
                  </a:cubicBezTo>
                  <a:cubicBezTo>
                    <a:pt x="133" y="0"/>
                    <a:pt x="67" y="18"/>
                    <a:pt x="0" y="43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6">
              <a:extLst>
                <a:ext uri="{FF2B5EF4-FFF2-40B4-BE49-F238E27FC236}">
                  <a16:creationId xmlns:a16="http://schemas.microsoft.com/office/drawing/2014/main" xmlns="" id="{C95D6B4E-11E8-4FE4-8DAB-445A7EE00A9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6788" y="-385762"/>
              <a:ext cx="300038" cy="635000"/>
            </a:xfrm>
            <a:custGeom>
              <a:avLst/>
              <a:gdLst>
                <a:gd name="T0" fmla="*/ 72 w 80"/>
                <a:gd name="T1" fmla="*/ 169 h 169"/>
                <a:gd name="T2" fmla="*/ 19 w 80"/>
                <a:gd name="T3" fmla="*/ 0 h 169"/>
                <a:gd name="T4" fmla="*/ 72 w 80"/>
                <a:gd name="T5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169">
                  <a:moveTo>
                    <a:pt x="72" y="169"/>
                  </a:moveTo>
                  <a:cubicBezTo>
                    <a:pt x="72" y="169"/>
                    <a:pt x="0" y="62"/>
                    <a:pt x="19" y="0"/>
                  </a:cubicBezTo>
                  <a:cubicBezTo>
                    <a:pt x="39" y="40"/>
                    <a:pt x="80" y="89"/>
                    <a:pt x="72" y="169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7">
              <a:extLst>
                <a:ext uri="{FF2B5EF4-FFF2-40B4-BE49-F238E27FC236}">
                  <a16:creationId xmlns:a16="http://schemas.microsoft.com/office/drawing/2014/main" xmlns="" id="{4270C64B-3F18-4650-8889-07676B358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5638" y="323850"/>
              <a:ext cx="600075" cy="331788"/>
            </a:xfrm>
            <a:custGeom>
              <a:avLst/>
              <a:gdLst>
                <a:gd name="T0" fmla="*/ 0 w 160"/>
                <a:gd name="T1" fmla="*/ 88 h 88"/>
                <a:gd name="T2" fmla="*/ 160 w 160"/>
                <a:gd name="T3" fmla="*/ 4 h 88"/>
                <a:gd name="T4" fmla="*/ 0 w 160"/>
                <a:gd name="T5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8">
                  <a:moveTo>
                    <a:pt x="0" y="88"/>
                  </a:moveTo>
                  <a:cubicBezTo>
                    <a:pt x="0" y="88"/>
                    <a:pt x="108" y="74"/>
                    <a:pt x="160" y="4"/>
                  </a:cubicBezTo>
                  <a:cubicBezTo>
                    <a:pt x="136" y="0"/>
                    <a:pt x="52" y="33"/>
                    <a:pt x="0" y="8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8">
              <a:extLst>
                <a:ext uri="{FF2B5EF4-FFF2-40B4-BE49-F238E27FC236}">
                  <a16:creationId xmlns:a16="http://schemas.microsoft.com/office/drawing/2014/main" xmlns="" id="{5516A17A-2F96-4ACE-AB76-2EC3A06E4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0938" y="-404812"/>
              <a:ext cx="277813" cy="755650"/>
            </a:xfrm>
            <a:custGeom>
              <a:avLst/>
              <a:gdLst>
                <a:gd name="T0" fmla="*/ 63 w 74"/>
                <a:gd name="T1" fmla="*/ 201 h 201"/>
                <a:gd name="T2" fmla="*/ 22 w 74"/>
                <a:gd name="T3" fmla="*/ 0 h 201"/>
                <a:gd name="T4" fmla="*/ 64 w 74"/>
                <a:gd name="T5" fmla="*/ 19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201">
                  <a:moveTo>
                    <a:pt x="63" y="201"/>
                  </a:moveTo>
                  <a:cubicBezTo>
                    <a:pt x="63" y="201"/>
                    <a:pt x="0" y="65"/>
                    <a:pt x="22" y="0"/>
                  </a:cubicBezTo>
                  <a:cubicBezTo>
                    <a:pt x="31" y="10"/>
                    <a:pt x="74" y="123"/>
                    <a:pt x="64" y="198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9">
              <a:extLst>
                <a:ext uri="{FF2B5EF4-FFF2-40B4-BE49-F238E27FC236}">
                  <a16:creationId xmlns:a16="http://schemas.microsoft.com/office/drawing/2014/main" xmlns="" id="{8E29ABDC-5F85-4632-A8DA-7A4D45A62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3913" y="388938"/>
              <a:ext cx="585788" cy="488950"/>
            </a:xfrm>
            <a:custGeom>
              <a:avLst/>
              <a:gdLst>
                <a:gd name="T0" fmla="*/ 0 w 156"/>
                <a:gd name="T1" fmla="*/ 130 h 130"/>
                <a:gd name="T2" fmla="*/ 3 w 156"/>
                <a:gd name="T3" fmla="*/ 119 h 130"/>
                <a:gd name="T4" fmla="*/ 10 w 156"/>
                <a:gd name="T5" fmla="*/ 97 h 130"/>
                <a:gd name="T6" fmla="*/ 42 w 156"/>
                <a:gd name="T7" fmla="*/ 60 h 130"/>
                <a:gd name="T8" fmla="*/ 124 w 156"/>
                <a:gd name="T9" fmla="*/ 11 h 130"/>
                <a:gd name="T10" fmla="*/ 153 w 156"/>
                <a:gd name="T11" fmla="*/ 0 h 130"/>
                <a:gd name="T12" fmla="*/ 0 w 156"/>
                <a:gd name="T13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130">
                  <a:moveTo>
                    <a:pt x="0" y="130"/>
                  </a:moveTo>
                  <a:cubicBezTo>
                    <a:pt x="2" y="127"/>
                    <a:pt x="2" y="122"/>
                    <a:pt x="3" y="119"/>
                  </a:cubicBezTo>
                  <a:cubicBezTo>
                    <a:pt x="4" y="111"/>
                    <a:pt x="6" y="104"/>
                    <a:pt x="10" y="97"/>
                  </a:cubicBezTo>
                  <a:cubicBezTo>
                    <a:pt x="17" y="83"/>
                    <a:pt x="29" y="71"/>
                    <a:pt x="42" y="60"/>
                  </a:cubicBezTo>
                  <a:cubicBezTo>
                    <a:pt x="66" y="39"/>
                    <a:pt x="95" y="24"/>
                    <a:pt x="124" y="11"/>
                  </a:cubicBezTo>
                  <a:cubicBezTo>
                    <a:pt x="126" y="10"/>
                    <a:pt x="153" y="0"/>
                    <a:pt x="153" y="0"/>
                  </a:cubicBezTo>
                  <a:cubicBezTo>
                    <a:pt x="156" y="20"/>
                    <a:pt x="11" y="112"/>
                    <a:pt x="0" y="13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0">
              <a:extLst>
                <a:ext uri="{FF2B5EF4-FFF2-40B4-BE49-F238E27FC236}">
                  <a16:creationId xmlns:a16="http://schemas.microsoft.com/office/drawing/2014/main" xmlns="" id="{1C56701E-F34A-4876-BAA5-E06CD18A34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0" y="-371475"/>
              <a:ext cx="236538" cy="782638"/>
            </a:xfrm>
            <a:custGeom>
              <a:avLst/>
              <a:gdLst>
                <a:gd name="T0" fmla="*/ 61 w 63"/>
                <a:gd name="T1" fmla="*/ 208 h 208"/>
                <a:gd name="T2" fmla="*/ 33 w 63"/>
                <a:gd name="T3" fmla="*/ 0 h 208"/>
                <a:gd name="T4" fmla="*/ 54 w 63"/>
                <a:gd name="T5" fmla="*/ 101 h 208"/>
                <a:gd name="T6" fmla="*/ 61 w 63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08">
                  <a:moveTo>
                    <a:pt x="61" y="208"/>
                  </a:moveTo>
                  <a:cubicBezTo>
                    <a:pt x="43" y="186"/>
                    <a:pt x="0" y="138"/>
                    <a:pt x="33" y="0"/>
                  </a:cubicBezTo>
                  <a:cubicBezTo>
                    <a:pt x="50" y="29"/>
                    <a:pt x="55" y="87"/>
                    <a:pt x="54" y="101"/>
                  </a:cubicBezTo>
                  <a:cubicBezTo>
                    <a:pt x="52" y="115"/>
                    <a:pt x="63" y="186"/>
                    <a:pt x="61" y="20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1">
              <a:extLst>
                <a:ext uri="{FF2B5EF4-FFF2-40B4-BE49-F238E27FC236}">
                  <a16:creationId xmlns:a16="http://schemas.microsoft.com/office/drawing/2014/main" xmlns="" id="{662C0F77-AF23-492A-B8D1-06035FEA6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7113" y="449263"/>
              <a:ext cx="552450" cy="638175"/>
            </a:xfrm>
            <a:custGeom>
              <a:avLst/>
              <a:gdLst>
                <a:gd name="T0" fmla="*/ 7 w 147"/>
                <a:gd name="T1" fmla="*/ 170 h 170"/>
                <a:gd name="T2" fmla="*/ 10 w 147"/>
                <a:gd name="T3" fmla="*/ 121 h 170"/>
                <a:gd name="T4" fmla="*/ 147 w 147"/>
                <a:gd name="T5" fmla="*/ 0 h 170"/>
                <a:gd name="T6" fmla="*/ 128 w 147"/>
                <a:gd name="T7" fmla="*/ 30 h 170"/>
                <a:gd name="T8" fmla="*/ 90 w 147"/>
                <a:gd name="T9" fmla="*/ 79 h 170"/>
                <a:gd name="T10" fmla="*/ 45 w 147"/>
                <a:gd name="T11" fmla="*/ 119 h 170"/>
                <a:gd name="T12" fmla="*/ 22 w 147"/>
                <a:gd name="T13" fmla="*/ 143 h 170"/>
                <a:gd name="T14" fmla="*/ 13 w 147"/>
                <a:gd name="T15" fmla="*/ 156 h 170"/>
                <a:gd name="T16" fmla="*/ 7 w 1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170">
                  <a:moveTo>
                    <a:pt x="7" y="170"/>
                  </a:moveTo>
                  <a:cubicBezTo>
                    <a:pt x="7" y="170"/>
                    <a:pt x="0" y="139"/>
                    <a:pt x="10" y="121"/>
                  </a:cubicBezTo>
                  <a:cubicBezTo>
                    <a:pt x="20" y="103"/>
                    <a:pt x="108" y="9"/>
                    <a:pt x="147" y="0"/>
                  </a:cubicBezTo>
                  <a:cubicBezTo>
                    <a:pt x="144" y="11"/>
                    <a:pt x="134" y="22"/>
                    <a:pt x="128" y="30"/>
                  </a:cubicBezTo>
                  <a:cubicBezTo>
                    <a:pt x="116" y="47"/>
                    <a:pt x="104" y="64"/>
                    <a:pt x="90" y="79"/>
                  </a:cubicBezTo>
                  <a:cubicBezTo>
                    <a:pt x="77" y="94"/>
                    <a:pt x="61" y="106"/>
                    <a:pt x="45" y="119"/>
                  </a:cubicBezTo>
                  <a:cubicBezTo>
                    <a:pt x="37" y="126"/>
                    <a:pt x="29" y="134"/>
                    <a:pt x="22" y="143"/>
                  </a:cubicBezTo>
                  <a:cubicBezTo>
                    <a:pt x="19" y="147"/>
                    <a:pt x="16" y="151"/>
                    <a:pt x="13" y="156"/>
                  </a:cubicBezTo>
                  <a:cubicBezTo>
                    <a:pt x="12" y="159"/>
                    <a:pt x="6" y="167"/>
                    <a:pt x="7" y="17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2">
              <a:extLst>
                <a:ext uri="{FF2B5EF4-FFF2-40B4-BE49-F238E27FC236}">
                  <a16:creationId xmlns:a16="http://schemas.microsoft.com/office/drawing/2014/main" xmlns="" id="{4A756478-FA69-48CA-A38F-D9E09738CC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775" y="496888"/>
              <a:ext cx="492125" cy="681038"/>
            </a:xfrm>
            <a:custGeom>
              <a:avLst/>
              <a:gdLst>
                <a:gd name="T0" fmla="*/ 19 w 131"/>
                <a:gd name="T1" fmla="*/ 181 h 181"/>
                <a:gd name="T2" fmla="*/ 8 w 131"/>
                <a:gd name="T3" fmla="*/ 119 h 181"/>
                <a:gd name="T4" fmla="*/ 25 w 131"/>
                <a:gd name="T5" fmla="*/ 88 h 181"/>
                <a:gd name="T6" fmla="*/ 63 w 131"/>
                <a:gd name="T7" fmla="*/ 46 h 181"/>
                <a:gd name="T8" fmla="*/ 98 w 131"/>
                <a:gd name="T9" fmla="*/ 16 h 181"/>
                <a:gd name="T10" fmla="*/ 131 w 131"/>
                <a:gd name="T11" fmla="*/ 0 h 181"/>
                <a:gd name="T12" fmla="*/ 127 w 131"/>
                <a:gd name="T13" fmla="*/ 11 h 181"/>
                <a:gd name="T14" fmla="*/ 120 w 131"/>
                <a:gd name="T15" fmla="*/ 28 h 181"/>
                <a:gd name="T16" fmla="*/ 95 w 131"/>
                <a:gd name="T17" fmla="*/ 63 h 181"/>
                <a:gd name="T18" fmla="*/ 72 w 131"/>
                <a:gd name="T19" fmla="*/ 85 h 181"/>
                <a:gd name="T20" fmla="*/ 46 w 131"/>
                <a:gd name="T21" fmla="*/ 110 h 181"/>
                <a:gd name="T22" fmla="*/ 27 w 131"/>
                <a:gd name="T23" fmla="*/ 130 h 181"/>
                <a:gd name="T24" fmla="*/ 20 w 131"/>
                <a:gd name="T25" fmla="*/ 157 h 181"/>
                <a:gd name="T26" fmla="*/ 19 w 131"/>
                <a:gd name="T27" fmla="*/ 169 h 181"/>
                <a:gd name="T28" fmla="*/ 19 w 131"/>
                <a:gd name="T2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1" h="181">
                  <a:moveTo>
                    <a:pt x="19" y="181"/>
                  </a:moveTo>
                  <a:cubicBezTo>
                    <a:pt x="5" y="164"/>
                    <a:pt x="0" y="139"/>
                    <a:pt x="8" y="119"/>
                  </a:cubicBezTo>
                  <a:cubicBezTo>
                    <a:pt x="12" y="108"/>
                    <a:pt x="19" y="98"/>
                    <a:pt x="25" y="88"/>
                  </a:cubicBezTo>
                  <a:cubicBezTo>
                    <a:pt x="37" y="73"/>
                    <a:pt x="49" y="59"/>
                    <a:pt x="63" y="46"/>
                  </a:cubicBezTo>
                  <a:cubicBezTo>
                    <a:pt x="74" y="35"/>
                    <a:pt x="85" y="25"/>
                    <a:pt x="98" y="16"/>
                  </a:cubicBezTo>
                  <a:cubicBezTo>
                    <a:pt x="107" y="9"/>
                    <a:pt x="119" y="1"/>
                    <a:pt x="131" y="0"/>
                  </a:cubicBezTo>
                  <a:cubicBezTo>
                    <a:pt x="131" y="0"/>
                    <a:pt x="128" y="10"/>
                    <a:pt x="127" y="11"/>
                  </a:cubicBezTo>
                  <a:cubicBezTo>
                    <a:pt x="125" y="17"/>
                    <a:pt x="123" y="23"/>
                    <a:pt x="120" y="28"/>
                  </a:cubicBezTo>
                  <a:cubicBezTo>
                    <a:pt x="113" y="41"/>
                    <a:pt x="105" y="53"/>
                    <a:pt x="95" y="63"/>
                  </a:cubicBezTo>
                  <a:cubicBezTo>
                    <a:pt x="88" y="71"/>
                    <a:pt x="80" y="78"/>
                    <a:pt x="72" y="85"/>
                  </a:cubicBezTo>
                  <a:cubicBezTo>
                    <a:pt x="63" y="93"/>
                    <a:pt x="55" y="102"/>
                    <a:pt x="46" y="110"/>
                  </a:cubicBezTo>
                  <a:cubicBezTo>
                    <a:pt x="39" y="116"/>
                    <a:pt x="32" y="122"/>
                    <a:pt x="27" y="130"/>
                  </a:cubicBezTo>
                  <a:cubicBezTo>
                    <a:pt x="22" y="139"/>
                    <a:pt x="22" y="147"/>
                    <a:pt x="20" y="157"/>
                  </a:cubicBezTo>
                  <a:cubicBezTo>
                    <a:pt x="20" y="161"/>
                    <a:pt x="19" y="165"/>
                    <a:pt x="19" y="169"/>
                  </a:cubicBezTo>
                  <a:cubicBezTo>
                    <a:pt x="19" y="171"/>
                    <a:pt x="17" y="179"/>
                    <a:pt x="19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3">
              <a:extLst>
                <a:ext uri="{FF2B5EF4-FFF2-40B4-BE49-F238E27FC236}">
                  <a16:creationId xmlns:a16="http://schemas.microsoft.com/office/drawing/2014/main" xmlns="" id="{273690D2-6041-4FC5-B256-0E0DEC2A2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5913" y="-341312"/>
              <a:ext cx="120650" cy="793750"/>
            </a:xfrm>
            <a:custGeom>
              <a:avLst/>
              <a:gdLst>
                <a:gd name="T0" fmla="*/ 25 w 32"/>
                <a:gd name="T1" fmla="*/ 211 h 211"/>
                <a:gd name="T2" fmla="*/ 23 w 32"/>
                <a:gd name="T3" fmla="*/ 207 h 211"/>
                <a:gd name="T4" fmla="*/ 16 w 32"/>
                <a:gd name="T5" fmla="*/ 191 h 211"/>
                <a:gd name="T6" fmla="*/ 8 w 32"/>
                <a:gd name="T7" fmla="*/ 167 h 211"/>
                <a:gd name="T8" fmla="*/ 2 w 32"/>
                <a:gd name="T9" fmla="*/ 139 h 211"/>
                <a:gd name="T10" fmla="*/ 4 w 32"/>
                <a:gd name="T11" fmla="*/ 110 h 211"/>
                <a:gd name="T12" fmla="*/ 2 w 32"/>
                <a:gd name="T13" fmla="*/ 76 h 211"/>
                <a:gd name="T14" fmla="*/ 5 w 32"/>
                <a:gd name="T15" fmla="*/ 19 h 211"/>
                <a:gd name="T16" fmla="*/ 7 w 32"/>
                <a:gd name="T17" fmla="*/ 8 h 211"/>
                <a:gd name="T18" fmla="*/ 9 w 32"/>
                <a:gd name="T19" fmla="*/ 4 h 211"/>
                <a:gd name="T20" fmla="*/ 10 w 32"/>
                <a:gd name="T21" fmla="*/ 0 h 211"/>
                <a:gd name="T22" fmla="*/ 27 w 32"/>
                <a:gd name="T23" fmla="*/ 143 h 211"/>
                <a:gd name="T24" fmla="*/ 25 w 32"/>
                <a:gd name="T2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211">
                  <a:moveTo>
                    <a:pt x="25" y="211"/>
                  </a:moveTo>
                  <a:cubicBezTo>
                    <a:pt x="25" y="210"/>
                    <a:pt x="24" y="208"/>
                    <a:pt x="23" y="207"/>
                  </a:cubicBezTo>
                  <a:cubicBezTo>
                    <a:pt x="20" y="201"/>
                    <a:pt x="18" y="196"/>
                    <a:pt x="16" y="191"/>
                  </a:cubicBezTo>
                  <a:cubicBezTo>
                    <a:pt x="13" y="183"/>
                    <a:pt x="10" y="175"/>
                    <a:pt x="8" y="167"/>
                  </a:cubicBezTo>
                  <a:cubicBezTo>
                    <a:pt x="5" y="158"/>
                    <a:pt x="3" y="149"/>
                    <a:pt x="2" y="139"/>
                  </a:cubicBezTo>
                  <a:cubicBezTo>
                    <a:pt x="2" y="129"/>
                    <a:pt x="3" y="120"/>
                    <a:pt x="4" y="110"/>
                  </a:cubicBezTo>
                  <a:cubicBezTo>
                    <a:pt x="4" y="99"/>
                    <a:pt x="3" y="87"/>
                    <a:pt x="2" y="76"/>
                  </a:cubicBezTo>
                  <a:cubicBezTo>
                    <a:pt x="0" y="57"/>
                    <a:pt x="1" y="38"/>
                    <a:pt x="5" y="19"/>
                  </a:cubicBezTo>
                  <a:cubicBezTo>
                    <a:pt x="6" y="15"/>
                    <a:pt x="6" y="12"/>
                    <a:pt x="7" y="8"/>
                  </a:cubicBezTo>
                  <a:cubicBezTo>
                    <a:pt x="8" y="7"/>
                    <a:pt x="8" y="5"/>
                    <a:pt x="9" y="4"/>
                  </a:cubicBezTo>
                  <a:cubicBezTo>
                    <a:pt x="9" y="3"/>
                    <a:pt x="10" y="0"/>
                    <a:pt x="10" y="0"/>
                  </a:cubicBezTo>
                  <a:cubicBezTo>
                    <a:pt x="20" y="20"/>
                    <a:pt x="32" y="110"/>
                    <a:pt x="27" y="143"/>
                  </a:cubicBezTo>
                  <a:cubicBezTo>
                    <a:pt x="27" y="176"/>
                    <a:pt x="22" y="201"/>
                    <a:pt x="25" y="21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4">
              <a:extLst>
                <a:ext uri="{FF2B5EF4-FFF2-40B4-BE49-F238E27FC236}">
                  <a16:creationId xmlns:a16="http://schemas.microsoft.com/office/drawing/2014/main" xmlns="" id="{4843ECB1-4E8E-4CBF-A5C3-60DC86CA2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1013" y="-217487"/>
              <a:ext cx="139700" cy="681038"/>
            </a:xfrm>
            <a:custGeom>
              <a:avLst/>
              <a:gdLst>
                <a:gd name="T0" fmla="*/ 5 w 37"/>
                <a:gd name="T1" fmla="*/ 181 h 181"/>
                <a:gd name="T2" fmla="*/ 4 w 37"/>
                <a:gd name="T3" fmla="*/ 175 h 181"/>
                <a:gd name="T4" fmla="*/ 2 w 37"/>
                <a:gd name="T5" fmla="*/ 161 h 181"/>
                <a:gd name="T6" fmla="*/ 1 w 37"/>
                <a:gd name="T7" fmla="*/ 118 h 181"/>
                <a:gd name="T8" fmla="*/ 8 w 37"/>
                <a:gd name="T9" fmla="*/ 72 h 181"/>
                <a:gd name="T10" fmla="*/ 12 w 37"/>
                <a:gd name="T11" fmla="*/ 46 h 181"/>
                <a:gd name="T12" fmla="*/ 15 w 37"/>
                <a:gd name="T13" fmla="*/ 20 h 181"/>
                <a:gd name="T14" fmla="*/ 22 w 37"/>
                <a:gd name="T15" fmla="*/ 0 h 181"/>
                <a:gd name="T16" fmla="*/ 36 w 37"/>
                <a:gd name="T17" fmla="*/ 67 h 181"/>
                <a:gd name="T18" fmla="*/ 36 w 37"/>
                <a:gd name="T19" fmla="*/ 95 h 181"/>
                <a:gd name="T20" fmla="*/ 25 w 37"/>
                <a:gd name="T21" fmla="*/ 123 h 181"/>
                <a:gd name="T22" fmla="*/ 5 w 37"/>
                <a:gd name="T23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81">
                  <a:moveTo>
                    <a:pt x="5" y="181"/>
                  </a:moveTo>
                  <a:cubicBezTo>
                    <a:pt x="5" y="179"/>
                    <a:pt x="4" y="177"/>
                    <a:pt x="4" y="175"/>
                  </a:cubicBezTo>
                  <a:cubicBezTo>
                    <a:pt x="3" y="171"/>
                    <a:pt x="3" y="166"/>
                    <a:pt x="2" y="161"/>
                  </a:cubicBezTo>
                  <a:cubicBezTo>
                    <a:pt x="1" y="146"/>
                    <a:pt x="0" y="132"/>
                    <a:pt x="1" y="118"/>
                  </a:cubicBezTo>
                  <a:cubicBezTo>
                    <a:pt x="3" y="102"/>
                    <a:pt x="5" y="87"/>
                    <a:pt x="8" y="72"/>
                  </a:cubicBezTo>
                  <a:cubicBezTo>
                    <a:pt x="10" y="63"/>
                    <a:pt x="11" y="55"/>
                    <a:pt x="12" y="46"/>
                  </a:cubicBezTo>
                  <a:cubicBezTo>
                    <a:pt x="13" y="37"/>
                    <a:pt x="14" y="28"/>
                    <a:pt x="15" y="20"/>
                  </a:cubicBezTo>
                  <a:cubicBezTo>
                    <a:pt x="18" y="4"/>
                    <a:pt x="22" y="0"/>
                    <a:pt x="22" y="0"/>
                  </a:cubicBezTo>
                  <a:cubicBezTo>
                    <a:pt x="28" y="21"/>
                    <a:pt x="34" y="44"/>
                    <a:pt x="36" y="67"/>
                  </a:cubicBezTo>
                  <a:cubicBezTo>
                    <a:pt x="37" y="76"/>
                    <a:pt x="37" y="86"/>
                    <a:pt x="36" y="95"/>
                  </a:cubicBezTo>
                  <a:cubicBezTo>
                    <a:pt x="35" y="105"/>
                    <a:pt x="30" y="114"/>
                    <a:pt x="25" y="123"/>
                  </a:cubicBezTo>
                  <a:cubicBezTo>
                    <a:pt x="17" y="142"/>
                    <a:pt x="8" y="160"/>
                    <a:pt x="5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5">
              <a:extLst>
                <a:ext uri="{FF2B5EF4-FFF2-40B4-BE49-F238E27FC236}">
                  <a16:creationId xmlns:a16="http://schemas.microsoft.com/office/drawing/2014/main" xmlns="" id="{EB85F2F1-5E69-4B8F-916E-EFFDE85DB3C5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3450" y="196850"/>
              <a:ext cx="1216025" cy="552450"/>
            </a:xfrm>
            <a:custGeom>
              <a:avLst/>
              <a:gdLst>
                <a:gd name="T0" fmla="*/ 0 w 324"/>
                <a:gd name="T1" fmla="*/ 0 h 147"/>
                <a:gd name="T2" fmla="*/ 100 w 324"/>
                <a:gd name="T3" fmla="*/ 37 h 147"/>
                <a:gd name="T4" fmla="*/ 194 w 324"/>
                <a:gd name="T5" fmla="*/ 67 h 147"/>
                <a:gd name="T6" fmla="*/ 278 w 324"/>
                <a:gd name="T7" fmla="*/ 114 h 147"/>
                <a:gd name="T8" fmla="*/ 324 w 324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147">
                  <a:moveTo>
                    <a:pt x="0" y="0"/>
                  </a:moveTo>
                  <a:cubicBezTo>
                    <a:pt x="34" y="11"/>
                    <a:pt x="67" y="25"/>
                    <a:pt x="100" y="37"/>
                  </a:cubicBezTo>
                  <a:cubicBezTo>
                    <a:pt x="131" y="48"/>
                    <a:pt x="163" y="56"/>
                    <a:pt x="194" y="67"/>
                  </a:cubicBezTo>
                  <a:cubicBezTo>
                    <a:pt x="225" y="78"/>
                    <a:pt x="251" y="95"/>
                    <a:pt x="278" y="114"/>
                  </a:cubicBezTo>
                  <a:cubicBezTo>
                    <a:pt x="294" y="124"/>
                    <a:pt x="310" y="135"/>
                    <a:pt x="324" y="147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9" name="Freeform 66">
            <a:extLst>
              <a:ext uri="{FF2B5EF4-FFF2-40B4-BE49-F238E27FC236}">
                <a16:creationId xmlns:a16="http://schemas.microsoft.com/office/drawing/2014/main" xmlns="" id="{B95AFE1E-121F-4097-8BDD-4E7318707D7B}"/>
              </a:ext>
            </a:extLst>
          </p:cNvPr>
          <p:cNvSpPr>
            <a:spLocks/>
          </p:cNvSpPr>
          <p:nvPr/>
        </p:nvSpPr>
        <p:spPr bwMode="auto">
          <a:xfrm>
            <a:off x="10504654" y="4126919"/>
            <a:ext cx="755650" cy="977900"/>
          </a:xfrm>
          <a:custGeom>
            <a:avLst/>
            <a:gdLst>
              <a:gd name="T0" fmla="*/ 32 w 201"/>
              <a:gd name="T1" fmla="*/ 212 h 260"/>
              <a:gd name="T2" fmla="*/ 54 w 201"/>
              <a:gd name="T3" fmla="*/ 218 h 260"/>
              <a:gd name="T4" fmla="*/ 106 w 201"/>
              <a:gd name="T5" fmla="*/ 199 h 260"/>
              <a:gd name="T6" fmla="*/ 120 w 201"/>
              <a:gd name="T7" fmla="*/ 185 h 260"/>
              <a:gd name="T8" fmla="*/ 127 w 201"/>
              <a:gd name="T9" fmla="*/ 178 h 260"/>
              <a:gd name="T10" fmla="*/ 133 w 201"/>
              <a:gd name="T11" fmla="*/ 171 h 260"/>
              <a:gd name="T12" fmla="*/ 113 w 201"/>
              <a:gd name="T13" fmla="*/ 253 h 260"/>
              <a:gd name="T14" fmla="*/ 111 w 201"/>
              <a:gd name="T15" fmla="*/ 260 h 260"/>
              <a:gd name="T16" fmla="*/ 129 w 201"/>
              <a:gd name="T17" fmla="*/ 249 h 260"/>
              <a:gd name="T18" fmla="*/ 159 w 201"/>
              <a:gd name="T19" fmla="*/ 200 h 260"/>
              <a:gd name="T20" fmla="*/ 161 w 201"/>
              <a:gd name="T21" fmla="*/ 183 h 260"/>
              <a:gd name="T22" fmla="*/ 161 w 201"/>
              <a:gd name="T23" fmla="*/ 174 h 260"/>
              <a:gd name="T24" fmla="*/ 161 w 201"/>
              <a:gd name="T25" fmla="*/ 167 h 260"/>
              <a:gd name="T26" fmla="*/ 180 w 201"/>
              <a:gd name="T27" fmla="*/ 205 h 260"/>
              <a:gd name="T28" fmla="*/ 187 w 201"/>
              <a:gd name="T29" fmla="*/ 242 h 260"/>
              <a:gd name="T30" fmla="*/ 191 w 201"/>
              <a:gd name="T31" fmla="*/ 236 h 260"/>
              <a:gd name="T32" fmla="*/ 195 w 201"/>
              <a:gd name="T33" fmla="*/ 227 h 260"/>
              <a:gd name="T34" fmla="*/ 199 w 201"/>
              <a:gd name="T35" fmla="*/ 202 h 260"/>
              <a:gd name="T36" fmla="*/ 191 w 201"/>
              <a:gd name="T37" fmla="*/ 156 h 260"/>
              <a:gd name="T38" fmla="*/ 176 w 201"/>
              <a:gd name="T39" fmla="*/ 133 h 260"/>
              <a:gd name="T40" fmla="*/ 172 w 201"/>
              <a:gd name="T41" fmla="*/ 128 h 260"/>
              <a:gd name="T42" fmla="*/ 184 w 201"/>
              <a:gd name="T43" fmla="*/ 113 h 260"/>
              <a:gd name="T44" fmla="*/ 200 w 201"/>
              <a:gd name="T45" fmla="*/ 72 h 260"/>
              <a:gd name="T46" fmla="*/ 198 w 201"/>
              <a:gd name="T47" fmla="*/ 41 h 260"/>
              <a:gd name="T48" fmla="*/ 192 w 201"/>
              <a:gd name="T49" fmla="*/ 20 h 260"/>
              <a:gd name="T50" fmla="*/ 186 w 201"/>
              <a:gd name="T51" fmla="*/ 11 h 260"/>
              <a:gd name="T52" fmla="*/ 180 w 201"/>
              <a:gd name="T53" fmla="*/ 7 h 260"/>
              <a:gd name="T54" fmla="*/ 161 w 201"/>
              <a:gd name="T55" fmla="*/ 101 h 260"/>
              <a:gd name="T56" fmla="*/ 153 w 201"/>
              <a:gd name="T57" fmla="*/ 94 h 260"/>
              <a:gd name="T58" fmla="*/ 141 w 201"/>
              <a:gd name="T59" fmla="*/ 35 h 260"/>
              <a:gd name="T60" fmla="*/ 121 w 201"/>
              <a:gd name="T61" fmla="*/ 12 h 260"/>
              <a:gd name="T62" fmla="*/ 102 w 201"/>
              <a:gd name="T63" fmla="*/ 4 h 260"/>
              <a:gd name="T64" fmla="*/ 105 w 201"/>
              <a:gd name="T65" fmla="*/ 19 h 260"/>
              <a:gd name="T66" fmla="*/ 119 w 201"/>
              <a:gd name="T67" fmla="*/ 73 h 260"/>
              <a:gd name="T68" fmla="*/ 140 w 201"/>
              <a:gd name="T69" fmla="*/ 106 h 260"/>
              <a:gd name="T70" fmla="*/ 127 w 201"/>
              <a:gd name="T71" fmla="*/ 94 h 260"/>
              <a:gd name="T72" fmla="*/ 110 w 201"/>
              <a:gd name="T73" fmla="*/ 77 h 260"/>
              <a:gd name="T74" fmla="*/ 65 w 201"/>
              <a:gd name="T75" fmla="*/ 51 h 260"/>
              <a:gd name="T76" fmla="*/ 43 w 201"/>
              <a:gd name="T77" fmla="*/ 53 h 260"/>
              <a:gd name="T78" fmla="*/ 24 w 201"/>
              <a:gd name="T79" fmla="*/ 59 h 260"/>
              <a:gd name="T80" fmla="*/ 47 w 201"/>
              <a:gd name="T81" fmla="*/ 87 h 260"/>
              <a:gd name="T82" fmla="*/ 84 w 201"/>
              <a:gd name="T83" fmla="*/ 104 h 260"/>
              <a:gd name="T84" fmla="*/ 123 w 201"/>
              <a:gd name="T85" fmla="*/ 112 h 260"/>
              <a:gd name="T86" fmla="*/ 112 w 201"/>
              <a:gd name="T87" fmla="*/ 112 h 260"/>
              <a:gd name="T88" fmla="*/ 95 w 201"/>
              <a:gd name="T89" fmla="*/ 110 h 260"/>
              <a:gd name="T90" fmla="*/ 58 w 201"/>
              <a:gd name="T91" fmla="*/ 111 h 260"/>
              <a:gd name="T92" fmla="*/ 38 w 201"/>
              <a:gd name="T93" fmla="*/ 116 h 260"/>
              <a:gd name="T94" fmla="*/ 9 w 201"/>
              <a:gd name="T95" fmla="*/ 128 h 260"/>
              <a:gd name="T96" fmla="*/ 0 w 201"/>
              <a:gd name="T97" fmla="*/ 133 h 260"/>
              <a:gd name="T98" fmla="*/ 89 w 201"/>
              <a:gd name="T99" fmla="*/ 151 h 260"/>
              <a:gd name="T100" fmla="*/ 127 w 201"/>
              <a:gd name="T101" fmla="*/ 140 h 260"/>
              <a:gd name="T102" fmla="*/ 32 w 201"/>
              <a:gd name="T103" fmla="*/ 212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1" h="260">
                <a:moveTo>
                  <a:pt x="32" y="212"/>
                </a:moveTo>
                <a:cubicBezTo>
                  <a:pt x="32" y="214"/>
                  <a:pt x="52" y="218"/>
                  <a:pt x="54" y="218"/>
                </a:cubicBezTo>
                <a:cubicBezTo>
                  <a:pt x="74" y="221"/>
                  <a:pt x="91" y="213"/>
                  <a:pt x="106" y="199"/>
                </a:cubicBezTo>
                <a:cubicBezTo>
                  <a:pt x="111" y="195"/>
                  <a:pt x="116" y="190"/>
                  <a:pt x="120" y="185"/>
                </a:cubicBezTo>
                <a:cubicBezTo>
                  <a:pt x="122" y="183"/>
                  <a:pt x="125" y="180"/>
                  <a:pt x="127" y="178"/>
                </a:cubicBezTo>
                <a:cubicBezTo>
                  <a:pt x="129" y="175"/>
                  <a:pt x="132" y="174"/>
                  <a:pt x="133" y="171"/>
                </a:cubicBezTo>
                <a:cubicBezTo>
                  <a:pt x="126" y="198"/>
                  <a:pt x="119" y="225"/>
                  <a:pt x="113" y="253"/>
                </a:cubicBezTo>
                <a:cubicBezTo>
                  <a:pt x="113" y="254"/>
                  <a:pt x="112" y="260"/>
                  <a:pt x="111" y="260"/>
                </a:cubicBezTo>
                <a:cubicBezTo>
                  <a:pt x="118" y="258"/>
                  <a:pt x="124" y="254"/>
                  <a:pt x="129" y="249"/>
                </a:cubicBezTo>
                <a:cubicBezTo>
                  <a:pt x="145" y="237"/>
                  <a:pt x="156" y="220"/>
                  <a:pt x="159" y="200"/>
                </a:cubicBezTo>
                <a:cubicBezTo>
                  <a:pt x="160" y="194"/>
                  <a:pt x="160" y="189"/>
                  <a:pt x="161" y="183"/>
                </a:cubicBezTo>
                <a:cubicBezTo>
                  <a:pt x="161" y="180"/>
                  <a:pt x="161" y="177"/>
                  <a:pt x="161" y="174"/>
                </a:cubicBezTo>
                <a:cubicBezTo>
                  <a:pt x="161" y="172"/>
                  <a:pt x="162" y="170"/>
                  <a:pt x="161" y="167"/>
                </a:cubicBezTo>
                <a:cubicBezTo>
                  <a:pt x="169" y="178"/>
                  <a:pt x="175" y="193"/>
                  <a:pt x="180" y="205"/>
                </a:cubicBezTo>
                <a:cubicBezTo>
                  <a:pt x="184" y="216"/>
                  <a:pt x="189" y="230"/>
                  <a:pt x="187" y="242"/>
                </a:cubicBezTo>
                <a:cubicBezTo>
                  <a:pt x="188" y="240"/>
                  <a:pt x="191" y="237"/>
                  <a:pt x="191" y="236"/>
                </a:cubicBezTo>
                <a:cubicBezTo>
                  <a:pt x="193" y="233"/>
                  <a:pt x="194" y="230"/>
                  <a:pt x="195" y="227"/>
                </a:cubicBezTo>
                <a:cubicBezTo>
                  <a:pt x="197" y="219"/>
                  <a:pt x="198" y="211"/>
                  <a:pt x="199" y="202"/>
                </a:cubicBezTo>
                <a:cubicBezTo>
                  <a:pt x="200" y="187"/>
                  <a:pt x="197" y="171"/>
                  <a:pt x="191" y="156"/>
                </a:cubicBezTo>
                <a:cubicBezTo>
                  <a:pt x="187" y="148"/>
                  <a:pt x="182" y="140"/>
                  <a:pt x="176" y="133"/>
                </a:cubicBezTo>
                <a:cubicBezTo>
                  <a:pt x="175" y="131"/>
                  <a:pt x="174" y="130"/>
                  <a:pt x="172" y="128"/>
                </a:cubicBezTo>
                <a:cubicBezTo>
                  <a:pt x="177" y="126"/>
                  <a:pt x="181" y="117"/>
                  <a:pt x="184" y="113"/>
                </a:cubicBezTo>
                <a:cubicBezTo>
                  <a:pt x="193" y="101"/>
                  <a:pt x="199" y="87"/>
                  <a:pt x="200" y="72"/>
                </a:cubicBezTo>
                <a:cubicBezTo>
                  <a:pt x="201" y="62"/>
                  <a:pt x="200" y="51"/>
                  <a:pt x="198" y="41"/>
                </a:cubicBezTo>
                <a:cubicBezTo>
                  <a:pt x="197" y="34"/>
                  <a:pt x="195" y="27"/>
                  <a:pt x="192" y="20"/>
                </a:cubicBezTo>
                <a:cubicBezTo>
                  <a:pt x="190" y="17"/>
                  <a:pt x="188" y="14"/>
                  <a:pt x="186" y="11"/>
                </a:cubicBezTo>
                <a:cubicBezTo>
                  <a:pt x="186" y="11"/>
                  <a:pt x="180" y="6"/>
                  <a:pt x="180" y="7"/>
                </a:cubicBezTo>
                <a:cubicBezTo>
                  <a:pt x="180" y="7"/>
                  <a:pt x="157" y="80"/>
                  <a:pt x="161" y="101"/>
                </a:cubicBezTo>
                <a:cubicBezTo>
                  <a:pt x="160" y="106"/>
                  <a:pt x="155" y="102"/>
                  <a:pt x="153" y="94"/>
                </a:cubicBezTo>
                <a:cubicBezTo>
                  <a:pt x="151" y="86"/>
                  <a:pt x="148" y="54"/>
                  <a:pt x="141" y="35"/>
                </a:cubicBezTo>
                <a:cubicBezTo>
                  <a:pt x="137" y="26"/>
                  <a:pt x="129" y="18"/>
                  <a:pt x="121" y="12"/>
                </a:cubicBezTo>
                <a:cubicBezTo>
                  <a:pt x="118" y="10"/>
                  <a:pt x="105" y="0"/>
                  <a:pt x="102" y="4"/>
                </a:cubicBezTo>
                <a:cubicBezTo>
                  <a:pt x="99" y="7"/>
                  <a:pt x="104" y="16"/>
                  <a:pt x="105" y="19"/>
                </a:cubicBezTo>
                <a:cubicBezTo>
                  <a:pt x="112" y="36"/>
                  <a:pt x="111" y="56"/>
                  <a:pt x="119" y="73"/>
                </a:cubicBezTo>
                <a:cubicBezTo>
                  <a:pt x="123" y="83"/>
                  <a:pt x="134" y="105"/>
                  <a:pt x="140" y="106"/>
                </a:cubicBezTo>
                <a:cubicBezTo>
                  <a:pt x="135" y="103"/>
                  <a:pt x="131" y="98"/>
                  <a:pt x="127" y="94"/>
                </a:cubicBezTo>
                <a:cubicBezTo>
                  <a:pt x="121" y="89"/>
                  <a:pt x="116" y="83"/>
                  <a:pt x="110" y="77"/>
                </a:cubicBezTo>
                <a:cubicBezTo>
                  <a:pt x="98" y="64"/>
                  <a:pt x="84" y="52"/>
                  <a:pt x="65" y="51"/>
                </a:cubicBezTo>
                <a:cubicBezTo>
                  <a:pt x="58" y="51"/>
                  <a:pt x="50" y="52"/>
                  <a:pt x="43" y="53"/>
                </a:cubicBezTo>
                <a:cubicBezTo>
                  <a:pt x="42" y="54"/>
                  <a:pt x="24" y="58"/>
                  <a:pt x="24" y="59"/>
                </a:cubicBezTo>
                <a:cubicBezTo>
                  <a:pt x="29" y="70"/>
                  <a:pt x="37" y="80"/>
                  <a:pt x="47" y="87"/>
                </a:cubicBezTo>
                <a:cubicBezTo>
                  <a:pt x="58" y="96"/>
                  <a:pt x="71" y="100"/>
                  <a:pt x="84" y="104"/>
                </a:cubicBezTo>
                <a:cubicBezTo>
                  <a:pt x="97" y="107"/>
                  <a:pt x="111" y="108"/>
                  <a:pt x="123" y="112"/>
                </a:cubicBezTo>
                <a:cubicBezTo>
                  <a:pt x="121" y="111"/>
                  <a:pt x="115" y="112"/>
                  <a:pt x="112" y="112"/>
                </a:cubicBezTo>
                <a:cubicBezTo>
                  <a:pt x="106" y="111"/>
                  <a:pt x="101" y="111"/>
                  <a:pt x="95" y="110"/>
                </a:cubicBezTo>
                <a:cubicBezTo>
                  <a:pt x="83" y="109"/>
                  <a:pt x="71" y="109"/>
                  <a:pt x="58" y="111"/>
                </a:cubicBezTo>
                <a:cubicBezTo>
                  <a:pt x="51" y="112"/>
                  <a:pt x="45" y="113"/>
                  <a:pt x="38" y="116"/>
                </a:cubicBezTo>
                <a:cubicBezTo>
                  <a:pt x="28" y="119"/>
                  <a:pt x="19" y="123"/>
                  <a:pt x="9" y="128"/>
                </a:cubicBezTo>
                <a:cubicBezTo>
                  <a:pt x="9" y="128"/>
                  <a:pt x="0" y="133"/>
                  <a:pt x="0" y="133"/>
                </a:cubicBezTo>
                <a:cubicBezTo>
                  <a:pt x="0" y="133"/>
                  <a:pt x="48" y="167"/>
                  <a:pt x="89" y="151"/>
                </a:cubicBezTo>
                <a:cubicBezTo>
                  <a:pt x="125" y="137"/>
                  <a:pt x="127" y="140"/>
                  <a:pt x="127" y="140"/>
                </a:cubicBezTo>
                <a:cubicBezTo>
                  <a:pt x="127" y="140"/>
                  <a:pt x="51" y="164"/>
                  <a:pt x="32" y="212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51">
            <a:extLst>
              <a:ext uri="{FF2B5EF4-FFF2-40B4-BE49-F238E27FC236}">
                <a16:creationId xmlns:a16="http://schemas.microsoft.com/office/drawing/2014/main" xmlns="" id="{F907EFDF-8764-47C7-86CB-9324C2354182}"/>
              </a:ext>
            </a:extLst>
          </p:cNvPr>
          <p:cNvSpPr>
            <a:spLocks/>
          </p:cNvSpPr>
          <p:nvPr/>
        </p:nvSpPr>
        <p:spPr bwMode="auto">
          <a:xfrm>
            <a:off x="4962637" y="135454"/>
            <a:ext cx="870593" cy="1064521"/>
          </a:xfrm>
          <a:custGeom>
            <a:avLst/>
            <a:gdLst>
              <a:gd name="T0" fmla="*/ 115 w 353"/>
              <a:gd name="T1" fmla="*/ 12 h 431"/>
              <a:gd name="T2" fmla="*/ 211 w 353"/>
              <a:gd name="T3" fmla="*/ 36 h 431"/>
              <a:gd name="T4" fmla="*/ 192 w 353"/>
              <a:gd name="T5" fmla="*/ 54 h 431"/>
              <a:gd name="T6" fmla="*/ 247 w 353"/>
              <a:gd name="T7" fmla="*/ 88 h 431"/>
              <a:gd name="T8" fmla="*/ 220 w 353"/>
              <a:gd name="T9" fmla="*/ 129 h 431"/>
              <a:gd name="T10" fmla="*/ 256 w 353"/>
              <a:gd name="T11" fmla="*/ 134 h 431"/>
              <a:gd name="T12" fmla="*/ 299 w 353"/>
              <a:gd name="T13" fmla="*/ 233 h 431"/>
              <a:gd name="T14" fmla="*/ 242 w 353"/>
              <a:gd name="T15" fmla="*/ 228 h 431"/>
              <a:gd name="T16" fmla="*/ 188 w 353"/>
              <a:gd name="T17" fmla="*/ 232 h 431"/>
              <a:gd name="T18" fmla="*/ 228 w 353"/>
              <a:gd name="T19" fmla="*/ 236 h 431"/>
              <a:gd name="T20" fmla="*/ 316 w 353"/>
              <a:gd name="T21" fmla="*/ 268 h 431"/>
              <a:gd name="T22" fmla="*/ 306 w 353"/>
              <a:gd name="T23" fmla="*/ 295 h 431"/>
              <a:gd name="T24" fmla="*/ 334 w 353"/>
              <a:gd name="T25" fmla="*/ 332 h 431"/>
              <a:gd name="T26" fmla="*/ 307 w 353"/>
              <a:gd name="T27" fmla="*/ 345 h 431"/>
              <a:gd name="T28" fmla="*/ 353 w 353"/>
              <a:gd name="T29" fmla="*/ 381 h 431"/>
              <a:gd name="T30" fmla="*/ 301 w 353"/>
              <a:gd name="T31" fmla="*/ 381 h 431"/>
              <a:gd name="T32" fmla="*/ 278 w 353"/>
              <a:gd name="T33" fmla="*/ 383 h 431"/>
              <a:gd name="T34" fmla="*/ 265 w 353"/>
              <a:gd name="T35" fmla="*/ 431 h 431"/>
              <a:gd name="T36" fmla="*/ 238 w 353"/>
              <a:gd name="T37" fmla="*/ 425 h 431"/>
              <a:gd name="T38" fmla="*/ 201 w 353"/>
              <a:gd name="T39" fmla="*/ 334 h 431"/>
              <a:gd name="T40" fmla="*/ 168 w 353"/>
              <a:gd name="T41" fmla="*/ 392 h 431"/>
              <a:gd name="T42" fmla="*/ 138 w 353"/>
              <a:gd name="T43" fmla="*/ 380 h 431"/>
              <a:gd name="T44" fmla="*/ 145 w 353"/>
              <a:gd name="T45" fmla="*/ 303 h 431"/>
              <a:gd name="T46" fmla="*/ 77 w 353"/>
              <a:gd name="T47" fmla="*/ 335 h 431"/>
              <a:gd name="T48" fmla="*/ 82 w 353"/>
              <a:gd name="T49" fmla="*/ 297 h 431"/>
              <a:gd name="T50" fmla="*/ 44 w 353"/>
              <a:gd name="T51" fmla="*/ 295 h 431"/>
              <a:gd name="T52" fmla="*/ 47 w 353"/>
              <a:gd name="T53" fmla="*/ 260 h 431"/>
              <a:gd name="T54" fmla="*/ 27 w 353"/>
              <a:gd name="T55" fmla="*/ 265 h 431"/>
              <a:gd name="T56" fmla="*/ 35 w 353"/>
              <a:gd name="T57" fmla="*/ 217 h 431"/>
              <a:gd name="T58" fmla="*/ 53 w 353"/>
              <a:gd name="T59" fmla="*/ 219 h 431"/>
              <a:gd name="T60" fmla="*/ 71 w 353"/>
              <a:gd name="T61" fmla="*/ 199 h 431"/>
              <a:gd name="T62" fmla="*/ 23 w 353"/>
              <a:gd name="T63" fmla="*/ 107 h 431"/>
              <a:gd name="T64" fmla="*/ 42 w 353"/>
              <a:gd name="T65" fmla="*/ 99 h 431"/>
              <a:gd name="T66" fmla="*/ 59 w 353"/>
              <a:gd name="T67" fmla="*/ 60 h 431"/>
              <a:gd name="T68" fmla="*/ 93 w 353"/>
              <a:gd name="T69" fmla="*/ 30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53" h="431">
                <a:moveTo>
                  <a:pt x="114" y="12"/>
                </a:moveTo>
                <a:cubicBezTo>
                  <a:pt x="115" y="12"/>
                  <a:pt x="115" y="12"/>
                  <a:pt x="115" y="12"/>
                </a:cubicBezTo>
                <a:cubicBezTo>
                  <a:pt x="132" y="3"/>
                  <a:pt x="163" y="0"/>
                  <a:pt x="179" y="13"/>
                </a:cubicBezTo>
                <a:cubicBezTo>
                  <a:pt x="192" y="24"/>
                  <a:pt x="202" y="37"/>
                  <a:pt x="211" y="36"/>
                </a:cubicBezTo>
                <a:cubicBezTo>
                  <a:pt x="196" y="43"/>
                  <a:pt x="175" y="55"/>
                  <a:pt x="169" y="62"/>
                </a:cubicBezTo>
                <a:cubicBezTo>
                  <a:pt x="173" y="57"/>
                  <a:pt x="187" y="55"/>
                  <a:pt x="192" y="54"/>
                </a:cubicBezTo>
                <a:cubicBezTo>
                  <a:pt x="201" y="53"/>
                  <a:pt x="210" y="52"/>
                  <a:pt x="218" y="54"/>
                </a:cubicBezTo>
                <a:cubicBezTo>
                  <a:pt x="231" y="59"/>
                  <a:pt x="243" y="75"/>
                  <a:pt x="247" y="88"/>
                </a:cubicBezTo>
                <a:cubicBezTo>
                  <a:pt x="251" y="101"/>
                  <a:pt x="247" y="113"/>
                  <a:pt x="236" y="120"/>
                </a:cubicBezTo>
                <a:cubicBezTo>
                  <a:pt x="231" y="124"/>
                  <a:pt x="226" y="127"/>
                  <a:pt x="220" y="129"/>
                </a:cubicBezTo>
                <a:cubicBezTo>
                  <a:pt x="217" y="130"/>
                  <a:pt x="211" y="134"/>
                  <a:pt x="208" y="134"/>
                </a:cubicBezTo>
                <a:cubicBezTo>
                  <a:pt x="224" y="134"/>
                  <a:pt x="241" y="130"/>
                  <a:pt x="256" y="134"/>
                </a:cubicBezTo>
                <a:cubicBezTo>
                  <a:pt x="269" y="138"/>
                  <a:pt x="276" y="150"/>
                  <a:pt x="280" y="162"/>
                </a:cubicBezTo>
                <a:cubicBezTo>
                  <a:pt x="289" y="185"/>
                  <a:pt x="295" y="209"/>
                  <a:pt x="299" y="233"/>
                </a:cubicBezTo>
                <a:cubicBezTo>
                  <a:pt x="296" y="227"/>
                  <a:pt x="278" y="230"/>
                  <a:pt x="272" y="229"/>
                </a:cubicBezTo>
                <a:cubicBezTo>
                  <a:pt x="262" y="229"/>
                  <a:pt x="252" y="228"/>
                  <a:pt x="242" y="228"/>
                </a:cubicBezTo>
                <a:cubicBezTo>
                  <a:pt x="231" y="229"/>
                  <a:pt x="222" y="232"/>
                  <a:pt x="212" y="233"/>
                </a:cubicBezTo>
                <a:cubicBezTo>
                  <a:pt x="205" y="234"/>
                  <a:pt x="194" y="237"/>
                  <a:pt x="188" y="232"/>
                </a:cubicBezTo>
                <a:cubicBezTo>
                  <a:pt x="192" y="235"/>
                  <a:pt x="197" y="235"/>
                  <a:pt x="201" y="235"/>
                </a:cubicBezTo>
                <a:cubicBezTo>
                  <a:pt x="210" y="236"/>
                  <a:pt x="219" y="235"/>
                  <a:pt x="228" y="236"/>
                </a:cubicBezTo>
                <a:cubicBezTo>
                  <a:pt x="255" y="236"/>
                  <a:pt x="270" y="238"/>
                  <a:pt x="288" y="245"/>
                </a:cubicBezTo>
                <a:cubicBezTo>
                  <a:pt x="299" y="249"/>
                  <a:pt x="311" y="257"/>
                  <a:pt x="316" y="268"/>
                </a:cubicBezTo>
                <a:cubicBezTo>
                  <a:pt x="285" y="272"/>
                  <a:pt x="253" y="294"/>
                  <a:pt x="220" y="285"/>
                </a:cubicBezTo>
                <a:cubicBezTo>
                  <a:pt x="248" y="293"/>
                  <a:pt x="278" y="284"/>
                  <a:pt x="306" y="295"/>
                </a:cubicBezTo>
                <a:cubicBezTo>
                  <a:pt x="314" y="299"/>
                  <a:pt x="321" y="306"/>
                  <a:pt x="326" y="314"/>
                </a:cubicBezTo>
                <a:cubicBezTo>
                  <a:pt x="327" y="315"/>
                  <a:pt x="336" y="330"/>
                  <a:pt x="334" y="332"/>
                </a:cubicBezTo>
                <a:cubicBezTo>
                  <a:pt x="328" y="334"/>
                  <a:pt x="305" y="330"/>
                  <a:pt x="296" y="334"/>
                </a:cubicBezTo>
                <a:cubicBezTo>
                  <a:pt x="296" y="335"/>
                  <a:pt x="306" y="344"/>
                  <a:pt x="307" y="345"/>
                </a:cubicBezTo>
                <a:cubicBezTo>
                  <a:pt x="313" y="349"/>
                  <a:pt x="320" y="352"/>
                  <a:pt x="326" y="355"/>
                </a:cubicBezTo>
                <a:cubicBezTo>
                  <a:pt x="336" y="361"/>
                  <a:pt x="351" y="369"/>
                  <a:pt x="353" y="381"/>
                </a:cubicBezTo>
                <a:cubicBezTo>
                  <a:pt x="353" y="388"/>
                  <a:pt x="346" y="399"/>
                  <a:pt x="340" y="401"/>
                </a:cubicBezTo>
                <a:cubicBezTo>
                  <a:pt x="336" y="393"/>
                  <a:pt x="308" y="381"/>
                  <a:pt x="301" y="381"/>
                </a:cubicBezTo>
                <a:cubicBezTo>
                  <a:pt x="315" y="391"/>
                  <a:pt x="327" y="419"/>
                  <a:pt x="333" y="416"/>
                </a:cubicBezTo>
                <a:cubicBezTo>
                  <a:pt x="314" y="423"/>
                  <a:pt x="285" y="425"/>
                  <a:pt x="278" y="383"/>
                </a:cubicBezTo>
                <a:cubicBezTo>
                  <a:pt x="275" y="401"/>
                  <a:pt x="285" y="425"/>
                  <a:pt x="285" y="425"/>
                </a:cubicBezTo>
                <a:cubicBezTo>
                  <a:pt x="265" y="431"/>
                  <a:pt x="265" y="431"/>
                  <a:pt x="265" y="431"/>
                </a:cubicBezTo>
                <a:cubicBezTo>
                  <a:pt x="265" y="431"/>
                  <a:pt x="246" y="415"/>
                  <a:pt x="245" y="371"/>
                </a:cubicBezTo>
                <a:cubicBezTo>
                  <a:pt x="239" y="393"/>
                  <a:pt x="233" y="398"/>
                  <a:pt x="238" y="425"/>
                </a:cubicBezTo>
                <a:cubicBezTo>
                  <a:pt x="223" y="426"/>
                  <a:pt x="207" y="422"/>
                  <a:pt x="203" y="412"/>
                </a:cubicBezTo>
                <a:cubicBezTo>
                  <a:pt x="199" y="401"/>
                  <a:pt x="200" y="345"/>
                  <a:pt x="201" y="334"/>
                </a:cubicBezTo>
                <a:cubicBezTo>
                  <a:pt x="192" y="360"/>
                  <a:pt x="179" y="381"/>
                  <a:pt x="182" y="402"/>
                </a:cubicBezTo>
                <a:cubicBezTo>
                  <a:pt x="176" y="400"/>
                  <a:pt x="173" y="401"/>
                  <a:pt x="168" y="392"/>
                </a:cubicBezTo>
                <a:cubicBezTo>
                  <a:pt x="168" y="392"/>
                  <a:pt x="165" y="357"/>
                  <a:pt x="184" y="308"/>
                </a:cubicBezTo>
                <a:cubicBezTo>
                  <a:pt x="164" y="336"/>
                  <a:pt x="142" y="370"/>
                  <a:pt x="138" y="380"/>
                </a:cubicBezTo>
                <a:cubicBezTo>
                  <a:pt x="132" y="377"/>
                  <a:pt x="116" y="378"/>
                  <a:pt x="114" y="370"/>
                </a:cubicBezTo>
                <a:cubicBezTo>
                  <a:pt x="113" y="362"/>
                  <a:pt x="138" y="313"/>
                  <a:pt x="145" y="303"/>
                </a:cubicBezTo>
                <a:cubicBezTo>
                  <a:pt x="132" y="313"/>
                  <a:pt x="111" y="329"/>
                  <a:pt x="101" y="356"/>
                </a:cubicBezTo>
                <a:cubicBezTo>
                  <a:pt x="98" y="355"/>
                  <a:pt x="84" y="345"/>
                  <a:pt x="77" y="335"/>
                </a:cubicBezTo>
                <a:cubicBezTo>
                  <a:pt x="72" y="326"/>
                  <a:pt x="119" y="277"/>
                  <a:pt x="120" y="269"/>
                </a:cubicBezTo>
                <a:cubicBezTo>
                  <a:pt x="104" y="279"/>
                  <a:pt x="88" y="286"/>
                  <a:pt x="82" y="297"/>
                </a:cubicBezTo>
                <a:cubicBezTo>
                  <a:pt x="75" y="308"/>
                  <a:pt x="71" y="324"/>
                  <a:pt x="71" y="324"/>
                </a:cubicBezTo>
                <a:cubicBezTo>
                  <a:pt x="71" y="324"/>
                  <a:pt x="50" y="307"/>
                  <a:pt x="44" y="295"/>
                </a:cubicBezTo>
                <a:cubicBezTo>
                  <a:pt x="39" y="282"/>
                  <a:pt x="64" y="256"/>
                  <a:pt x="80" y="249"/>
                </a:cubicBezTo>
                <a:cubicBezTo>
                  <a:pt x="64" y="253"/>
                  <a:pt x="52" y="256"/>
                  <a:pt x="47" y="260"/>
                </a:cubicBezTo>
                <a:cubicBezTo>
                  <a:pt x="47" y="260"/>
                  <a:pt x="37" y="267"/>
                  <a:pt x="33" y="273"/>
                </a:cubicBezTo>
                <a:cubicBezTo>
                  <a:pt x="33" y="273"/>
                  <a:pt x="28" y="266"/>
                  <a:pt x="27" y="265"/>
                </a:cubicBezTo>
                <a:cubicBezTo>
                  <a:pt x="24" y="260"/>
                  <a:pt x="22" y="255"/>
                  <a:pt x="20" y="249"/>
                </a:cubicBezTo>
                <a:cubicBezTo>
                  <a:pt x="15" y="235"/>
                  <a:pt x="19" y="222"/>
                  <a:pt x="35" y="217"/>
                </a:cubicBezTo>
                <a:cubicBezTo>
                  <a:pt x="38" y="216"/>
                  <a:pt x="41" y="216"/>
                  <a:pt x="44" y="217"/>
                </a:cubicBezTo>
                <a:cubicBezTo>
                  <a:pt x="48" y="218"/>
                  <a:pt x="49" y="221"/>
                  <a:pt x="53" y="219"/>
                </a:cubicBezTo>
                <a:cubicBezTo>
                  <a:pt x="56" y="218"/>
                  <a:pt x="59" y="213"/>
                  <a:pt x="61" y="210"/>
                </a:cubicBezTo>
                <a:cubicBezTo>
                  <a:pt x="63" y="208"/>
                  <a:pt x="69" y="199"/>
                  <a:pt x="71" y="199"/>
                </a:cubicBezTo>
                <a:cubicBezTo>
                  <a:pt x="71" y="199"/>
                  <a:pt x="41" y="195"/>
                  <a:pt x="24" y="211"/>
                </a:cubicBezTo>
                <a:cubicBezTo>
                  <a:pt x="15" y="201"/>
                  <a:pt x="0" y="154"/>
                  <a:pt x="23" y="107"/>
                </a:cubicBezTo>
                <a:cubicBezTo>
                  <a:pt x="34" y="106"/>
                  <a:pt x="50" y="111"/>
                  <a:pt x="60" y="106"/>
                </a:cubicBezTo>
                <a:cubicBezTo>
                  <a:pt x="65" y="101"/>
                  <a:pt x="52" y="94"/>
                  <a:pt x="42" y="99"/>
                </a:cubicBezTo>
                <a:cubicBezTo>
                  <a:pt x="28" y="107"/>
                  <a:pt x="17" y="107"/>
                  <a:pt x="22" y="96"/>
                </a:cubicBezTo>
                <a:cubicBezTo>
                  <a:pt x="27" y="85"/>
                  <a:pt x="32" y="67"/>
                  <a:pt x="59" y="60"/>
                </a:cubicBezTo>
                <a:cubicBezTo>
                  <a:pt x="56" y="61"/>
                  <a:pt x="61" y="38"/>
                  <a:pt x="62" y="36"/>
                </a:cubicBezTo>
                <a:cubicBezTo>
                  <a:pt x="69" y="24"/>
                  <a:pt x="88" y="11"/>
                  <a:pt x="93" y="30"/>
                </a:cubicBezTo>
                <a:cubicBezTo>
                  <a:pt x="102" y="26"/>
                  <a:pt x="106" y="16"/>
                  <a:pt x="114" y="12"/>
                </a:cubicBezTo>
                <a:close/>
              </a:path>
            </a:pathLst>
          </a:custGeom>
          <a:solidFill>
            <a:srgbClr val="6F9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64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卡通动物PPT模版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516230504"/>
  <p:tag name="MH_LIBRARY" val="CONTENTS"/>
  <p:tag name="MH_TYPE" val="OTHERS"/>
  <p:tag name="ID" val="5458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516230504"/>
  <p:tag name="MH_LIBRARY" val="CONTENTS"/>
  <p:tag name="MH_TYPE" val="OTHERS"/>
  <p:tag name="ID" val="5458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heme/theme1.xml><?xml version="1.0" encoding="utf-8"?>
<a:theme xmlns:a="http://schemas.openxmlformats.org/drawingml/2006/main" name="33ppt​​">
  <a:themeElements>
    <a:clrScheme name="卡通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0000"/>
      </a:accent1>
      <a:accent2>
        <a:srgbClr val="F05A28"/>
      </a:accent2>
      <a:accent3>
        <a:srgbClr val="9C4A1F"/>
      </a:accent3>
      <a:accent4>
        <a:srgbClr val="6F9628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698</Words>
  <Application>Microsoft Office PowerPoint</Application>
  <PresentationFormat>宽屏</PresentationFormat>
  <Paragraphs>236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Myriad Pro</vt:lpstr>
      <vt:lpstr>等线</vt:lpstr>
      <vt:lpstr>等线 Light</vt:lpstr>
      <vt:lpstr>宋体</vt:lpstr>
      <vt:lpstr>微软雅黑</vt:lpstr>
      <vt:lpstr>Arial</vt:lpstr>
      <vt:lpstr>Century Gothic</vt:lpstr>
      <vt:lpstr>Impact</vt:lpstr>
      <vt:lpstr>33ppt​​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卡通动物PPT模版</dc:title>
  <dc:creator>www.33ppt.com</dc:creator>
  <cp:lastModifiedBy>faith123</cp:lastModifiedBy>
  <cp:revision>8</cp:revision>
  <dcterms:created xsi:type="dcterms:W3CDTF">2017-07-17T02:56:29Z</dcterms:created>
  <dcterms:modified xsi:type="dcterms:W3CDTF">2018-05-02T02:31:56Z</dcterms:modified>
</cp:coreProperties>
</file>