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2F22"/>
    <a:srgbClr val="FF0000"/>
    <a:srgbClr val="B9CDE5"/>
    <a:srgbClr val="CCC1DA"/>
    <a:srgbClr val="D7E4BD"/>
    <a:srgbClr val="000000"/>
    <a:srgbClr val="D12D2D"/>
    <a:srgbClr val="CA3834"/>
    <a:srgbClr val="B945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4660"/>
  </p:normalViewPr>
  <p:slideViewPr>
    <p:cSldViewPr>
      <p:cViewPr>
        <p:scale>
          <a:sx n="100" d="100"/>
          <a:sy n="100" d="100"/>
        </p:scale>
        <p:origin x="-702" y="-2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06150-49AF-4D82-B2B5-902908995B35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A4CB4-82B2-40D6-B31B-994776B153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907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931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7A4CB4-82B2-40D6-B31B-994776B1537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568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8"/>
          <a:stretch/>
        </p:blipFill>
        <p:spPr>
          <a:xfrm>
            <a:off x="111664" y="109923"/>
            <a:ext cx="8920672" cy="49236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111663" y="2592049"/>
            <a:ext cx="9253501" cy="1872208"/>
          </a:xfrm>
          <a:prstGeom prst="rect">
            <a:avLst/>
          </a:prstGeom>
          <a:solidFill>
            <a:srgbClr val="DC2F22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  <a:latin typeface="+mj-ea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989856" y="3075806"/>
            <a:ext cx="746946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5596" y="2737252"/>
            <a:ext cx="8029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+mj-ea"/>
                <a:ea typeface="+mj-ea"/>
              </a:rPr>
              <a:t>FACING BUSINESS CHALLENGES </a:t>
            </a:r>
            <a:r>
              <a:rPr lang="en-US" altLang="zh-CN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+mj-ea"/>
                <a:ea typeface="+mj-ea"/>
              </a:rPr>
              <a:t>AT HOLIDAY WORLDWIDE SENDING INVITATIONS ACROSS </a:t>
            </a:r>
            <a:endParaRPr lang="zh-CN" altLang="en-US" dirty="0">
              <a:latin typeface="+mj-ea"/>
              <a:ea typeface="+mj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89856" y="3889380"/>
            <a:ext cx="746946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87850" y="3016572"/>
            <a:ext cx="9112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+mj-ea"/>
                <a:ea typeface="+mj-ea"/>
              </a:rPr>
              <a:t>THE TITLE CONTENT</a:t>
            </a:r>
            <a:endParaRPr lang="zh-CN" altLang="en-US" sz="5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4347" y="3867894"/>
            <a:ext cx="8029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+mj-ea"/>
                <a:ea typeface="+mj-ea"/>
              </a:rPr>
              <a:t>FACING BUSINESS CHALLENGES </a:t>
            </a:r>
            <a:r>
              <a:rPr lang="en-US" altLang="zh-CN" sz="160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+mj-ea"/>
                <a:ea typeface="+mj-ea"/>
              </a:rPr>
              <a:t>AT HOLIDAY WORLDWIDE SENDING INVITATIONS ACROSS </a:t>
            </a:r>
            <a:endParaRPr lang="zh-CN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4988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25636" y="992407"/>
            <a:ext cx="3892729" cy="715247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663788" y="979150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ChunkFive" pitchFamily="50" charset="0"/>
              </a:rPr>
              <a:t>INTRODUCE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96378" y="2283718"/>
            <a:ext cx="49707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EVERU HUMAN BEING HAS A ONE-OFF CHANCE TO LIVE—HIS EXISTENCE IS UNIQUE AND IRRETRIEVABLE .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446690" y="1923678"/>
            <a:ext cx="4250621" cy="0"/>
          </a:xfrm>
          <a:prstGeom prst="line">
            <a:avLst/>
          </a:prstGeom>
          <a:ln w="38100">
            <a:solidFill>
              <a:srgbClr val="DC2F22">
                <a:alpha val="6117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446690" y="1995686"/>
            <a:ext cx="4250621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  <a:alpha val="61176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99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137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089163" y="577454"/>
            <a:ext cx="2647671" cy="489898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096060" y="546815"/>
            <a:ext cx="28473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ChunkFive" pitchFamily="50" charset="0"/>
              </a:rPr>
              <a:t>INTRODUCE</a:t>
            </a:r>
            <a:endParaRPr lang="en-US" altLang="zh-CN" sz="3200" dirty="0">
              <a:solidFill>
                <a:schemeClr val="bg1"/>
              </a:solidFill>
              <a:latin typeface="ChunkFive" pitchFamily="50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13725" y="1185595"/>
            <a:ext cx="5400600" cy="1308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WAS BROKEN BY </a:t>
            </a:r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GOD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IMMEDIATELY </a:t>
            </a:r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AFTERWRADS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7520" y="2715766"/>
            <a:ext cx="71248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Fame, wealth and knowledge are merely worldly possessions that are within the reach of anybody striving for them. </a:t>
            </a:r>
          </a:p>
          <a:p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full awareness of this will point out to you that the most important thing in your existence is your distinctive individuality or something special of yours. </a:t>
            </a:r>
          </a:p>
          <a:p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What really counts is not your worldly success but your peculiar insight into the meaning of life and your commitment to it.</a:t>
            </a:r>
          </a:p>
        </p:txBody>
      </p:sp>
    </p:spTree>
    <p:extLst>
      <p:ext uri="{BB962C8B-B14F-4D97-AF65-F5344CB8AC3E}">
        <p14:creationId xmlns:p14="http://schemas.microsoft.com/office/powerpoint/2010/main" val="321360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3568" y="411510"/>
            <a:ext cx="37994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Marilyn Monroe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58658" y="924632"/>
            <a:ext cx="1753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the </a:t>
            </a:r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actress.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53772" y="1626083"/>
            <a:ext cx="3893568" cy="13849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Marilyn Monroe personified Hollywood glamour with an unparalleled glow and energy that enamored the world. Although she was an alluring beauty with voluptuous curves and a generous pout, Marilyn was more than a '50s sex goddess.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8952" y="3223229"/>
            <a:ext cx="794352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ChunkFive" pitchFamily="50" charset="0"/>
              </a:rPr>
              <a:t>T</a:t>
            </a:r>
            <a:r>
              <a:rPr lang="en-US" altLang="zh-CN" sz="4400" dirty="0">
                <a:solidFill>
                  <a:schemeClr val="bg1"/>
                </a:solidFill>
                <a:latin typeface="ChunkFive" pitchFamily="50" charset="0"/>
              </a:rPr>
              <a:t>H</a:t>
            </a:r>
            <a:r>
              <a:rPr lang="en-US" altLang="zh-CN" sz="4000" dirty="0">
                <a:solidFill>
                  <a:schemeClr val="bg1"/>
                </a:solidFill>
                <a:latin typeface="ChunkFive" pitchFamily="50" charset="0"/>
              </a:rPr>
              <a:t>E WOMAN </a:t>
            </a:r>
            <a:r>
              <a:rPr lang="en-US" altLang="zh-CN" sz="4000" dirty="0" smtClean="0">
                <a:solidFill>
                  <a:schemeClr val="bg1"/>
                </a:solidFill>
                <a:latin typeface="ChunkFive" pitchFamily="50" charset="0"/>
              </a:rPr>
              <a:t>WHO</a:t>
            </a:r>
          </a:p>
          <a:p>
            <a:r>
              <a:rPr lang="en-US" altLang="zh-CN" sz="4000" dirty="0" smtClean="0">
                <a:solidFill>
                  <a:schemeClr val="bg1"/>
                </a:solidFill>
                <a:latin typeface="ChunkFive" pitchFamily="50" charset="0"/>
              </a:rPr>
              <a:t>                       STARTED IT ALL!</a:t>
            </a:r>
            <a:endParaRPr lang="zh-CN" altLang="en-US" sz="4000" dirty="0">
              <a:solidFill>
                <a:schemeClr val="bg1"/>
              </a:solidFill>
              <a:latin typeface="ChunkFive" pitchFamily="50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83568" y="3079213"/>
            <a:ext cx="1152128" cy="1152128"/>
          </a:xfrm>
          <a:prstGeom prst="ellipse">
            <a:avLst/>
          </a:prstGeom>
          <a:solidFill>
            <a:srgbClr val="DC2F22">
              <a:alpha val="6117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042735"/>
            <a:ext cx="1342966" cy="1318073"/>
          </a:xfrm>
          <a:prstGeom prst="ellipse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5994268" y="1701772"/>
            <a:ext cx="1368152" cy="1368152"/>
          </a:xfrm>
          <a:prstGeom prst="ellipse">
            <a:avLst/>
          </a:prstGeom>
          <a:solidFill>
            <a:srgbClr val="D7E4BD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092280" y="1737776"/>
            <a:ext cx="1368152" cy="1368152"/>
          </a:xfrm>
          <a:prstGeom prst="ellipse">
            <a:avLst/>
          </a:prstGeom>
          <a:solidFill>
            <a:srgbClr val="CCC1DA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>
            <a:off x="6575846" y="1041296"/>
            <a:ext cx="1368152" cy="1319512"/>
          </a:xfrm>
          <a:prstGeom prst="ellipse">
            <a:avLst/>
          </a:prstGeom>
          <a:solidFill>
            <a:srgbClr val="B9CDE5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126578" y="2253734"/>
            <a:ext cx="1133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ldine721 Lt BT" pitchFamily="18" charset="0"/>
              </a:rPr>
              <a:t>FAMOUS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213195" y="2255908"/>
            <a:ext cx="1416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ldine721 Lt BT" pitchFamily="18" charset="0"/>
              </a:rPr>
              <a:t>BEAUTIFUL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307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7184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2537836" y="635824"/>
            <a:ext cx="2222400" cy="5389"/>
          </a:xfrm>
          <a:prstGeom prst="line">
            <a:avLst/>
          </a:prstGeom>
          <a:ln w="38100">
            <a:solidFill>
              <a:srgbClr val="DC2F22">
                <a:alpha val="6117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908231" y="1694080"/>
            <a:ext cx="2183548" cy="0"/>
          </a:xfrm>
          <a:prstGeom prst="line">
            <a:avLst/>
          </a:prstGeom>
          <a:ln w="38100">
            <a:solidFill>
              <a:srgbClr val="DC2F22">
                <a:alpha val="6117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07448" y="630436"/>
            <a:ext cx="37810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ChunkFive" pitchFamily="50" charset="0"/>
              </a:rPr>
              <a:t>THEY MAKE THE DESIGN</a:t>
            </a:r>
            <a:endParaRPr lang="zh-CN" altLang="en-US" sz="3200" dirty="0">
              <a:solidFill>
                <a:schemeClr val="bg1"/>
              </a:solidFill>
              <a:latin typeface="ChunkFive" pitchFamily="50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09168" y="1851104"/>
            <a:ext cx="33838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irretrievable, for the mold with which he was made, as Rousseau said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.</a:t>
            </a:r>
          </a:p>
          <a:p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full awareness of this will point out to you that the most important thing in your existence is your distinctive individuality or something special of yours.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4978" y="2283718"/>
            <a:ext cx="36112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full awareness of this will point out to you that the most important thing in your existence is your distinctive individuality or something special of yours. </a:t>
            </a:r>
          </a:p>
          <a:p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What really counts is not your worldly success but your peculiar insight into the meaning of life and your commitment to it.</a:t>
            </a:r>
          </a:p>
        </p:txBody>
      </p:sp>
      <p:sp>
        <p:nvSpPr>
          <p:cNvPr id="12" name="椭圆 11"/>
          <p:cNvSpPr/>
          <p:nvPr/>
        </p:nvSpPr>
        <p:spPr>
          <a:xfrm>
            <a:off x="6156176" y="782598"/>
            <a:ext cx="720080" cy="720080"/>
          </a:xfrm>
          <a:prstGeom prst="ellipse">
            <a:avLst/>
          </a:prstGeom>
          <a:solidFill>
            <a:srgbClr val="D7E4BD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293457" y="767751"/>
            <a:ext cx="734927" cy="734927"/>
          </a:xfrm>
          <a:prstGeom prst="ellipse">
            <a:avLst/>
          </a:prstGeom>
          <a:solidFill>
            <a:srgbClr val="CCC1DA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004048" y="760674"/>
            <a:ext cx="734927" cy="742004"/>
          </a:xfrm>
          <a:prstGeom prst="ellipse">
            <a:avLst/>
          </a:prstGeom>
          <a:solidFill>
            <a:srgbClr val="B9CDE5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Icon-Discussion"/>
          <p:cNvSpPr>
            <a:spLocks noEditPoints="1"/>
          </p:cNvSpPr>
          <p:nvPr/>
        </p:nvSpPr>
        <p:spPr bwMode="auto">
          <a:xfrm>
            <a:off x="5066328" y="935004"/>
            <a:ext cx="594289" cy="393153"/>
          </a:xfrm>
          <a:custGeom>
            <a:avLst/>
            <a:gdLst>
              <a:gd name="T0" fmla="*/ 2828 w 4455"/>
              <a:gd name="T1" fmla="*/ 1011 h 2948"/>
              <a:gd name="T2" fmla="*/ 1414 w 4455"/>
              <a:gd name="T3" fmla="*/ 0 h 2948"/>
              <a:gd name="T4" fmla="*/ 0 w 4455"/>
              <a:gd name="T5" fmla="*/ 1011 h 2948"/>
              <a:gd name="T6" fmla="*/ 1179 w 4455"/>
              <a:gd name="T7" fmla="*/ 2008 h 2948"/>
              <a:gd name="T8" fmla="*/ 974 w 4455"/>
              <a:gd name="T9" fmla="*/ 2595 h 2948"/>
              <a:gd name="T10" fmla="*/ 1630 w 4455"/>
              <a:gd name="T11" fmla="*/ 2010 h 2948"/>
              <a:gd name="T12" fmla="*/ 2828 w 4455"/>
              <a:gd name="T13" fmla="*/ 1011 h 2948"/>
              <a:gd name="T14" fmla="*/ 723 w 4455"/>
              <a:gd name="T15" fmla="*/ 1206 h 2948"/>
              <a:gd name="T16" fmla="*/ 529 w 4455"/>
              <a:gd name="T17" fmla="*/ 1012 h 2948"/>
              <a:gd name="T18" fmla="*/ 723 w 4455"/>
              <a:gd name="T19" fmla="*/ 818 h 2948"/>
              <a:gd name="T20" fmla="*/ 917 w 4455"/>
              <a:gd name="T21" fmla="*/ 1012 h 2948"/>
              <a:gd name="T22" fmla="*/ 723 w 4455"/>
              <a:gd name="T23" fmla="*/ 1206 h 2948"/>
              <a:gd name="T24" fmla="*/ 1419 w 4455"/>
              <a:gd name="T25" fmla="*/ 1206 h 2948"/>
              <a:gd name="T26" fmla="*/ 1225 w 4455"/>
              <a:gd name="T27" fmla="*/ 1012 h 2948"/>
              <a:gd name="T28" fmla="*/ 1419 w 4455"/>
              <a:gd name="T29" fmla="*/ 818 h 2948"/>
              <a:gd name="T30" fmla="*/ 1613 w 4455"/>
              <a:gd name="T31" fmla="*/ 1012 h 2948"/>
              <a:gd name="T32" fmla="*/ 1419 w 4455"/>
              <a:gd name="T33" fmla="*/ 1206 h 2948"/>
              <a:gd name="T34" fmla="*/ 2115 w 4455"/>
              <a:gd name="T35" fmla="*/ 1206 h 2948"/>
              <a:gd name="T36" fmla="*/ 1921 w 4455"/>
              <a:gd name="T37" fmla="*/ 1012 h 2948"/>
              <a:gd name="T38" fmla="*/ 2115 w 4455"/>
              <a:gd name="T39" fmla="*/ 818 h 2948"/>
              <a:gd name="T40" fmla="*/ 2309 w 4455"/>
              <a:gd name="T41" fmla="*/ 1012 h 2948"/>
              <a:gd name="T42" fmla="*/ 2115 w 4455"/>
              <a:gd name="T43" fmla="*/ 1206 h 2948"/>
              <a:gd name="T44" fmla="*/ 3402 w 4455"/>
              <a:gd name="T45" fmla="*/ 2360 h 2948"/>
              <a:gd name="T46" fmla="*/ 3608 w 4455"/>
              <a:gd name="T47" fmla="*/ 2948 h 2948"/>
              <a:gd name="T48" fmla="*/ 2951 w 4455"/>
              <a:gd name="T49" fmla="*/ 2362 h 2948"/>
              <a:gd name="T50" fmla="*/ 2260 w 4455"/>
              <a:gd name="T51" fmla="*/ 2102 h 2948"/>
              <a:gd name="T52" fmla="*/ 3149 w 4455"/>
              <a:gd name="T53" fmla="*/ 1022 h 2948"/>
              <a:gd name="T54" fmla="*/ 3016 w 4455"/>
              <a:gd name="T55" fmla="*/ 547 h 2948"/>
              <a:gd name="T56" fmla="*/ 3168 w 4455"/>
              <a:gd name="T57" fmla="*/ 535 h 2948"/>
              <a:gd name="T58" fmla="*/ 4455 w 4455"/>
              <a:gd name="T59" fmla="*/ 1456 h 2948"/>
              <a:gd name="T60" fmla="*/ 3402 w 4455"/>
              <a:gd name="T61" fmla="*/ 2360 h 29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455" h="2948">
                <a:moveTo>
                  <a:pt x="2828" y="1011"/>
                </a:moveTo>
                <a:cubicBezTo>
                  <a:pt x="2828" y="453"/>
                  <a:pt x="2194" y="0"/>
                  <a:pt x="1414" y="0"/>
                </a:cubicBezTo>
                <a:cubicBezTo>
                  <a:pt x="633" y="0"/>
                  <a:pt x="0" y="453"/>
                  <a:pt x="0" y="1011"/>
                </a:cubicBezTo>
                <a:cubicBezTo>
                  <a:pt x="0" y="1513"/>
                  <a:pt x="510" y="1928"/>
                  <a:pt x="1179" y="2008"/>
                </a:cubicBezTo>
                <a:cubicBezTo>
                  <a:pt x="1173" y="2254"/>
                  <a:pt x="1094" y="2469"/>
                  <a:pt x="974" y="2595"/>
                </a:cubicBezTo>
                <a:cubicBezTo>
                  <a:pt x="1304" y="2538"/>
                  <a:pt x="1563" y="2305"/>
                  <a:pt x="1630" y="2010"/>
                </a:cubicBezTo>
                <a:cubicBezTo>
                  <a:pt x="2307" y="1935"/>
                  <a:pt x="2828" y="1517"/>
                  <a:pt x="2828" y="1011"/>
                </a:cubicBezTo>
                <a:close/>
                <a:moveTo>
                  <a:pt x="723" y="1206"/>
                </a:moveTo>
                <a:cubicBezTo>
                  <a:pt x="616" y="1206"/>
                  <a:pt x="529" y="1119"/>
                  <a:pt x="529" y="1012"/>
                </a:cubicBezTo>
                <a:cubicBezTo>
                  <a:pt x="529" y="905"/>
                  <a:pt x="616" y="818"/>
                  <a:pt x="723" y="818"/>
                </a:cubicBezTo>
                <a:cubicBezTo>
                  <a:pt x="830" y="818"/>
                  <a:pt x="917" y="905"/>
                  <a:pt x="917" y="1012"/>
                </a:cubicBezTo>
                <a:cubicBezTo>
                  <a:pt x="917" y="1119"/>
                  <a:pt x="830" y="1206"/>
                  <a:pt x="723" y="1206"/>
                </a:cubicBezTo>
                <a:close/>
                <a:moveTo>
                  <a:pt x="1419" y="1206"/>
                </a:moveTo>
                <a:cubicBezTo>
                  <a:pt x="1312" y="1206"/>
                  <a:pt x="1225" y="1119"/>
                  <a:pt x="1225" y="1012"/>
                </a:cubicBezTo>
                <a:cubicBezTo>
                  <a:pt x="1225" y="905"/>
                  <a:pt x="1312" y="818"/>
                  <a:pt x="1419" y="818"/>
                </a:cubicBezTo>
                <a:cubicBezTo>
                  <a:pt x="1526" y="818"/>
                  <a:pt x="1613" y="905"/>
                  <a:pt x="1613" y="1012"/>
                </a:cubicBezTo>
                <a:cubicBezTo>
                  <a:pt x="1613" y="1119"/>
                  <a:pt x="1526" y="1206"/>
                  <a:pt x="1419" y="1206"/>
                </a:cubicBezTo>
                <a:close/>
                <a:moveTo>
                  <a:pt x="2115" y="1206"/>
                </a:moveTo>
                <a:cubicBezTo>
                  <a:pt x="2007" y="1206"/>
                  <a:pt x="1921" y="1119"/>
                  <a:pt x="1921" y="1012"/>
                </a:cubicBezTo>
                <a:cubicBezTo>
                  <a:pt x="1921" y="905"/>
                  <a:pt x="2007" y="818"/>
                  <a:pt x="2115" y="818"/>
                </a:cubicBezTo>
                <a:cubicBezTo>
                  <a:pt x="2222" y="818"/>
                  <a:pt x="2309" y="905"/>
                  <a:pt x="2309" y="1012"/>
                </a:cubicBezTo>
                <a:cubicBezTo>
                  <a:pt x="2309" y="1119"/>
                  <a:pt x="2222" y="1206"/>
                  <a:pt x="2115" y="1206"/>
                </a:cubicBezTo>
                <a:close/>
                <a:moveTo>
                  <a:pt x="3402" y="2360"/>
                </a:moveTo>
                <a:cubicBezTo>
                  <a:pt x="3408" y="2607"/>
                  <a:pt x="3487" y="2822"/>
                  <a:pt x="3608" y="2948"/>
                </a:cubicBezTo>
                <a:cubicBezTo>
                  <a:pt x="3277" y="2891"/>
                  <a:pt x="3018" y="2658"/>
                  <a:pt x="2951" y="2362"/>
                </a:cubicBezTo>
                <a:cubicBezTo>
                  <a:pt x="2682" y="2329"/>
                  <a:pt x="2445" y="2234"/>
                  <a:pt x="2260" y="2102"/>
                </a:cubicBezTo>
                <a:cubicBezTo>
                  <a:pt x="2790" y="1891"/>
                  <a:pt x="3149" y="1487"/>
                  <a:pt x="3149" y="1022"/>
                </a:cubicBezTo>
                <a:cubicBezTo>
                  <a:pt x="3149" y="853"/>
                  <a:pt x="3102" y="693"/>
                  <a:pt x="3016" y="547"/>
                </a:cubicBezTo>
                <a:cubicBezTo>
                  <a:pt x="3067" y="542"/>
                  <a:pt x="3116" y="535"/>
                  <a:pt x="3168" y="535"/>
                </a:cubicBezTo>
                <a:cubicBezTo>
                  <a:pt x="3878" y="535"/>
                  <a:pt x="4455" y="947"/>
                  <a:pt x="4455" y="1456"/>
                </a:cubicBezTo>
                <a:cubicBezTo>
                  <a:pt x="4455" y="1907"/>
                  <a:pt x="4001" y="2281"/>
                  <a:pt x="3402" y="23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6" tIns="34294" rIns="68586" bIns="34294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2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63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45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27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09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90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72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54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17" name="Picture 39" descr="C:\Users\v-jtobey.REDMOND\AppData\Local\MetroStyleAddIn\Icons\Data Download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68" y="920308"/>
            <a:ext cx="518904" cy="44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\\MAGNUM\Projects\Microsoft\Cloud Power FY12\Design\Icons\PNGs\Pooled.png"/>
          <p:cNvPicPr>
            <a:picLocks noChangeAspect="1" noChangeArrowheads="1"/>
          </p:cNvPicPr>
          <p:nvPr/>
        </p:nvPicPr>
        <p:blipFill>
          <a:blip r:embed="rId4" cstate="print">
            <a:lum bright="100000"/>
          </a:blip>
          <a:stretch>
            <a:fillRect/>
          </a:stretch>
        </p:blipFill>
        <p:spPr bwMode="auto">
          <a:xfrm>
            <a:off x="6167863" y="810081"/>
            <a:ext cx="702509" cy="7023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97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259632" y="1563638"/>
            <a:ext cx="3575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ChunkFive" pitchFamily="50" charset="0"/>
              </a:rPr>
              <a:t>THE GRAPH</a:t>
            </a:r>
            <a:endParaRPr lang="zh-CN" altLang="en-US" sz="4000" dirty="0">
              <a:solidFill>
                <a:schemeClr val="bg1"/>
              </a:solidFill>
              <a:latin typeface="ChunkFive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25058" y="2055500"/>
            <a:ext cx="361123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full awareness of this will point out to you that the most important thing in your existence is your distinctive individuality or something special of yours. </a:t>
            </a:r>
          </a:p>
          <a:p>
            <a:pPr algn="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What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really counts is not your worldly success but your peculiar insight into the meaning of life and your commitment to it.</a:t>
            </a:r>
          </a:p>
        </p:txBody>
      </p:sp>
      <p:sp>
        <p:nvSpPr>
          <p:cNvPr id="11" name="椭圆 10"/>
          <p:cNvSpPr/>
          <p:nvPr/>
        </p:nvSpPr>
        <p:spPr>
          <a:xfrm>
            <a:off x="4575912" y="1930940"/>
            <a:ext cx="144016" cy="144016"/>
          </a:xfrm>
          <a:prstGeom prst="ellipse">
            <a:avLst/>
          </a:prstGeom>
          <a:solidFill>
            <a:srgbClr val="DC2F22">
              <a:alpha val="6117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77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000" y="339502"/>
            <a:ext cx="199399" cy="489898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65250" y="3459653"/>
            <a:ext cx="2590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irretrievable, for the mold with which he was made, as Rousseau said.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52081" y="3459653"/>
            <a:ext cx="2590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irretrievable, for the mold with which he was made, as Rousseau said.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56683" y="3459653"/>
            <a:ext cx="2590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irretrievable, for the mold with which he was made, as Rousseau said.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2035" y="1576421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irretrievable, for the mold with which he was made, as Rousseau said.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8488" y="1197564"/>
            <a:ext cx="3191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ChunkFive" pitchFamily="50" charset="0"/>
              </a:rPr>
              <a:t>THEY MAKE THE DESIGN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ChunkFive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4588" y="258290"/>
            <a:ext cx="2536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ChunkFive" pitchFamily="50" charset="0"/>
              </a:rPr>
              <a:t>VISION</a:t>
            </a:r>
            <a:endParaRPr lang="zh-CN" altLang="en-US" sz="4000" dirty="0">
              <a:solidFill>
                <a:schemeClr val="bg1"/>
              </a:solidFill>
              <a:latin typeface="ChunkFive" pitchFamily="50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989152" y="2213123"/>
            <a:ext cx="1584176" cy="959963"/>
            <a:chOff x="2771800" y="2211710"/>
            <a:chExt cx="2088232" cy="1584176"/>
          </a:xfrm>
          <a:solidFill>
            <a:srgbClr val="CCC1DA"/>
          </a:solidFill>
        </p:grpSpPr>
        <p:sp>
          <p:nvSpPr>
            <p:cNvPr id="27" name="圆角矩形 26"/>
            <p:cNvSpPr/>
            <p:nvPr/>
          </p:nvSpPr>
          <p:spPr>
            <a:xfrm>
              <a:off x="2771800" y="2211710"/>
              <a:ext cx="2088232" cy="1584176"/>
            </a:xfrm>
            <a:prstGeom prst="roundRect">
              <a:avLst>
                <a:gd name="adj" fmla="val 238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2771800" y="2643758"/>
              <a:ext cx="1584176" cy="11521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3275856" y="2211710"/>
              <a:ext cx="1584176" cy="11521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716680" y="2213123"/>
            <a:ext cx="1584176" cy="959963"/>
            <a:chOff x="2771800" y="2211710"/>
            <a:chExt cx="2088232" cy="1584176"/>
          </a:xfrm>
          <a:solidFill>
            <a:srgbClr val="D7E4BD"/>
          </a:solidFill>
        </p:grpSpPr>
        <p:sp>
          <p:nvSpPr>
            <p:cNvPr id="31" name="圆角矩形 30"/>
            <p:cNvSpPr/>
            <p:nvPr/>
          </p:nvSpPr>
          <p:spPr>
            <a:xfrm>
              <a:off x="2771800" y="2211710"/>
              <a:ext cx="2088232" cy="1584176"/>
            </a:xfrm>
            <a:prstGeom prst="roundRect">
              <a:avLst>
                <a:gd name="adj" fmla="val 238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2771800" y="2643758"/>
              <a:ext cx="1584176" cy="11521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3275856" y="2211710"/>
              <a:ext cx="1584176" cy="11521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444208" y="2213123"/>
            <a:ext cx="1584176" cy="959963"/>
            <a:chOff x="2771800" y="2211710"/>
            <a:chExt cx="2088232" cy="1584176"/>
          </a:xfrm>
          <a:solidFill>
            <a:srgbClr val="B9CDE5"/>
          </a:solidFill>
        </p:grpSpPr>
        <p:sp>
          <p:nvSpPr>
            <p:cNvPr id="35" name="圆角矩形 34"/>
            <p:cNvSpPr/>
            <p:nvPr/>
          </p:nvSpPr>
          <p:spPr>
            <a:xfrm>
              <a:off x="2771800" y="2211710"/>
              <a:ext cx="2088232" cy="1584176"/>
            </a:xfrm>
            <a:prstGeom prst="roundRect">
              <a:avLst>
                <a:gd name="adj" fmla="val 238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2771800" y="2643758"/>
              <a:ext cx="1584176" cy="11521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275856" y="2211710"/>
              <a:ext cx="1584176" cy="11521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4125403" y="2387084"/>
            <a:ext cx="8931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</a:p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297748" y="2387649"/>
            <a:ext cx="8931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</a:p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857795" y="2387083"/>
            <a:ext cx="8931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</a:p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72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50" r="21264" b="2542"/>
          <a:stretch/>
        </p:blipFill>
        <p:spPr>
          <a:xfrm>
            <a:off x="3247118" y="121746"/>
            <a:ext cx="5773729" cy="49079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73342" y="-452586"/>
            <a:ext cx="576064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0" b="1" dirty="0" err="1">
                <a:solidFill>
                  <a:schemeClr val="bg1"/>
                </a:solidFill>
                <a:latin typeface="Hancock" pitchFamily="2" charset="0"/>
                <a:ea typeface="宋体" panose="02010600030101010101" pitchFamily="2" charset="-122"/>
              </a:rPr>
              <a:t>kelly</a:t>
            </a:r>
            <a:endParaRPr lang="zh-CN" altLang="en-US" sz="15000" b="1" dirty="0">
              <a:solidFill>
                <a:schemeClr val="bg1"/>
              </a:solidFill>
              <a:latin typeface="Hancock" pitchFamily="2" charset="0"/>
              <a:ea typeface="宋体" panose="02010600030101010101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3826080" y="1901612"/>
            <a:ext cx="0" cy="3136630"/>
          </a:xfrm>
          <a:prstGeom prst="line">
            <a:avLst/>
          </a:prstGeom>
          <a:ln w="203200">
            <a:solidFill>
              <a:srgbClr val="DC2F22">
                <a:alpha val="6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043608" y="1347614"/>
            <a:ext cx="28083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WHY I </a:t>
            </a:r>
          </a:p>
          <a:p>
            <a:r>
              <a:rPr lang="en-US" alt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STILL HAVEN’T </a:t>
            </a:r>
            <a:endParaRPr lang="en-US" altLang="zh-CN" sz="2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MARRIEO </a:t>
            </a:r>
            <a:r>
              <a:rPr lang="en-US" altLang="zh-CN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BILLY’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1127" y="2499742"/>
            <a:ext cx="3421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irretrievable</a:t>
            </a: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3571" y="3234338"/>
            <a:ext cx="1233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irretrievable</a:t>
            </a: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49298" y="3234338"/>
            <a:ext cx="12528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every human being has a one-off chance to live --his existence is unique and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irretrievable</a:t>
            </a: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.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09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716016" y="55552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Aldine721 Lt BT" pitchFamily="18" charset="0"/>
              </a:rPr>
              <a:t>IT IS NOT EASY TO </a:t>
            </a: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Aldine721 Lt BT" pitchFamily="18" charset="0"/>
              </a:rPr>
              <a:t>BE </a:t>
            </a:r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WHAT</a:t>
            </a:r>
          </a:p>
          <a:p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 ONE </a:t>
            </a:r>
            <a:r>
              <a:rPr lang="en-US" altLang="zh-CN" sz="2800" b="1" dirty="0" smtClean="0">
                <a:solidFill>
                  <a:schemeClr val="bg1"/>
                </a:solidFill>
                <a:latin typeface="Aldine721 Lt BT" pitchFamily="18" charset="0"/>
              </a:rPr>
              <a:t>REALLY IS.</a:t>
            </a:r>
            <a:endParaRPr lang="en-US" altLang="zh-CN" sz="2800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18856" y="2279650"/>
            <a:ext cx="34255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</a:t>
            </a: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, wealth and knowledge are merely worldly possessions that are within the reach of anybody striving for them. </a:t>
            </a:r>
            <a:endParaRPr lang="en-US" altLang="zh-CN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</a:t>
            </a: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full awareness of this will point out to you that the most important thing in your existence is your distinctive individuality or something special of yours. </a:t>
            </a:r>
            <a:endParaRPr lang="en-US" altLang="zh-CN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What </a:t>
            </a: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really counts is not your worldly success but your peculiar insight into the meaning of life and your commitment to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it.</a:t>
            </a:r>
            <a:endParaRPr lang="en-US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71600" y="627534"/>
            <a:ext cx="3024336" cy="679739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082519" y="703042"/>
            <a:ext cx="3069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ChunkFive" pitchFamily="50" charset="0"/>
              </a:rPr>
              <a:t>INTRODUCE</a:t>
            </a:r>
            <a:endParaRPr lang="en-US" altLang="zh-CN" sz="3200" dirty="0">
              <a:solidFill>
                <a:schemeClr val="bg1"/>
              </a:solidFill>
              <a:latin typeface="ChunkFive" pitchFamily="50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83568" y="2643758"/>
            <a:ext cx="1500351" cy="1500351"/>
          </a:xfrm>
          <a:prstGeom prst="ellipse">
            <a:avLst/>
          </a:prstGeom>
          <a:solidFill>
            <a:srgbClr val="B9CDE5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851708" y="2935725"/>
            <a:ext cx="1280131" cy="1280131"/>
          </a:xfrm>
          <a:prstGeom prst="ellipse">
            <a:avLst/>
          </a:prstGeom>
          <a:solidFill>
            <a:srgbClr val="D7E4BD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832997" y="3270496"/>
            <a:ext cx="1018922" cy="1018922"/>
          </a:xfrm>
          <a:prstGeom prst="ellipse">
            <a:avLst/>
          </a:prstGeom>
          <a:solidFill>
            <a:srgbClr val="CCC1DA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71599" y="2993274"/>
            <a:ext cx="1008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Aldine721 Lt BT" pitchFamily="18" charset="0"/>
              </a:rPr>
              <a:t>ONE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Aldine721 Lt BT" pitchFamily="18" charset="0"/>
              </a:rPr>
              <a:t>picture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51718" y="3283047"/>
            <a:ext cx="1008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ldine721 Lt BT" pitchFamily="18" charset="0"/>
              </a:rPr>
              <a:t>TWO</a:t>
            </a:r>
            <a:endParaRPr lang="en-US" altLang="zh-CN" sz="1600" b="1" dirty="0">
              <a:solidFill>
                <a:schemeClr val="bg1"/>
              </a:solidFill>
              <a:latin typeface="Aldine721 Lt BT" pitchFamily="18" charset="0"/>
            </a:endParaRPr>
          </a:p>
          <a:p>
            <a:r>
              <a:rPr lang="en-US" altLang="zh-CN" sz="1600" b="1" dirty="0">
                <a:solidFill>
                  <a:schemeClr val="bg1"/>
                </a:solidFill>
                <a:latin typeface="Aldine721 Lt BT" pitchFamily="18" charset="0"/>
              </a:rPr>
              <a:t>picture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87823" y="3550174"/>
            <a:ext cx="1008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Aldine721 Lt BT" pitchFamily="18" charset="0"/>
              </a:rPr>
              <a:t>THREE</a:t>
            </a:r>
            <a:endParaRPr lang="en-US" altLang="zh-CN" sz="1400" b="1" dirty="0">
              <a:solidFill>
                <a:schemeClr val="bg1"/>
              </a:solidFill>
              <a:latin typeface="Aldine721 Lt BT" pitchFamily="18" charset="0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Aldine721 Lt BT" pitchFamily="18" charset="0"/>
              </a:rPr>
              <a:t>picture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1560" y="1852831"/>
            <a:ext cx="14669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The actor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55151" y="2643758"/>
            <a:ext cx="1272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The star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2678" y="2211710"/>
            <a:ext cx="1517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The singer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55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000" y="107550"/>
            <a:ext cx="4464000" cy="4928400"/>
          </a:xfrm>
          <a:prstGeom prst="rect">
            <a:avLst/>
          </a:prstGeom>
          <a:solidFill>
            <a:srgbClr val="DC2F22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2476" y="1337886"/>
            <a:ext cx="295232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hunkFive" pitchFamily="50" charset="0"/>
              </a:rPr>
              <a:t>TAKE</a:t>
            </a:r>
          </a:p>
          <a:p>
            <a:pPr algn="ctr"/>
            <a:r>
              <a:rPr lang="en-US" altLang="zh-CN" sz="2800" dirty="0">
                <a:solidFill>
                  <a:schemeClr val="bg1"/>
                </a:solidFill>
                <a:latin typeface="ChunkFive" pitchFamily="50" charset="0"/>
              </a:rPr>
              <a:t>THE RIGHT</a:t>
            </a:r>
          </a:p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hunkFive" pitchFamily="50" charset="0"/>
              </a:rPr>
              <a:t>DECISIONS</a:t>
            </a:r>
          </a:p>
          <a:p>
            <a:pPr algn="ctr"/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, wealth and knowledge are merely worldly possessions that are within the reach of anybody striving for them. 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ChunkFive" pitchFamily="50" charset="0"/>
            </a:endParaRP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568902" y="1439078"/>
            <a:ext cx="3672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In the eternal universe,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every human </a:t>
            </a: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being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has a one-off chance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to</a:t>
            </a: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live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--his existence is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unique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and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irretrievable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,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for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the mold with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which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he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was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made, as Rousseau said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.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 A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full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awareness of this will point out to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you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that the most important thing in your existence is your distinctive individuality or something special of yours. </a:t>
            </a:r>
          </a:p>
        </p:txBody>
      </p:sp>
    </p:spTree>
    <p:extLst>
      <p:ext uri="{BB962C8B-B14F-4D97-AF65-F5344CB8AC3E}">
        <p14:creationId xmlns:p14="http://schemas.microsoft.com/office/powerpoint/2010/main" val="73819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00686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47936" y="339502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DC2F22"/>
                </a:solidFill>
                <a:latin typeface="ChunkFive" pitchFamily="50" charset="0"/>
              </a:rPr>
              <a:t>O</a:t>
            </a:r>
            <a:r>
              <a:rPr lang="en-US" altLang="zh-CN" sz="2800" dirty="0">
                <a:solidFill>
                  <a:schemeClr val="bg1"/>
                </a:solidFill>
                <a:latin typeface="ChunkFive" pitchFamily="50" charset="0"/>
              </a:rPr>
              <a:t>UR</a:t>
            </a:r>
            <a:r>
              <a:rPr lang="en-US" altLang="zh-CN" sz="2800" dirty="0">
                <a:solidFill>
                  <a:srgbClr val="DC2F22"/>
                </a:solidFill>
                <a:latin typeface="ChunkFive" pitchFamily="50" charset="0"/>
              </a:rPr>
              <a:t> </a:t>
            </a:r>
            <a:r>
              <a:rPr lang="en-US" altLang="zh-CN" sz="4000" dirty="0">
                <a:solidFill>
                  <a:srgbClr val="DC2F22"/>
                </a:solidFill>
                <a:latin typeface="ChunkFive" pitchFamily="50" charset="0"/>
              </a:rPr>
              <a:t>H</a:t>
            </a:r>
            <a:r>
              <a:rPr lang="en-US" altLang="zh-CN" sz="2800" dirty="0">
                <a:solidFill>
                  <a:schemeClr val="bg1"/>
                </a:solidFill>
                <a:latin typeface="ChunkFive" pitchFamily="50" charset="0"/>
              </a:rPr>
              <a:t>EADQUARTER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There is many a person in the world who is ordinary  in our life.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9912" y="3634229"/>
            <a:ext cx="5115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Fame, wealth and knowledge are merely worldly possessions that are within the reach of anybody striving for them. 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ChunkFive" pitchFamily="50" charset="0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2754989" y="1946182"/>
            <a:ext cx="1260000" cy="1260000"/>
          </a:xfrm>
          <a:prstGeom prst="diamond">
            <a:avLst/>
          </a:prstGeom>
          <a:solidFill>
            <a:srgbClr val="B9CDE5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4257155" y="2046092"/>
            <a:ext cx="1177250" cy="1151180"/>
          </a:xfrm>
          <a:prstGeom prst="diamond">
            <a:avLst/>
          </a:prstGeom>
          <a:solidFill>
            <a:srgbClr val="D7E4BD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6079431" y="2491260"/>
            <a:ext cx="1620040" cy="1620040"/>
          </a:xfrm>
          <a:prstGeom prst="diamond">
            <a:avLst/>
          </a:prstGeom>
          <a:solidFill>
            <a:srgbClr val="B9CDE5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>
            <a:off x="6367451" y="1347614"/>
            <a:ext cx="1044000" cy="1044000"/>
          </a:xfrm>
          <a:prstGeom prst="diamond">
            <a:avLst/>
          </a:prstGeom>
          <a:solidFill>
            <a:srgbClr val="CCC1DA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7101611" y="1685104"/>
            <a:ext cx="1404016" cy="1404016"/>
          </a:xfrm>
          <a:prstGeom prst="diamond">
            <a:avLst/>
          </a:prstGeom>
          <a:solidFill>
            <a:srgbClr val="FF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2672979" y="2621682"/>
            <a:ext cx="679598" cy="679598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3349019" y="2571750"/>
            <a:ext cx="729530" cy="72953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75819" y="2564886"/>
            <a:ext cx="736394" cy="736394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273379" y="1843926"/>
            <a:ext cx="576064" cy="576064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5985347" y="2420799"/>
            <a:ext cx="867421" cy="866391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4812213" y="1840114"/>
            <a:ext cx="1461166" cy="146116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5988672" y="3281330"/>
            <a:ext cx="904104" cy="904104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菱形 44"/>
          <p:cNvSpPr/>
          <p:nvPr/>
        </p:nvSpPr>
        <p:spPr>
          <a:xfrm>
            <a:off x="572604" y="1593637"/>
            <a:ext cx="1944216" cy="1944216"/>
          </a:xfrm>
          <a:prstGeom prst="diamond">
            <a:avLst/>
          </a:prstGeom>
          <a:solidFill>
            <a:srgbClr val="DC2F22">
              <a:alpha val="6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860635" y="2343044"/>
            <a:ext cx="1370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  <a:r>
              <a:rPr lang="en-US" altLang="zh-CN" dirty="0" smtClean="0"/>
              <a:t> </a:t>
            </a:r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225505" y="3075806"/>
            <a:ext cx="1370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  <a:r>
              <a:rPr lang="en-US" altLang="zh-CN" dirty="0" smtClean="0"/>
              <a:t> </a:t>
            </a:r>
            <a:r>
              <a:rPr lang="en-US" altLang="zh-CN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1230" y="2053099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Aldine721 Lt BT" pitchFamily="18" charset="0"/>
              </a:rPr>
              <a:t>2014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Aldine721 Lt BT" pitchFamily="18" charset="0"/>
              </a:rPr>
              <a:t>news</a:t>
            </a:r>
            <a:endParaRPr lang="zh-CN" altLang="en-US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29912" y="4109617"/>
            <a:ext cx="5115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Fame, wealth and knowledge are merely worldly possessions that are within the reach of anybody striving for them. 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ChunkFive" pitchFamily="50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69121" y="2377760"/>
            <a:ext cx="1370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  <a:r>
              <a:rPr lang="en-US" altLang="zh-CN" sz="1600" dirty="0" smtClean="0"/>
              <a:t> </a:t>
            </a:r>
            <a:r>
              <a:rPr lang="en-US" altLang="zh-CN" sz="1600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sz="1600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59255" y="2438751"/>
            <a:ext cx="137083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b="1" dirty="0" smtClean="0">
                <a:solidFill>
                  <a:schemeClr val="bg1"/>
                </a:solidFill>
                <a:latin typeface="Aldine721 Lt BT" pitchFamily="18" charset="0"/>
              </a:rPr>
              <a:t>the</a:t>
            </a:r>
            <a:r>
              <a:rPr lang="en-US" altLang="zh-CN" sz="1500" dirty="0" smtClean="0"/>
              <a:t> </a:t>
            </a:r>
            <a:r>
              <a:rPr lang="en-US" altLang="zh-CN" sz="1500" b="1" dirty="0" smtClean="0">
                <a:solidFill>
                  <a:schemeClr val="bg1"/>
                </a:solidFill>
                <a:latin typeface="Aldine721 Lt BT" pitchFamily="18" charset="0"/>
              </a:rPr>
              <a:t>picture</a:t>
            </a:r>
            <a:endParaRPr lang="en-US" altLang="zh-CN" sz="1500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00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333620" y="462027"/>
            <a:ext cx="2647671" cy="489898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308852" y="431388"/>
            <a:ext cx="28473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ChunkFive" pitchFamily="50" charset="0"/>
              </a:rPr>
              <a:t>INTRODUCE</a:t>
            </a:r>
            <a:endParaRPr lang="en-US" altLang="zh-CN" sz="3200" dirty="0">
              <a:solidFill>
                <a:schemeClr val="bg1"/>
              </a:solidFill>
              <a:latin typeface="ChunkFive" pitchFamily="50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83768" y="1387803"/>
            <a:ext cx="58326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Fame, wealth and knowledge are merely worldly possessions that are within the reach of anybody striving for them. </a:t>
            </a:r>
            <a:endParaRPr lang="en-US" altLang="zh-CN" sz="1700" dirty="0">
              <a:solidFill>
                <a:schemeClr val="tx1">
                  <a:lumMod val="75000"/>
                  <a:lumOff val="25000"/>
                </a:schemeClr>
              </a:solidFill>
              <a:latin typeface="ChunkFive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5149" y="1350654"/>
            <a:ext cx="1949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ChunkFive" pitchFamily="50" charset="0"/>
              </a:rPr>
              <a:t>VISION</a:t>
            </a:r>
            <a:endParaRPr lang="zh-CN" altLang="en-US" sz="3600" dirty="0">
              <a:solidFill>
                <a:schemeClr val="bg1"/>
              </a:solidFill>
              <a:latin typeface="ChunkFive" pitchFamily="50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2443965" y="1502321"/>
            <a:ext cx="0" cy="432048"/>
          </a:xfrm>
          <a:prstGeom prst="line">
            <a:avLst/>
          </a:prstGeom>
          <a:ln w="28575">
            <a:solidFill>
              <a:srgbClr val="DC2F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05060" y="2355726"/>
            <a:ext cx="67393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Fame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, wealth and knowledge are merely worldly possessions that are within the reach of anybody striving for them.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          A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full awareness of this will point out to you that the most important thing in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  your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existence is your distinctive individuality or something special of yours. 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r"/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  <a:p>
            <a:pPr algn="r"/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                   What 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really counts is not your worldly success but your peculiar insight into the meaning of life and your commitment to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it.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Aldine721 Lt B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56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7" t="14871" r="25034" b="28887"/>
          <a:stretch/>
        </p:blipFill>
        <p:spPr>
          <a:xfrm>
            <a:off x="427584" y="3600602"/>
            <a:ext cx="2148070" cy="1203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0" b="16051"/>
          <a:stretch/>
        </p:blipFill>
        <p:spPr>
          <a:xfrm>
            <a:off x="427584" y="2327683"/>
            <a:ext cx="2148070" cy="1188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8" r="4672"/>
          <a:stretch/>
        </p:blipFill>
        <p:spPr>
          <a:xfrm>
            <a:off x="415414" y="1051772"/>
            <a:ext cx="2160240" cy="1196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2667094" y="1186988"/>
            <a:ext cx="56687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full awareness of this will point out to you that the most important thing in your existence is your distinctive individuality or something special of yours. </a:t>
            </a:r>
          </a:p>
        </p:txBody>
      </p:sp>
      <p:sp>
        <p:nvSpPr>
          <p:cNvPr id="26" name="矩形 25"/>
          <p:cNvSpPr/>
          <p:nvPr/>
        </p:nvSpPr>
        <p:spPr>
          <a:xfrm>
            <a:off x="2667094" y="2467890"/>
            <a:ext cx="56687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full awareness of this will point out to you that the most important thing in your existence is your distinctive individuality or something special of yours. </a:t>
            </a:r>
          </a:p>
        </p:txBody>
      </p:sp>
      <p:sp>
        <p:nvSpPr>
          <p:cNvPr id="28" name="矩形 27"/>
          <p:cNvSpPr/>
          <p:nvPr/>
        </p:nvSpPr>
        <p:spPr>
          <a:xfrm>
            <a:off x="2667094" y="3711904"/>
            <a:ext cx="56687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Aldine721 Lt BT" pitchFamily="18" charset="0"/>
              </a:rPr>
              <a:t>A full awareness of this will point out to you that the most important thing in your existence is your distinctive individuality or something special of yours. </a:t>
            </a:r>
          </a:p>
        </p:txBody>
      </p:sp>
      <p:sp>
        <p:nvSpPr>
          <p:cNvPr id="32" name="矩形 31"/>
          <p:cNvSpPr/>
          <p:nvPr/>
        </p:nvSpPr>
        <p:spPr>
          <a:xfrm>
            <a:off x="108000" y="1051771"/>
            <a:ext cx="199399" cy="1196397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07999" y="2327683"/>
            <a:ext cx="199399" cy="1196397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998" y="3607601"/>
            <a:ext cx="199399" cy="1196397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 rot="10800000">
            <a:off x="-4489" y="1075880"/>
            <a:ext cx="430887" cy="8086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Aldine721 Lt BT" pitchFamily="18" charset="0"/>
              </a:rPr>
              <a:t>2011</a:t>
            </a:r>
            <a:endParaRPr lang="zh-CN" altLang="en-US" sz="1600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 rot="10800000">
            <a:off x="-3100" y="2391246"/>
            <a:ext cx="430887" cy="8086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ldine721 Lt BT" pitchFamily="18" charset="0"/>
              </a:rPr>
              <a:t>2012</a:t>
            </a:r>
            <a:endParaRPr lang="zh-CN" altLang="en-US" sz="1600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 rot="10800000">
            <a:off x="0" y="3614267"/>
            <a:ext cx="430887" cy="8086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ldine721 Lt BT" pitchFamily="18" charset="0"/>
              </a:rPr>
              <a:t>2013</a:t>
            </a:r>
            <a:endParaRPr lang="zh-CN" altLang="en-US" sz="1600" b="1" dirty="0">
              <a:solidFill>
                <a:schemeClr val="bg1"/>
              </a:solidFill>
              <a:latin typeface="Aldine721 Lt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303748" y="248330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ChunkFive" pitchFamily="50" charset="0"/>
              </a:rPr>
              <a:t>OUR</a:t>
            </a:r>
            <a:r>
              <a:rPr lang="en-US" altLang="zh-CN" sz="2800" dirty="0">
                <a:solidFill>
                  <a:srgbClr val="DC2F22"/>
                </a:solidFill>
                <a:latin typeface="ChunkFive" pitchFamily="50" charset="0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ChunkFive" pitchFamily="50" charset="0"/>
              </a:rPr>
              <a:t>HEADQUARTER</a:t>
            </a:r>
          </a:p>
        </p:txBody>
      </p:sp>
    </p:spTree>
    <p:extLst>
      <p:ext uri="{BB962C8B-B14F-4D97-AF65-F5344CB8AC3E}">
        <p14:creationId xmlns:p14="http://schemas.microsoft.com/office/powerpoint/2010/main" val="198238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 flipV="1">
            <a:off x="2168560" y="1275606"/>
            <a:ext cx="0" cy="2520282"/>
          </a:xfrm>
          <a:prstGeom prst="line">
            <a:avLst/>
          </a:prstGeom>
          <a:ln w="38100">
            <a:solidFill>
              <a:srgbClr val="DC2F22">
                <a:alpha val="6117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2248288" y="1275606"/>
            <a:ext cx="0" cy="25202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  <a:alpha val="61176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2392304" y="1391776"/>
            <a:ext cx="59766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hunkFive" pitchFamily="50" charset="0"/>
              </a:rPr>
              <a:t>THERE IS MANG A PERSON IN THE WORLD WHO IS ORDINARY IN </a:t>
            </a:r>
            <a:r>
              <a:rPr lang="en-US" altLang="zh-CN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ChunkFive" pitchFamily="50" charset="0"/>
              </a:rPr>
              <a:t>OUR </a:t>
            </a:r>
            <a:r>
              <a:rPr lang="en-US" altLang="zh-CN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ChunkFive" pitchFamily="50" charset="0"/>
              </a:rPr>
              <a:t>LIFE</a:t>
            </a:r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latin typeface="ChunkFive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 rot="16200000">
            <a:off x="606821" y="2196994"/>
            <a:ext cx="2510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ChunkFive" pitchFamily="50" charset="0"/>
              </a:rPr>
              <a:t>INTRODUCE</a:t>
            </a:r>
            <a:endParaRPr lang="en-US" altLang="zh-CN" sz="2800" dirty="0">
              <a:solidFill>
                <a:schemeClr val="bg1"/>
              </a:solidFill>
              <a:latin typeface="ChunkFiv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30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8000" y="107550"/>
            <a:ext cx="8928000" cy="4928400"/>
          </a:xfrm>
          <a:prstGeom prst="rect">
            <a:avLst/>
          </a:prstGeom>
          <a:solidFill>
            <a:srgbClr val="AAA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99791" y="1986975"/>
            <a:ext cx="1872209" cy="584775"/>
          </a:xfrm>
          <a:prstGeom prst="rect">
            <a:avLst/>
          </a:prstGeom>
          <a:solidFill>
            <a:srgbClr val="DC2F22">
              <a:alpha val="60784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99792" y="1986975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ChunkFive" pitchFamily="50" charset="0"/>
              </a:rPr>
              <a:t>THANK   YOU !</a:t>
            </a:r>
            <a:endParaRPr lang="zh-CN" altLang="en-US" sz="3200" dirty="0">
              <a:solidFill>
                <a:schemeClr val="bg1"/>
              </a:solidFill>
              <a:latin typeface="ChunkFiv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5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916</TotalTime>
  <Words>1036</Words>
  <Application>Microsoft Office PowerPoint</Application>
  <PresentationFormat>全屏显示(16:9)</PresentationFormat>
  <Paragraphs>122</Paragraphs>
  <Slides>15</Slides>
  <Notes>14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Sky123.Org</cp:lastModifiedBy>
  <cp:revision>88</cp:revision>
  <dcterms:modified xsi:type="dcterms:W3CDTF">2018-01-29T01:04:10Z</dcterms:modified>
</cp:coreProperties>
</file>