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handoutMasterIdLst>
    <p:handoutMasterId r:id="rId26"/>
  </p:handoutMasterIdLst>
  <p:sldIdLst>
    <p:sldId id="3086" r:id="rId3"/>
    <p:sldId id="3103" r:id="rId5"/>
    <p:sldId id="3102" r:id="rId6"/>
    <p:sldId id="3098" r:id="rId7"/>
    <p:sldId id="3089" r:id="rId8"/>
    <p:sldId id="3090" r:id="rId9"/>
    <p:sldId id="3091" r:id="rId10"/>
    <p:sldId id="3104" r:id="rId11"/>
    <p:sldId id="3100" r:id="rId12"/>
    <p:sldId id="3097" r:id="rId13"/>
    <p:sldId id="3087" r:id="rId14"/>
    <p:sldId id="3099" r:id="rId15"/>
    <p:sldId id="3105" r:id="rId16"/>
    <p:sldId id="3092" r:id="rId17"/>
    <p:sldId id="3095" r:id="rId18"/>
    <p:sldId id="3096" r:id="rId19"/>
    <p:sldId id="3101" r:id="rId20"/>
    <p:sldId id="3106" r:id="rId21"/>
    <p:sldId id="3093" r:id="rId22"/>
    <p:sldId id="3088" r:id="rId23"/>
    <p:sldId id="3094" r:id="rId24"/>
    <p:sldId id="3107" r:id="rId25"/>
  </p:sldIdLst>
  <p:sldSz cx="12858750" cy="723265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40080" indent="-18288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955" indent="-55435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369"/>
    <a:srgbClr val="1A8CE1"/>
    <a:srgbClr val="FFFFFF"/>
    <a:srgbClr val="A78357"/>
    <a:srgbClr val="28C7D4"/>
    <a:srgbClr val="F94D4D"/>
    <a:srgbClr val="FEFEFE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71" d="100"/>
          <a:sy n="71" d="100"/>
        </p:scale>
        <p:origin x="654" y="54"/>
      </p:cViewPr>
      <p:guideLst>
        <p:guide orient="horz" pos="328"/>
        <p:guide pos="4050"/>
        <p:guide pos="557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handoutMaster" Target="handoutMasters/handoutMaster1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Workbook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explosion val="0"/>
          <c:dPt>
            <c:idx val="0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4"/>
            <c:bubble3D val="0"/>
            <c:spPr>
              <a:solidFill>
                <a:schemeClr val="accent1"/>
              </a:solidFill>
              <a:ln>
                <a:solidFill>
                  <a:schemeClr val="bg1"/>
                </a:solidFill>
              </a:ln>
            </c:spPr>
          </c:dPt>
          <c:dPt>
            <c:idx val="5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6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7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8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9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Lbls>
            <c:delete val="1"/>
          </c:dLbls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>
        <a:defRPr lang="zh-CN"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explosion val="0"/>
          <c:dPt>
            <c:idx val="0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4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5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6"/>
            <c:bubble3D val="0"/>
            <c:spPr>
              <a:solidFill>
                <a:schemeClr val="accent2"/>
              </a:solidFill>
              <a:ln>
                <a:solidFill>
                  <a:schemeClr val="bg1"/>
                </a:solidFill>
              </a:ln>
            </c:spPr>
          </c:dPt>
          <c:dPt>
            <c:idx val="7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8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9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Lbls>
            <c:delete val="1"/>
          </c:dLbls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>
        <a:defRPr lang="zh-CN"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explosion val="0"/>
          <c:dPt>
            <c:idx val="0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4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5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6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7"/>
            <c:bubble3D val="0"/>
            <c:spPr>
              <a:solidFill>
                <a:schemeClr val="accent3"/>
              </a:solidFill>
              <a:ln>
                <a:solidFill>
                  <a:schemeClr val="bg1"/>
                </a:solidFill>
              </a:ln>
            </c:spPr>
          </c:dPt>
          <c:dPt>
            <c:idx val="8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9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Lbls>
            <c:delete val="1"/>
          </c:dLbls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>
        <a:defRPr lang="zh-CN"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solidFill>
              <a:schemeClr val="bg1">
                <a:lumMod val="85000"/>
              </a:schemeClr>
            </a:solidFill>
            <a:ln>
              <a:solidFill>
                <a:schemeClr val="bg1"/>
              </a:solidFill>
            </a:ln>
          </c:spPr>
          <c:explosion val="0"/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1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dPt>
            <c:idx val="2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dPt>
            <c:idx val="4"/>
            <c:bubble3D val="0"/>
            <c:spPr>
              <a:solidFill>
                <a:schemeClr val="accent4"/>
              </a:solidFill>
              <a:ln>
                <a:solidFill>
                  <a:schemeClr val="bg1"/>
                </a:solidFill>
              </a:ln>
            </c:spPr>
          </c:dPt>
          <c:dPt>
            <c:idx val="5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6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7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8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Pt>
            <c:idx val="9"/>
            <c:bubble3D val="0"/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bg1"/>
                </a:solidFill>
              </a:ln>
            </c:spPr>
          </c:dPt>
          <c:dLbls>
            <c:delete val="1"/>
          </c:dLbls>
          <c: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  <c:pt idx="6">
                  <c:v>10</c:v>
                </c:pt>
                <c:pt idx="7">
                  <c:v>10</c:v>
                </c:pt>
                <c:pt idx="8">
                  <c:v>10</c:v>
                </c:pt>
                <c:pt idx="9">
                  <c:v>10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Sheet1!$A$2:$A$11</c15:sqref>
                        </c15:formulaRef>
                      </c:ext>
                    </c:extLst>
                    <c:strCache>
                      <c:ptCount val="10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1st Qtr</c:v>
                      </c:pt>
                      <c:pt idx="3">
                        <c:v>1st Qtr</c:v>
                      </c:pt>
                      <c:pt idx="4">
                        <c:v>1st Qtr</c:v>
                      </c:pt>
                      <c:pt idx="5">
                        <c:v>1st Qtr</c:v>
                      </c:pt>
                      <c:pt idx="6">
                        <c:v>1st Qtr</c:v>
                      </c:pt>
                      <c:pt idx="7">
                        <c:v>1st Qtr</c:v>
                      </c:pt>
                      <c:pt idx="8">
                        <c:v>1st Qtr</c:v>
                      </c:pt>
                      <c:pt idx="9">
                        <c:v>1st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0"/>
      </c:doughnutChart>
    </c:plotArea>
    <c:plotVisOnly val="1"/>
    <c:dispBlanksAs val="zero"/>
    <c:showDLblsOverMax val="0"/>
  </c:chart>
  <c:spPr>
    <a:ln>
      <a:noFill/>
    </a:ln>
  </c:spPr>
  <c:txPr>
    <a:bodyPr/>
    <a:lstStyle/>
    <a:p>
      <a:pPr>
        <a:defRPr lang="zh-CN" sz="1800" baseline="-250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9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31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3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5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4BE56-0D4C-487B-A77A-5602763B13E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 userDrawn="1"/>
        </p:nvCxnSpPr>
        <p:spPr>
          <a:xfrm>
            <a:off x="0" y="643766"/>
            <a:ext cx="12858750" cy="1"/>
          </a:xfrm>
          <a:prstGeom prst="line">
            <a:avLst/>
          </a:prstGeom>
          <a:ln w="57150">
            <a:solidFill>
              <a:schemeClr val="accent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 userDrawn="1"/>
        </p:nvGrpSpPr>
        <p:grpSpPr>
          <a:xfrm>
            <a:off x="516714" y="187358"/>
            <a:ext cx="303705" cy="303705"/>
            <a:chOff x="624979" y="908720"/>
            <a:chExt cx="288032" cy="288032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624979" y="1196752"/>
              <a:ext cx="288032" cy="0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V="1">
              <a:off x="911622" y="908720"/>
              <a:ext cx="0" cy="288032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 flipV="1">
              <a:off x="696987" y="980728"/>
              <a:ext cx="216024" cy="216024"/>
            </a:xfrm>
            <a:prstGeom prst="line">
              <a:avLst/>
            </a:prstGeom>
            <a:ln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合理交通结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1" y="-5556"/>
            <a:ext cx="12858750" cy="7243762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 userDrawn="1"/>
        </p:nvSpPr>
        <p:spPr>
          <a:xfrm>
            <a:off x="308696" y="303957"/>
            <a:ext cx="12241360" cy="6624736"/>
          </a:xfrm>
          <a:prstGeom prst="roundRect">
            <a:avLst/>
          </a:prstGeom>
          <a:solidFill>
            <a:schemeClr val="tx1">
              <a:lumMod val="95000"/>
              <a:lumOff val="5000"/>
              <a:alpha val="50196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29" tIns="45714" rIns="91429" bIns="45714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1.xml"/><Relationship Id="rId4" Type="http://schemas.openxmlformats.org/officeDocument/2006/relationships/chart" Target="../charts/chart4.xml"/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chart" Target="../charts/char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3.xml"/><Relationship Id="rId1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4408920" y="2148026"/>
            <a:ext cx="4040911" cy="40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>
                <a:solidFill>
                  <a:schemeClr val="accent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Year-end work reporting on activities report</a:t>
            </a:r>
            <a:endParaRPr lang="zh-CN" altLang="en-US" sz="2000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143404" y="2468842"/>
            <a:ext cx="4571942" cy="337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1600" cap="all" dirty="0" smtClean="0">
                <a:solidFill>
                  <a:schemeClr val="accent1"/>
                </a:solidFill>
                <a:cs typeface="Arial" panose="020B0604020202020204" pitchFamily="34" charset="0"/>
              </a:rPr>
              <a:t>汇报人：       汇报时间：</a:t>
            </a:r>
            <a:r>
              <a:rPr lang="en-US" altLang="zh-CN" sz="1600" cap="all" dirty="0" smtClean="0">
                <a:solidFill>
                  <a:schemeClr val="accent1"/>
                </a:solidFill>
                <a:cs typeface="Arial" panose="020B0604020202020204" pitchFamily="34" charset="0"/>
              </a:rPr>
              <a:t>201X</a:t>
            </a:r>
            <a:r>
              <a:rPr lang="zh-CN" altLang="en-US" sz="1600" cap="all" dirty="0" smtClean="0">
                <a:solidFill>
                  <a:schemeClr val="accent1"/>
                </a:solidFill>
                <a:cs typeface="Arial" panose="020B0604020202020204" pitchFamily="34" charset="0"/>
              </a:rPr>
              <a:t>年</a:t>
            </a:r>
            <a:r>
              <a:rPr lang="en-US" altLang="zh-CN" sz="1600" cap="all" dirty="0" smtClean="0">
                <a:solidFill>
                  <a:schemeClr val="accent1"/>
                </a:solidFill>
                <a:cs typeface="Arial" panose="020B0604020202020204" pitchFamily="34" charset="0"/>
              </a:rPr>
              <a:t>XX</a:t>
            </a:r>
            <a:r>
              <a:rPr lang="zh-CN" altLang="en-US" sz="1600" cap="all" dirty="0" smtClean="0">
                <a:solidFill>
                  <a:schemeClr val="accent1"/>
                </a:solidFill>
                <a:cs typeface="Arial" panose="020B0604020202020204" pitchFamily="34" charset="0"/>
              </a:rPr>
              <a:t>月</a:t>
            </a:r>
            <a:endParaRPr lang="zh-CN" altLang="en-US" sz="1600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189630" y="1240061"/>
            <a:ext cx="647949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药物介绍产品说明</a:t>
            </a:r>
            <a:endParaRPr lang="zh-CN" altLang="en-US" sz="6000" cap="all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5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650"/>
                            </p:stCondLst>
                            <p:childTnLst>
                              <p:par>
                                <p:cTn id="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8" grpId="0"/>
      <p:bldP spid="18" grpId="1"/>
      <p:bldP spid="19" grpId="0"/>
      <p:bldP spid="19" grpId="1"/>
      <p:bldP spid="7" grpId="0"/>
      <p:bldP spid="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文本框 118"/>
          <p:cNvSpPr txBox="1"/>
          <p:nvPr/>
        </p:nvSpPr>
        <p:spPr>
          <a:xfrm>
            <a:off x="1438259" y="3343393"/>
            <a:ext cx="2274523" cy="1323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spcBef>
                <a:spcPct val="20000"/>
              </a:spcBef>
              <a:buFont typeface="Arial" panose="020B0604020202020204" pitchFamily="34" charset="0"/>
              <a:buNone/>
              <a:defRPr sz="3600" b="1" cap="all">
                <a:gradFill>
                  <a:gsLst>
                    <a:gs pos="5000">
                      <a:srgbClr val="BD1032"/>
                    </a:gs>
                    <a:gs pos="36000">
                      <a:srgbClr val="55020D"/>
                    </a:gs>
                    <a:gs pos="68000">
                      <a:srgbClr val="E13377"/>
                    </a:gs>
                    <a:gs pos="100000">
                      <a:srgbClr val="ED8571"/>
                    </a:gs>
                  </a:gsLst>
                  <a:lin ang="5400000" scaled="1"/>
                </a:gra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9pPr>
          </a:lstStyle>
          <a:p>
            <a:r>
              <a:rPr lang="zh-CN" altLang="en-US" sz="8000" dirty="0">
                <a:solidFill>
                  <a:schemeClr val="accent1"/>
                </a:solidFill>
                <a:latin typeface="方正稚艺简体" panose="03000509000000000000" pitchFamily="65" charset="-122"/>
                <a:ea typeface="方正稚艺简体" panose="03000509000000000000" pitchFamily="65" charset="-122"/>
                <a:sym typeface="+mn-lt"/>
              </a:rPr>
              <a:t>目录</a:t>
            </a:r>
            <a:endParaRPr lang="zh-CN" altLang="en-US" sz="8000" dirty="0">
              <a:solidFill>
                <a:schemeClr val="accent1"/>
              </a:solidFill>
              <a:latin typeface="方正稚艺简体" panose="03000509000000000000" pitchFamily="65" charset="-122"/>
              <a:ea typeface="方正稚艺简体" panose="03000509000000000000" pitchFamily="65" charset="-122"/>
            </a:endParaRPr>
          </a:p>
        </p:txBody>
      </p:sp>
      <p:sp>
        <p:nvSpPr>
          <p:cNvPr id="120" name="文本框 119"/>
          <p:cNvSpPr txBox="1"/>
          <p:nvPr/>
        </p:nvSpPr>
        <p:spPr>
          <a:xfrm>
            <a:off x="1327340" y="4381591"/>
            <a:ext cx="2496360" cy="683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3200" cap="all" dirty="0">
                <a:solidFill>
                  <a:srgbClr val="000000"/>
                </a:solidFill>
                <a:latin typeface="Franklin Gothic Book" panose="020B0503020102020204" pitchFamily="34" charset="0"/>
                <a:ea typeface="Cambria Math" panose="02040503050406030204" pitchFamily="18" charset="0"/>
                <a:cs typeface="+mn-ea"/>
                <a:sym typeface="+mn-lt"/>
              </a:rPr>
              <a:t>contents</a:t>
            </a:r>
            <a:endParaRPr lang="zh-CN" altLang="en-US" sz="3200" cap="all" dirty="0">
              <a:solidFill>
                <a:srgbClr val="000000"/>
              </a:solidFill>
              <a:latin typeface="Franklin Gothic Book" panose="020B0503020102020204" pitchFamily="34" charset="0"/>
              <a:cs typeface="+mn-ea"/>
              <a:sym typeface="+mn-lt"/>
            </a:endParaRPr>
          </a:p>
        </p:txBody>
      </p:sp>
      <p:sp>
        <p:nvSpPr>
          <p:cNvPr id="80" name="圆角矩形 79"/>
          <p:cNvSpPr/>
          <p:nvPr/>
        </p:nvSpPr>
        <p:spPr>
          <a:xfrm>
            <a:off x="4439407" y="2583704"/>
            <a:ext cx="6165829" cy="615936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solidFill>
                <a:srgbClr val="70308C"/>
              </a:solidFill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5307130" y="2676494"/>
            <a:ext cx="3956044" cy="46160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    </a:t>
            </a:r>
            <a:r>
              <a:rPr lang="en-US" altLang="zh-CN" sz="20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THE HEADLINE</a:t>
            </a:r>
            <a:endParaRPr lang="zh-CN" altLang="en-US" sz="2800" dirty="0">
              <a:solidFill>
                <a:schemeClr val="accent1"/>
              </a:solidFill>
              <a:latin typeface="Franklin Gothic Medium" panose="020B0603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2" name="椭圆 81"/>
          <p:cNvSpPr/>
          <p:nvPr/>
        </p:nvSpPr>
        <p:spPr>
          <a:xfrm>
            <a:off x="4655404" y="2645245"/>
            <a:ext cx="492857" cy="492857"/>
          </a:xfrm>
          <a:prstGeom prst="ellipse">
            <a:avLst/>
          </a:prstGeom>
          <a:solidFill>
            <a:schemeClr val="accent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200" dirty="0">
                <a:solidFill>
                  <a:schemeClr val="bg1"/>
                </a:solidFill>
                <a:latin typeface="Impact" panose="020B0806030902050204" pitchFamily="34" charset="0"/>
                <a:cs typeface="+mn-ea"/>
              </a:rPr>
              <a:t>01</a:t>
            </a:r>
            <a:endParaRPr lang="zh-CN" altLang="en-US" sz="1200" dirty="0">
              <a:solidFill>
                <a:schemeClr val="bg1"/>
              </a:solidFill>
              <a:latin typeface="Impact" panose="020B0806030902050204" pitchFamily="34" charset="0"/>
              <a:cs typeface="+mn-ea"/>
            </a:endParaRPr>
          </a:p>
        </p:txBody>
      </p:sp>
      <p:sp>
        <p:nvSpPr>
          <p:cNvPr id="83" name="圆角矩形 82"/>
          <p:cNvSpPr/>
          <p:nvPr/>
        </p:nvSpPr>
        <p:spPr>
          <a:xfrm>
            <a:off x="4439407" y="3355134"/>
            <a:ext cx="6165829" cy="615936"/>
          </a:xfrm>
          <a:prstGeom prst="roundRect">
            <a:avLst/>
          </a:prstGeom>
          <a:noFill/>
          <a:ln w="19050">
            <a:solidFill>
              <a:srgbClr val="FFC7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solidFill>
                <a:srgbClr val="70308C"/>
              </a:solidFill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5307130" y="3447923"/>
            <a:ext cx="3956044" cy="46160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rgbClr val="FFC702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    </a:t>
            </a:r>
            <a:r>
              <a:rPr lang="en-US" altLang="zh-CN" sz="2000" dirty="0">
                <a:solidFill>
                  <a:srgbClr val="FFC702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THE HEADLINE</a:t>
            </a:r>
            <a:endParaRPr lang="zh-CN" altLang="en-US" sz="2800" dirty="0">
              <a:solidFill>
                <a:srgbClr val="FFC702"/>
              </a:solidFill>
              <a:latin typeface="Franklin Gothic Medium" panose="020B0603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4655404" y="3416675"/>
            <a:ext cx="492857" cy="492857"/>
          </a:xfrm>
          <a:prstGeom prst="ellipse">
            <a:avLst/>
          </a:prstGeom>
          <a:solidFill>
            <a:srgbClr val="FFC70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200" dirty="0">
                <a:solidFill>
                  <a:schemeClr val="bg1"/>
                </a:solidFill>
                <a:latin typeface="Impact" panose="020B0806030902050204" pitchFamily="34" charset="0"/>
                <a:cs typeface="+mn-ea"/>
              </a:rPr>
              <a:t>02</a:t>
            </a:r>
            <a:endParaRPr lang="zh-CN" altLang="en-US" sz="1200" dirty="0">
              <a:solidFill>
                <a:schemeClr val="bg1"/>
              </a:solidFill>
              <a:latin typeface="Impact" panose="020B0806030902050204" pitchFamily="34" charset="0"/>
              <a:cs typeface="+mn-ea"/>
            </a:endParaRPr>
          </a:p>
        </p:txBody>
      </p:sp>
      <p:sp>
        <p:nvSpPr>
          <p:cNvPr id="86" name="圆角矩形 85"/>
          <p:cNvSpPr/>
          <p:nvPr/>
        </p:nvSpPr>
        <p:spPr>
          <a:xfrm>
            <a:off x="4439407" y="4126564"/>
            <a:ext cx="6165829" cy="615936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solidFill>
                <a:srgbClr val="BD2D39"/>
              </a:solidFill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5307130" y="4219353"/>
            <a:ext cx="3956044" cy="46160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    </a:t>
            </a:r>
            <a:r>
              <a:rPr lang="en-US" altLang="zh-CN" sz="20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THE HEADLINE</a:t>
            </a:r>
            <a:endParaRPr lang="zh-CN" altLang="en-US" sz="2800" dirty="0">
              <a:solidFill>
                <a:schemeClr val="accent1"/>
              </a:solidFill>
              <a:latin typeface="Franklin Gothic Medium" panose="020B0603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4655404" y="4188104"/>
            <a:ext cx="492857" cy="492857"/>
          </a:xfrm>
          <a:prstGeom prst="ellipse">
            <a:avLst/>
          </a:prstGeom>
          <a:solidFill>
            <a:schemeClr val="accent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200" dirty="0">
                <a:solidFill>
                  <a:schemeClr val="bg1"/>
                </a:solidFill>
                <a:latin typeface="Impact" panose="020B0806030902050204" pitchFamily="34" charset="0"/>
                <a:cs typeface="+mn-ea"/>
              </a:rPr>
              <a:t>03</a:t>
            </a:r>
            <a:endParaRPr lang="zh-CN" altLang="en-US" sz="1200" dirty="0">
              <a:solidFill>
                <a:schemeClr val="bg1"/>
              </a:solidFill>
              <a:latin typeface="Impact" panose="020B0806030902050204" pitchFamily="34" charset="0"/>
              <a:cs typeface="+mn-ea"/>
            </a:endParaRPr>
          </a:p>
        </p:txBody>
      </p:sp>
      <p:sp>
        <p:nvSpPr>
          <p:cNvPr id="89" name="圆角矩形 88"/>
          <p:cNvSpPr/>
          <p:nvPr/>
        </p:nvSpPr>
        <p:spPr>
          <a:xfrm>
            <a:off x="4439407" y="4907518"/>
            <a:ext cx="6165829" cy="615936"/>
          </a:xfrm>
          <a:prstGeom prst="roundRect">
            <a:avLst/>
          </a:prstGeom>
          <a:noFill/>
          <a:ln w="19050">
            <a:solidFill>
              <a:srgbClr val="FFC70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solidFill>
                <a:srgbClr val="70308C"/>
              </a:solidFill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5307130" y="5000307"/>
            <a:ext cx="3956044" cy="46160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rgbClr val="FFC702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    </a:t>
            </a:r>
            <a:r>
              <a:rPr lang="en-US" altLang="zh-CN" sz="2000" dirty="0">
                <a:solidFill>
                  <a:srgbClr val="FFC702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THE HEADLINE</a:t>
            </a:r>
            <a:endParaRPr lang="zh-CN" altLang="en-US" sz="2800" dirty="0">
              <a:solidFill>
                <a:srgbClr val="FFC702"/>
              </a:solidFill>
              <a:latin typeface="Franklin Gothic Medium" panose="020B0603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1" name="椭圆 90"/>
          <p:cNvSpPr/>
          <p:nvPr/>
        </p:nvSpPr>
        <p:spPr>
          <a:xfrm>
            <a:off x="4655404" y="4969058"/>
            <a:ext cx="492857" cy="492857"/>
          </a:xfrm>
          <a:prstGeom prst="ellipse">
            <a:avLst/>
          </a:prstGeom>
          <a:solidFill>
            <a:srgbClr val="FFC702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200" dirty="0">
                <a:solidFill>
                  <a:schemeClr val="bg1"/>
                </a:solidFill>
                <a:latin typeface="Impact" panose="020B0806030902050204" pitchFamily="34" charset="0"/>
                <a:cs typeface="+mn-ea"/>
              </a:rPr>
              <a:t>04</a:t>
            </a:r>
            <a:endParaRPr lang="zh-CN" altLang="en-US" sz="1200" dirty="0">
              <a:solidFill>
                <a:schemeClr val="bg1"/>
              </a:solidFill>
              <a:latin typeface="Impact" panose="020B0806030902050204" pitchFamily="34" charset="0"/>
              <a:cs typeface="+mn-ea"/>
            </a:endParaRPr>
          </a:p>
        </p:txBody>
      </p:sp>
      <p:sp>
        <p:nvSpPr>
          <p:cNvPr id="92" name="圆角矩形 91"/>
          <p:cNvSpPr/>
          <p:nvPr/>
        </p:nvSpPr>
        <p:spPr>
          <a:xfrm>
            <a:off x="4439407" y="5707519"/>
            <a:ext cx="6165829" cy="615936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17" tIns="48208" rIns="96417" bIns="48208" rtlCol="0" anchor="ctr"/>
          <a:lstStyle/>
          <a:p>
            <a:pPr algn="ctr"/>
            <a:endParaRPr lang="zh-CN" altLang="en-US">
              <a:solidFill>
                <a:srgbClr val="70308C"/>
              </a:solidFill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5307130" y="5800308"/>
            <a:ext cx="3956044" cy="46160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相关标题文字    </a:t>
            </a:r>
            <a:r>
              <a:rPr lang="en-US" altLang="zh-CN" sz="20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pitchFamily="34" charset="-122"/>
              </a:rPr>
              <a:t>THE HEADLINE</a:t>
            </a:r>
            <a:endParaRPr lang="zh-CN" altLang="en-US" sz="2800" dirty="0">
              <a:solidFill>
                <a:schemeClr val="accent1"/>
              </a:solidFill>
              <a:latin typeface="Franklin Gothic Medium" panose="020B06030201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4655404" y="5769059"/>
            <a:ext cx="492857" cy="492857"/>
          </a:xfrm>
          <a:prstGeom prst="ellipse">
            <a:avLst/>
          </a:prstGeom>
          <a:solidFill>
            <a:schemeClr val="accent1"/>
          </a:solidFill>
          <a:ln w="38100">
            <a:noFill/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200" dirty="0">
                <a:solidFill>
                  <a:schemeClr val="bg1"/>
                </a:solidFill>
                <a:latin typeface="Impact" panose="020B0806030902050204" pitchFamily="34" charset="0"/>
                <a:cs typeface="+mn-ea"/>
              </a:rPr>
              <a:t>01</a:t>
            </a:r>
            <a:endParaRPr lang="zh-CN" altLang="en-US" sz="1200" dirty="0">
              <a:solidFill>
                <a:schemeClr val="bg1"/>
              </a:solidFill>
              <a:latin typeface="Impact" panose="020B0806030902050204" pitchFamily="34" charset="0"/>
              <a:cs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8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0"/>
                            </p:stCondLst>
                            <p:childTnLst>
                              <p:par>
                                <p:cTn id="5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8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000"/>
                            </p:stCondLst>
                            <p:childTnLst>
                              <p:par>
                                <p:cTn id="9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9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500"/>
                            </p:stCondLst>
                            <p:childTnLst>
                              <p:par>
                                <p:cTn id="9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" grpId="0"/>
      <p:bldP spid="120" grpId="0"/>
      <p:bldP spid="80" grpId="0" animBg="1"/>
      <p:bldP spid="80" grpId="1" animBg="1"/>
      <p:bldP spid="81" grpId="0"/>
      <p:bldP spid="82" grpId="0" animBg="1"/>
      <p:bldP spid="83" grpId="0" animBg="1"/>
      <p:bldP spid="83" grpId="1" animBg="1"/>
      <p:bldP spid="84" grpId="0"/>
      <p:bldP spid="85" grpId="0" animBg="1"/>
      <p:bldP spid="86" grpId="0" animBg="1"/>
      <p:bldP spid="86" grpId="1" animBg="1"/>
      <p:bldP spid="87" grpId="0"/>
      <p:bldP spid="88" grpId="0" animBg="1"/>
      <p:bldP spid="89" grpId="0" animBg="1"/>
      <p:bldP spid="89" grpId="1" animBg="1"/>
      <p:bldP spid="90" grpId="0"/>
      <p:bldP spid="91" grpId="0" animBg="1"/>
      <p:bldP spid="92" grpId="0" animBg="1"/>
      <p:bldP spid="92" grpId="1" animBg="1"/>
      <p:bldP spid="93" grpId="0"/>
      <p:bldP spid="9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>
                <a:latin typeface="Agency FB" panose="020B0503020202020204" pitchFamily="34" charset="0"/>
              </a:rPr>
              <a:t>01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2" name="Chart 61"/>
          <p:cNvGraphicFramePr/>
          <p:nvPr/>
        </p:nvGraphicFramePr>
        <p:xfrm>
          <a:off x="167829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68" name="TextBox 67"/>
          <p:cNvSpPr txBox="1"/>
          <p:nvPr/>
        </p:nvSpPr>
        <p:spPr>
          <a:xfrm>
            <a:off x="2325817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2481407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2001</a:t>
            </a:r>
            <a:endParaRPr lang="en-US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36" name="Chart 35"/>
          <p:cNvGraphicFramePr/>
          <p:nvPr/>
        </p:nvGraphicFramePr>
        <p:xfrm>
          <a:off x="4160854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7" name="TextBox 36"/>
          <p:cNvSpPr txBox="1"/>
          <p:nvPr/>
        </p:nvSpPr>
        <p:spPr>
          <a:xfrm>
            <a:off x="4808378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en-US" sz="14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970170" y="3962081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2010</a:t>
            </a:r>
            <a:endParaRPr lang="en-US" sz="14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43" name="Chart 42"/>
          <p:cNvGraphicFramePr/>
          <p:nvPr/>
        </p:nvGraphicFramePr>
        <p:xfrm>
          <a:off x="661987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7267401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US" sz="1400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458931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2012</a:t>
            </a:r>
            <a:endParaRPr lang="en-US" sz="1400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aphicFrame>
        <p:nvGraphicFramePr>
          <p:cNvPr id="54" name="Chart 53"/>
          <p:cNvGraphicFramePr/>
          <p:nvPr/>
        </p:nvGraphicFramePr>
        <p:xfrm>
          <a:off x="9108169" y="1941374"/>
          <a:ext cx="1998127" cy="21148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6" name="TextBox 55"/>
          <p:cNvSpPr txBox="1"/>
          <p:nvPr/>
        </p:nvSpPr>
        <p:spPr>
          <a:xfrm>
            <a:off x="9755692" y="2846012"/>
            <a:ext cx="781549" cy="3508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  <a:endParaRPr lang="en-US" sz="1400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947694" y="3993624"/>
            <a:ext cx="397546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US" sz="1400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9"/>
          <p:cNvGrpSpPr/>
          <p:nvPr/>
        </p:nvGrpSpPr>
        <p:grpSpPr>
          <a:xfrm>
            <a:off x="1812053" y="4538583"/>
            <a:ext cx="4094328" cy="722185"/>
            <a:chOff x="648100" y="3562350"/>
            <a:chExt cx="3771500" cy="914400"/>
          </a:xfrm>
        </p:grpSpPr>
        <p:sp>
          <p:nvSpPr>
            <p:cNvPr id="29" name="Rectangle 28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2"/>
          <p:cNvGrpSpPr/>
          <p:nvPr/>
        </p:nvGrpSpPr>
        <p:grpSpPr>
          <a:xfrm>
            <a:off x="1812053" y="5332321"/>
            <a:ext cx="4094328" cy="722185"/>
            <a:chOff x="648100" y="3562350"/>
            <a:chExt cx="3771500" cy="914400"/>
          </a:xfrm>
        </p:grpSpPr>
        <p:sp>
          <p:nvSpPr>
            <p:cNvPr id="32" name="Rectangle 31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5"/>
          <p:cNvGrpSpPr/>
          <p:nvPr/>
        </p:nvGrpSpPr>
        <p:grpSpPr>
          <a:xfrm>
            <a:off x="6987693" y="4534718"/>
            <a:ext cx="4094328" cy="722185"/>
            <a:chOff x="648100" y="3562350"/>
            <a:chExt cx="3771500" cy="914400"/>
          </a:xfrm>
        </p:grpSpPr>
        <p:sp>
          <p:nvSpPr>
            <p:cNvPr id="40" name="Rectangle 39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2113453" y="4598841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113453" y="53975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7289093" y="459321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6987693" y="5325668"/>
            <a:ext cx="4094328" cy="722185"/>
            <a:chOff x="648100" y="3562350"/>
            <a:chExt cx="3771500" cy="914400"/>
          </a:xfrm>
        </p:grpSpPr>
        <p:sp>
          <p:nvSpPr>
            <p:cNvPr id="55" name="Rectangle 54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7289093" y="5384164"/>
            <a:ext cx="3564921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2" grpId="0">
        <p:bldAsOne/>
      </p:bldGraphic>
      <p:bldP spid="68" grpId="0"/>
      <p:bldP spid="50" grpId="0"/>
      <p:bldGraphic spid="36" grpId="0">
        <p:bldAsOne/>
      </p:bldGraphic>
      <p:bldP spid="37" grpId="0"/>
      <p:bldP spid="38" grpId="0"/>
      <p:bldGraphic spid="43" grpId="0">
        <p:bldAsOne/>
      </p:bldGraphic>
      <p:bldP spid="44" grpId="0"/>
      <p:bldP spid="45" grpId="0"/>
      <p:bldGraphic spid="54" grpId="0">
        <p:bldAsOne/>
      </p:bldGraphic>
      <p:bldP spid="56" grpId="0"/>
      <p:bldP spid="59" grpId="0"/>
      <p:bldP spid="4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7" name="Group 156"/>
          <p:cNvGrpSpPr/>
          <p:nvPr/>
        </p:nvGrpSpPr>
        <p:grpSpPr>
          <a:xfrm>
            <a:off x="1645428" y="2371098"/>
            <a:ext cx="4751427" cy="4053515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/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/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/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/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/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/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/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/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/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/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/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/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/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/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/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/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/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/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/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/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/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/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/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/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7222103" y="4016223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7222104" y="4016223"/>
            <a:ext cx="2133784" cy="34577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/>
          <p:nvPr/>
        </p:nvSpPr>
        <p:spPr>
          <a:xfrm>
            <a:off x="7366422" y="4036655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1" name="Rectangle 160"/>
          <p:cNvSpPr/>
          <p:nvPr/>
        </p:nvSpPr>
        <p:spPr>
          <a:xfrm>
            <a:off x="7222103" y="557689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7222104" y="5576896"/>
            <a:ext cx="1757232" cy="34577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/>
          <p:nvPr/>
        </p:nvSpPr>
        <p:spPr>
          <a:xfrm>
            <a:off x="7366422" y="559874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Rectangle 163"/>
          <p:cNvSpPr/>
          <p:nvPr/>
        </p:nvSpPr>
        <p:spPr>
          <a:xfrm>
            <a:off x="7222103" y="5053594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7222104" y="5053594"/>
            <a:ext cx="3179757" cy="34577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/>
          <p:nvPr/>
        </p:nvSpPr>
        <p:spPr>
          <a:xfrm>
            <a:off x="7366422" y="5074026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75%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7" name="Rectangle 166"/>
          <p:cNvSpPr/>
          <p:nvPr/>
        </p:nvSpPr>
        <p:spPr>
          <a:xfrm>
            <a:off x="7222103" y="4530805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7222104" y="4530805"/>
            <a:ext cx="2510335" cy="34577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/>
          <p:nvPr/>
        </p:nvSpPr>
        <p:spPr>
          <a:xfrm>
            <a:off x="7366422" y="4551238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62%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0" name="Group 169"/>
          <p:cNvGrpSpPr/>
          <p:nvPr/>
        </p:nvGrpSpPr>
        <p:grpSpPr>
          <a:xfrm>
            <a:off x="6694977" y="4513827"/>
            <a:ext cx="349723" cy="350321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/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0665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/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0665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/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0665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/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0665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/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0665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/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0665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7" name="Group 176"/>
          <p:cNvGrpSpPr/>
          <p:nvPr/>
        </p:nvGrpSpPr>
        <p:grpSpPr>
          <a:xfrm>
            <a:off x="6725401" y="5586044"/>
            <a:ext cx="297181" cy="339553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/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0665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/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0665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/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0665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/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0665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2" name="Group 181"/>
          <p:cNvGrpSpPr/>
          <p:nvPr/>
        </p:nvGrpSpPr>
        <p:grpSpPr>
          <a:xfrm>
            <a:off x="6758280" y="4010752"/>
            <a:ext cx="240322" cy="350321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/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0665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/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0665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5" name="Group 184"/>
          <p:cNvGrpSpPr/>
          <p:nvPr/>
        </p:nvGrpSpPr>
        <p:grpSpPr>
          <a:xfrm>
            <a:off x="6739091" y="5049934"/>
            <a:ext cx="262440" cy="350321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/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0665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/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0665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653932" y="2505161"/>
            <a:ext cx="1482552" cy="333570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7222103" y="6077236"/>
            <a:ext cx="4267568" cy="3457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7222103" y="6077236"/>
            <a:ext cx="3962395" cy="34577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95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/>
          <p:nvPr/>
        </p:nvSpPr>
        <p:spPr>
          <a:xfrm>
            <a:off x="7366422" y="6097667"/>
            <a:ext cx="756012" cy="364572"/>
          </a:xfrm>
          <a:prstGeom prst="rect">
            <a:avLst/>
          </a:prstGeom>
          <a:noFill/>
        </p:spPr>
        <p:txBody>
          <a:bodyPr vert="horz" wrap="square" lIns="128573" tIns="64286" rIns="128573" bIns="64286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5" name="Group 194"/>
          <p:cNvGrpSpPr/>
          <p:nvPr/>
        </p:nvGrpSpPr>
        <p:grpSpPr>
          <a:xfrm>
            <a:off x="6731392" y="6092482"/>
            <a:ext cx="313308" cy="334461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/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0665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/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0665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/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0" tIns="20090" rIns="20090" bIns="20090" anchor="ctr"/>
            <a:lstStyle/>
            <a:p>
              <a:pPr algn="just" defTabSz="240665" hangingPunct="0">
                <a:lnSpc>
                  <a:spcPct val="120000"/>
                </a:lnSpc>
              </a:pPr>
              <a:endParaRPr lang="en-US" sz="95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687300" y="2775152"/>
            <a:ext cx="4951735" cy="392817"/>
          </a:xfrm>
          <a:prstGeom prst="rect">
            <a:avLst/>
          </a:prstGeom>
          <a:noFill/>
        </p:spPr>
        <p:txBody>
          <a:bodyPr wrap="square" lIns="96411" tIns="48205" rIns="96411" bIns="4820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5209724" y="2135103"/>
            <a:ext cx="2439306" cy="4405374"/>
            <a:chOff x="4665731" y="1530069"/>
            <a:chExt cx="2860538" cy="5166121"/>
          </a:xfrm>
        </p:grpSpPr>
        <p:sp>
          <p:nvSpPr>
            <p:cNvPr id="6" name="Freeform 5"/>
            <p:cNvSpPr/>
            <p:nvPr/>
          </p:nvSpPr>
          <p:spPr bwMode="auto">
            <a:xfrm>
              <a:off x="4766273" y="3343781"/>
              <a:ext cx="1694440" cy="1760483"/>
            </a:xfrm>
            <a:custGeom>
              <a:avLst/>
              <a:gdLst>
                <a:gd name="T0" fmla="*/ 727 w 727"/>
                <a:gd name="T1" fmla="*/ 559 h 755"/>
                <a:gd name="T2" fmla="*/ 553 w 727"/>
                <a:gd name="T3" fmla="*/ 525 h 755"/>
                <a:gd name="T4" fmla="*/ 326 w 727"/>
                <a:gd name="T5" fmla="*/ 313 h 755"/>
                <a:gd name="T6" fmla="*/ 403 w 727"/>
                <a:gd name="T7" fmla="*/ 310 h 755"/>
                <a:gd name="T8" fmla="*/ 413 w 727"/>
                <a:gd name="T9" fmla="*/ 274 h 755"/>
                <a:gd name="T10" fmla="*/ 245 w 727"/>
                <a:gd name="T11" fmla="*/ 26 h 755"/>
                <a:gd name="T12" fmla="*/ 203 w 727"/>
                <a:gd name="T13" fmla="*/ 26 h 755"/>
                <a:gd name="T14" fmla="*/ 15 w 727"/>
                <a:gd name="T15" fmla="*/ 280 h 755"/>
                <a:gd name="T16" fmla="*/ 24 w 727"/>
                <a:gd name="T17" fmla="*/ 310 h 755"/>
                <a:gd name="T18" fmla="*/ 114 w 727"/>
                <a:gd name="T19" fmla="*/ 315 h 755"/>
                <a:gd name="T20" fmla="*/ 567 w 727"/>
                <a:gd name="T21" fmla="*/ 747 h 755"/>
                <a:gd name="T22" fmla="*/ 727 w 727"/>
                <a:gd name="T23" fmla="*/ 559 h 7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5">
                  <a:moveTo>
                    <a:pt x="727" y="559"/>
                  </a:moveTo>
                  <a:cubicBezTo>
                    <a:pt x="715" y="515"/>
                    <a:pt x="651" y="517"/>
                    <a:pt x="553" y="525"/>
                  </a:cubicBezTo>
                  <a:cubicBezTo>
                    <a:pt x="479" y="533"/>
                    <a:pt x="309" y="547"/>
                    <a:pt x="326" y="313"/>
                  </a:cubicBezTo>
                  <a:cubicBezTo>
                    <a:pt x="403" y="310"/>
                    <a:pt x="403" y="310"/>
                    <a:pt x="403" y="310"/>
                  </a:cubicBezTo>
                  <a:cubicBezTo>
                    <a:pt x="429" y="310"/>
                    <a:pt x="428" y="295"/>
                    <a:pt x="413" y="274"/>
                  </a:cubicBezTo>
                  <a:cubicBezTo>
                    <a:pt x="413" y="274"/>
                    <a:pt x="297" y="101"/>
                    <a:pt x="245" y="26"/>
                  </a:cubicBezTo>
                  <a:cubicBezTo>
                    <a:pt x="231" y="6"/>
                    <a:pt x="220" y="0"/>
                    <a:pt x="203" y="26"/>
                  </a:cubicBezTo>
                  <a:cubicBezTo>
                    <a:pt x="144" y="97"/>
                    <a:pt x="55" y="225"/>
                    <a:pt x="15" y="280"/>
                  </a:cubicBezTo>
                  <a:cubicBezTo>
                    <a:pt x="12" y="284"/>
                    <a:pt x="0" y="307"/>
                    <a:pt x="24" y="310"/>
                  </a:cubicBezTo>
                  <a:cubicBezTo>
                    <a:pt x="52" y="313"/>
                    <a:pt x="114" y="315"/>
                    <a:pt x="114" y="315"/>
                  </a:cubicBezTo>
                  <a:cubicBezTo>
                    <a:pt x="93" y="749"/>
                    <a:pt x="350" y="749"/>
                    <a:pt x="567" y="747"/>
                  </a:cubicBezTo>
                  <a:cubicBezTo>
                    <a:pt x="606" y="755"/>
                    <a:pt x="723" y="704"/>
                    <a:pt x="727" y="55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/>
            <p:nvPr/>
          </p:nvSpPr>
          <p:spPr bwMode="auto">
            <a:xfrm>
              <a:off x="5831829" y="2495082"/>
              <a:ext cx="1694440" cy="1762454"/>
            </a:xfrm>
            <a:custGeom>
              <a:avLst/>
              <a:gdLst>
                <a:gd name="T0" fmla="*/ 0 w 727"/>
                <a:gd name="T1" fmla="*/ 559 h 756"/>
                <a:gd name="T2" fmla="*/ 173 w 727"/>
                <a:gd name="T3" fmla="*/ 526 h 756"/>
                <a:gd name="T4" fmla="*/ 401 w 727"/>
                <a:gd name="T5" fmla="*/ 314 h 756"/>
                <a:gd name="T6" fmla="*/ 324 w 727"/>
                <a:gd name="T7" fmla="*/ 311 h 756"/>
                <a:gd name="T8" fmla="*/ 314 w 727"/>
                <a:gd name="T9" fmla="*/ 275 h 756"/>
                <a:gd name="T10" fmla="*/ 482 w 727"/>
                <a:gd name="T11" fmla="*/ 27 h 756"/>
                <a:gd name="T12" fmla="*/ 524 w 727"/>
                <a:gd name="T13" fmla="*/ 27 h 756"/>
                <a:gd name="T14" fmla="*/ 712 w 727"/>
                <a:gd name="T15" fmla="*/ 280 h 756"/>
                <a:gd name="T16" fmla="*/ 703 w 727"/>
                <a:gd name="T17" fmla="*/ 311 h 756"/>
                <a:gd name="T18" fmla="*/ 613 w 727"/>
                <a:gd name="T19" fmla="*/ 316 h 756"/>
                <a:gd name="T20" fmla="*/ 160 w 727"/>
                <a:gd name="T21" fmla="*/ 748 h 756"/>
                <a:gd name="T22" fmla="*/ 0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0" y="559"/>
                  </a:moveTo>
                  <a:cubicBezTo>
                    <a:pt x="11" y="516"/>
                    <a:pt x="76" y="518"/>
                    <a:pt x="173" y="526"/>
                  </a:cubicBezTo>
                  <a:cubicBezTo>
                    <a:pt x="248" y="534"/>
                    <a:pt x="418" y="548"/>
                    <a:pt x="401" y="314"/>
                  </a:cubicBezTo>
                  <a:cubicBezTo>
                    <a:pt x="324" y="311"/>
                    <a:pt x="324" y="311"/>
                    <a:pt x="324" y="311"/>
                  </a:cubicBezTo>
                  <a:cubicBezTo>
                    <a:pt x="297" y="311"/>
                    <a:pt x="298" y="296"/>
                    <a:pt x="314" y="275"/>
                  </a:cubicBezTo>
                  <a:cubicBezTo>
                    <a:pt x="314" y="275"/>
                    <a:pt x="429" y="102"/>
                    <a:pt x="482" y="27"/>
                  </a:cubicBezTo>
                  <a:cubicBezTo>
                    <a:pt x="496" y="7"/>
                    <a:pt x="507" y="0"/>
                    <a:pt x="524" y="27"/>
                  </a:cubicBezTo>
                  <a:cubicBezTo>
                    <a:pt x="583" y="98"/>
                    <a:pt x="672" y="225"/>
                    <a:pt x="712" y="280"/>
                  </a:cubicBezTo>
                  <a:cubicBezTo>
                    <a:pt x="714" y="285"/>
                    <a:pt x="727" y="308"/>
                    <a:pt x="703" y="311"/>
                  </a:cubicBezTo>
                  <a:cubicBezTo>
                    <a:pt x="675" y="314"/>
                    <a:pt x="613" y="316"/>
                    <a:pt x="613" y="316"/>
                  </a:cubicBezTo>
                  <a:cubicBezTo>
                    <a:pt x="634" y="750"/>
                    <a:pt x="376" y="750"/>
                    <a:pt x="160" y="748"/>
                  </a:cubicBezTo>
                  <a:cubicBezTo>
                    <a:pt x="121" y="756"/>
                    <a:pt x="4" y="705"/>
                    <a:pt x="0" y="55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/>
            <p:nvPr/>
          </p:nvSpPr>
          <p:spPr bwMode="auto">
            <a:xfrm>
              <a:off x="4665731" y="1530069"/>
              <a:ext cx="1695426" cy="1762454"/>
            </a:xfrm>
            <a:custGeom>
              <a:avLst/>
              <a:gdLst>
                <a:gd name="T0" fmla="*/ 727 w 727"/>
                <a:gd name="T1" fmla="*/ 559 h 756"/>
                <a:gd name="T2" fmla="*/ 554 w 727"/>
                <a:gd name="T3" fmla="*/ 526 h 756"/>
                <a:gd name="T4" fmla="*/ 326 w 727"/>
                <a:gd name="T5" fmla="*/ 314 h 756"/>
                <a:gd name="T6" fmla="*/ 403 w 727"/>
                <a:gd name="T7" fmla="*/ 311 h 756"/>
                <a:gd name="T8" fmla="*/ 413 w 727"/>
                <a:gd name="T9" fmla="*/ 275 h 756"/>
                <a:gd name="T10" fmla="*/ 245 w 727"/>
                <a:gd name="T11" fmla="*/ 27 h 756"/>
                <a:gd name="T12" fmla="*/ 203 w 727"/>
                <a:gd name="T13" fmla="*/ 27 h 756"/>
                <a:gd name="T14" fmla="*/ 15 w 727"/>
                <a:gd name="T15" fmla="*/ 280 h 756"/>
                <a:gd name="T16" fmla="*/ 24 w 727"/>
                <a:gd name="T17" fmla="*/ 311 h 756"/>
                <a:gd name="T18" fmla="*/ 114 w 727"/>
                <a:gd name="T19" fmla="*/ 316 h 756"/>
                <a:gd name="T20" fmla="*/ 567 w 727"/>
                <a:gd name="T21" fmla="*/ 748 h 756"/>
                <a:gd name="T22" fmla="*/ 727 w 727"/>
                <a:gd name="T23" fmla="*/ 559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27" h="756">
                  <a:moveTo>
                    <a:pt x="727" y="559"/>
                  </a:moveTo>
                  <a:cubicBezTo>
                    <a:pt x="716" y="516"/>
                    <a:pt x="651" y="518"/>
                    <a:pt x="554" y="526"/>
                  </a:cubicBezTo>
                  <a:cubicBezTo>
                    <a:pt x="479" y="534"/>
                    <a:pt x="309" y="548"/>
                    <a:pt x="326" y="314"/>
                  </a:cubicBezTo>
                  <a:cubicBezTo>
                    <a:pt x="403" y="311"/>
                    <a:pt x="403" y="311"/>
                    <a:pt x="403" y="311"/>
                  </a:cubicBezTo>
                  <a:cubicBezTo>
                    <a:pt x="430" y="311"/>
                    <a:pt x="429" y="296"/>
                    <a:pt x="413" y="275"/>
                  </a:cubicBezTo>
                  <a:cubicBezTo>
                    <a:pt x="413" y="275"/>
                    <a:pt x="298" y="102"/>
                    <a:pt x="245" y="27"/>
                  </a:cubicBezTo>
                  <a:cubicBezTo>
                    <a:pt x="231" y="7"/>
                    <a:pt x="220" y="0"/>
                    <a:pt x="203" y="27"/>
                  </a:cubicBezTo>
                  <a:cubicBezTo>
                    <a:pt x="144" y="98"/>
                    <a:pt x="55" y="226"/>
                    <a:pt x="15" y="280"/>
                  </a:cubicBezTo>
                  <a:cubicBezTo>
                    <a:pt x="13" y="285"/>
                    <a:pt x="0" y="308"/>
                    <a:pt x="24" y="311"/>
                  </a:cubicBezTo>
                  <a:cubicBezTo>
                    <a:pt x="52" y="314"/>
                    <a:pt x="114" y="316"/>
                    <a:pt x="114" y="316"/>
                  </a:cubicBezTo>
                  <a:cubicBezTo>
                    <a:pt x="93" y="750"/>
                    <a:pt x="351" y="750"/>
                    <a:pt x="567" y="748"/>
                  </a:cubicBezTo>
                  <a:cubicBezTo>
                    <a:pt x="606" y="756"/>
                    <a:pt x="723" y="705"/>
                    <a:pt x="727" y="55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/>
            <p:nvPr/>
          </p:nvSpPr>
          <p:spPr bwMode="auto">
            <a:xfrm>
              <a:off x="5927443" y="1632584"/>
              <a:ext cx="104486" cy="4464293"/>
            </a:xfrm>
            <a:custGeom>
              <a:avLst/>
              <a:gdLst>
                <a:gd name="T0" fmla="*/ 94 w 106"/>
                <a:gd name="T1" fmla="*/ 4529 h 4529"/>
                <a:gd name="T2" fmla="*/ 0 w 106"/>
                <a:gd name="T3" fmla="*/ 4484 h 4529"/>
                <a:gd name="T4" fmla="*/ 12 w 106"/>
                <a:gd name="T5" fmla="*/ 0 h 4529"/>
                <a:gd name="T6" fmla="*/ 106 w 106"/>
                <a:gd name="T7" fmla="*/ 0 h 4529"/>
                <a:gd name="T8" fmla="*/ 94 w 106"/>
                <a:gd name="T9" fmla="*/ 4529 h 4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4529">
                  <a:moveTo>
                    <a:pt x="94" y="4529"/>
                  </a:moveTo>
                  <a:lnTo>
                    <a:pt x="0" y="4484"/>
                  </a:lnTo>
                  <a:lnTo>
                    <a:pt x="12" y="0"/>
                  </a:lnTo>
                  <a:lnTo>
                    <a:pt x="106" y="0"/>
                  </a:lnTo>
                  <a:lnTo>
                    <a:pt x="94" y="4529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/>
            <p:nvPr/>
          </p:nvSpPr>
          <p:spPr bwMode="auto">
            <a:xfrm>
              <a:off x="6181757" y="1632584"/>
              <a:ext cx="102514" cy="4467250"/>
            </a:xfrm>
            <a:custGeom>
              <a:avLst/>
              <a:gdLst>
                <a:gd name="T0" fmla="*/ 87 w 104"/>
                <a:gd name="T1" fmla="*/ 4498 h 4532"/>
                <a:gd name="T2" fmla="*/ 0 w 104"/>
                <a:gd name="T3" fmla="*/ 4532 h 4532"/>
                <a:gd name="T4" fmla="*/ 11 w 104"/>
                <a:gd name="T5" fmla="*/ 0 h 4532"/>
                <a:gd name="T6" fmla="*/ 104 w 104"/>
                <a:gd name="T7" fmla="*/ 3 h 4532"/>
                <a:gd name="T8" fmla="*/ 87 w 104"/>
                <a:gd name="T9" fmla="*/ 4498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4532">
                  <a:moveTo>
                    <a:pt x="87" y="4498"/>
                  </a:moveTo>
                  <a:lnTo>
                    <a:pt x="0" y="4532"/>
                  </a:lnTo>
                  <a:lnTo>
                    <a:pt x="11" y="0"/>
                  </a:lnTo>
                  <a:lnTo>
                    <a:pt x="104" y="3"/>
                  </a:lnTo>
                  <a:lnTo>
                    <a:pt x="87" y="4498"/>
                  </a:lnTo>
                  <a:close/>
                </a:path>
              </a:pathLst>
            </a:custGeom>
            <a:solidFill>
              <a:srgbClr val="8787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/>
            <p:nvPr/>
          </p:nvSpPr>
          <p:spPr bwMode="auto">
            <a:xfrm>
              <a:off x="6016157" y="1632584"/>
              <a:ext cx="181371" cy="4467250"/>
            </a:xfrm>
            <a:custGeom>
              <a:avLst/>
              <a:gdLst>
                <a:gd name="T0" fmla="*/ 172 w 184"/>
                <a:gd name="T1" fmla="*/ 4532 h 4532"/>
                <a:gd name="T2" fmla="*/ 0 w 184"/>
                <a:gd name="T3" fmla="*/ 4529 h 4532"/>
                <a:gd name="T4" fmla="*/ 11 w 184"/>
                <a:gd name="T5" fmla="*/ 0 h 4532"/>
                <a:gd name="T6" fmla="*/ 184 w 184"/>
                <a:gd name="T7" fmla="*/ 0 h 4532"/>
                <a:gd name="T8" fmla="*/ 172 w 184"/>
                <a:gd name="T9" fmla="*/ 4532 h 4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4532">
                  <a:moveTo>
                    <a:pt x="172" y="4532"/>
                  </a:moveTo>
                  <a:lnTo>
                    <a:pt x="0" y="4529"/>
                  </a:lnTo>
                  <a:lnTo>
                    <a:pt x="11" y="0"/>
                  </a:lnTo>
                  <a:lnTo>
                    <a:pt x="184" y="0"/>
                  </a:lnTo>
                  <a:lnTo>
                    <a:pt x="172" y="4532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/>
            <p:nvPr/>
          </p:nvSpPr>
          <p:spPr bwMode="auto">
            <a:xfrm>
              <a:off x="5927443" y="5975634"/>
              <a:ext cx="344999" cy="720556"/>
            </a:xfrm>
            <a:custGeom>
              <a:avLst/>
              <a:gdLst>
                <a:gd name="T0" fmla="*/ 38 w 148"/>
                <a:gd name="T1" fmla="*/ 52 h 309"/>
                <a:gd name="T2" fmla="*/ 70 w 148"/>
                <a:gd name="T3" fmla="*/ 17 h 309"/>
                <a:gd name="T4" fmla="*/ 107 w 148"/>
                <a:gd name="T5" fmla="*/ 45 h 309"/>
                <a:gd name="T6" fmla="*/ 134 w 148"/>
                <a:gd name="T7" fmla="*/ 18 h 309"/>
                <a:gd name="T8" fmla="*/ 148 w 148"/>
                <a:gd name="T9" fmla="*/ 34 h 309"/>
                <a:gd name="T10" fmla="*/ 78 w 148"/>
                <a:gd name="T11" fmla="*/ 309 h 309"/>
                <a:gd name="T12" fmla="*/ 0 w 148"/>
                <a:gd name="T13" fmla="*/ 33 h 309"/>
                <a:gd name="T14" fmla="*/ 38 w 148"/>
                <a:gd name="T15" fmla="*/ 52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8" h="309">
                  <a:moveTo>
                    <a:pt x="38" y="52"/>
                  </a:moveTo>
                  <a:cubicBezTo>
                    <a:pt x="38" y="52"/>
                    <a:pt x="57" y="13"/>
                    <a:pt x="70" y="17"/>
                  </a:cubicBezTo>
                  <a:cubicBezTo>
                    <a:pt x="84" y="21"/>
                    <a:pt x="103" y="15"/>
                    <a:pt x="107" y="45"/>
                  </a:cubicBezTo>
                  <a:cubicBezTo>
                    <a:pt x="111" y="42"/>
                    <a:pt x="122" y="19"/>
                    <a:pt x="134" y="18"/>
                  </a:cubicBezTo>
                  <a:cubicBezTo>
                    <a:pt x="145" y="18"/>
                    <a:pt x="148" y="34"/>
                    <a:pt x="148" y="34"/>
                  </a:cubicBezTo>
                  <a:cubicBezTo>
                    <a:pt x="78" y="309"/>
                    <a:pt x="78" y="309"/>
                    <a:pt x="78" y="309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24" y="0"/>
                    <a:pt x="38" y="52"/>
                  </a:cubicBezTo>
                  <a:close/>
                </a:path>
              </a:pathLst>
            </a:custGeom>
            <a:solidFill>
              <a:srgbClr val="F3E1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 bwMode="auto">
            <a:xfrm>
              <a:off x="6043757" y="6409348"/>
              <a:ext cx="126171" cy="286842"/>
            </a:xfrm>
            <a:custGeom>
              <a:avLst/>
              <a:gdLst>
                <a:gd name="T0" fmla="*/ 0 w 54"/>
                <a:gd name="T1" fmla="*/ 23 h 123"/>
                <a:gd name="T2" fmla="*/ 28 w 54"/>
                <a:gd name="T3" fmla="*/ 123 h 123"/>
                <a:gd name="T4" fmla="*/ 54 w 54"/>
                <a:gd name="T5" fmla="*/ 23 h 123"/>
                <a:gd name="T6" fmla="*/ 0 w 54"/>
                <a:gd name="T7" fmla="*/ 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23">
                  <a:moveTo>
                    <a:pt x="0" y="23"/>
                  </a:moveTo>
                  <a:cubicBezTo>
                    <a:pt x="28" y="123"/>
                    <a:pt x="28" y="123"/>
                    <a:pt x="28" y="123"/>
                  </a:cubicBezTo>
                  <a:cubicBezTo>
                    <a:pt x="54" y="23"/>
                    <a:pt x="54" y="23"/>
                    <a:pt x="54" y="23"/>
                  </a:cubicBezTo>
                  <a:cubicBezTo>
                    <a:pt x="54" y="23"/>
                    <a:pt x="27" y="0"/>
                    <a:pt x="0" y="2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>
              <a:spLocks noChangeArrowheads="1"/>
            </p:cNvSpPr>
            <p:nvPr/>
          </p:nvSpPr>
          <p:spPr bwMode="auto">
            <a:xfrm>
              <a:off x="5939271" y="1632584"/>
              <a:ext cx="348942" cy="31444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/>
            <p:nvPr/>
          </p:nvSpPr>
          <p:spPr bwMode="auto">
            <a:xfrm>
              <a:off x="5927443" y="2833182"/>
              <a:ext cx="437656" cy="3266652"/>
            </a:xfrm>
            <a:custGeom>
              <a:avLst/>
              <a:gdLst>
                <a:gd name="T0" fmla="*/ 38 w 188"/>
                <a:gd name="T1" fmla="*/ 1401 h 1401"/>
                <a:gd name="T2" fmla="*/ 40 w 188"/>
                <a:gd name="T3" fmla="*/ 246 h 1401"/>
                <a:gd name="T4" fmla="*/ 188 w 188"/>
                <a:gd name="T5" fmla="*/ 187 h 1401"/>
                <a:gd name="T6" fmla="*/ 186 w 188"/>
                <a:gd name="T7" fmla="*/ 0 h 1401"/>
                <a:gd name="T8" fmla="*/ 3 w 188"/>
                <a:gd name="T9" fmla="*/ 226 h 1401"/>
                <a:gd name="T10" fmla="*/ 0 w 188"/>
                <a:gd name="T11" fmla="*/ 1381 h 1401"/>
                <a:gd name="T12" fmla="*/ 38 w 188"/>
                <a:gd name="T13" fmla="*/ 1401 h 1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8" h="1401">
                  <a:moveTo>
                    <a:pt x="38" y="1401"/>
                  </a:moveTo>
                  <a:cubicBezTo>
                    <a:pt x="40" y="246"/>
                    <a:pt x="40" y="246"/>
                    <a:pt x="40" y="246"/>
                  </a:cubicBezTo>
                  <a:cubicBezTo>
                    <a:pt x="131" y="218"/>
                    <a:pt x="182" y="213"/>
                    <a:pt x="188" y="187"/>
                  </a:cubicBezTo>
                  <a:cubicBezTo>
                    <a:pt x="186" y="0"/>
                    <a:pt x="186" y="0"/>
                    <a:pt x="186" y="0"/>
                  </a:cubicBezTo>
                  <a:cubicBezTo>
                    <a:pt x="171" y="93"/>
                    <a:pt x="3" y="184"/>
                    <a:pt x="3" y="226"/>
                  </a:cubicBezTo>
                  <a:cubicBezTo>
                    <a:pt x="0" y="1381"/>
                    <a:pt x="0" y="1381"/>
                    <a:pt x="0" y="1381"/>
                  </a:cubicBezTo>
                  <a:cubicBezTo>
                    <a:pt x="14" y="1364"/>
                    <a:pt x="30" y="1368"/>
                    <a:pt x="38" y="140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 bwMode="auto">
            <a:xfrm>
              <a:off x="5826900" y="3798195"/>
              <a:ext cx="447513" cy="2294739"/>
            </a:xfrm>
            <a:custGeom>
              <a:avLst/>
              <a:gdLst>
                <a:gd name="T0" fmla="*/ 151 w 192"/>
                <a:gd name="T1" fmla="*/ 984 h 984"/>
                <a:gd name="T2" fmla="*/ 154 w 192"/>
                <a:gd name="T3" fmla="*/ 256 h 984"/>
                <a:gd name="T4" fmla="*/ 0 w 192"/>
                <a:gd name="T5" fmla="*/ 195 h 984"/>
                <a:gd name="T6" fmla="*/ 2 w 192"/>
                <a:gd name="T7" fmla="*/ 0 h 984"/>
                <a:gd name="T8" fmla="*/ 192 w 192"/>
                <a:gd name="T9" fmla="*/ 235 h 984"/>
                <a:gd name="T10" fmla="*/ 191 w 192"/>
                <a:gd name="T11" fmla="*/ 968 h 984"/>
                <a:gd name="T12" fmla="*/ 151 w 192"/>
                <a:gd name="T13" fmla="*/ 984 h 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2" h="984">
                  <a:moveTo>
                    <a:pt x="151" y="984"/>
                  </a:moveTo>
                  <a:cubicBezTo>
                    <a:pt x="154" y="256"/>
                    <a:pt x="154" y="256"/>
                    <a:pt x="154" y="256"/>
                  </a:cubicBezTo>
                  <a:cubicBezTo>
                    <a:pt x="59" y="227"/>
                    <a:pt x="6" y="221"/>
                    <a:pt x="0" y="195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8" y="97"/>
                    <a:pt x="192" y="192"/>
                    <a:pt x="192" y="235"/>
                  </a:cubicBezTo>
                  <a:cubicBezTo>
                    <a:pt x="191" y="968"/>
                    <a:pt x="191" y="968"/>
                    <a:pt x="191" y="968"/>
                  </a:cubicBezTo>
                  <a:cubicBezTo>
                    <a:pt x="186" y="945"/>
                    <a:pt x="164" y="947"/>
                    <a:pt x="151" y="98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/>
            <p:nvPr/>
          </p:nvSpPr>
          <p:spPr bwMode="auto">
            <a:xfrm>
              <a:off x="6013200" y="4646893"/>
              <a:ext cx="452442" cy="1449983"/>
            </a:xfrm>
            <a:custGeom>
              <a:avLst/>
              <a:gdLst>
                <a:gd name="T0" fmla="*/ 71 w 194"/>
                <a:gd name="T1" fmla="*/ 620 h 622"/>
                <a:gd name="T2" fmla="*/ 74 w 194"/>
                <a:gd name="T3" fmla="*/ 246 h 622"/>
                <a:gd name="T4" fmla="*/ 194 w 194"/>
                <a:gd name="T5" fmla="*/ 194 h 622"/>
                <a:gd name="T6" fmla="*/ 192 w 194"/>
                <a:gd name="T7" fmla="*/ 0 h 622"/>
                <a:gd name="T8" fmla="*/ 0 w 194"/>
                <a:gd name="T9" fmla="*/ 234 h 622"/>
                <a:gd name="T10" fmla="*/ 1 w 194"/>
                <a:gd name="T11" fmla="*/ 622 h 622"/>
                <a:gd name="T12" fmla="*/ 71 w 194"/>
                <a:gd name="T13" fmla="*/ 620 h 6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4" h="622">
                  <a:moveTo>
                    <a:pt x="71" y="620"/>
                  </a:moveTo>
                  <a:cubicBezTo>
                    <a:pt x="74" y="246"/>
                    <a:pt x="74" y="246"/>
                    <a:pt x="74" y="246"/>
                  </a:cubicBezTo>
                  <a:cubicBezTo>
                    <a:pt x="169" y="217"/>
                    <a:pt x="188" y="221"/>
                    <a:pt x="194" y="194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76" y="96"/>
                    <a:pt x="0" y="191"/>
                    <a:pt x="0" y="234"/>
                  </a:cubicBezTo>
                  <a:cubicBezTo>
                    <a:pt x="1" y="622"/>
                    <a:pt x="1" y="622"/>
                    <a:pt x="1" y="622"/>
                  </a:cubicBezTo>
                  <a:cubicBezTo>
                    <a:pt x="21" y="582"/>
                    <a:pt x="59" y="583"/>
                    <a:pt x="71" y="62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56"/>
            <p:cNvSpPr/>
            <p:nvPr/>
          </p:nvSpPr>
          <p:spPr bwMode="auto">
            <a:xfrm>
              <a:off x="6071357" y="2754325"/>
              <a:ext cx="91671" cy="60128"/>
            </a:xfrm>
            <a:custGeom>
              <a:avLst/>
              <a:gdLst>
                <a:gd name="T0" fmla="*/ 10 w 39"/>
                <a:gd name="T1" fmla="*/ 6 h 26"/>
                <a:gd name="T2" fmla="*/ 3 w 39"/>
                <a:gd name="T3" fmla="*/ 14 h 26"/>
                <a:gd name="T4" fmla="*/ 9 w 39"/>
                <a:gd name="T5" fmla="*/ 21 h 26"/>
                <a:gd name="T6" fmla="*/ 27 w 39"/>
                <a:gd name="T7" fmla="*/ 0 h 26"/>
                <a:gd name="T8" fmla="*/ 39 w 39"/>
                <a:gd name="T9" fmla="*/ 13 h 26"/>
                <a:gd name="T10" fmla="*/ 29 w 39"/>
                <a:gd name="T11" fmla="*/ 26 h 26"/>
                <a:gd name="T12" fmla="*/ 27 w 39"/>
                <a:gd name="T13" fmla="*/ 23 h 26"/>
                <a:gd name="T14" fmla="*/ 35 w 39"/>
                <a:gd name="T15" fmla="*/ 13 h 26"/>
                <a:gd name="T16" fmla="*/ 28 w 39"/>
                <a:gd name="T17" fmla="*/ 4 h 26"/>
                <a:gd name="T18" fmla="*/ 10 w 39"/>
                <a:gd name="T19" fmla="*/ 26 h 26"/>
                <a:gd name="T20" fmla="*/ 0 w 39"/>
                <a:gd name="T21" fmla="*/ 14 h 26"/>
                <a:gd name="T22" fmla="*/ 9 w 39"/>
                <a:gd name="T23" fmla="*/ 2 h 26"/>
                <a:gd name="T24" fmla="*/ 10 w 39"/>
                <a:gd name="T25" fmla="*/ 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" h="26">
                  <a:moveTo>
                    <a:pt x="10" y="6"/>
                  </a:moveTo>
                  <a:cubicBezTo>
                    <a:pt x="6" y="7"/>
                    <a:pt x="3" y="10"/>
                    <a:pt x="3" y="14"/>
                  </a:cubicBezTo>
                  <a:cubicBezTo>
                    <a:pt x="3" y="19"/>
                    <a:pt x="5" y="21"/>
                    <a:pt x="9" y="21"/>
                  </a:cubicBezTo>
                  <a:cubicBezTo>
                    <a:pt x="17" y="22"/>
                    <a:pt x="15" y="0"/>
                    <a:pt x="27" y="0"/>
                  </a:cubicBezTo>
                  <a:cubicBezTo>
                    <a:pt x="33" y="0"/>
                    <a:pt x="39" y="3"/>
                    <a:pt x="39" y="13"/>
                  </a:cubicBezTo>
                  <a:cubicBezTo>
                    <a:pt x="39" y="21"/>
                    <a:pt x="33" y="24"/>
                    <a:pt x="29" y="26"/>
                  </a:cubicBezTo>
                  <a:cubicBezTo>
                    <a:pt x="27" y="23"/>
                    <a:pt x="27" y="23"/>
                    <a:pt x="27" y="23"/>
                  </a:cubicBezTo>
                  <a:cubicBezTo>
                    <a:pt x="31" y="21"/>
                    <a:pt x="35" y="18"/>
                    <a:pt x="35" y="13"/>
                  </a:cubicBezTo>
                  <a:cubicBezTo>
                    <a:pt x="35" y="7"/>
                    <a:pt x="32" y="4"/>
                    <a:pt x="28" y="4"/>
                  </a:cubicBezTo>
                  <a:cubicBezTo>
                    <a:pt x="19" y="4"/>
                    <a:pt x="21" y="26"/>
                    <a:pt x="10" y="26"/>
                  </a:cubicBezTo>
                  <a:cubicBezTo>
                    <a:pt x="4" y="26"/>
                    <a:pt x="0" y="21"/>
                    <a:pt x="0" y="14"/>
                  </a:cubicBezTo>
                  <a:cubicBezTo>
                    <a:pt x="0" y="8"/>
                    <a:pt x="3" y="4"/>
                    <a:pt x="9" y="2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57"/>
            <p:cNvSpPr>
              <a:spLocks noEditPoints="1"/>
            </p:cNvSpPr>
            <p:nvPr/>
          </p:nvSpPr>
          <p:spPr bwMode="auto">
            <a:xfrm>
              <a:off x="6071357" y="2674482"/>
              <a:ext cx="88714" cy="69986"/>
            </a:xfrm>
            <a:custGeom>
              <a:avLst/>
              <a:gdLst>
                <a:gd name="T0" fmla="*/ 90 w 90"/>
                <a:gd name="T1" fmla="*/ 71 h 71"/>
                <a:gd name="T2" fmla="*/ 0 w 90"/>
                <a:gd name="T3" fmla="*/ 43 h 71"/>
                <a:gd name="T4" fmla="*/ 0 w 90"/>
                <a:gd name="T5" fmla="*/ 29 h 71"/>
                <a:gd name="T6" fmla="*/ 90 w 90"/>
                <a:gd name="T7" fmla="*/ 0 h 71"/>
                <a:gd name="T8" fmla="*/ 90 w 90"/>
                <a:gd name="T9" fmla="*/ 12 h 71"/>
                <a:gd name="T10" fmla="*/ 62 w 90"/>
                <a:gd name="T11" fmla="*/ 19 h 71"/>
                <a:gd name="T12" fmla="*/ 62 w 90"/>
                <a:gd name="T13" fmla="*/ 52 h 71"/>
                <a:gd name="T14" fmla="*/ 90 w 90"/>
                <a:gd name="T15" fmla="*/ 59 h 71"/>
                <a:gd name="T16" fmla="*/ 90 w 90"/>
                <a:gd name="T17" fmla="*/ 71 h 71"/>
                <a:gd name="T18" fmla="*/ 55 w 90"/>
                <a:gd name="T19" fmla="*/ 50 h 71"/>
                <a:gd name="T20" fmla="*/ 55 w 90"/>
                <a:gd name="T21" fmla="*/ 22 h 71"/>
                <a:gd name="T22" fmla="*/ 7 w 90"/>
                <a:gd name="T23" fmla="*/ 36 h 71"/>
                <a:gd name="T24" fmla="*/ 7 w 90"/>
                <a:gd name="T25" fmla="*/ 36 h 71"/>
                <a:gd name="T26" fmla="*/ 55 w 90"/>
                <a:gd name="T27" fmla="*/ 5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" h="71">
                  <a:moveTo>
                    <a:pt x="90" y="71"/>
                  </a:moveTo>
                  <a:lnTo>
                    <a:pt x="0" y="43"/>
                  </a:lnTo>
                  <a:lnTo>
                    <a:pt x="0" y="29"/>
                  </a:lnTo>
                  <a:lnTo>
                    <a:pt x="90" y="0"/>
                  </a:lnTo>
                  <a:lnTo>
                    <a:pt x="90" y="12"/>
                  </a:lnTo>
                  <a:lnTo>
                    <a:pt x="62" y="19"/>
                  </a:lnTo>
                  <a:lnTo>
                    <a:pt x="62" y="52"/>
                  </a:lnTo>
                  <a:lnTo>
                    <a:pt x="90" y="59"/>
                  </a:lnTo>
                  <a:lnTo>
                    <a:pt x="90" y="71"/>
                  </a:lnTo>
                  <a:close/>
                  <a:moveTo>
                    <a:pt x="55" y="50"/>
                  </a:moveTo>
                  <a:lnTo>
                    <a:pt x="55" y="22"/>
                  </a:lnTo>
                  <a:lnTo>
                    <a:pt x="7" y="36"/>
                  </a:lnTo>
                  <a:lnTo>
                    <a:pt x="7" y="36"/>
                  </a:lnTo>
                  <a:lnTo>
                    <a:pt x="55" y="5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58"/>
            <p:cNvSpPr/>
            <p:nvPr/>
          </p:nvSpPr>
          <p:spPr bwMode="auto">
            <a:xfrm>
              <a:off x="6071357" y="2583796"/>
              <a:ext cx="88714" cy="74914"/>
            </a:xfrm>
            <a:custGeom>
              <a:avLst/>
              <a:gdLst>
                <a:gd name="T0" fmla="*/ 90 w 90"/>
                <a:gd name="T1" fmla="*/ 10 h 76"/>
                <a:gd name="T2" fmla="*/ 10 w 90"/>
                <a:gd name="T3" fmla="*/ 10 h 76"/>
                <a:gd name="T4" fmla="*/ 10 w 90"/>
                <a:gd name="T5" fmla="*/ 10 h 76"/>
                <a:gd name="T6" fmla="*/ 90 w 90"/>
                <a:gd name="T7" fmla="*/ 36 h 76"/>
                <a:gd name="T8" fmla="*/ 90 w 90"/>
                <a:gd name="T9" fmla="*/ 43 h 76"/>
                <a:gd name="T10" fmla="*/ 10 w 90"/>
                <a:gd name="T11" fmla="*/ 69 h 76"/>
                <a:gd name="T12" fmla="*/ 10 w 90"/>
                <a:gd name="T13" fmla="*/ 69 h 76"/>
                <a:gd name="T14" fmla="*/ 90 w 90"/>
                <a:gd name="T15" fmla="*/ 69 h 76"/>
                <a:gd name="T16" fmla="*/ 90 w 90"/>
                <a:gd name="T17" fmla="*/ 76 h 76"/>
                <a:gd name="T18" fmla="*/ 0 w 90"/>
                <a:gd name="T19" fmla="*/ 76 h 76"/>
                <a:gd name="T20" fmla="*/ 0 w 90"/>
                <a:gd name="T21" fmla="*/ 62 h 76"/>
                <a:gd name="T22" fmla="*/ 74 w 90"/>
                <a:gd name="T23" fmla="*/ 38 h 76"/>
                <a:gd name="T24" fmla="*/ 74 w 90"/>
                <a:gd name="T25" fmla="*/ 38 h 76"/>
                <a:gd name="T26" fmla="*/ 0 w 90"/>
                <a:gd name="T27" fmla="*/ 17 h 76"/>
                <a:gd name="T28" fmla="*/ 0 w 90"/>
                <a:gd name="T29" fmla="*/ 0 h 76"/>
                <a:gd name="T30" fmla="*/ 90 w 90"/>
                <a:gd name="T31" fmla="*/ 0 h 76"/>
                <a:gd name="T32" fmla="*/ 90 w 90"/>
                <a:gd name="T33" fmla="*/ 1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76">
                  <a:moveTo>
                    <a:pt x="90" y="10"/>
                  </a:moveTo>
                  <a:lnTo>
                    <a:pt x="10" y="10"/>
                  </a:lnTo>
                  <a:lnTo>
                    <a:pt x="10" y="10"/>
                  </a:lnTo>
                  <a:lnTo>
                    <a:pt x="90" y="36"/>
                  </a:lnTo>
                  <a:lnTo>
                    <a:pt x="90" y="43"/>
                  </a:lnTo>
                  <a:lnTo>
                    <a:pt x="10" y="69"/>
                  </a:lnTo>
                  <a:lnTo>
                    <a:pt x="10" y="69"/>
                  </a:lnTo>
                  <a:lnTo>
                    <a:pt x="90" y="69"/>
                  </a:lnTo>
                  <a:lnTo>
                    <a:pt x="90" y="76"/>
                  </a:lnTo>
                  <a:lnTo>
                    <a:pt x="0" y="76"/>
                  </a:lnTo>
                  <a:lnTo>
                    <a:pt x="0" y="62"/>
                  </a:lnTo>
                  <a:lnTo>
                    <a:pt x="74" y="38"/>
                  </a:lnTo>
                  <a:lnTo>
                    <a:pt x="74" y="38"/>
                  </a:lnTo>
                  <a:lnTo>
                    <a:pt x="0" y="17"/>
                  </a:lnTo>
                  <a:lnTo>
                    <a:pt x="0" y="0"/>
                  </a:lnTo>
                  <a:lnTo>
                    <a:pt x="90" y="0"/>
                  </a:lnTo>
                  <a:lnTo>
                    <a:pt x="90" y="1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59"/>
            <p:cNvSpPr>
              <a:spLocks noEditPoints="1"/>
            </p:cNvSpPr>
            <p:nvPr/>
          </p:nvSpPr>
          <p:spPr bwMode="auto">
            <a:xfrm>
              <a:off x="6071357" y="2501982"/>
              <a:ext cx="88714" cy="56186"/>
            </a:xfrm>
            <a:custGeom>
              <a:avLst/>
              <a:gdLst>
                <a:gd name="T0" fmla="*/ 38 w 38"/>
                <a:gd name="T1" fmla="*/ 24 h 24"/>
                <a:gd name="T2" fmla="*/ 0 w 38"/>
                <a:gd name="T3" fmla="*/ 24 h 24"/>
                <a:gd name="T4" fmla="*/ 0 w 38"/>
                <a:gd name="T5" fmla="*/ 11 h 24"/>
                <a:gd name="T6" fmla="*/ 11 w 38"/>
                <a:gd name="T7" fmla="*/ 0 h 24"/>
                <a:gd name="T8" fmla="*/ 21 w 38"/>
                <a:gd name="T9" fmla="*/ 13 h 24"/>
                <a:gd name="T10" fmla="*/ 21 w 38"/>
                <a:gd name="T11" fmla="*/ 20 h 24"/>
                <a:gd name="T12" fmla="*/ 38 w 38"/>
                <a:gd name="T13" fmla="*/ 20 h 24"/>
                <a:gd name="T14" fmla="*/ 38 w 38"/>
                <a:gd name="T15" fmla="*/ 24 h 24"/>
                <a:gd name="T16" fmla="*/ 18 w 38"/>
                <a:gd name="T17" fmla="*/ 20 h 24"/>
                <a:gd name="T18" fmla="*/ 18 w 38"/>
                <a:gd name="T19" fmla="*/ 13 h 24"/>
                <a:gd name="T20" fmla="*/ 11 w 38"/>
                <a:gd name="T21" fmla="*/ 4 h 24"/>
                <a:gd name="T22" fmla="*/ 4 w 38"/>
                <a:gd name="T23" fmla="*/ 12 h 24"/>
                <a:gd name="T24" fmla="*/ 4 w 38"/>
                <a:gd name="T25" fmla="*/ 20 h 24"/>
                <a:gd name="T26" fmla="*/ 18 w 38"/>
                <a:gd name="T27" fmla="*/ 2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" h="24">
                  <a:moveTo>
                    <a:pt x="38" y="24"/>
                  </a:move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3"/>
                    <a:pt x="5" y="0"/>
                    <a:pt x="11" y="0"/>
                  </a:cubicBezTo>
                  <a:cubicBezTo>
                    <a:pt x="17" y="0"/>
                    <a:pt x="21" y="4"/>
                    <a:pt x="21" y="13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38" y="20"/>
                    <a:pt x="38" y="20"/>
                    <a:pt x="38" y="20"/>
                  </a:cubicBezTo>
                  <a:lnTo>
                    <a:pt x="38" y="24"/>
                  </a:lnTo>
                  <a:close/>
                  <a:moveTo>
                    <a:pt x="18" y="20"/>
                  </a:moveTo>
                  <a:cubicBezTo>
                    <a:pt x="18" y="13"/>
                    <a:pt x="18" y="13"/>
                    <a:pt x="18" y="13"/>
                  </a:cubicBezTo>
                  <a:cubicBezTo>
                    <a:pt x="18" y="6"/>
                    <a:pt x="15" y="4"/>
                    <a:pt x="11" y="4"/>
                  </a:cubicBezTo>
                  <a:cubicBezTo>
                    <a:pt x="6" y="4"/>
                    <a:pt x="4" y="6"/>
                    <a:pt x="4" y="12"/>
                  </a:cubicBezTo>
                  <a:cubicBezTo>
                    <a:pt x="4" y="20"/>
                    <a:pt x="4" y="20"/>
                    <a:pt x="4" y="20"/>
                  </a:cubicBezTo>
                  <a:lnTo>
                    <a:pt x="18" y="2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Freeform 60"/>
            <p:cNvSpPr/>
            <p:nvPr/>
          </p:nvSpPr>
          <p:spPr bwMode="auto">
            <a:xfrm>
              <a:off x="6071357" y="2431997"/>
              <a:ext cx="88714" cy="51257"/>
            </a:xfrm>
            <a:custGeom>
              <a:avLst/>
              <a:gdLst>
                <a:gd name="T0" fmla="*/ 90 w 90"/>
                <a:gd name="T1" fmla="*/ 52 h 52"/>
                <a:gd name="T2" fmla="*/ 0 w 90"/>
                <a:gd name="T3" fmla="*/ 52 h 52"/>
                <a:gd name="T4" fmla="*/ 0 w 90"/>
                <a:gd name="T5" fmla="*/ 43 h 52"/>
                <a:gd name="T6" fmla="*/ 81 w 90"/>
                <a:gd name="T7" fmla="*/ 43 h 52"/>
                <a:gd name="T8" fmla="*/ 81 w 90"/>
                <a:gd name="T9" fmla="*/ 0 h 52"/>
                <a:gd name="T10" fmla="*/ 90 w 90"/>
                <a:gd name="T11" fmla="*/ 0 h 52"/>
                <a:gd name="T12" fmla="*/ 90 w 90"/>
                <a:gd name="T13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52">
                  <a:moveTo>
                    <a:pt x="90" y="52"/>
                  </a:moveTo>
                  <a:lnTo>
                    <a:pt x="0" y="52"/>
                  </a:lnTo>
                  <a:lnTo>
                    <a:pt x="0" y="43"/>
                  </a:lnTo>
                  <a:lnTo>
                    <a:pt x="81" y="43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Freeform 61"/>
            <p:cNvSpPr/>
            <p:nvPr/>
          </p:nvSpPr>
          <p:spPr bwMode="auto">
            <a:xfrm>
              <a:off x="6071357" y="23600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/>
            <p:nvPr/>
          </p:nvSpPr>
          <p:spPr bwMode="auto">
            <a:xfrm>
              <a:off x="6071357" y="2252597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63"/>
            <p:cNvSpPr/>
            <p:nvPr/>
          </p:nvSpPr>
          <p:spPr bwMode="auto">
            <a:xfrm>
              <a:off x="6071357" y="2180640"/>
              <a:ext cx="88714" cy="56186"/>
            </a:xfrm>
            <a:custGeom>
              <a:avLst/>
              <a:gdLst>
                <a:gd name="T0" fmla="*/ 0 w 90"/>
                <a:gd name="T1" fmla="*/ 2 h 57"/>
                <a:gd name="T2" fmla="*/ 10 w 90"/>
                <a:gd name="T3" fmla="*/ 2 h 57"/>
                <a:gd name="T4" fmla="*/ 10 w 90"/>
                <a:gd name="T5" fmla="*/ 47 h 57"/>
                <a:gd name="T6" fmla="*/ 41 w 90"/>
                <a:gd name="T7" fmla="*/ 47 h 57"/>
                <a:gd name="T8" fmla="*/ 41 w 90"/>
                <a:gd name="T9" fmla="*/ 17 h 57"/>
                <a:gd name="T10" fmla="*/ 48 w 90"/>
                <a:gd name="T11" fmla="*/ 17 h 57"/>
                <a:gd name="T12" fmla="*/ 48 w 90"/>
                <a:gd name="T13" fmla="*/ 47 h 57"/>
                <a:gd name="T14" fmla="*/ 81 w 90"/>
                <a:gd name="T15" fmla="*/ 47 h 57"/>
                <a:gd name="T16" fmla="*/ 81 w 90"/>
                <a:gd name="T17" fmla="*/ 0 h 57"/>
                <a:gd name="T18" fmla="*/ 90 w 90"/>
                <a:gd name="T19" fmla="*/ 0 h 57"/>
                <a:gd name="T20" fmla="*/ 90 w 90"/>
                <a:gd name="T21" fmla="*/ 57 h 57"/>
                <a:gd name="T22" fmla="*/ 0 w 90"/>
                <a:gd name="T23" fmla="*/ 57 h 57"/>
                <a:gd name="T24" fmla="*/ 0 w 90"/>
                <a:gd name="T25" fmla="*/ 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57">
                  <a:moveTo>
                    <a:pt x="0" y="2"/>
                  </a:moveTo>
                  <a:lnTo>
                    <a:pt x="10" y="2"/>
                  </a:lnTo>
                  <a:lnTo>
                    <a:pt x="10" y="47"/>
                  </a:lnTo>
                  <a:lnTo>
                    <a:pt x="41" y="47"/>
                  </a:lnTo>
                  <a:lnTo>
                    <a:pt x="41" y="17"/>
                  </a:lnTo>
                  <a:lnTo>
                    <a:pt x="48" y="17"/>
                  </a:lnTo>
                  <a:lnTo>
                    <a:pt x="48" y="47"/>
                  </a:lnTo>
                  <a:lnTo>
                    <a:pt x="81" y="47"/>
                  </a:lnTo>
                  <a:lnTo>
                    <a:pt x="81" y="0"/>
                  </a:lnTo>
                  <a:lnTo>
                    <a:pt x="90" y="0"/>
                  </a:lnTo>
                  <a:lnTo>
                    <a:pt x="90" y="57"/>
                  </a:lnTo>
                  <a:lnTo>
                    <a:pt x="0" y="57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64"/>
            <p:cNvSpPr/>
            <p:nvPr/>
          </p:nvSpPr>
          <p:spPr bwMode="auto">
            <a:xfrm>
              <a:off x="6071357" y="2108683"/>
              <a:ext cx="88714" cy="65057"/>
            </a:xfrm>
            <a:custGeom>
              <a:avLst/>
              <a:gdLst>
                <a:gd name="T0" fmla="*/ 90 w 90"/>
                <a:gd name="T1" fmla="*/ 54 h 66"/>
                <a:gd name="T2" fmla="*/ 90 w 90"/>
                <a:gd name="T3" fmla="*/ 66 h 66"/>
                <a:gd name="T4" fmla="*/ 43 w 90"/>
                <a:gd name="T5" fmla="*/ 40 h 66"/>
                <a:gd name="T6" fmla="*/ 0 w 90"/>
                <a:gd name="T7" fmla="*/ 64 h 66"/>
                <a:gd name="T8" fmla="*/ 0 w 90"/>
                <a:gd name="T9" fmla="*/ 52 h 66"/>
                <a:gd name="T10" fmla="*/ 33 w 90"/>
                <a:gd name="T11" fmla="*/ 33 h 66"/>
                <a:gd name="T12" fmla="*/ 0 w 90"/>
                <a:gd name="T13" fmla="*/ 14 h 66"/>
                <a:gd name="T14" fmla="*/ 0 w 90"/>
                <a:gd name="T15" fmla="*/ 4 h 66"/>
                <a:gd name="T16" fmla="*/ 43 w 90"/>
                <a:gd name="T17" fmla="*/ 28 h 66"/>
                <a:gd name="T18" fmla="*/ 90 w 90"/>
                <a:gd name="T19" fmla="*/ 0 h 66"/>
                <a:gd name="T20" fmla="*/ 90 w 90"/>
                <a:gd name="T21" fmla="*/ 11 h 66"/>
                <a:gd name="T22" fmla="*/ 52 w 90"/>
                <a:gd name="T23" fmla="*/ 33 h 66"/>
                <a:gd name="T24" fmla="*/ 90 w 90"/>
                <a:gd name="T25" fmla="*/ 5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0" h="66">
                  <a:moveTo>
                    <a:pt x="90" y="54"/>
                  </a:moveTo>
                  <a:lnTo>
                    <a:pt x="90" y="66"/>
                  </a:lnTo>
                  <a:lnTo>
                    <a:pt x="43" y="40"/>
                  </a:lnTo>
                  <a:lnTo>
                    <a:pt x="0" y="64"/>
                  </a:lnTo>
                  <a:lnTo>
                    <a:pt x="0" y="52"/>
                  </a:lnTo>
                  <a:lnTo>
                    <a:pt x="33" y="33"/>
                  </a:lnTo>
                  <a:lnTo>
                    <a:pt x="0" y="14"/>
                  </a:lnTo>
                  <a:lnTo>
                    <a:pt x="0" y="4"/>
                  </a:lnTo>
                  <a:lnTo>
                    <a:pt x="43" y="28"/>
                  </a:lnTo>
                  <a:lnTo>
                    <a:pt x="90" y="0"/>
                  </a:lnTo>
                  <a:lnTo>
                    <a:pt x="90" y="11"/>
                  </a:lnTo>
                  <a:lnTo>
                    <a:pt x="52" y="33"/>
                  </a:lnTo>
                  <a:lnTo>
                    <a:pt x="90" y="54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5"/>
            <p:cNvSpPr/>
            <p:nvPr/>
          </p:nvSpPr>
          <p:spPr bwMode="auto">
            <a:xfrm>
              <a:off x="6071357" y="2042640"/>
              <a:ext cx="88714" cy="61114"/>
            </a:xfrm>
            <a:custGeom>
              <a:avLst/>
              <a:gdLst>
                <a:gd name="T0" fmla="*/ 10 w 90"/>
                <a:gd name="T1" fmla="*/ 26 h 62"/>
                <a:gd name="T2" fmla="*/ 90 w 90"/>
                <a:gd name="T3" fmla="*/ 26 h 62"/>
                <a:gd name="T4" fmla="*/ 90 w 90"/>
                <a:gd name="T5" fmla="*/ 36 h 62"/>
                <a:gd name="T6" fmla="*/ 10 w 90"/>
                <a:gd name="T7" fmla="*/ 36 h 62"/>
                <a:gd name="T8" fmla="*/ 10 w 90"/>
                <a:gd name="T9" fmla="*/ 62 h 62"/>
                <a:gd name="T10" fmla="*/ 0 w 90"/>
                <a:gd name="T11" fmla="*/ 62 h 62"/>
                <a:gd name="T12" fmla="*/ 0 w 90"/>
                <a:gd name="T13" fmla="*/ 0 h 62"/>
                <a:gd name="T14" fmla="*/ 10 w 90"/>
                <a:gd name="T15" fmla="*/ 0 h 62"/>
                <a:gd name="T16" fmla="*/ 10 w 90"/>
                <a:gd name="T17" fmla="*/ 26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62">
                  <a:moveTo>
                    <a:pt x="10" y="26"/>
                  </a:moveTo>
                  <a:lnTo>
                    <a:pt x="90" y="26"/>
                  </a:lnTo>
                  <a:lnTo>
                    <a:pt x="90" y="36"/>
                  </a:lnTo>
                  <a:lnTo>
                    <a:pt x="10" y="36"/>
                  </a:lnTo>
                  <a:lnTo>
                    <a:pt x="10" y="62"/>
                  </a:lnTo>
                  <a:lnTo>
                    <a:pt x="0" y="62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0" y="26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Freeform 78"/>
            <p:cNvSpPr/>
            <p:nvPr/>
          </p:nvSpPr>
          <p:spPr bwMode="auto">
            <a:xfrm>
              <a:off x="5188158" y="3751866"/>
              <a:ext cx="196157" cy="428785"/>
            </a:xfrm>
            <a:custGeom>
              <a:avLst/>
              <a:gdLst>
                <a:gd name="T0" fmla="*/ 4 w 84"/>
                <a:gd name="T1" fmla="*/ 184 h 184"/>
                <a:gd name="T2" fmla="*/ 4 w 84"/>
                <a:gd name="T3" fmla="*/ 168 h 184"/>
                <a:gd name="T4" fmla="*/ 35 w 84"/>
                <a:gd name="T5" fmla="*/ 168 h 184"/>
                <a:gd name="T6" fmla="*/ 35 w 84"/>
                <a:gd name="T7" fmla="*/ 21 h 184"/>
                <a:gd name="T8" fmla="*/ 0 w 84"/>
                <a:gd name="T9" fmla="*/ 25 h 184"/>
                <a:gd name="T10" fmla="*/ 0 w 84"/>
                <a:gd name="T11" fmla="*/ 13 h 184"/>
                <a:gd name="T12" fmla="*/ 35 w 84"/>
                <a:gd name="T13" fmla="*/ 0 h 184"/>
                <a:gd name="T14" fmla="*/ 53 w 84"/>
                <a:gd name="T15" fmla="*/ 0 h 184"/>
                <a:gd name="T16" fmla="*/ 53 w 84"/>
                <a:gd name="T17" fmla="*/ 168 h 184"/>
                <a:gd name="T18" fmla="*/ 84 w 84"/>
                <a:gd name="T19" fmla="*/ 168 h 184"/>
                <a:gd name="T20" fmla="*/ 84 w 84"/>
                <a:gd name="T21" fmla="*/ 184 h 184"/>
                <a:gd name="T22" fmla="*/ 4 w 84"/>
                <a:gd name="T23" fmla="*/ 184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184">
                  <a:moveTo>
                    <a:pt x="4" y="184"/>
                  </a:moveTo>
                  <a:cubicBezTo>
                    <a:pt x="4" y="168"/>
                    <a:pt x="4" y="168"/>
                    <a:pt x="4" y="168"/>
                  </a:cubicBezTo>
                  <a:cubicBezTo>
                    <a:pt x="35" y="168"/>
                    <a:pt x="35" y="168"/>
                    <a:pt x="35" y="16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3" y="9"/>
                    <a:pt x="27" y="5"/>
                    <a:pt x="35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3" y="168"/>
                    <a:pt x="53" y="168"/>
                    <a:pt x="53" y="168"/>
                  </a:cubicBezTo>
                  <a:cubicBezTo>
                    <a:pt x="84" y="168"/>
                    <a:pt x="84" y="168"/>
                    <a:pt x="84" y="168"/>
                  </a:cubicBezTo>
                  <a:cubicBezTo>
                    <a:pt x="84" y="184"/>
                    <a:pt x="84" y="184"/>
                    <a:pt x="84" y="184"/>
                  </a:cubicBezTo>
                  <a:lnTo>
                    <a:pt x="4" y="1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Freeform 79"/>
            <p:cNvSpPr/>
            <p:nvPr/>
          </p:nvSpPr>
          <p:spPr bwMode="auto">
            <a:xfrm>
              <a:off x="6878655" y="2903167"/>
              <a:ext cx="273042" cy="426814"/>
            </a:xfrm>
            <a:custGeom>
              <a:avLst/>
              <a:gdLst>
                <a:gd name="T0" fmla="*/ 117 w 117"/>
                <a:gd name="T1" fmla="*/ 183 h 183"/>
                <a:gd name="T2" fmla="*/ 0 w 117"/>
                <a:gd name="T3" fmla="*/ 183 h 183"/>
                <a:gd name="T4" fmla="*/ 0 w 117"/>
                <a:gd name="T5" fmla="*/ 164 h 183"/>
                <a:gd name="T6" fmla="*/ 98 w 117"/>
                <a:gd name="T7" fmla="*/ 48 h 183"/>
                <a:gd name="T8" fmla="*/ 62 w 117"/>
                <a:gd name="T9" fmla="*/ 15 h 183"/>
                <a:gd name="T10" fmla="*/ 19 w 117"/>
                <a:gd name="T11" fmla="*/ 54 h 183"/>
                <a:gd name="T12" fmla="*/ 1 w 117"/>
                <a:gd name="T13" fmla="*/ 50 h 183"/>
                <a:gd name="T14" fmla="*/ 62 w 117"/>
                <a:gd name="T15" fmla="*/ 0 h 183"/>
                <a:gd name="T16" fmla="*/ 117 w 117"/>
                <a:gd name="T17" fmla="*/ 48 h 183"/>
                <a:gd name="T18" fmla="*/ 19 w 117"/>
                <a:gd name="T19" fmla="*/ 167 h 183"/>
                <a:gd name="T20" fmla="*/ 117 w 117"/>
                <a:gd name="T21" fmla="*/ 167 h 183"/>
                <a:gd name="T22" fmla="*/ 117 w 117"/>
                <a:gd name="T23" fmla="*/ 18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7" h="183">
                  <a:moveTo>
                    <a:pt x="117" y="183"/>
                  </a:moveTo>
                  <a:cubicBezTo>
                    <a:pt x="0" y="183"/>
                    <a:pt x="0" y="183"/>
                    <a:pt x="0" y="183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31" y="100"/>
                    <a:pt x="98" y="97"/>
                    <a:pt x="98" y="48"/>
                  </a:cubicBezTo>
                  <a:cubicBezTo>
                    <a:pt x="98" y="27"/>
                    <a:pt x="85" y="15"/>
                    <a:pt x="62" y="15"/>
                  </a:cubicBezTo>
                  <a:cubicBezTo>
                    <a:pt x="36" y="15"/>
                    <a:pt x="22" y="36"/>
                    <a:pt x="19" y="54"/>
                  </a:cubicBezTo>
                  <a:cubicBezTo>
                    <a:pt x="1" y="50"/>
                    <a:pt x="1" y="50"/>
                    <a:pt x="1" y="50"/>
                  </a:cubicBezTo>
                  <a:cubicBezTo>
                    <a:pt x="7" y="25"/>
                    <a:pt x="22" y="0"/>
                    <a:pt x="62" y="0"/>
                  </a:cubicBezTo>
                  <a:cubicBezTo>
                    <a:pt x="92" y="0"/>
                    <a:pt x="117" y="17"/>
                    <a:pt x="117" y="48"/>
                  </a:cubicBezTo>
                  <a:cubicBezTo>
                    <a:pt x="117" y="103"/>
                    <a:pt x="38" y="118"/>
                    <a:pt x="19" y="167"/>
                  </a:cubicBezTo>
                  <a:cubicBezTo>
                    <a:pt x="117" y="167"/>
                    <a:pt x="117" y="167"/>
                    <a:pt x="117" y="167"/>
                  </a:cubicBezTo>
                  <a:lnTo>
                    <a:pt x="117" y="1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80"/>
            <p:cNvSpPr/>
            <p:nvPr/>
          </p:nvSpPr>
          <p:spPr bwMode="auto">
            <a:xfrm>
              <a:off x="5029459" y="1938155"/>
              <a:ext cx="291771" cy="433714"/>
            </a:xfrm>
            <a:custGeom>
              <a:avLst/>
              <a:gdLst>
                <a:gd name="T0" fmla="*/ 14 w 125"/>
                <a:gd name="T1" fmla="*/ 140 h 186"/>
                <a:gd name="T2" fmla="*/ 64 w 125"/>
                <a:gd name="T3" fmla="*/ 170 h 186"/>
                <a:gd name="T4" fmla="*/ 106 w 125"/>
                <a:gd name="T5" fmla="*/ 135 h 186"/>
                <a:gd name="T6" fmla="*/ 55 w 125"/>
                <a:gd name="T7" fmla="*/ 94 h 186"/>
                <a:gd name="T8" fmla="*/ 38 w 125"/>
                <a:gd name="T9" fmla="*/ 94 h 186"/>
                <a:gd name="T10" fmla="*/ 38 w 125"/>
                <a:gd name="T11" fmla="*/ 79 h 186"/>
                <a:gd name="T12" fmla="*/ 48 w 125"/>
                <a:gd name="T13" fmla="*/ 79 h 186"/>
                <a:gd name="T14" fmla="*/ 100 w 125"/>
                <a:gd name="T15" fmla="*/ 45 h 186"/>
                <a:gd name="T16" fmla="*/ 67 w 125"/>
                <a:gd name="T17" fmla="*/ 15 h 186"/>
                <a:gd name="T18" fmla="*/ 23 w 125"/>
                <a:gd name="T19" fmla="*/ 40 h 186"/>
                <a:gd name="T20" fmla="*/ 9 w 125"/>
                <a:gd name="T21" fmla="*/ 30 h 186"/>
                <a:gd name="T22" fmla="*/ 67 w 125"/>
                <a:gd name="T23" fmla="*/ 0 h 186"/>
                <a:gd name="T24" fmla="*/ 119 w 125"/>
                <a:gd name="T25" fmla="*/ 45 h 186"/>
                <a:gd name="T26" fmla="*/ 91 w 125"/>
                <a:gd name="T27" fmla="*/ 85 h 186"/>
                <a:gd name="T28" fmla="*/ 125 w 125"/>
                <a:gd name="T29" fmla="*/ 133 h 186"/>
                <a:gd name="T30" fmla="*/ 64 w 125"/>
                <a:gd name="T31" fmla="*/ 186 h 186"/>
                <a:gd name="T32" fmla="*/ 0 w 125"/>
                <a:gd name="T33" fmla="*/ 150 h 186"/>
                <a:gd name="T34" fmla="*/ 14 w 125"/>
                <a:gd name="T35" fmla="*/ 14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5" h="186">
                  <a:moveTo>
                    <a:pt x="14" y="140"/>
                  </a:moveTo>
                  <a:cubicBezTo>
                    <a:pt x="28" y="159"/>
                    <a:pt x="45" y="170"/>
                    <a:pt x="64" y="170"/>
                  </a:cubicBezTo>
                  <a:cubicBezTo>
                    <a:pt x="90" y="170"/>
                    <a:pt x="106" y="157"/>
                    <a:pt x="106" y="135"/>
                  </a:cubicBezTo>
                  <a:cubicBezTo>
                    <a:pt x="106" y="110"/>
                    <a:pt x="91" y="94"/>
                    <a:pt x="55" y="94"/>
                  </a:cubicBezTo>
                  <a:cubicBezTo>
                    <a:pt x="38" y="94"/>
                    <a:pt x="38" y="94"/>
                    <a:pt x="38" y="94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48" y="79"/>
                    <a:pt x="48" y="79"/>
                    <a:pt x="48" y="79"/>
                  </a:cubicBezTo>
                  <a:cubicBezTo>
                    <a:pt x="84" y="79"/>
                    <a:pt x="100" y="67"/>
                    <a:pt x="100" y="45"/>
                  </a:cubicBezTo>
                  <a:cubicBezTo>
                    <a:pt x="100" y="27"/>
                    <a:pt x="84" y="15"/>
                    <a:pt x="67" y="15"/>
                  </a:cubicBezTo>
                  <a:cubicBezTo>
                    <a:pt x="45" y="15"/>
                    <a:pt x="35" y="25"/>
                    <a:pt x="23" y="4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21" y="13"/>
                    <a:pt x="38" y="0"/>
                    <a:pt x="67" y="0"/>
                  </a:cubicBezTo>
                  <a:cubicBezTo>
                    <a:pt x="99" y="0"/>
                    <a:pt x="119" y="16"/>
                    <a:pt x="119" y="45"/>
                  </a:cubicBezTo>
                  <a:cubicBezTo>
                    <a:pt x="119" y="67"/>
                    <a:pt x="105" y="79"/>
                    <a:pt x="91" y="85"/>
                  </a:cubicBezTo>
                  <a:cubicBezTo>
                    <a:pt x="119" y="96"/>
                    <a:pt x="125" y="116"/>
                    <a:pt x="125" y="133"/>
                  </a:cubicBezTo>
                  <a:cubicBezTo>
                    <a:pt x="125" y="164"/>
                    <a:pt x="102" y="186"/>
                    <a:pt x="64" y="186"/>
                  </a:cubicBezTo>
                  <a:cubicBezTo>
                    <a:pt x="29" y="186"/>
                    <a:pt x="8" y="164"/>
                    <a:pt x="0" y="150"/>
                  </a:cubicBezTo>
                  <a:lnTo>
                    <a:pt x="14" y="14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866730" y="3139444"/>
            <a:ext cx="3198741" cy="617492"/>
            <a:chOff x="7665253" y="2591639"/>
            <a:chExt cx="3033214" cy="585537"/>
          </a:xfrm>
        </p:grpSpPr>
        <p:sp>
          <p:nvSpPr>
            <p:cNvPr id="83" name="TextBox 82"/>
            <p:cNvSpPr txBox="1"/>
            <p:nvPr/>
          </p:nvSpPr>
          <p:spPr>
            <a:xfrm>
              <a:off x="7665253" y="259163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Rectangle 83"/>
            <p:cNvSpPr/>
            <p:nvPr/>
          </p:nvSpPr>
          <p:spPr>
            <a:xfrm>
              <a:off x="7665253" y="2821484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970757" y="2273123"/>
            <a:ext cx="3198741" cy="612464"/>
            <a:chOff x="1358936" y="1745737"/>
            <a:chExt cx="3033214" cy="580768"/>
          </a:xfrm>
        </p:grpSpPr>
        <p:sp>
          <p:nvSpPr>
            <p:cNvPr id="85" name="TextBox 84"/>
            <p:cNvSpPr txBox="1"/>
            <p:nvPr/>
          </p:nvSpPr>
          <p:spPr>
            <a:xfrm>
              <a:off x="2995793" y="1745737"/>
              <a:ext cx="136683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Rectangle 85"/>
            <p:cNvSpPr/>
            <p:nvPr/>
          </p:nvSpPr>
          <p:spPr>
            <a:xfrm>
              <a:off x="1358936" y="1970814"/>
              <a:ext cx="3033214" cy="355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970757" y="3649034"/>
            <a:ext cx="3198741" cy="609221"/>
            <a:chOff x="1358936" y="3460009"/>
            <a:chExt cx="3033214" cy="577694"/>
          </a:xfrm>
        </p:grpSpPr>
        <p:sp>
          <p:nvSpPr>
            <p:cNvPr id="87" name="TextBox 86"/>
            <p:cNvSpPr txBox="1"/>
            <p:nvPr/>
          </p:nvSpPr>
          <p:spPr>
            <a:xfrm>
              <a:off x="2995793" y="3460009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358936" y="3682011"/>
              <a:ext cx="3033214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387723" y="5021699"/>
            <a:ext cx="4105471" cy="1297103"/>
            <a:chOff x="873251" y="5128108"/>
            <a:chExt cx="3893022" cy="1229981"/>
          </a:xfrm>
        </p:grpSpPr>
        <p:sp>
          <p:nvSpPr>
            <p:cNvPr id="89" name="Rectangle 88"/>
            <p:cNvSpPr/>
            <p:nvPr/>
          </p:nvSpPr>
          <p:spPr>
            <a:xfrm>
              <a:off x="873251" y="5128108"/>
              <a:ext cx="3893022" cy="122998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ct val="120000"/>
                </a:lnSpc>
              </a:pPr>
              <a:endParaRPr lang="en-GB" sz="95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1083372" y="5440700"/>
              <a:ext cx="3478696" cy="3677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93" name="Freeform 92"/>
          <p:cNvSpPr>
            <a:spLocks noEditPoints="1"/>
          </p:cNvSpPr>
          <p:nvPr/>
        </p:nvSpPr>
        <p:spPr bwMode="auto">
          <a:xfrm>
            <a:off x="10386639" y="4601197"/>
            <a:ext cx="416574" cy="4387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Freeform 93"/>
          <p:cNvSpPr>
            <a:spLocks noEditPoints="1"/>
          </p:cNvSpPr>
          <p:nvPr/>
        </p:nvSpPr>
        <p:spPr bwMode="auto">
          <a:xfrm>
            <a:off x="8188864" y="4601196"/>
            <a:ext cx="396449" cy="40450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Freeform 94"/>
          <p:cNvSpPr>
            <a:spLocks noEditPoints="1"/>
          </p:cNvSpPr>
          <p:nvPr/>
        </p:nvSpPr>
        <p:spPr bwMode="auto">
          <a:xfrm>
            <a:off x="9330158" y="4538414"/>
            <a:ext cx="401292" cy="467282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8034986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9164712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10234453" y="5137485"/>
            <a:ext cx="831018" cy="2948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 animBg="1"/>
      <p:bldP spid="94" grpId="0" animBg="1"/>
      <p:bldP spid="95" grpId="0" animBg="1"/>
      <p:bldP spid="96" grpId="0"/>
      <p:bldP spid="97" grpId="0"/>
      <p:bldP spid="9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/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/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/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/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/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/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/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/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/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/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/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/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/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/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/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/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/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/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/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/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/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/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/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/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/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/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/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/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/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/>
              <a:lstStyle/>
              <a:p>
                <a:pPr algn="just">
                  <a:lnSpc>
                    <a:spcPct val="120000"/>
                  </a:lnSpc>
                </a:pPr>
                <a:endParaRPr lang="en-GB" sz="95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02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0"/>
          <p:cNvSpPr/>
          <p:nvPr/>
        </p:nvSpPr>
        <p:spPr bwMode="auto">
          <a:xfrm>
            <a:off x="5885903" y="3481731"/>
            <a:ext cx="1373301" cy="1386256"/>
          </a:xfrm>
          <a:custGeom>
            <a:avLst/>
            <a:gdLst/>
            <a:ahLst/>
            <a:cxnLst>
              <a:cxn ang="0">
                <a:pos x="0" y="397"/>
              </a:cxn>
              <a:cxn ang="0">
                <a:pos x="0" y="345"/>
              </a:cxn>
              <a:cxn ang="0">
                <a:pos x="46" y="299"/>
              </a:cxn>
              <a:cxn ang="0">
                <a:pos x="46" y="98"/>
              </a:cxn>
              <a:cxn ang="0">
                <a:pos x="145" y="0"/>
              </a:cxn>
              <a:cxn ang="0">
                <a:pos x="394" y="0"/>
              </a:cxn>
              <a:cxn ang="0">
                <a:pos x="394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299"/>
              </a:cxn>
              <a:cxn ang="0">
                <a:pos x="0" y="397"/>
              </a:cxn>
            </a:cxnLst>
            <a:rect l="0" t="0" r="r" b="b"/>
            <a:pathLst>
              <a:path w="394" h="397">
                <a:moveTo>
                  <a:pt x="0" y="397"/>
                </a:moveTo>
                <a:cubicBezTo>
                  <a:pt x="0" y="345"/>
                  <a:pt x="0" y="345"/>
                  <a:pt x="0" y="345"/>
                </a:cubicBezTo>
                <a:cubicBezTo>
                  <a:pt x="26" y="345"/>
                  <a:pt x="46" y="324"/>
                  <a:pt x="46" y="29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2"/>
                  <a:pt x="394" y="52"/>
                  <a:pt x="394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299"/>
                  <a:pt x="98" y="299"/>
                  <a:pt x="98" y="299"/>
                </a:cubicBezTo>
                <a:cubicBezTo>
                  <a:pt x="98" y="353"/>
                  <a:pt x="54" y="397"/>
                  <a:pt x="0" y="397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4"/>
          <p:cNvSpPr/>
          <p:nvPr/>
        </p:nvSpPr>
        <p:spPr bwMode="auto">
          <a:xfrm>
            <a:off x="8373280" y="3605095"/>
            <a:ext cx="1116347" cy="803251"/>
          </a:xfrm>
          <a:custGeom>
            <a:avLst/>
            <a:gdLst/>
            <a:ahLst/>
            <a:cxnLst>
              <a:cxn ang="0">
                <a:pos x="0" y="230"/>
              </a:cxn>
              <a:cxn ang="0">
                <a:pos x="0" y="178"/>
              </a:cxn>
              <a:cxn ang="0">
                <a:pos x="46" y="132"/>
              </a:cxn>
              <a:cxn ang="0">
                <a:pos x="46" y="98"/>
              </a:cxn>
              <a:cxn ang="0">
                <a:pos x="144" y="0"/>
              </a:cxn>
              <a:cxn ang="0">
                <a:pos x="320" y="0"/>
              </a:cxn>
              <a:cxn ang="0">
                <a:pos x="320" y="52"/>
              </a:cxn>
              <a:cxn ang="0">
                <a:pos x="144" y="52"/>
              </a:cxn>
              <a:cxn ang="0">
                <a:pos x="98" y="98"/>
              </a:cxn>
              <a:cxn ang="0">
                <a:pos x="98" y="132"/>
              </a:cxn>
              <a:cxn ang="0">
                <a:pos x="0" y="230"/>
              </a:cxn>
            </a:cxnLst>
            <a:rect l="0" t="0" r="r" b="b"/>
            <a:pathLst>
              <a:path w="320" h="230">
                <a:moveTo>
                  <a:pt x="0" y="230"/>
                </a:moveTo>
                <a:cubicBezTo>
                  <a:pt x="0" y="178"/>
                  <a:pt x="0" y="178"/>
                  <a:pt x="0" y="178"/>
                </a:cubicBezTo>
                <a:cubicBezTo>
                  <a:pt x="25" y="178"/>
                  <a:pt x="46" y="157"/>
                  <a:pt x="46" y="132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4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4" y="52"/>
                  <a:pt x="144" y="52"/>
                  <a:pt x="144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132"/>
                  <a:pt x="98" y="132"/>
                  <a:pt x="98" y="132"/>
                </a:cubicBezTo>
                <a:cubicBezTo>
                  <a:pt x="98" y="186"/>
                  <a:pt x="54" y="230"/>
                  <a:pt x="0" y="230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8"/>
          <p:cNvSpPr/>
          <p:nvPr/>
        </p:nvSpPr>
        <p:spPr bwMode="auto">
          <a:xfrm>
            <a:off x="7254775" y="3486416"/>
            <a:ext cx="1118505" cy="917693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/>
          <p:nvPr/>
        </p:nvSpPr>
        <p:spPr bwMode="auto">
          <a:xfrm>
            <a:off x="3653208" y="3955887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30"/>
          <p:cNvSpPr>
            <a:spLocks noEditPoints="1"/>
          </p:cNvSpPr>
          <p:nvPr/>
        </p:nvSpPr>
        <p:spPr bwMode="auto">
          <a:xfrm>
            <a:off x="1613141" y="4807906"/>
            <a:ext cx="997586" cy="997586"/>
          </a:xfrm>
          <a:custGeom>
            <a:avLst/>
            <a:gdLst/>
            <a:ahLst/>
            <a:cxnLst>
              <a:cxn ang="0">
                <a:pos x="143" y="286"/>
              </a:cxn>
              <a:cxn ang="0">
                <a:pos x="0" y="143"/>
              </a:cxn>
              <a:cxn ang="0">
                <a:pos x="143" y="0"/>
              </a:cxn>
              <a:cxn ang="0">
                <a:pos x="286" y="143"/>
              </a:cxn>
              <a:cxn ang="0">
                <a:pos x="143" y="286"/>
              </a:cxn>
              <a:cxn ang="0">
                <a:pos x="143" y="52"/>
              </a:cxn>
              <a:cxn ang="0">
                <a:pos x="52" y="143"/>
              </a:cxn>
              <a:cxn ang="0">
                <a:pos x="143" y="234"/>
              </a:cxn>
              <a:cxn ang="0">
                <a:pos x="234" y="143"/>
              </a:cxn>
              <a:cxn ang="0">
                <a:pos x="143" y="52"/>
              </a:cxn>
            </a:cxnLst>
            <a:rect l="0" t="0" r="r" b="b"/>
            <a:pathLst>
              <a:path w="286" h="286">
                <a:moveTo>
                  <a:pt x="143" y="286"/>
                </a:moveTo>
                <a:cubicBezTo>
                  <a:pt x="65" y="286"/>
                  <a:pt x="0" y="222"/>
                  <a:pt x="0" y="143"/>
                </a:cubicBezTo>
                <a:cubicBezTo>
                  <a:pt x="0" y="64"/>
                  <a:pt x="65" y="0"/>
                  <a:pt x="143" y="0"/>
                </a:cubicBezTo>
                <a:cubicBezTo>
                  <a:pt x="222" y="0"/>
                  <a:pt x="286" y="64"/>
                  <a:pt x="286" y="143"/>
                </a:cubicBezTo>
                <a:cubicBezTo>
                  <a:pt x="286" y="222"/>
                  <a:pt x="222" y="286"/>
                  <a:pt x="143" y="286"/>
                </a:cubicBezTo>
                <a:moveTo>
                  <a:pt x="143" y="52"/>
                </a:moveTo>
                <a:cubicBezTo>
                  <a:pt x="93" y="52"/>
                  <a:pt x="52" y="93"/>
                  <a:pt x="52" y="143"/>
                </a:cubicBezTo>
                <a:cubicBezTo>
                  <a:pt x="52" y="193"/>
                  <a:pt x="93" y="234"/>
                  <a:pt x="143" y="234"/>
                </a:cubicBezTo>
                <a:cubicBezTo>
                  <a:pt x="193" y="234"/>
                  <a:pt x="234" y="193"/>
                  <a:pt x="234" y="143"/>
                </a:cubicBezTo>
                <a:cubicBezTo>
                  <a:pt x="234" y="93"/>
                  <a:pt x="193" y="52"/>
                  <a:pt x="143" y="52"/>
                </a:cubicBezTo>
              </a:path>
            </a:pathLst>
          </a:custGeom>
          <a:solidFill>
            <a:schemeClr val="accent1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97353" y="5132965"/>
            <a:ext cx="829163" cy="3323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2017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167234" y="3551965"/>
            <a:ext cx="184731" cy="2400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92419" y="5232100"/>
            <a:ext cx="1060789" cy="17474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18"/>
          <p:cNvSpPr/>
          <p:nvPr/>
        </p:nvSpPr>
        <p:spPr bwMode="auto">
          <a:xfrm>
            <a:off x="4767341" y="3955830"/>
            <a:ext cx="1118505" cy="924652"/>
          </a:xfrm>
          <a:custGeom>
            <a:avLst/>
            <a:gdLst/>
            <a:ahLst/>
            <a:cxnLst>
              <a:cxn ang="0">
                <a:pos x="321" y="263"/>
              </a:cxn>
              <a:cxn ang="0">
                <a:pos x="145" y="263"/>
              </a:cxn>
              <a:cxn ang="0">
                <a:pos x="47" y="165"/>
              </a:cxn>
              <a:cxn ang="0">
                <a:pos x="47" y="98"/>
              </a:cxn>
              <a:cxn ang="0">
                <a:pos x="0" y="52"/>
              </a:cxn>
              <a:cxn ang="0">
                <a:pos x="0" y="0"/>
              </a:cxn>
              <a:cxn ang="0">
                <a:pos x="99" y="98"/>
              </a:cxn>
              <a:cxn ang="0">
                <a:pos x="99" y="165"/>
              </a:cxn>
              <a:cxn ang="0">
                <a:pos x="145" y="211"/>
              </a:cxn>
              <a:cxn ang="0">
                <a:pos x="321" y="211"/>
              </a:cxn>
              <a:cxn ang="0">
                <a:pos x="321" y="263"/>
              </a:cxn>
            </a:cxnLst>
            <a:rect l="0" t="0" r="r" b="b"/>
            <a:pathLst>
              <a:path w="321" h="263">
                <a:moveTo>
                  <a:pt x="321" y="263"/>
                </a:moveTo>
                <a:cubicBezTo>
                  <a:pt x="145" y="263"/>
                  <a:pt x="145" y="263"/>
                  <a:pt x="145" y="263"/>
                </a:cubicBezTo>
                <a:cubicBezTo>
                  <a:pt x="91" y="263"/>
                  <a:pt x="47" y="219"/>
                  <a:pt x="47" y="165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73"/>
                  <a:pt x="26" y="52"/>
                  <a:pt x="0" y="52"/>
                </a:cubicBezTo>
                <a:cubicBezTo>
                  <a:pt x="0" y="0"/>
                  <a:pt x="0" y="0"/>
                  <a:pt x="0" y="0"/>
                </a:cubicBezTo>
                <a:cubicBezTo>
                  <a:pt x="55" y="0"/>
                  <a:pt x="99" y="44"/>
                  <a:pt x="99" y="98"/>
                </a:cubicBezTo>
                <a:cubicBezTo>
                  <a:pt x="99" y="165"/>
                  <a:pt x="99" y="165"/>
                  <a:pt x="99" y="165"/>
                </a:cubicBezTo>
                <a:cubicBezTo>
                  <a:pt x="99" y="190"/>
                  <a:pt x="119" y="211"/>
                  <a:pt x="145" y="211"/>
                </a:cubicBezTo>
                <a:cubicBezTo>
                  <a:pt x="321" y="211"/>
                  <a:pt x="321" y="211"/>
                  <a:pt x="321" y="211"/>
                </a:cubicBezTo>
                <a:cubicBezTo>
                  <a:pt x="321" y="263"/>
                  <a:pt x="321" y="263"/>
                  <a:pt x="321" y="263"/>
                </a:cubicBezTo>
              </a:path>
            </a:pathLst>
          </a:custGeom>
          <a:solidFill>
            <a:schemeClr val="accent2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16"/>
          <p:cNvSpPr/>
          <p:nvPr/>
        </p:nvSpPr>
        <p:spPr bwMode="auto">
          <a:xfrm>
            <a:off x="9482248" y="2326294"/>
            <a:ext cx="1116347" cy="1453194"/>
          </a:xfrm>
          <a:custGeom>
            <a:avLst/>
            <a:gdLst/>
            <a:ahLst/>
            <a:cxnLst>
              <a:cxn ang="0">
                <a:pos x="0" y="417"/>
              </a:cxn>
              <a:cxn ang="0">
                <a:pos x="0" y="365"/>
              </a:cxn>
              <a:cxn ang="0">
                <a:pos x="46" y="319"/>
              </a:cxn>
              <a:cxn ang="0">
                <a:pos x="46" y="98"/>
              </a:cxn>
              <a:cxn ang="0">
                <a:pos x="145" y="0"/>
              </a:cxn>
              <a:cxn ang="0">
                <a:pos x="320" y="0"/>
              </a:cxn>
              <a:cxn ang="0">
                <a:pos x="320" y="52"/>
              </a:cxn>
              <a:cxn ang="0">
                <a:pos x="145" y="52"/>
              </a:cxn>
              <a:cxn ang="0">
                <a:pos x="98" y="98"/>
              </a:cxn>
              <a:cxn ang="0">
                <a:pos x="98" y="319"/>
              </a:cxn>
              <a:cxn ang="0">
                <a:pos x="0" y="417"/>
              </a:cxn>
            </a:cxnLst>
            <a:rect l="0" t="0" r="r" b="b"/>
            <a:pathLst>
              <a:path w="320" h="417">
                <a:moveTo>
                  <a:pt x="0" y="417"/>
                </a:moveTo>
                <a:cubicBezTo>
                  <a:pt x="0" y="365"/>
                  <a:pt x="0" y="365"/>
                  <a:pt x="0" y="365"/>
                </a:cubicBezTo>
                <a:cubicBezTo>
                  <a:pt x="26" y="365"/>
                  <a:pt x="46" y="344"/>
                  <a:pt x="46" y="319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44"/>
                  <a:pt x="90" y="0"/>
                  <a:pt x="145" y="0"/>
                </a:cubicBezTo>
                <a:cubicBezTo>
                  <a:pt x="320" y="0"/>
                  <a:pt x="320" y="0"/>
                  <a:pt x="320" y="0"/>
                </a:cubicBezTo>
                <a:cubicBezTo>
                  <a:pt x="320" y="52"/>
                  <a:pt x="320" y="52"/>
                  <a:pt x="320" y="52"/>
                </a:cubicBezTo>
                <a:cubicBezTo>
                  <a:pt x="145" y="52"/>
                  <a:pt x="145" y="52"/>
                  <a:pt x="145" y="52"/>
                </a:cubicBezTo>
                <a:cubicBezTo>
                  <a:pt x="119" y="52"/>
                  <a:pt x="98" y="73"/>
                  <a:pt x="98" y="98"/>
                </a:cubicBezTo>
                <a:cubicBezTo>
                  <a:pt x="98" y="319"/>
                  <a:pt x="98" y="319"/>
                  <a:pt x="98" y="319"/>
                </a:cubicBezTo>
                <a:cubicBezTo>
                  <a:pt x="98" y="373"/>
                  <a:pt x="54" y="417"/>
                  <a:pt x="0" y="417"/>
                </a:cubicBezTo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vert="horz" wrap="square" lIns="83748" tIns="41874" rIns="83748" bIns="41874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ight Arrow 17"/>
          <p:cNvSpPr/>
          <p:nvPr/>
        </p:nvSpPr>
        <p:spPr>
          <a:xfrm>
            <a:off x="9966175" y="2229294"/>
            <a:ext cx="1203153" cy="379172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id-ID" sz="80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/>
          <p:nvPr/>
        </p:nvSpPr>
        <p:spPr>
          <a:xfrm>
            <a:off x="5116159" y="5536769"/>
            <a:ext cx="6180627" cy="135037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3903948" y="2926155"/>
            <a:ext cx="2029866" cy="778731"/>
            <a:chOff x="3379735" y="2343927"/>
            <a:chExt cx="2109071" cy="850259"/>
          </a:xfrm>
        </p:grpSpPr>
        <p:sp>
          <p:nvSpPr>
            <p:cNvPr id="40" name="Content Placeholder 2"/>
            <p:cNvSpPr txBox="1"/>
            <p:nvPr/>
          </p:nvSpPr>
          <p:spPr>
            <a:xfrm>
              <a:off x="3379735" y="2343927"/>
              <a:ext cx="1736273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itle 13"/>
            <p:cNvSpPr txBox="1"/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6606150" y="4482231"/>
            <a:ext cx="2029866" cy="764728"/>
            <a:chOff x="3379735" y="2359216"/>
            <a:chExt cx="2109071" cy="834970"/>
          </a:xfrm>
        </p:grpSpPr>
        <p:sp>
          <p:nvSpPr>
            <p:cNvPr id="49" name="Content Placeholder 2"/>
            <p:cNvSpPr txBox="1"/>
            <p:nvPr/>
          </p:nvSpPr>
          <p:spPr>
            <a:xfrm>
              <a:off x="3379735" y="2359216"/>
              <a:ext cx="1816029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Title 13"/>
            <p:cNvSpPr txBox="1"/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7473774" y="2387287"/>
            <a:ext cx="2029866" cy="772186"/>
            <a:chOff x="3379735" y="2351075"/>
            <a:chExt cx="2109071" cy="843113"/>
          </a:xfrm>
        </p:grpSpPr>
        <p:sp>
          <p:nvSpPr>
            <p:cNvPr id="52" name="Content Placeholder 2"/>
            <p:cNvSpPr txBox="1"/>
            <p:nvPr/>
          </p:nvSpPr>
          <p:spPr>
            <a:xfrm>
              <a:off x="3379736" y="2351075"/>
              <a:ext cx="1870455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Title 13"/>
            <p:cNvSpPr txBox="1"/>
            <p:nvPr/>
          </p:nvSpPr>
          <p:spPr>
            <a:xfrm>
              <a:off x="3379735" y="2710281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2"/>
          <p:cNvGrpSpPr/>
          <p:nvPr/>
        </p:nvGrpSpPr>
        <p:grpSpPr>
          <a:xfrm>
            <a:off x="1685522" y="3881414"/>
            <a:ext cx="2029866" cy="756218"/>
            <a:chOff x="3379735" y="2368508"/>
            <a:chExt cx="2109071" cy="825678"/>
          </a:xfrm>
        </p:grpSpPr>
        <p:sp>
          <p:nvSpPr>
            <p:cNvPr id="37" name="Content Placeholder 2"/>
            <p:cNvSpPr txBox="1"/>
            <p:nvPr/>
          </p:nvSpPr>
          <p:spPr>
            <a:xfrm>
              <a:off x="3382717" y="2368508"/>
              <a:ext cx="1665800" cy="282279"/>
            </a:xfrm>
            <a:prstGeom prst="rect">
              <a:avLst/>
            </a:prstGeom>
          </p:spPr>
          <p:txBody>
            <a:bodyPr vert="horz" lIns="0" tIns="0" rIns="0" bIns="0" rtlCol="0" anchor="t">
              <a:spAutoFit/>
            </a:bodyPr>
            <a:lstStyle>
              <a:lvl1pPr marL="0" indent="0" algn="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100" kern="1200" cap="none">
                  <a:solidFill>
                    <a:schemeClr val="tx1"/>
                  </a:solidFill>
                  <a:effectLst/>
                  <a:latin typeface="+mn-lt"/>
                  <a:ea typeface="+mn-ea"/>
                  <a:cs typeface="+mn-cs"/>
                </a:defRPr>
              </a:lvl1pPr>
              <a:lvl2pPr marL="457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20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2pPr>
              <a:lvl3pPr marL="914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8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3pPr>
              <a:lvl4pPr marL="1371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6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4pPr>
              <a:lvl5pPr marL="18288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5pPr>
              <a:lvl6pPr marL="22860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6pPr>
              <a:lvl7pPr marL="27432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7pPr>
              <a:lvl8pPr marL="32004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8pPr>
              <a:lvl9pPr marL="3657600" indent="0" algn="ctr" defTabSz="457200" rtl="0" eaLnBrk="1" latinLnBrk="0" hangingPunct="1">
                <a:spcBef>
                  <a:spcPct val="20000"/>
                </a:spcBef>
                <a:spcAft>
                  <a:spcPts val="600"/>
                </a:spcAft>
                <a:buClr>
                  <a:schemeClr val="accent1">
                    <a:lumMod val="75000"/>
                  </a:schemeClr>
                </a:buClr>
                <a:buSzPct val="145000"/>
                <a:buFont typeface="Arial" panose="020B0604020202020204"/>
                <a:buNone/>
                <a:defRPr sz="1400" kern="1200" cap="none">
                  <a:solidFill>
                    <a:schemeClr val="tx1">
                      <a:tint val="75000"/>
                    </a:schemeClr>
                  </a:solidFill>
                  <a:effectLst/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id-ID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itle 13"/>
            <p:cNvSpPr txBox="1"/>
            <p:nvPr/>
          </p:nvSpPr>
          <p:spPr>
            <a:xfrm>
              <a:off x="3379735" y="2710279"/>
              <a:ext cx="2109071" cy="483907"/>
            </a:xfrm>
            <a:prstGeom prst="rect">
              <a:avLst/>
            </a:prstGeom>
          </p:spPr>
          <p:txBody>
            <a:bodyPr vert="horz" lIns="0" tIns="0" rIns="0" bIns="0" rtlCol="0" anchor="ctr">
              <a:spAutoFit/>
            </a:bodyPr>
            <a:lstStyle>
              <a:lvl1pPr algn="l" defTabSz="914400" rtl="0" eaLnBrk="1" latinLnBrk="0" hangingPunct="1">
                <a:spcBef>
                  <a:spcPct val="0"/>
                </a:spcBef>
                <a:buNone/>
                <a:defRPr sz="3200" b="0" kern="1200">
                  <a:solidFill>
                    <a:schemeClr val="tx1">
                      <a:lumMod val="65000"/>
                      <a:lumOff val="35000"/>
                    </a:schemeClr>
                  </a:solidFill>
                  <a:latin typeface="Source Sans Pro Light" pitchFamily="34" charset="0"/>
                  <a:ea typeface="+mj-ea"/>
                  <a:cs typeface="+mj-cs"/>
                </a:defRPr>
              </a:lvl1pPr>
            </a:lstStyle>
            <a:p>
              <a:pPr algn="just">
                <a:lnSpc>
                  <a:spcPct val="120000"/>
                </a:lnSpc>
                <a:spcBef>
                  <a:spcPts val="0"/>
                </a:spcBef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216106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Freeform 6"/>
          <p:cNvSpPr/>
          <p:nvPr/>
        </p:nvSpPr>
        <p:spPr bwMode="auto">
          <a:xfrm>
            <a:off x="391694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6"/>
          <p:cNvSpPr/>
          <p:nvPr/>
        </p:nvSpPr>
        <p:spPr bwMode="auto">
          <a:xfrm>
            <a:off x="1596919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6"/>
          <p:cNvSpPr/>
          <p:nvPr/>
        </p:nvSpPr>
        <p:spPr bwMode="auto">
          <a:xfrm>
            <a:off x="2985576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Freeform 6"/>
          <p:cNvSpPr/>
          <p:nvPr/>
        </p:nvSpPr>
        <p:spPr bwMode="auto">
          <a:xfrm>
            <a:off x="4847477" y="2410127"/>
            <a:ext cx="1822613" cy="211485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5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Freeform 6"/>
          <p:cNvSpPr/>
          <p:nvPr/>
        </p:nvSpPr>
        <p:spPr bwMode="auto">
          <a:xfrm>
            <a:off x="5709227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6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Freeform 6"/>
          <p:cNvSpPr/>
          <p:nvPr/>
        </p:nvSpPr>
        <p:spPr bwMode="auto">
          <a:xfrm>
            <a:off x="6837046" y="2925387"/>
            <a:ext cx="1388657" cy="1599598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1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Freeform 6"/>
          <p:cNvSpPr/>
          <p:nvPr/>
        </p:nvSpPr>
        <p:spPr bwMode="auto">
          <a:xfrm>
            <a:off x="7549093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Freeform 6"/>
          <p:cNvSpPr/>
          <p:nvPr/>
        </p:nvSpPr>
        <p:spPr bwMode="auto">
          <a:xfrm>
            <a:off x="9427238" y="1965629"/>
            <a:ext cx="1822613" cy="255935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4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Freeform 6"/>
          <p:cNvSpPr/>
          <p:nvPr/>
        </p:nvSpPr>
        <p:spPr bwMode="auto">
          <a:xfrm>
            <a:off x="8410018" y="1645710"/>
            <a:ext cx="2050439" cy="2879275"/>
          </a:xfrm>
          <a:custGeom>
            <a:avLst/>
            <a:gdLst>
              <a:gd name="T0" fmla="*/ 3360 w 3360"/>
              <a:gd name="T1" fmla="*/ 2115 h 2115"/>
              <a:gd name="T2" fmla="*/ 1680 w 3360"/>
              <a:gd name="T3" fmla="*/ 0 h 2115"/>
              <a:gd name="T4" fmla="*/ 0 w 3360"/>
              <a:gd name="T5" fmla="*/ 2115 h 2115"/>
              <a:gd name="T6" fmla="*/ 3360 w 3360"/>
              <a:gd name="T7" fmla="*/ 2115 h 2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360" h="2115">
                <a:moveTo>
                  <a:pt x="3360" y="2115"/>
                </a:moveTo>
                <a:cubicBezTo>
                  <a:pt x="3360" y="2115"/>
                  <a:pt x="1956" y="1734"/>
                  <a:pt x="1680" y="0"/>
                </a:cubicBezTo>
                <a:cubicBezTo>
                  <a:pt x="1404" y="1734"/>
                  <a:pt x="0" y="2115"/>
                  <a:pt x="0" y="2115"/>
                </a:cubicBezTo>
                <a:lnTo>
                  <a:pt x="3360" y="2115"/>
                </a:lnTo>
                <a:close/>
              </a:path>
            </a:pathLst>
          </a:custGeom>
          <a:solidFill>
            <a:schemeClr val="accent3">
              <a:alpha val="90000"/>
            </a:schemeClr>
          </a:solidFill>
          <a:ln>
            <a:noFill/>
          </a:ln>
        </p:spPr>
        <p:txBody>
          <a:bodyPr vert="horz" wrap="square" lIns="111664" tIns="55832" rIns="111664" bIns="55832" numCol="1" anchor="t" anchorCtr="0" compatLnSpc="1"/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" name="Group 136"/>
          <p:cNvGrpSpPr/>
          <p:nvPr/>
        </p:nvGrpSpPr>
        <p:grpSpPr>
          <a:xfrm>
            <a:off x="1868586" y="4690312"/>
            <a:ext cx="769442" cy="850779"/>
            <a:chOff x="922980" y="3281022"/>
            <a:chExt cx="630089" cy="696693"/>
          </a:xfrm>
        </p:grpSpPr>
        <p:sp>
          <p:nvSpPr>
            <p:cNvPr id="57" name="Oval 56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59" name="TextBox 58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60" name="Straight Connector 5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Group 137"/>
          <p:cNvGrpSpPr/>
          <p:nvPr/>
        </p:nvGrpSpPr>
        <p:grpSpPr>
          <a:xfrm>
            <a:off x="2770796" y="4690307"/>
            <a:ext cx="769442" cy="1247802"/>
            <a:chOff x="1580321" y="3281022"/>
            <a:chExt cx="630089" cy="1021813"/>
          </a:xfrm>
        </p:grpSpPr>
        <p:sp>
          <p:nvSpPr>
            <p:cNvPr id="62" name="Oval 61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64" name="Straight Connector 63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TextBox 64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136"/>
          <p:cNvGrpSpPr/>
          <p:nvPr/>
        </p:nvGrpSpPr>
        <p:grpSpPr>
          <a:xfrm>
            <a:off x="3673005" y="4690312"/>
            <a:ext cx="769442" cy="850779"/>
            <a:chOff x="922980" y="3281022"/>
            <a:chExt cx="630089" cy="696693"/>
          </a:xfrm>
        </p:grpSpPr>
        <p:sp>
          <p:nvSpPr>
            <p:cNvPr id="102" name="Oval 10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04" name="TextBox 10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05" name="Straight Connector 10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37"/>
          <p:cNvGrpSpPr/>
          <p:nvPr/>
        </p:nvGrpSpPr>
        <p:grpSpPr>
          <a:xfrm>
            <a:off x="4575214" y="4690307"/>
            <a:ext cx="769442" cy="1247802"/>
            <a:chOff x="1580321" y="3281022"/>
            <a:chExt cx="630089" cy="1021813"/>
          </a:xfrm>
        </p:grpSpPr>
        <p:sp>
          <p:nvSpPr>
            <p:cNvPr id="107" name="Oval 10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6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09" name="Straight Connector 10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0" name="TextBox 10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8" name="Group 136"/>
          <p:cNvGrpSpPr/>
          <p:nvPr/>
        </p:nvGrpSpPr>
        <p:grpSpPr>
          <a:xfrm>
            <a:off x="5477423" y="4690312"/>
            <a:ext cx="769442" cy="850779"/>
            <a:chOff x="922980" y="3281022"/>
            <a:chExt cx="630089" cy="696693"/>
          </a:xfrm>
        </p:grpSpPr>
        <p:sp>
          <p:nvSpPr>
            <p:cNvPr id="112" name="Oval 11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9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14" name="TextBox 11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15" name="Straight Connector 11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0" name="Group 137"/>
          <p:cNvGrpSpPr/>
          <p:nvPr/>
        </p:nvGrpSpPr>
        <p:grpSpPr>
          <a:xfrm>
            <a:off x="6379632" y="4690307"/>
            <a:ext cx="769442" cy="1247802"/>
            <a:chOff x="1580321" y="3281022"/>
            <a:chExt cx="630089" cy="1021813"/>
          </a:xfrm>
        </p:grpSpPr>
        <p:sp>
          <p:nvSpPr>
            <p:cNvPr id="117" name="Oval 11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6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0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3" name="Group 136"/>
          <p:cNvGrpSpPr/>
          <p:nvPr/>
        </p:nvGrpSpPr>
        <p:grpSpPr>
          <a:xfrm>
            <a:off x="7281842" y="4690312"/>
            <a:ext cx="769442" cy="850779"/>
            <a:chOff x="922980" y="3281022"/>
            <a:chExt cx="630089" cy="696693"/>
          </a:xfrm>
        </p:grpSpPr>
        <p:sp>
          <p:nvSpPr>
            <p:cNvPr id="122" name="Oval 12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24" name="TextBox 12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25" name="Straight Connector 12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5" name="Group 137"/>
          <p:cNvGrpSpPr/>
          <p:nvPr/>
        </p:nvGrpSpPr>
        <p:grpSpPr>
          <a:xfrm>
            <a:off x="8184050" y="4690307"/>
            <a:ext cx="769442" cy="1247802"/>
            <a:chOff x="1580321" y="3281022"/>
            <a:chExt cx="630089" cy="1021813"/>
          </a:xfrm>
        </p:grpSpPr>
        <p:sp>
          <p:nvSpPr>
            <p:cNvPr id="127" name="Oval 12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6" name="Group 12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29" name="Straight Connector 12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" name="TextBox 12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33" name="Group 136"/>
          <p:cNvGrpSpPr/>
          <p:nvPr/>
        </p:nvGrpSpPr>
        <p:grpSpPr>
          <a:xfrm>
            <a:off x="9086260" y="4690312"/>
            <a:ext cx="769442" cy="850779"/>
            <a:chOff x="922980" y="3281022"/>
            <a:chExt cx="630089" cy="696693"/>
          </a:xfrm>
        </p:grpSpPr>
        <p:sp>
          <p:nvSpPr>
            <p:cNvPr id="132" name="Oval 131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20"/>
            <p:cNvGrpSpPr/>
            <p:nvPr/>
          </p:nvGrpSpPr>
          <p:grpSpPr>
            <a:xfrm>
              <a:off x="922980" y="3475474"/>
              <a:ext cx="630089" cy="502241"/>
              <a:chOff x="980587" y="3705902"/>
              <a:chExt cx="630089" cy="502241"/>
            </a:xfrm>
          </p:grpSpPr>
          <p:sp>
            <p:nvSpPr>
              <p:cNvPr id="134" name="TextBox 133"/>
              <p:cNvSpPr txBox="1"/>
              <p:nvPr/>
            </p:nvSpPr>
            <p:spPr>
              <a:xfrm>
                <a:off x="980587" y="405692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135" name="Straight Connector 134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6" name="Group 137"/>
          <p:cNvGrpSpPr/>
          <p:nvPr/>
        </p:nvGrpSpPr>
        <p:grpSpPr>
          <a:xfrm>
            <a:off x="9988465" y="4690307"/>
            <a:ext cx="769442" cy="1247802"/>
            <a:chOff x="1580321" y="3281022"/>
            <a:chExt cx="630089" cy="1021813"/>
          </a:xfrm>
        </p:grpSpPr>
        <p:sp>
          <p:nvSpPr>
            <p:cNvPr id="137" name="Oval 136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7"/>
            <p:cNvGrpSpPr/>
            <p:nvPr/>
          </p:nvGrpSpPr>
          <p:grpSpPr>
            <a:xfrm>
              <a:off x="1580321" y="3475474"/>
              <a:ext cx="630089" cy="827361"/>
              <a:chOff x="1629117" y="3705902"/>
              <a:chExt cx="630089" cy="827361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1893825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" name="TextBox 139"/>
              <p:cNvSpPr txBox="1"/>
              <p:nvPr/>
            </p:nvSpPr>
            <p:spPr>
              <a:xfrm>
                <a:off x="1629117" y="4382042"/>
                <a:ext cx="630089" cy="151221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替换文字内容</a:t>
                </a:r>
                <a:endParaRPr lang="en-US" sz="1000" b="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7" grpId="0" animBg="1"/>
      <p:bldP spid="22" grpId="0" animBg="1"/>
      <p:bldP spid="27" grpId="0" animBg="1"/>
      <p:bldP spid="28" grpId="0" animBg="1"/>
      <p:bldP spid="29" grpId="0" animBg="1"/>
      <p:bldP spid="31" grpId="0" animBg="1"/>
      <p:bldP spid="32" grpId="0" animBg="1"/>
      <p:bldP spid="3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/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/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/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/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5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tangle 89"/>
          <p:cNvSpPr/>
          <p:nvPr/>
        </p:nvSpPr>
        <p:spPr>
          <a:xfrm>
            <a:off x="1165328" y="4661041"/>
            <a:ext cx="3750263" cy="1071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Group 137"/>
          <p:cNvGrpSpPr/>
          <p:nvPr/>
        </p:nvGrpSpPr>
        <p:grpSpPr>
          <a:xfrm>
            <a:off x="1502228" y="2303735"/>
            <a:ext cx="301358" cy="2317121"/>
            <a:chOff x="1074408" y="1485901"/>
            <a:chExt cx="214311" cy="1647821"/>
          </a:xfrm>
        </p:grpSpPr>
        <p:cxnSp>
          <p:nvCxnSpPr>
            <p:cNvPr id="91" name="Straight Connector 90"/>
            <p:cNvCxnSpPr/>
            <p:nvPr/>
          </p:nvCxnSpPr>
          <p:spPr>
            <a:xfrm rot="16200000" flipV="1">
              <a:off x="359569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Rounded Rectangle 94"/>
            <p:cNvSpPr/>
            <p:nvPr/>
          </p:nvSpPr>
          <p:spPr>
            <a:xfrm>
              <a:off x="1074408" y="2190750"/>
              <a:ext cx="214311" cy="942972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38"/>
          <p:cNvGrpSpPr/>
          <p:nvPr/>
        </p:nvGrpSpPr>
        <p:grpSpPr>
          <a:xfrm>
            <a:off x="2035839" y="2303735"/>
            <a:ext cx="301358" cy="2317121"/>
            <a:chOff x="1447800" y="1485901"/>
            <a:chExt cx="214311" cy="1647821"/>
          </a:xfrm>
        </p:grpSpPr>
        <p:cxnSp>
          <p:nvCxnSpPr>
            <p:cNvPr id="98" name="Straight Connector 97"/>
            <p:cNvCxnSpPr/>
            <p:nvPr/>
          </p:nvCxnSpPr>
          <p:spPr>
            <a:xfrm rot="16200000" flipV="1">
              <a:off x="732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" name="Rounded Rectangle 100"/>
            <p:cNvSpPr/>
            <p:nvPr/>
          </p:nvSpPr>
          <p:spPr>
            <a:xfrm>
              <a:off x="1447800" y="1962150"/>
              <a:ext cx="214311" cy="1171572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139"/>
          <p:cNvGrpSpPr/>
          <p:nvPr/>
        </p:nvGrpSpPr>
        <p:grpSpPr>
          <a:xfrm>
            <a:off x="2569451" y="2303735"/>
            <a:ext cx="301358" cy="2317121"/>
            <a:chOff x="1828800" y="1485901"/>
            <a:chExt cx="214311" cy="1647821"/>
          </a:xfrm>
        </p:grpSpPr>
        <p:cxnSp>
          <p:nvCxnSpPr>
            <p:cNvPr id="104" name="Straight Connector 103"/>
            <p:cNvCxnSpPr/>
            <p:nvPr/>
          </p:nvCxnSpPr>
          <p:spPr>
            <a:xfrm rot="16200000" flipV="1">
              <a:off x="1113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ounded Rectangle 106"/>
            <p:cNvSpPr/>
            <p:nvPr/>
          </p:nvSpPr>
          <p:spPr>
            <a:xfrm>
              <a:off x="1828800" y="1809750"/>
              <a:ext cx="214311" cy="1323972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140"/>
          <p:cNvGrpSpPr/>
          <p:nvPr/>
        </p:nvGrpSpPr>
        <p:grpSpPr>
          <a:xfrm>
            <a:off x="3103063" y="2303735"/>
            <a:ext cx="301358" cy="2317121"/>
            <a:chOff x="2209800" y="1485901"/>
            <a:chExt cx="214311" cy="1647821"/>
          </a:xfrm>
        </p:grpSpPr>
        <p:cxnSp>
          <p:nvCxnSpPr>
            <p:cNvPr id="108" name="Straight Connector 107"/>
            <p:cNvCxnSpPr/>
            <p:nvPr/>
          </p:nvCxnSpPr>
          <p:spPr>
            <a:xfrm rot="16200000" flipV="1">
              <a:off x="1494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Rounded Rectangle 120"/>
            <p:cNvSpPr/>
            <p:nvPr/>
          </p:nvSpPr>
          <p:spPr>
            <a:xfrm>
              <a:off x="2209800" y="2419350"/>
              <a:ext cx="214311" cy="714372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141"/>
          <p:cNvGrpSpPr/>
          <p:nvPr/>
        </p:nvGrpSpPr>
        <p:grpSpPr>
          <a:xfrm>
            <a:off x="3636674" y="2303735"/>
            <a:ext cx="301358" cy="2317121"/>
            <a:chOff x="2667000" y="1485901"/>
            <a:chExt cx="214311" cy="1647821"/>
          </a:xfrm>
        </p:grpSpPr>
        <p:cxnSp>
          <p:nvCxnSpPr>
            <p:cNvPr id="128" name="Straight Connector 127"/>
            <p:cNvCxnSpPr/>
            <p:nvPr/>
          </p:nvCxnSpPr>
          <p:spPr>
            <a:xfrm rot="16200000" flipV="1">
              <a:off x="19521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9" name="Rounded Rectangle 128"/>
            <p:cNvSpPr/>
            <p:nvPr/>
          </p:nvSpPr>
          <p:spPr>
            <a:xfrm>
              <a:off x="2667000" y="1962150"/>
              <a:ext cx="214311" cy="1171572"/>
            </a:xfrm>
            <a:prstGeom prst="round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142"/>
          <p:cNvGrpSpPr/>
          <p:nvPr/>
        </p:nvGrpSpPr>
        <p:grpSpPr>
          <a:xfrm>
            <a:off x="4170289" y="2303735"/>
            <a:ext cx="301358" cy="2317121"/>
            <a:chOff x="2971800" y="1485901"/>
            <a:chExt cx="214311" cy="1647821"/>
          </a:xfrm>
        </p:grpSpPr>
        <p:cxnSp>
          <p:nvCxnSpPr>
            <p:cNvPr id="136" name="Straight Connector 135"/>
            <p:cNvCxnSpPr/>
            <p:nvPr/>
          </p:nvCxnSpPr>
          <p:spPr>
            <a:xfrm rot="16200000" flipV="1">
              <a:off x="2256961" y="2302205"/>
              <a:ext cx="1638299" cy="56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none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ounded Rectangle 136"/>
            <p:cNvSpPr/>
            <p:nvPr/>
          </p:nvSpPr>
          <p:spPr>
            <a:xfrm>
              <a:off x="2971800" y="1809750"/>
              <a:ext cx="214311" cy="1323972"/>
            </a:xfrm>
            <a:prstGeom prst="round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4" name="Rectangle 143"/>
          <p:cNvSpPr/>
          <p:nvPr/>
        </p:nvSpPr>
        <p:spPr>
          <a:xfrm>
            <a:off x="1532831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5" name="Rectangle 144"/>
          <p:cNvSpPr/>
          <p:nvPr/>
        </p:nvSpPr>
        <p:spPr>
          <a:xfrm>
            <a:off x="2071102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6" name="Rectangle 145"/>
          <p:cNvSpPr/>
          <p:nvPr/>
        </p:nvSpPr>
        <p:spPr>
          <a:xfrm>
            <a:off x="2609373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7" name="Rectangle 146"/>
          <p:cNvSpPr/>
          <p:nvPr/>
        </p:nvSpPr>
        <p:spPr>
          <a:xfrm>
            <a:off x="3147644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8" name="Rectangle 147"/>
          <p:cNvSpPr/>
          <p:nvPr/>
        </p:nvSpPr>
        <p:spPr>
          <a:xfrm>
            <a:off x="3685915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9" name="Rectangle 148"/>
          <p:cNvSpPr/>
          <p:nvPr/>
        </p:nvSpPr>
        <p:spPr>
          <a:xfrm>
            <a:off x="4224186" y="4810264"/>
            <a:ext cx="227626" cy="26827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149"/>
          <p:cNvGrpSpPr/>
          <p:nvPr/>
        </p:nvGrpSpPr>
        <p:grpSpPr>
          <a:xfrm>
            <a:off x="6389434" y="2305418"/>
            <a:ext cx="2090836" cy="701095"/>
            <a:chOff x="4597686" y="3155872"/>
            <a:chExt cx="1583966" cy="498584"/>
          </a:xfrm>
        </p:grpSpPr>
        <p:sp>
          <p:nvSpPr>
            <p:cNvPr id="151" name="TextBox 150"/>
            <p:cNvSpPr txBox="1"/>
            <p:nvPr/>
          </p:nvSpPr>
          <p:spPr>
            <a:xfrm>
              <a:off x="4597686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597686" y="3348942"/>
              <a:ext cx="1583966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24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52"/>
          <p:cNvGrpSpPr/>
          <p:nvPr/>
        </p:nvGrpSpPr>
        <p:grpSpPr>
          <a:xfrm>
            <a:off x="9386634" y="2305418"/>
            <a:ext cx="2036110" cy="701095"/>
            <a:chOff x="6978976" y="3155872"/>
            <a:chExt cx="1542507" cy="498584"/>
          </a:xfrm>
        </p:grpSpPr>
        <p:sp>
          <p:nvSpPr>
            <p:cNvPr id="154" name="TextBox 153"/>
            <p:cNvSpPr txBox="1"/>
            <p:nvPr/>
          </p:nvSpPr>
          <p:spPr>
            <a:xfrm>
              <a:off x="6978977" y="3155872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978976" y="3348942"/>
              <a:ext cx="1542507" cy="30551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24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55"/>
          <p:cNvGrpSpPr/>
          <p:nvPr/>
        </p:nvGrpSpPr>
        <p:grpSpPr>
          <a:xfrm>
            <a:off x="6389434" y="3213449"/>
            <a:ext cx="2036110" cy="701095"/>
            <a:chOff x="4597685" y="3914331"/>
            <a:chExt cx="1542507" cy="498583"/>
          </a:xfrm>
        </p:grpSpPr>
        <p:sp>
          <p:nvSpPr>
            <p:cNvPr id="157" name="TextBox 156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TextBox 157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24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58"/>
          <p:cNvGrpSpPr/>
          <p:nvPr/>
        </p:nvGrpSpPr>
        <p:grpSpPr>
          <a:xfrm>
            <a:off x="9386634" y="3213449"/>
            <a:ext cx="2036110" cy="701095"/>
            <a:chOff x="6978976" y="3914331"/>
            <a:chExt cx="1542507" cy="498583"/>
          </a:xfrm>
        </p:grpSpPr>
        <p:sp>
          <p:nvSpPr>
            <p:cNvPr id="160" name="TextBox 159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24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61"/>
          <p:cNvGrpSpPr/>
          <p:nvPr/>
        </p:nvGrpSpPr>
        <p:grpSpPr>
          <a:xfrm>
            <a:off x="6389434" y="4239172"/>
            <a:ext cx="2036110" cy="701095"/>
            <a:chOff x="4597685" y="3914331"/>
            <a:chExt cx="1542507" cy="498583"/>
          </a:xfrm>
        </p:grpSpPr>
        <p:sp>
          <p:nvSpPr>
            <p:cNvPr id="163" name="TextBox 162"/>
            <p:cNvSpPr txBox="1"/>
            <p:nvPr/>
          </p:nvSpPr>
          <p:spPr>
            <a:xfrm>
              <a:off x="4597686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4" name="TextBox 163"/>
            <p:cNvSpPr txBox="1"/>
            <p:nvPr/>
          </p:nvSpPr>
          <p:spPr>
            <a:xfrm>
              <a:off x="4597685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24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64"/>
          <p:cNvGrpSpPr/>
          <p:nvPr/>
        </p:nvGrpSpPr>
        <p:grpSpPr>
          <a:xfrm>
            <a:off x="9386634" y="4239172"/>
            <a:ext cx="2036110" cy="701095"/>
            <a:chOff x="6978976" y="3914331"/>
            <a:chExt cx="1542507" cy="498583"/>
          </a:xfrm>
        </p:grpSpPr>
        <p:sp>
          <p:nvSpPr>
            <p:cNvPr id="166" name="TextBox 165"/>
            <p:cNvSpPr txBox="1"/>
            <p:nvPr/>
          </p:nvSpPr>
          <p:spPr>
            <a:xfrm>
              <a:off x="6978977" y="3914331"/>
              <a:ext cx="1542506" cy="16798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7" name="TextBox 166"/>
            <p:cNvSpPr txBox="1"/>
            <p:nvPr/>
          </p:nvSpPr>
          <p:spPr>
            <a:xfrm>
              <a:off x="6978976" y="4107401"/>
              <a:ext cx="1542507" cy="30551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8524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67"/>
          <p:cNvGrpSpPr/>
          <p:nvPr/>
        </p:nvGrpSpPr>
        <p:grpSpPr>
          <a:xfrm>
            <a:off x="8674821" y="4215707"/>
            <a:ext cx="659525" cy="640643"/>
            <a:chOff x="6299532" y="4190009"/>
            <a:chExt cx="469021" cy="455593"/>
          </a:xfrm>
        </p:grpSpPr>
        <p:sp>
          <p:nvSpPr>
            <p:cNvPr id="169" name="Oval 168"/>
            <p:cNvSpPr>
              <a:spLocks noChangeAspect="1"/>
            </p:cNvSpPr>
            <p:nvPr/>
          </p:nvSpPr>
          <p:spPr>
            <a:xfrm>
              <a:off x="6299532" y="4190009"/>
              <a:ext cx="469021" cy="455593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3"/>
            <p:cNvSpPr>
              <a:spLocks noEditPoints="1"/>
            </p:cNvSpPr>
            <p:nvPr/>
          </p:nvSpPr>
          <p:spPr bwMode="auto">
            <a:xfrm>
              <a:off x="6386874" y="4310694"/>
              <a:ext cx="294337" cy="214222"/>
            </a:xfrm>
            <a:custGeom>
              <a:avLst/>
              <a:gdLst/>
              <a:ahLst/>
              <a:cxnLst>
                <a:cxn ang="0">
                  <a:pos x="62" y="57"/>
                </a:cxn>
                <a:cxn ang="0">
                  <a:pos x="18" y="57"/>
                </a:cxn>
                <a:cxn ang="0">
                  <a:pos x="0" y="39"/>
                </a:cxn>
                <a:cxn ang="0">
                  <a:pos x="11" y="23"/>
                </a:cxn>
                <a:cxn ang="0">
                  <a:pos x="11" y="21"/>
                </a:cxn>
                <a:cxn ang="0">
                  <a:pos x="31" y="0"/>
                </a:cxn>
                <a:cxn ang="0">
                  <a:pos x="50" y="13"/>
                </a:cxn>
                <a:cxn ang="0">
                  <a:pos x="57" y="11"/>
                </a:cxn>
                <a:cxn ang="0">
                  <a:pos x="67" y="21"/>
                </a:cxn>
                <a:cxn ang="0">
                  <a:pos x="66" y="27"/>
                </a:cxn>
                <a:cxn ang="0">
                  <a:pos x="78" y="42"/>
                </a:cxn>
                <a:cxn ang="0">
                  <a:pos x="62" y="57"/>
                </a:cxn>
                <a:cxn ang="0">
                  <a:pos x="51" y="31"/>
                </a:cxn>
                <a:cxn ang="0">
                  <a:pos x="42" y="31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3" y="16"/>
                </a:cxn>
                <a:cxn ang="0">
                  <a:pos x="31" y="17"/>
                </a:cxn>
                <a:cxn ang="0">
                  <a:pos x="31" y="31"/>
                </a:cxn>
                <a:cxn ang="0">
                  <a:pos x="22" y="31"/>
                </a:cxn>
                <a:cxn ang="0">
                  <a:pos x="21" y="33"/>
                </a:cxn>
                <a:cxn ang="0">
                  <a:pos x="21" y="34"/>
                </a:cxn>
                <a:cxn ang="0">
                  <a:pos x="36" y="48"/>
                </a:cxn>
                <a:cxn ang="0">
                  <a:pos x="36" y="48"/>
                </a:cxn>
                <a:cxn ang="0">
                  <a:pos x="37" y="48"/>
                </a:cxn>
                <a:cxn ang="0">
                  <a:pos x="51" y="34"/>
                </a:cxn>
                <a:cxn ang="0">
                  <a:pos x="52" y="33"/>
                </a:cxn>
                <a:cxn ang="0">
                  <a:pos x="51" y="31"/>
                </a:cxn>
              </a:cxnLst>
              <a:rect l="0" t="0" r="r" b="b"/>
              <a:pathLst>
                <a:path w="78" h="57">
                  <a:moveTo>
                    <a:pt x="62" y="57"/>
                  </a:moveTo>
                  <a:cubicBezTo>
                    <a:pt x="18" y="57"/>
                    <a:pt x="18" y="57"/>
                    <a:pt x="18" y="57"/>
                  </a:cubicBezTo>
                  <a:cubicBezTo>
                    <a:pt x="9" y="57"/>
                    <a:pt x="0" y="49"/>
                    <a:pt x="0" y="39"/>
                  </a:cubicBezTo>
                  <a:cubicBezTo>
                    <a:pt x="0" y="32"/>
                    <a:pt x="5" y="26"/>
                    <a:pt x="11" y="23"/>
                  </a:cubicBezTo>
                  <a:cubicBezTo>
                    <a:pt x="11" y="22"/>
                    <a:pt x="11" y="22"/>
                    <a:pt x="11" y="21"/>
                  </a:cubicBezTo>
                  <a:cubicBezTo>
                    <a:pt x="11" y="10"/>
                    <a:pt x="20" y="0"/>
                    <a:pt x="31" y="0"/>
                  </a:cubicBezTo>
                  <a:cubicBezTo>
                    <a:pt x="40" y="0"/>
                    <a:pt x="47" y="6"/>
                    <a:pt x="50" y="13"/>
                  </a:cubicBezTo>
                  <a:cubicBezTo>
                    <a:pt x="52" y="12"/>
                    <a:pt x="55" y="11"/>
                    <a:pt x="57" y="11"/>
                  </a:cubicBezTo>
                  <a:cubicBezTo>
                    <a:pt x="63" y="11"/>
                    <a:pt x="67" y="15"/>
                    <a:pt x="67" y="21"/>
                  </a:cubicBezTo>
                  <a:cubicBezTo>
                    <a:pt x="67" y="23"/>
                    <a:pt x="67" y="25"/>
                    <a:pt x="66" y="27"/>
                  </a:cubicBezTo>
                  <a:cubicBezTo>
                    <a:pt x="73" y="28"/>
                    <a:pt x="78" y="34"/>
                    <a:pt x="78" y="42"/>
                  </a:cubicBezTo>
                  <a:cubicBezTo>
                    <a:pt x="78" y="50"/>
                    <a:pt x="71" y="57"/>
                    <a:pt x="62" y="57"/>
                  </a:cubicBezTo>
                  <a:close/>
                  <a:moveTo>
                    <a:pt x="51" y="31"/>
                  </a:moveTo>
                  <a:cubicBezTo>
                    <a:pt x="42" y="31"/>
                    <a:pt x="42" y="31"/>
                    <a:pt x="42" y="3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2" y="16"/>
                    <a:pt x="41" y="16"/>
                    <a:pt x="40" y="16"/>
                  </a:cubicBezTo>
                  <a:cubicBezTo>
                    <a:pt x="33" y="16"/>
                    <a:pt x="33" y="16"/>
                    <a:pt x="33" y="16"/>
                  </a:cubicBezTo>
                  <a:cubicBezTo>
                    <a:pt x="32" y="16"/>
                    <a:pt x="31" y="16"/>
                    <a:pt x="31" y="17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22" y="31"/>
                    <a:pt x="22" y="31"/>
                    <a:pt x="22" y="31"/>
                  </a:cubicBezTo>
                  <a:cubicBezTo>
                    <a:pt x="22" y="31"/>
                    <a:pt x="21" y="32"/>
                    <a:pt x="21" y="33"/>
                  </a:cubicBezTo>
                  <a:cubicBezTo>
                    <a:pt x="21" y="33"/>
                    <a:pt x="21" y="33"/>
                    <a:pt x="21" y="34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7" y="48"/>
                    <a:pt x="37" y="48"/>
                    <a:pt x="37" y="48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52" y="33"/>
                    <a:pt x="52" y="33"/>
                    <a:pt x="52" y="33"/>
                  </a:cubicBezTo>
                  <a:cubicBezTo>
                    <a:pt x="52" y="32"/>
                    <a:pt x="51" y="31"/>
                    <a:pt x="51" y="3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170"/>
          <p:cNvGrpSpPr/>
          <p:nvPr/>
        </p:nvGrpSpPr>
        <p:grpSpPr>
          <a:xfrm>
            <a:off x="5648471" y="2277304"/>
            <a:ext cx="659525" cy="640643"/>
            <a:chOff x="630683" y="3383511"/>
            <a:chExt cx="469021" cy="455593"/>
          </a:xfrm>
        </p:grpSpPr>
        <p:sp>
          <p:nvSpPr>
            <p:cNvPr id="172" name="Oval 171"/>
            <p:cNvSpPr>
              <a:spLocks noChangeAspect="1"/>
            </p:cNvSpPr>
            <p:nvPr/>
          </p:nvSpPr>
          <p:spPr>
            <a:xfrm>
              <a:off x="630683" y="3383511"/>
              <a:ext cx="469021" cy="45559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117"/>
            <p:cNvSpPr/>
            <p:nvPr/>
          </p:nvSpPr>
          <p:spPr bwMode="auto">
            <a:xfrm>
              <a:off x="730012" y="3476126"/>
              <a:ext cx="270363" cy="270363"/>
            </a:xfrm>
            <a:custGeom>
              <a:avLst/>
              <a:gdLst/>
              <a:ahLst/>
              <a:cxnLst>
                <a:cxn ang="0">
                  <a:pos x="56" y="51"/>
                </a:cxn>
                <a:cxn ang="0">
                  <a:pos x="51" y="55"/>
                </a:cxn>
                <a:cxn ang="0">
                  <a:pos x="43" y="57"/>
                </a:cxn>
                <a:cxn ang="0">
                  <a:pos x="33" y="54"/>
                </a:cxn>
                <a:cxn ang="0">
                  <a:pos x="26" y="51"/>
                </a:cxn>
                <a:cxn ang="0">
                  <a:pos x="7" y="32"/>
                </a:cxn>
                <a:cxn ang="0">
                  <a:pos x="3" y="25"/>
                </a:cxn>
                <a:cxn ang="0">
                  <a:pos x="0" y="14"/>
                </a:cxn>
                <a:cxn ang="0">
                  <a:pos x="3" y="7"/>
                </a:cxn>
                <a:cxn ang="0">
                  <a:pos x="7" y="2"/>
                </a:cxn>
                <a:cxn ang="0">
                  <a:pos x="12" y="0"/>
                </a:cxn>
                <a:cxn ang="0">
                  <a:pos x="13" y="1"/>
                </a:cxn>
                <a:cxn ang="0">
                  <a:pos x="15" y="4"/>
                </a:cxn>
                <a:cxn ang="0">
                  <a:pos x="19" y="10"/>
                </a:cxn>
                <a:cxn ang="0">
                  <a:pos x="21" y="14"/>
                </a:cxn>
                <a:cxn ang="0">
                  <a:pos x="14" y="22"/>
                </a:cxn>
                <a:cxn ang="0">
                  <a:pos x="15" y="26"/>
                </a:cxn>
                <a:cxn ang="0">
                  <a:pos x="32" y="42"/>
                </a:cxn>
                <a:cxn ang="0">
                  <a:pos x="35" y="44"/>
                </a:cxn>
                <a:cxn ang="0">
                  <a:pos x="43" y="36"/>
                </a:cxn>
                <a:cxn ang="0">
                  <a:pos x="47" y="38"/>
                </a:cxn>
                <a:cxn ang="0">
                  <a:pos x="54" y="42"/>
                </a:cxn>
                <a:cxn ang="0">
                  <a:pos x="57" y="44"/>
                </a:cxn>
                <a:cxn ang="0">
                  <a:pos x="57" y="45"/>
                </a:cxn>
                <a:cxn ang="0">
                  <a:pos x="56" y="51"/>
                </a:cxn>
              </a:cxnLst>
              <a:rect l="0" t="0" r="r" b="b"/>
              <a:pathLst>
                <a:path w="57" h="57">
                  <a:moveTo>
                    <a:pt x="56" y="51"/>
                  </a:moveTo>
                  <a:cubicBezTo>
                    <a:pt x="55" y="53"/>
                    <a:pt x="53" y="54"/>
                    <a:pt x="51" y="55"/>
                  </a:cubicBezTo>
                  <a:cubicBezTo>
                    <a:pt x="49" y="56"/>
                    <a:pt x="46" y="57"/>
                    <a:pt x="43" y="57"/>
                  </a:cubicBezTo>
                  <a:cubicBezTo>
                    <a:pt x="40" y="57"/>
                    <a:pt x="36" y="55"/>
                    <a:pt x="33" y="54"/>
                  </a:cubicBezTo>
                  <a:cubicBezTo>
                    <a:pt x="30" y="53"/>
                    <a:pt x="28" y="52"/>
                    <a:pt x="26" y="51"/>
                  </a:cubicBezTo>
                  <a:cubicBezTo>
                    <a:pt x="19" y="47"/>
                    <a:pt x="11" y="38"/>
                    <a:pt x="7" y="32"/>
                  </a:cubicBezTo>
                  <a:cubicBezTo>
                    <a:pt x="5" y="29"/>
                    <a:pt x="4" y="27"/>
                    <a:pt x="3" y="25"/>
                  </a:cubicBezTo>
                  <a:cubicBezTo>
                    <a:pt x="2" y="21"/>
                    <a:pt x="0" y="18"/>
                    <a:pt x="0" y="14"/>
                  </a:cubicBezTo>
                  <a:cubicBezTo>
                    <a:pt x="0" y="11"/>
                    <a:pt x="1" y="9"/>
                    <a:pt x="3" y="7"/>
                  </a:cubicBezTo>
                  <a:cubicBezTo>
                    <a:pt x="4" y="5"/>
                    <a:pt x="5" y="3"/>
                    <a:pt x="7" y="2"/>
                  </a:cubicBezTo>
                  <a:cubicBezTo>
                    <a:pt x="8" y="1"/>
                    <a:pt x="11" y="0"/>
                    <a:pt x="12" y="0"/>
                  </a:cubicBezTo>
                  <a:cubicBezTo>
                    <a:pt x="13" y="0"/>
                    <a:pt x="13" y="0"/>
                    <a:pt x="13" y="1"/>
                  </a:cubicBezTo>
                  <a:cubicBezTo>
                    <a:pt x="14" y="1"/>
                    <a:pt x="15" y="3"/>
                    <a:pt x="15" y="4"/>
                  </a:cubicBezTo>
                  <a:cubicBezTo>
                    <a:pt x="17" y="6"/>
                    <a:pt x="18" y="8"/>
                    <a:pt x="19" y="10"/>
                  </a:cubicBezTo>
                  <a:cubicBezTo>
                    <a:pt x="20" y="12"/>
                    <a:pt x="21" y="13"/>
                    <a:pt x="21" y="14"/>
                  </a:cubicBezTo>
                  <a:cubicBezTo>
                    <a:pt x="21" y="17"/>
                    <a:pt x="14" y="20"/>
                    <a:pt x="14" y="22"/>
                  </a:cubicBezTo>
                  <a:cubicBezTo>
                    <a:pt x="14" y="23"/>
                    <a:pt x="15" y="25"/>
                    <a:pt x="15" y="26"/>
                  </a:cubicBezTo>
                  <a:cubicBezTo>
                    <a:pt x="19" y="33"/>
                    <a:pt x="24" y="38"/>
                    <a:pt x="32" y="42"/>
                  </a:cubicBezTo>
                  <a:cubicBezTo>
                    <a:pt x="33" y="43"/>
                    <a:pt x="34" y="44"/>
                    <a:pt x="35" y="44"/>
                  </a:cubicBezTo>
                  <a:cubicBezTo>
                    <a:pt x="37" y="44"/>
                    <a:pt x="41" y="36"/>
                    <a:pt x="43" y="36"/>
                  </a:cubicBezTo>
                  <a:cubicBezTo>
                    <a:pt x="45" y="36"/>
                    <a:pt x="46" y="38"/>
                    <a:pt x="47" y="38"/>
                  </a:cubicBezTo>
                  <a:cubicBezTo>
                    <a:pt x="49" y="40"/>
                    <a:pt x="52" y="41"/>
                    <a:pt x="54" y="42"/>
                  </a:cubicBezTo>
                  <a:cubicBezTo>
                    <a:pt x="55" y="43"/>
                    <a:pt x="57" y="43"/>
                    <a:pt x="57" y="44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7"/>
                    <a:pt x="56" y="49"/>
                    <a:pt x="56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3"/>
          <p:cNvGrpSpPr/>
          <p:nvPr/>
        </p:nvGrpSpPr>
        <p:grpSpPr>
          <a:xfrm>
            <a:off x="5648471" y="4215707"/>
            <a:ext cx="659525" cy="640643"/>
            <a:chOff x="3428938" y="4190009"/>
            <a:chExt cx="469021" cy="455593"/>
          </a:xfrm>
        </p:grpSpPr>
        <p:sp>
          <p:nvSpPr>
            <p:cNvPr id="175" name="Oval 174"/>
            <p:cNvSpPr>
              <a:spLocks noChangeAspect="1"/>
            </p:cNvSpPr>
            <p:nvPr/>
          </p:nvSpPr>
          <p:spPr>
            <a:xfrm>
              <a:off x="3428938" y="4190009"/>
              <a:ext cx="469021" cy="45559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83"/>
            <p:cNvSpPr>
              <a:spLocks noEditPoints="1"/>
            </p:cNvSpPr>
            <p:nvPr/>
          </p:nvSpPr>
          <p:spPr bwMode="auto">
            <a:xfrm>
              <a:off x="3571129" y="4279327"/>
              <a:ext cx="184638" cy="276957"/>
            </a:xfrm>
            <a:custGeom>
              <a:avLst/>
              <a:gdLst/>
              <a:ahLst/>
              <a:cxnLst>
                <a:cxn ang="0">
                  <a:pos x="38" y="26"/>
                </a:cxn>
                <a:cxn ang="0">
                  <a:pos x="24" y="55"/>
                </a:cxn>
                <a:cxn ang="0">
                  <a:pos x="20" y="58"/>
                </a:cxn>
                <a:cxn ang="0">
                  <a:pos x="16" y="55"/>
                </a:cxn>
                <a:cxn ang="0">
                  <a:pos x="2" y="26"/>
                </a:cxn>
                <a:cxn ang="0">
                  <a:pos x="0" y="19"/>
                </a:cxn>
                <a:cxn ang="0">
                  <a:pos x="20" y="0"/>
                </a:cxn>
                <a:cxn ang="0">
                  <a:pos x="39" y="19"/>
                </a:cxn>
                <a:cxn ang="0">
                  <a:pos x="38" y="26"/>
                </a:cxn>
                <a:cxn ang="0">
                  <a:pos x="20" y="9"/>
                </a:cxn>
                <a:cxn ang="0">
                  <a:pos x="10" y="19"/>
                </a:cxn>
                <a:cxn ang="0">
                  <a:pos x="20" y="29"/>
                </a:cxn>
                <a:cxn ang="0">
                  <a:pos x="30" y="19"/>
                </a:cxn>
                <a:cxn ang="0">
                  <a:pos x="20" y="9"/>
                </a:cxn>
              </a:cxnLst>
              <a:rect l="0" t="0" r="r" b="b"/>
              <a:pathLst>
                <a:path w="39" h="58">
                  <a:moveTo>
                    <a:pt x="38" y="26"/>
                  </a:moveTo>
                  <a:cubicBezTo>
                    <a:pt x="24" y="55"/>
                    <a:pt x="24" y="55"/>
                    <a:pt x="24" y="55"/>
                  </a:cubicBezTo>
                  <a:cubicBezTo>
                    <a:pt x="23" y="57"/>
                    <a:pt x="22" y="58"/>
                    <a:pt x="20" y="58"/>
                  </a:cubicBezTo>
                  <a:cubicBezTo>
                    <a:pt x="18" y="58"/>
                    <a:pt x="16" y="57"/>
                    <a:pt x="16" y="5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4"/>
                    <a:pt x="0" y="21"/>
                    <a:pt x="0" y="19"/>
                  </a:cubicBezTo>
                  <a:cubicBezTo>
                    <a:pt x="0" y="8"/>
                    <a:pt x="9" y="0"/>
                    <a:pt x="20" y="0"/>
                  </a:cubicBezTo>
                  <a:cubicBezTo>
                    <a:pt x="31" y="0"/>
                    <a:pt x="39" y="8"/>
                    <a:pt x="39" y="19"/>
                  </a:cubicBezTo>
                  <a:cubicBezTo>
                    <a:pt x="39" y="21"/>
                    <a:pt x="39" y="24"/>
                    <a:pt x="38" y="26"/>
                  </a:cubicBezTo>
                  <a:close/>
                  <a:moveTo>
                    <a:pt x="20" y="9"/>
                  </a:moveTo>
                  <a:cubicBezTo>
                    <a:pt x="15" y="9"/>
                    <a:pt x="10" y="14"/>
                    <a:pt x="10" y="19"/>
                  </a:cubicBezTo>
                  <a:cubicBezTo>
                    <a:pt x="10" y="24"/>
                    <a:pt x="15" y="29"/>
                    <a:pt x="20" y="29"/>
                  </a:cubicBezTo>
                  <a:cubicBezTo>
                    <a:pt x="25" y="29"/>
                    <a:pt x="30" y="24"/>
                    <a:pt x="30" y="19"/>
                  </a:cubicBezTo>
                  <a:cubicBezTo>
                    <a:pt x="30" y="14"/>
                    <a:pt x="25" y="9"/>
                    <a:pt x="20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6"/>
          <p:cNvGrpSpPr/>
          <p:nvPr/>
        </p:nvGrpSpPr>
        <p:grpSpPr>
          <a:xfrm>
            <a:off x="5648471" y="3229350"/>
            <a:ext cx="659525" cy="640643"/>
            <a:chOff x="6299532" y="3384456"/>
            <a:chExt cx="469021" cy="455593"/>
          </a:xfrm>
        </p:grpSpPr>
        <p:sp>
          <p:nvSpPr>
            <p:cNvPr id="178" name="Oval 177"/>
            <p:cNvSpPr>
              <a:spLocks noChangeAspect="1"/>
            </p:cNvSpPr>
            <p:nvPr/>
          </p:nvSpPr>
          <p:spPr>
            <a:xfrm>
              <a:off x="6299532" y="3384456"/>
              <a:ext cx="469021" cy="45559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36"/>
            <p:cNvSpPr>
              <a:spLocks noEditPoints="1"/>
            </p:cNvSpPr>
            <p:nvPr/>
          </p:nvSpPr>
          <p:spPr bwMode="auto">
            <a:xfrm>
              <a:off x="6435895" y="3505670"/>
              <a:ext cx="196295" cy="213164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79"/>
          <p:cNvGrpSpPr/>
          <p:nvPr/>
        </p:nvGrpSpPr>
        <p:grpSpPr>
          <a:xfrm>
            <a:off x="8674821" y="3229350"/>
            <a:ext cx="659525" cy="640643"/>
            <a:chOff x="630683" y="4190009"/>
            <a:chExt cx="469021" cy="455593"/>
          </a:xfrm>
        </p:grpSpPr>
        <p:sp>
          <p:nvSpPr>
            <p:cNvPr id="181" name="Oval 180"/>
            <p:cNvSpPr>
              <a:spLocks noChangeAspect="1"/>
            </p:cNvSpPr>
            <p:nvPr/>
          </p:nvSpPr>
          <p:spPr>
            <a:xfrm>
              <a:off x="630683" y="4190009"/>
              <a:ext cx="469021" cy="45559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03"/>
            <p:cNvSpPr>
              <a:spLocks noEditPoints="1"/>
            </p:cNvSpPr>
            <p:nvPr/>
          </p:nvSpPr>
          <p:spPr bwMode="auto">
            <a:xfrm>
              <a:off x="765181" y="4270535"/>
              <a:ext cx="200025" cy="294541"/>
            </a:xfrm>
            <a:custGeom>
              <a:avLst/>
              <a:gdLst/>
              <a:ahLst/>
              <a:cxnLst>
                <a:cxn ang="0">
                  <a:pos x="37" y="29"/>
                </a:cxn>
                <a:cxn ang="0">
                  <a:pos x="31" y="41"/>
                </a:cxn>
                <a:cxn ang="0">
                  <a:pos x="33" y="44"/>
                </a:cxn>
                <a:cxn ang="0">
                  <a:pos x="32" y="47"/>
                </a:cxn>
                <a:cxn ang="0">
                  <a:pos x="33" y="49"/>
                </a:cxn>
                <a:cxn ang="0">
                  <a:pos x="31" y="53"/>
                </a:cxn>
                <a:cxn ang="0">
                  <a:pos x="31" y="54"/>
                </a:cxn>
                <a:cxn ang="0">
                  <a:pos x="27" y="58"/>
                </a:cxn>
                <a:cxn ang="0">
                  <a:pos x="21" y="62"/>
                </a:cxn>
                <a:cxn ang="0">
                  <a:pos x="15" y="58"/>
                </a:cxn>
                <a:cxn ang="0">
                  <a:pos x="11" y="54"/>
                </a:cxn>
                <a:cxn ang="0">
                  <a:pos x="11" y="53"/>
                </a:cxn>
                <a:cxn ang="0">
                  <a:pos x="9" y="49"/>
                </a:cxn>
                <a:cxn ang="0">
                  <a:pos x="10" y="47"/>
                </a:cxn>
                <a:cxn ang="0">
                  <a:pos x="9" y="44"/>
                </a:cxn>
                <a:cxn ang="0">
                  <a:pos x="11" y="41"/>
                </a:cxn>
                <a:cxn ang="0">
                  <a:pos x="5" y="29"/>
                </a:cxn>
                <a:cxn ang="0">
                  <a:pos x="0" y="18"/>
                </a:cxn>
                <a:cxn ang="0">
                  <a:pos x="21" y="0"/>
                </a:cxn>
                <a:cxn ang="0">
                  <a:pos x="42" y="18"/>
                </a:cxn>
                <a:cxn ang="0">
                  <a:pos x="37" y="29"/>
                </a:cxn>
                <a:cxn ang="0">
                  <a:pos x="21" y="6"/>
                </a:cxn>
                <a:cxn ang="0">
                  <a:pos x="6" y="18"/>
                </a:cxn>
                <a:cxn ang="0">
                  <a:pos x="8" y="26"/>
                </a:cxn>
                <a:cxn ang="0">
                  <a:pos x="11" y="28"/>
                </a:cxn>
                <a:cxn ang="0">
                  <a:pos x="16" y="40"/>
                </a:cxn>
                <a:cxn ang="0">
                  <a:pos x="26" y="40"/>
                </a:cxn>
                <a:cxn ang="0">
                  <a:pos x="31" y="28"/>
                </a:cxn>
                <a:cxn ang="0">
                  <a:pos x="34" y="26"/>
                </a:cxn>
                <a:cxn ang="0">
                  <a:pos x="36" y="18"/>
                </a:cxn>
                <a:cxn ang="0">
                  <a:pos x="21" y="6"/>
                </a:cxn>
                <a:cxn ang="0">
                  <a:pos x="29" y="20"/>
                </a:cxn>
                <a:cxn ang="0">
                  <a:pos x="27" y="18"/>
                </a:cxn>
                <a:cxn ang="0">
                  <a:pos x="21" y="15"/>
                </a:cxn>
                <a:cxn ang="0">
                  <a:pos x="20" y="13"/>
                </a:cxn>
                <a:cxn ang="0">
                  <a:pos x="21" y="12"/>
                </a:cxn>
                <a:cxn ang="0">
                  <a:pos x="30" y="18"/>
                </a:cxn>
                <a:cxn ang="0">
                  <a:pos x="29" y="20"/>
                </a:cxn>
              </a:cxnLst>
              <a:rect l="0" t="0" r="r" b="b"/>
              <a:pathLst>
                <a:path w="42" h="62">
                  <a:moveTo>
                    <a:pt x="37" y="29"/>
                  </a:moveTo>
                  <a:cubicBezTo>
                    <a:pt x="35" y="32"/>
                    <a:pt x="31" y="37"/>
                    <a:pt x="31" y="41"/>
                  </a:cubicBezTo>
                  <a:cubicBezTo>
                    <a:pt x="32" y="42"/>
                    <a:pt x="33" y="43"/>
                    <a:pt x="33" y="44"/>
                  </a:cubicBezTo>
                  <a:cubicBezTo>
                    <a:pt x="33" y="45"/>
                    <a:pt x="32" y="46"/>
                    <a:pt x="32" y="47"/>
                  </a:cubicBezTo>
                  <a:cubicBezTo>
                    <a:pt x="32" y="47"/>
                    <a:pt x="33" y="48"/>
                    <a:pt x="33" y="49"/>
                  </a:cubicBezTo>
                  <a:cubicBezTo>
                    <a:pt x="33" y="51"/>
                    <a:pt x="32" y="52"/>
                    <a:pt x="31" y="53"/>
                  </a:cubicBezTo>
                  <a:cubicBezTo>
                    <a:pt x="31" y="53"/>
                    <a:pt x="31" y="54"/>
                    <a:pt x="31" y="54"/>
                  </a:cubicBezTo>
                  <a:cubicBezTo>
                    <a:pt x="31" y="57"/>
                    <a:pt x="29" y="58"/>
                    <a:pt x="27" y="58"/>
                  </a:cubicBezTo>
                  <a:cubicBezTo>
                    <a:pt x="26" y="61"/>
                    <a:pt x="24" y="62"/>
                    <a:pt x="21" y="62"/>
                  </a:cubicBezTo>
                  <a:cubicBezTo>
                    <a:pt x="19" y="62"/>
                    <a:pt x="16" y="61"/>
                    <a:pt x="15" y="58"/>
                  </a:cubicBezTo>
                  <a:cubicBezTo>
                    <a:pt x="13" y="58"/>
                    <a:pt x="11" y="57"/>
                    <a:pt x="11" y="54"/>
                  </a:cubicBezTo>
                  <a:cubicBezTo>
                    <a:pt x="11" y="54"/>
                    <a:pt x="11" y="53"/>
                    <a:pt x="11" y="53"/>
                  </a:cubicBezTo>
                  <a:cubicBezTo>
                    <a:pt x="10" y="52"/>
                    <a:pt x="9" y="51"/>
                    <a:pt x="9" y="49"/>
                  </a:cubicBezTo>
                  <a:cubicBezTo>
                    <a:pt x="9" y="48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3"/>
                    <a:pt x="10" y="42"/>
                    <a:pt x="11" y="41"/>
                  </a:cubicBezTo>
                  <a:cubicBezTo>
                    <a:pt x="11" y="37"/>
                    <a:pt x="7" y="32"/>
                    <a:pt x="5" y="29"/>
                  </a:cubicBezTo>
                  <a:cubicBezTo>
                    <a:pt x="2" y="26"/>
                    <a:pt x="0" y="23"/>
                    <a:pt x="0" y="18"/>
                  </a:cubicBezTo>
                  <a:cubicBezTo>
                    <a:pt x="0" y="8"/>
                    <a:pt x="11" y="0"/>
                    <a:pt x="21" y="0"/>
                  </a:cubicBezTo>
                  <a:cubicBezTo>
                    <a:pt x="31" y="0"/>
                    <a:pt x="42" y="8"/>
                    <a:pt x="42" y="18"/>
                  </a:cubicBezTo>
                  <a:cubicBezTo>
                    <a:pt x="42" y="23"/>
                    <a:pt x="40" y="26"/>
                    <a:pt x="37" y="29"/>
                  </a:cubicBezTo>
                  <a:close/>
                  <a:moveTo>
                    <a:pt x="21" y="6"/>
                  </a:moveTo>
                  <a:cubicBezTo>
                    <a:pt x="14" y="6"/>
                    <a:pt x="6" y="10"/>
                    <a:pt x="6" y="18"/>
                  </a:cubicBezTo>
                  <a:cubicBezTo>
                    <a:pt x="6" y="21"/>
                    <a:pt x="7" y="24"/>
                    <a:pt x="8" y="26"/>
                  </a:cubicBezTo>
                  <a:cubicBezTo>
                    <a:pt x="9" y="27"/>
                    <a:pt x="10" y="27"/>
                    <a:pt x="11" y="28"/>
                  </a:cubicBezTo>
                  <a:cubicBezTo>
                    <a:pt x="14" y="32"/>
                    <a:pt x="16" y="36"/>
                    <a:pt x="16" y="40"/>
                  </a:cubicBezTo>
                  <a:cubicBezTo>
                    <a:pt x="26" y="40"/>
                    <a:pt x="26" y="40"/>
                    <a:pt x="26" y="40"/>
                  </a:cubicBezTo>
                  <a:cubicBezTo>
                    <a:pt x="26" y="36"/>
                    <a:pt x="28" y="32"/>
                    <a:pt x="31" y="28"/>
                  </a:cubicBezTo>
                  <a:cubicBezTo>
                    <a:pt x="32" y="27"/>
                    <a:pt x="33" y="27"/>
                    <a:pt x="34" y="26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10"/>
                    <a:pt x="28" y="6"/>
                    <a:pt x="21" y="6"/>
                  </a:cubicBezTo>
                  <a:close/>
                  <a:moveTo>
                    <a:pt x="29" y="20"/>
                  </a:moveTo>
                  <a:cubicBezTo>
                    <a:pt x="28" y="20"/>
                    <a:pt x="27" y="19"/>
                    <a:pt x="27" y="18"/>
                  </a:cubicBezTo>
                  <a:cubicBezTo>
                    <a:pt x="27" y="16"/>
                    <a:pt x="23" y="15"/>
                    <a:pt x="21" y="15"/>
                  </a:cubicBezTo>
                  <a:cubicBezTo>
                    <a:pt x="20" y="15"/>
                    <a:pt x="20" y="14"/>
                    <a:pt x="20" y="13"/>
                  </a:cubicBezTo>
                  <a:cubicBezTo>
                    <a:pt x="20" y="13"/>
                    <a:pt x="20" y="12"/>
                    <a:pt x="21" y="12"/>
                  </a:cubicBezTo>
                  <a:cubicBezTo>
                    <a:pt x="25" y="12"/>
                    <a:pt x="30" y="14"/>
                    <a:pt x="30" y="18"/>
                  </a:cubicBezTo>
                  <a:cubicBezTo>
                    <a:pt x="30" y="19"/>
                    <a:pt x="29" y="20"/>
                    <a:pt x="29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182"/>
          <p:cNvGrpSpPr/>
          <p:nvPr/>
        </p:nvGrpSpPr>
        <p:grpSpPr>
          <a:xfrm>
            <a:off x="8674821" y="2277304"/>
            <a:ext cx="659525" cy="640643"/>
            <a:chOff x="3425803" y="3384456"/>
            <a:chExt cx="469021" cy="455593"/>
          </a:xfrm>
        </p:grpSpPr>
        <p:sp>
          <p:nvSpPr>
            <p:cNvPr id="184" name="Oval 183"/>
            <p:cNvSpPr>
              <a:spLocks noChangeAspect="1"/>
            </p:cNvSpPr>
            <p:nvPr/>
          </p:nvSpPr>
          <p:spPr>
            <a:xfrm>
              <a:off x="3425803" y="3384456"/>
              <a:ext cx="469021" cy="45559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5"/>
            <p:cNvSpPr>
              <a:spLocks noEditPoints="1"/>
            </p:cNvSpPr>
            <p:nvPr/>
          </p:nvSpPr>
          <p:spPr bwMode="auto">
            <a:xfrm>
              <a:off x="3520613" y="3471340"/>
              <a:ext cx="279400" cy="279400"/>
            </a:xfrm>
            <a:custGeom>
              <a:avLst/>
              <a:gdLst/>
              <a:ahLst/>
              <a:cxnLst>
                <a:cxn ang="0">
                  <a:pos x="0" y="192"/>
                </a:cxn>
                <a:cxn ang="0">
                  <a:pos x="255" y="135"/>
                </a:cxn>
                <a:cxn ang="0">
                  <a:pos x="277" y="122"/>
                </a:cxn>
                <a:cxn ang="0">
                  <a:pos x="303" y="116"/>
                </a:cxn>
                <a:cxn ang="0">
                  <a:pos x="296" y="105"/>
                </a:cxn>
                <a:cxn ang="0">
                  <a:pos x="278" y="89"/>
                </a:cxn>
                <a:cxn ang="0">
                  <a:pos x="265" y="90"/>
                </a:cxn>
                <a:cxn ang="0">
                  <a:pos x="256" y="82"/>
                </a:cxn>
                <a:cxn ang="0">
                  <a:pos x="231" y="73"/>
                </a:cxn>
                <a:cxn ang="0">
                  <a:pos x="234" y="98"/>
                </a:cxn>
                <a:cxn ang="0">
                  <a:pos x="224" y="118"/>
                </a:cxn>
                <a:cxn ang="0">
                  <a:pos x="205" y="103"/>
                </a:cxn>
                <a:cxn ang="0">
                  <a:pos x="175" y="89"/>
                </a:cxn>
                <a:cxn ang="0">
                  <a:pos x="183" y="68"/>
                </a:cxn>
                <a:cxn ang="0">
                  <a:pos x="212" y="58"/>
                </a:cxn>
                <a:cxn ang="0">
                  <a:pos x="207" y="47"/>
                </a:cxn>
                <a:cxn ang="0">
                  <a:pos x="188" y="50"/>
                </a:cxn>
                <a:cxn ang="0">
                  <a:pos x="168" y="37"/>
                </a:cxn>
                <a:cxn ang="0">
                  <a:pos x="171" y="52"/>
                </a:cxn>
                <a:cxn ang="0">
                  <a:pos x="157" y="52"/>
                </a:cxn>
                <a:cxn ang="0">
                  <a:pos x="141" y="40"/>
                </a:cxn>
                <a:cxn ang="0">
                  <a:pos x="126" y="47"/>
                </a:cxn>
                <a:cxn ang="0">
                  <a:pos x="143" y="51"/>
                </a:cxn>
                <a:cxn ang="0">
                  <a:pos x="131" y="58"/>
                </a:cxn>
                <a:cxn ang="0">
                  <a:pos x="56" y="107"/>
                </a:cxn>
                <a:cxn ang="0">
                  <a:pos x="65" y="118"/>
                </a:cxn>
                <a:cxn ang="0">
                  <a:pos x="79" y="135"/>
                </a:cxn>
                <a:cxn ang="0">
                  <a:pos x="74" y="158"/>
                </a:cxn>
                <a:cxn ang="0">
                  <a:pos x="88" y="185"/>
                </a:cxn>
                <a:cxn ang="0">
                  <a:pos x="108" y="214"/>
                </a:cxn>
                <a:cxn ang="0">
                  <a:pos x="118" y="227"/>
                </a:cxn>
                <a:cxn ang="0">
                  <a:pos x="105" y="197"/>
                </a:cxn>
                <a:cxn ang="0">
                  <a:pos x="125" y="225"/>
                </a:cxn>
                <a:cxn ang="0">
                  <a:pos x="150" y="255"/>
                </a:cxn>
                <a:cxn ang="0">
                  <a:pos x="184" y="269"/>
                </a:cxn>
                <a:cxn ang="0">
                  <a:pos x="213" y="290"/>
                </a:cxn>
                <a:cxn ang="0">
                  <a:pos x="224" y="288"/>
                </a:cxn>
                <a:cxn ang="0">
                  <a:pos x="212" y="268"/>
                </a:cxn>
                <a:cxn ang="0">
                  <a:pos x="197" y="262"/>
                </a:cxn>
                <a:cxn ang="0">
                  <a:pos x="194" y="239"/>
                </a:cxn>
                <a:cxn ang="0">
                  <a:pos x="171" y="250"/>
                </a:cxn>
                <a:cxn ang="0">
                  <a:pos x="168" y="210"/>
                </a:cxn>
                <a:cxn ang="0">
                  <a:pos x="184" y="206"/>
                </a:cxn>
                <a:cxn ang="0">
                  <a:pos x="196" y="202"/>
                </a:cxn>
                <a:cxn ang="0">
                  <a:pos x="214" y="211"/>
                </a:cxn>
                <a:cxn ang="0">
                  <a:pos x="221" y="205"/>
                </a:cxn>
                <a:cxn ang="0">
                  <a:pos x="234" y="179"/>
                </a:cxn>
                <a:cxn ang="0">
                  <a:pos x="233" y="171"/>
                </a:cxn>
                <a:cxn ang="0">
                  <a:pos x="252" y="157"/>
                </a:cxn>
                <a:cxn ang="0">
                  <a:pos x="266" y="143"/>
                </a:cxn>
                <a:cxn ang="0">
                  <a:pos x="273" y="131"/>
                </a:cxn>
                <a:cxn ang="0">
                  <a:pos x="255" y="135"/>
                </a:cxn>
                <a:cxn ang="0">
                  <a:pos x="295" y="298"/>
                </a:cxn>
                <a:cxn ang="0">
                  <a:pos x="272" y="288"/>
                </a:cxn>
                <a:cxn ang="0">
                  <a:pos x="251" y="288"/>
                </a:cxn>
                <a:cxn ang="0">
                  <a:pos x="236" y="286"/>
                </a:cxn>
                <a:cxn ang="0">
                  <a:pos x="230" y="307"/>
                </a:cxn>
                <a:cxn ang="0">
                  <a:pos x="223" y="335"/>
                </a:cxn>
                <a:cxn ang="0">
                  <a:pos x="308" y="302"/>
                </a:cxn>
              </a:cxnLst>
              <a:rect l="0" t="0" r="r" b="b"/>
              <a:pathLst>
                <a:path w="384" h="384">
                  <a:moveTo>
                    <a:pt x="384" y="192"/>
                  </a:moveTo>
                  <a:cubicBezTo>
                    <a:pt x="384" y="298"/>
                    <a:pt x="298" y="384"/>
                    <a:pt x="192" y="384"/>
                  </a:cubicBezTo>
                  <a:cubicBezTo>
                    <a:pt x="86" y="384"/>
                    <a:pt x="0" y="298"/>
                    <a:pt x="0" y="192"/>
                  </a:cubicBezTo>
                  <a:cubicBezTo>
                    <a:pt x="0" y="86"/>
                    <a:pt x="86" y="0"/>
                    <a:pt x="192" y="0"/>
                  </a:cubicBezTo>
                  <a:cubicBezTo>
                    <a:pt x="298" y="0"/>
                    <a:pt x="384" y="86"/>
                    <a:pt x="384" y="192"/>
                  </a:cubicBezTo>
                  <a:close/>
                  <a:moveTo>
                    <a:pt x="255" y="135"/>
                  </a:moveTo>
                  <a:cubicBezTo>
                    <a:pt x="256" y="135"/>
                    <a:pt x="257" y="130"/>
                    <a:pt x="258" y="129"/>
                  </a:cubicBezTo>
                  <a:cubicBezTo>
                    <a:pt x="260" y="127"/>
                    <a:pt x="262" y="126"/>
                    <a:pt x="264" y="125"/>
                  </a:cubicBezTo>
                  <a:cubicBezTo>
                    <a:pt x="268" y="124"/>
                    <a:pt x="272" y="123"/>
                    <a:pt x="277" y="122"/>
                  </a:cubicBezTo>
                  <a:cubicBezTo>
                    <a:pt x="281" y="121"/>
                    <a:pt x="286" y="121"/>
                    <a:pt x="289" y="125"/>
                  </a:cubicBezTo>
                  <a:cubicBezTo>
                    <a:pt x="289" y="124"/>
                    <a:pt x="295" y="119"/>
                    <a:pt x="295" y="119"/>
                  </a:cubicBezTo>
                  <a:cubicBezTo>
                    <a:pt x="298" y="118"/>
                    <a:pt x="301" y="118"/>
                    <a:pt x="303" y="116"/>
                  </a:cubicBezTo>
                  <a:cubicBezTo>
                    <a:pt x="303" y="115"/>
                    <a:pt x="303" y="110"/>
                    <a:pt x="303" y="110"/>
                  </a:cubicBezTo>
                  <a:cubicBezTo>
                    <a:pt x="299" y="111"/>
                    <a:pt x="298" y="107"/>
                    <a:pt x="297" y="103"/>
                  </a:cubicBezTo>
                  <a:cubicBezTo>
                    <a:pt x="297" y="104"/>
                    <a:pt x="297" y="104"/>
                    <a:pt x="296" y="105"/>
                  </a:cubicBezTo>
                  <a:cubicBezTo>
                    <a:pt x="296" y="102"/>
                    <a:pt x="291" y="104"/>
                    <a:pt x="290" y="104"/>
                  </a:cubicBezTo>
                  <a:cubicBezTo>
                    <a:pt x="284" y="102"/>
                    <a:pt x="285" y="98"/>
                    <a:pt x="283" y="94"/>
                  </a:cubicBezTo>
                  <a:cubicBezTo>
                    <a:pt x="282" y="92"/>
                    <a:pt x="279" y="91"/>
                    <a:pt x="278" y="89"/>
                  </a:cubicBezTo>
                  <a:cubicBezTo>
                    <a:pt x="277" y="87"/>
                    <a:pt x="277" y="84"/>
                    <a:pt x="274" y="84"/>
                  </a:cubicBezTo>
                  <a:cubicBezTo>
                    <a:pt x="273" y="84"/>
                    <a:pt x="270" y="89"/>
                    <a:pt x="270" y="89"/>
                  </a:cubicBezTo>
                  <a:cubicBezTo>
                    <a:pt x="267" y="88"/>
                    <a:pt x="266" y="89"/>
                    <a:pt x="265" y="90"/>
                  </a:cubicBezTo>
                  <a:cubicBezTo>
                    <a:pt x="263" y="91"/>
                    <a:pt x="262" y="91"/>
                    <a:pt x="260" y="92"/>
                  </a:cubicBezTo>
                  <a:cubicBezTo>
                    <a:pt x="265" y="90"/>
                    <a:pt x="258" y="88"/>
                    <a:pt x="256" y="88"/>
                  </a:cubicBezTo>
                  <a:cubicBezTo>
                    <a:pt x="260" y="87"/>
                    <a:pt x="258" y="83"/>
                    <a:pt x="256" y="82"/>
                  </a:cubicBezTo>
                  <a:cubicBezTo>
                    <a:pt x="256" y="82"/>
                    <a:pt x="257" y="82"/>
                    <a:pt x="257" y="82"/>
                  </a:cubicBezTo>
                  <a:cubicBezTo>
                    <a:pt x="257" y="79"/>
                    <a:pt x="250" y="77"/>
                    <a:pt x="247" y="76"/>
                  </a:cubicBezTo>
                  <a:cubicBezTo>
                    <a:pt x="245" y="74"/>
                    <a:pt x="233" y="72"/>
                    <a:pt x="231" y="73"/>
                  </a:cubicBezTo>
                  <a:cubicBezTo>
                    <a:pt x="228" y="75"/>
                    <a:pt x="231" y="80"/>
                    <a:pt x="231" y="83"/>
                  </a:cubicBezTo>
                  <a:cubicBezTo>
                    <a:pt x="232" y="86"/>
                    <a:pt x="228" y="86"/>
                    <a:pt x="228" y="89"/>
                  </a:cubicBezTo>
                  <a:cubicBezTo>
                    <a:pt x="228" y="93"/>
                    <a:pt x="236" y="92"/>
                    <a:pt x="234" y="98"/>
                  </a:cubicBezTo>
                  <a:cubicBezTo>
                    <a:pt x="233" y="102"/>
                    <a:pt x="228" y="102"/>
                    <a:pt x="226" y="105"/>
                  </a:cubicBezTo>
                  <a:cubicBezTo>
                    <a:pt x="224" y="108"/>
                    <a:pt x="227" y="112"/>
                    <a:pt x="229" y="114"/>
                  </a:cubicBezTo>
                  <a:cubicBezTo>
                    <a:pt x="231" y="115"/>
                    <a:pt x="225" y="118"/>
                    <a:pt x="224" y="118"/>
                  </a:cubicBezTo>
                  <a:cubicBezTo>
                    <a:pt x="220" y="120"/>
                    <a:pt x="217" y="114"/>
                    <a:pt x="216" y="110"/>
                  </a:cubicBezTo>
                  <a:cubicBezTo>
                    <a:pt x="215" y="108"/>
                    <a:pt x="215" y="104"/>
                    <a:pt x="212" y="103"/>
                  </a:cubicBezTo>
                  <a:cubicBezTo>
                    <a:pt x="210" y="102"/>
                    <a:pt x="206" y="102"/>
                    <a:pt x="205" y="103"/>
                  </a:cubicBezTo>
                  <a:cubicBezTo>
                    <a:pt x="203" y="99"/>
                    <a:pt x="198" y="98"/>
                    <a:pt x="194" y="97"/>
                  </a:cubicBezTo>
                  <a:cubicBezTo>
                    <a:pt x="189" y="95"/>
                    <a:pt x="185" y="95"/>
                    <a:pt x="180" y="96"/>
                  </a:cubicBezTo>
                  <a:cubicBezTo>
                    <a:pt x="181" y="95"/>
                    <a:pt x="179" y="88"/>
                    <a:pt x="175" y="89"/>
                  </a:cubicBezTo>
                  <a:cubicBezTo>
                    <a:pt x="176" y="86"/>
                    <a:pt x="176" y="84"/>
                    <a:pt x="176" y="81"/>
                  </a:cubicBezTo>
                  <a:cubicBezTo>
                    <a:pt x="177" y="79"/>
                    <a:pt x="178" y="77"/>
                    <a:pt x="179" y="75"/>
                  </a:cubicBezTo>
                  <a:cubicBezTo>
                    <a:pt x="180" y="74"/>
                    <a:pt x="185" y="69"/>
                    <a:pt x="183" y="68"/>
                  </a:cubicBezTo>
                  <a:cubicBezTo>
                    <a:pt x="188" y="69"/>
                    <a:pt x="193" y="69"/>
                    <a:pt x="196" y="66"/>
                  </a:cubicBezTo>
                  <a:cubicBezTo>
                    <a:pt x="198" y="63"/>
                    <a:pt x="199" y="60"/>
                    <a:pt x="202" y="57"/>
                  </a:cubicBezTo>
                  <a:cubicBezTo>
                    <a:pt x="205" y="53"/>
                    <a:pt x="209" y="58"/>
                    <a:pt x="212" y="58"/>
                  </a:cubicBezTo>
                  <a:cubicBezTo>
                    <a:pt x="217" y="59"/>
                    <a:pt x="217" y="53"/>
                    <a:pt x="214" y="51"/>
                  </a:cubicBezTo>
                  <a:cubicBezTo>
                    <a:pt x="218" y="51"/>
                    <a:pt x="215" y="45"/>
                    <a:pt x="213" y="44"/>
                  </a:cubicBezTo>
                  <a:cubicBezTo>
                    <a:pt x="211" y="43"/>
                    <a:pt x="202" y="46"/>
                    <a:pt x="207" y="47"/>
                  </a:cubicBezTo>
                  <a:cubicBezTo>
                    <a:pt x="206" y="47"/>
                    <a:pt x="200" y="59"/>
                    <a:pt x="196" y="53"/>
                  </a:cubicBezTo>
                  <a:cubicBezTo>
                    <a:pt x="195" y="52"/>
                    <a:pt x="195" y="47"/>
                    <a:pt x="193" y="46"/>
                  </a:cubicBezTo>
                  <a:cubicBezTo>
                    <a:pt x="190" y="46"/>
                    <a:pt x="189" y="49"/>
                    <a:pt x="188" y="50"/>
                  </a:cubicBezTo>
                  <a:cubicBezTo>
                    <a:pt x="190" y="47"/>
                    <a:pt x="181" y="45"/>
                    <a:pt x="180" y="44"/>
                  </a:cubicBezTo>
                  <a:cubicBezTo>
                    <a:pt x="183" y="42"/>
                    <a:pt x="180" y="39"/>
                    <a:pt x="178" y="38"/>
                  </a:cubicBezTo>
                  <a:cubicBezTo>
                    <a:pt x="176" y="36"/>
                    <a:pt x="169" y="35"/>
                    <a:pt x="168" y="37"/>
                  </a:cubicBezTo>
                  <a:cubicBezTo>
                    <a:pt x="163" y="43"/>
                    <a:pt x="173" y="44"/>
                    <a:pt x="175" y="45"/>
                  </a:cubicBezTo>
                  <a:cubicBezTo>
                    <a:pt x="176" y="46"/>
                    <a:pt x="179" y="48"/>
                    <a:pt x="177" y="49"/>
                  </a:cubicBezTo>
                  <a:cubicBezTo>
                    <a:pt x="176" y="50"/>
                    <a:pt x="171" y="51"/>
                    <a:pt x="171" y="52"/>
                  </a:cubicBezTo>
                  <a:cubicBezTo>
                    <a:pt x="169" y="54"/>
                    <a:pt x="172" y="57"/>
                    <a:pt x="170" y="59"/>
                  </a:cubicBezTo>
                  <a:cubicBezTo>
                    <a:pt x="168" y="57"/>
                    <a:pt x="168" y="53"/>
                    <a:pt x="166" y="50"/>
                  </a:cubicBezTo>
                  <a:cubicBezTo>
                    <a:pt x="168" y="53"/>
                    <a:pt x="157" y="52"/>
                    <a:pt x="157" y="52"/>
                  </a:cubicBezTo>
                  <a:cubicBezTo>
                    <a:pt x="154" y="52"/>
                    <a:pt x="148" y="54"/>
                    <a:pt x="145" y="50"/>
                  </a:cubicBezTo>
                  <a:cubicBezTo>
                    <a:pt x="144" y="49"/>
                    <a:pt x="144" y="44"/>
                    <a:pt x="146" y="45"/>
                  </a:cubicBezTo>
                  <a:cubicBezTo>
                    <a:pt x="144" y="43"/>
                    <a:pt x="142" y="41"/>
                    <a:pt x="141" y="40"/>
                  </a:cubicBezTo>
                  <a:cubicBezTo>
                    <a:pt x="132" y="43"/>
                    <a:pt x="125" y="47"/>
                    <a:pt x="117" y="51"/>
                  </a:cubicBezTo>
                  <a:cubicBezTo>
                    <a:pt x="118" y="51"/>
                    <a:pt x="119" y="51"/>
                    <a:pt x="120" y="50"/>
                  </a:cubicBezTo>
                  <a:cubicBezTo>
                    <a:pt x="122" y="50"/>
                    <a:pt x="124" y="48"/>
                    <a:pt x="126" y="47"/>
                  </a:cubicBezTo>
                  <a:cubicBezTo>
                    <a:pt x="128" y="46"/>
                    <a:pt x="134" y="43"/>
                    <a:pt x="136" y="46"/>
                  </a:cubicBezTo>
                  <a:cubicBezTo>
                    <a:pt x="137" y="45"/>
                    <a:pt x="137" y="45"/>
                    <a:pt x="138" y="44"/>
                  </a:cubicBezTo>
                  <a:cubicBezTo>
                    <a:pt x="139" y="46"/>
                    <a:pt x="141" y="48"/>
                    <a:pt x="143" y="51"/>
                  </a:cubicBezTo>
                  <a:cubicBezTo>
                    <a:pt x="141" y="50"/>
                    <a:pt x="137" y="50"/>
                    <a:pt x="135" y="50"/>
                  </a:cubicBezTo>
                  <a:cubicBezTo>
                    <a:pt x="133" y="51"/>
                    <a:pt x="130" y="51"/>
                    <a:pt x="130" y="53"/>
                  </a:cubicBezTo>
                  <a:cubicBezTo>
                    <a:pt x="130" y="55"/>
                    <a:pt x="131" y="57"/>
                    <a:pt x="131" y="58"/>
                  </a:cubicBezTo>
                  <a:cubicBezTo>
                    <a:pt x="128" y="56"/>
                    <a:pt x="125" y="52"/>
                    <a:pt x="121" y="51"/>
                  </a:cubicBezTo>
                  <a:cubicBezTo>
                    <a:pt x="119" y="51"/>
                    <a:pt x="117" y="51"/>
                    <a:pt x="115" y="52"/>
                  </a:cubicBezTo>
                  <a:cubicBezTo>
                    <a:pt x="91" y="65"/>
                    <a:pt x="71" y="84"/>
                    <a:pt x="56" y="107"/>
                  </a:cubicBezTo>
                  <a:cubicBezTo>
                    <a:pt x="57" y="108"/>
                    <a:pt x="58" y="109"/>
                    <a:pt x="59" y="109"/>
                  </a:cubicBezTo>
                  <a:cubicBezTo>
                    <a:pt x="62" y="110"/>
                    <a:pt x="59" y="117"/>
                    <a:pt x="64" y="113"/>
                  </a:cubicBezTo>
                  <a:cubicBezTo>
                    <a:pt x="66" y="115"/>
                    <a:pt x="66" y="116"/>
                    <a:pt x="65" y="118"/>
                  </a:cubicBezTo>
                  <a:cubicBezTo>
                    <a:pt x="65" y="118"/>
                    <a:pt x="75" y="124"/>
                    <a:pt x="76" y="125"/>
                  </a:cubicBezTo>
                  <a:cubicBezTo>
                    <a:pt x="78" y="126"/>
                    <a:pt x="80" y="128"/>
                    <a:pt x="81" y="130"/>
                  </a:cubicBezTo>
                  <a:cubicBezTo>
                    <a:pt x="82" y="132"/>
                    <a:pt x="80" y="134"/>
                    <a:pt x="79" y="135"/>
                  </a:cubicBezTo>
                  <a:cubicBezTo>
                    <a:pt x="78" y="134"/>
                    <a:pt x="75" y="130"/>
                    <a:pt x="74" y="131"/>
                  </a:cubicBezTo>
                  <a:cubicBezTo>
                    <a:pt x="73" y="133"/>
                    <a:pt x="74" y="139"/>
                    <a:pt x="77" y="139"/>
                  </a:cubicBezTo>
                  <a:cubicBezTo>
                    <a:pt x="73" y="139"/>
                    <a:pt x="75" y="155"/>
                    <a:pt x="74" y="158"/>
                  </a:cubicBezTo>
                  <a:cubicBezTo>
                    <a:pt x="74" y="158"/>
                    <a:pt x="74" y="158"/>
                    <a:pt x="74" y="158"/>
                  </a:cubicBezTo>
                  <a:cubicBezTo>
                    <a:pt x="73" y="161"/>
                    <a:pt x="76" y="173"/>
                    <a:pt x="81" y="172"/>
                  </a:cubicBezTo>
                  <a:cubicBezTo>
                    <a:pt x="78" y="172"/>
                    <a:pt x="87" y="184"/>
                    <a:pt x="88" y="185"/>
                  </a:cubicBezTo>
                  <a:cubicBezTo>
                    <a:pt x="91" y="187"/>
                    <a:pt x="95" y="188"/>
                    <a:pt x="97" y="192"/>
                  </a:cubicBezTo>
                  <a:cubicBezTo>
                    <a:pt x="100" y="195"/>
                    <a:pt x="100" y="201"/>
                    <a:pt x="103" y="203"/>
                  </a:cubicBezTo>
                  <a:cubicBezTo>
                    <a:pt x="102" y="206"/>
                    <a:pt x="108" y="210"/>
                    <a:pt x="108" y="214"/>
                  </a:cubicBezTo>
                  <a:cubicBezTo>
                    <a:pt x="108" y="214"/>
                    <a:pt x="107" y="214"/>
                    <a:pt x="107" y="215"/>
                  </a:cubicBezTo>
                  <a:cubicBezTo>
                    <a:pt x="108" y="218"/>
                    <a:pt x="113" y="218"/>
                    <a:pt x="115" y="221"/>
                  </a:cubicBezTo>
                  <a:cubicBezTo>
                    <a:pt x="116" y="223"/>
                    <a:pt x="115" y="228"/>
                    <a:pt x="118" y="227"/>
                  </a:cubicBezTo>
                  <a:cubicBezTo>
                    <a:pt x="118" y="222"/>
                    <a:pt x="115" y="216"/>
                    <a:pt x="112" y="212"/>
                  </a:cubicBezTo>
                  <a:cubicBezTo>
                    <a:pt x="110" y="209"/>
                    <a:pt x="109" y="207"/>
                    <a:pt x="108" y="204"/>
                  </a:cubicBezTo>
                  <a:cubicBezTo>
                    <a:pt x="106" y="202"/>
                    <a:pt x="106" y="199"/>
                    <a:pt x="105" y="197"/>
                  </a:cubicBezTo>
                  <a:cubicBezTo>
                    <a:pt x="106" y="197"/>
                    <a:pt x="112" y="199"/>
                    <a:pt x="111" y="200"/>
                  </a:cubicBezTo>
                  <a:cubicBezTo>
                    <a:pt x="109" y="205"/>
                    <a:pt x="119" y="214"/>
                    <a:pt x="122" y="217"/>
                  </a:cubicBezTo>
                  <a:cubicBezTo>
                    <a:pt x="123" y="218"/>
                    <a:pt x="128" y="225"/>
                    <a:pt x="125" y="225"/>
                  </a:cubicBezTo>
                  <a:cubicBezTo>
                    <a:pt x="129" y="225"/>
                    <a:pt x="133" y="230"/>
                    <a:pt x="135" y="233"/>
                  </a:cubicBezTo>
                  <a:cubicBezTo>
                    <a:pt x="137" y="236"/>
                    <a:pt x="136" y="241"/>
                    <a:pt x="138" y="245"/>
                  </a:cubicBezTo>
                  <a:cubicBezTo>
                    <a:pt x="139" y="250"/>
                    <a:pt x="146" y="252"/>
                    <a:pt x="150" y="255"/>
                  </a:cubicBezTo>
                  <a:cubicBezTo>
                    <a:pt x="154" y="256"/>
                    <a:pt x="157" y="259"/>
                    <a:pt x="160" y="260"/>
                  </a:cubicBezTo>
                  <a:cubicBezTo>
                    <a:pt x="166" y="262"/>
                    <a:pt x="167" y="260"/>
                    <a:pt x="171" y="260"/>
                  </a:cubicBezTo>
                  <a:cubicBezTo>
                    <a:pt x="178" y="259"/>
                    <a:pt x="179" y="266"/>
                    <a:pt x="184" y="269"/>
                  </a:cubicBezTo>
                  <a:cubicBezTo>
                    <a:pt x="187" y="270"/>
                    <a:pt x="194" y="273"/>
                    <a:pt x="198" y="271"/>
                  </a:cubicBezTo>
                  <a:cubicBezTo>
                    <a:pt x="196" y="272"/>
                    <a:pt x="203" y="282"/>
                    <a:pt x="204" y="283"/>
                  </a:cubicBezTo>
                  <a:cubicBezTo>
                    <a:pt x="206" y="286"/>
                    <a:pt x="210" y="287"/>
                    <a:pt x="213" y="290"/>
                  </a:cubicBezTo>
                  <a:cubicBezTo>
                    <a:pt x="213" y="290"/>
                    <a:pt x="214" y="289"/>
                    <a:pt x="214" y="288"/>
                  </a:cubicBezTo>
                  <a:cubicBezTo>
                    <a:pt x="213" y="291"/>
                    <a:pt x="218" y="296"/>
                    <a:pt x="221" y="296"/>
                  </a:cubicBezTo>
                  <a:cubicBezTo>
                    <a:pt x="223" y="295"/>
                    <a:pt x="224" y="290"/>
                    <a:pt x="224" y="288"/>
                  </a:cubicBezTo>
                  <a:cubicBezTo>
                    <a:pt x="219" y="290"/>
                    <a:pt x="215" y="288"/>
                    <a:pt x="212" y="283"/>
                  </a:cubicBezTo>
                  <a:cubicBezTo>
                    <a:pt x="211" y="282"/>
                    <a:pt x="207" y="275"/>
                    <a:pt x="211" y="275"/>
                  </a:cubicBezTo>
                  <a:cubicBezTo>
                    <a:pt x="216" y="275"/>
                    <a:pt x="212" y="271"/>
                    <a:pt x="212" y="268"/>
                  </a:cubicBezTo>
                  <a:cubicBezTo>
                    <a:pt x="211" y="264"/>
                    <a:pt x="208" y="262"/>
                    <a:pt x="206" y="259"/>
                  </a:cubicBezTo>
                  <a:cubicBezTo>
                    <a:pt x="205" y="262"/>
                    <a:pt x="200" y="261"/>
                    <a:pt x="198" y="259"/>
                  </a:cubicBezTo>
                  <a:cubicBezTo>
                    <a:pt x="198" y="259"/>
                    <a:pt x="197" y="261"/>
                    <a:pt x="197" y="262"/>
                  </a:cubicBezTo>
                  <a:cubicBezTo>
                    <a:pt x="196" y="262"/>
                    <a:pt x="195" y="262"/>
                    <a:pt x="194" y="261"/>
                  </a:cubicBezTo>
                  <a:cubicBezTo>
                    <a:pt x="194" y="258"/>
                    <a:pt x="194" y="255"/>
                    <a:pt x="195" y="251"/>
                  </a:cubicBezTo>
                  <a:cubicBezTo>
                    <a:pt x="196" y="247"/>
                    <a:pt x="205" y="238"/>
                    <a:pt x="194" y="239"/>
                  </a:cubicBezTo>
                  <a:cubicBezTo>
                    <a:pt x="190" y="239"/>
                    <a:pt x="188" y="240"/>
                    <a:pt x="187" y="244"/>
                  </a:cubicBezTo>
                  <a:cubicBezTo>
                    <a:pt x="186" y="247"/>
                    <a:pt x="186" y="249"/>
                    <a:pt x="183" y="251"/>
                  </a:cubicBezTo>
                  <a:cubicBezTo>
                    <a:pt x="181" y="252"/>
                    <a:pt x="173" y="251"/>
                    <a:pt x="171" y="250"/>
                  </a:cubicBezTo>
                  <a:cubicBezTo>
                    <a:pt x="166" y="247"/>
                    <a:pt x="163" y="239"/>
                    <a:pt x="163" y="234"/>
                  </a:cubicBezTo>
                  <a:cubicBezTo>
                    <a:pt x="163" y="227"/>
                    <a:pt x="166" y="221"/>
                    <a:pt x="163" y="215"/>
                  </a:cubicBezTo>
                  <a:cubicBezTo>
                    <a:pt x="164" y="213"/>
                    <a:pt x="166" y="211"/>
                    <a:pt x="168" y="210"/>
                  </a:cubicBezTo>
                  <a:cubicBezTo>
                    <a:pt x="169" y="209"/>
                    <a:pt x="171" y="210"/>
                    <a:pt x="172" y="207"/>
                  </a:cubicBezTo>
                  <a:cubicBezTo>
                    <a:pt x="171" y="207"/>
                    <a:pt x="170" y="206"/>
                    <a:pt x="170" y="206"/>
                  </a:cubicBezTo>
                  <a:cubicBezTo>
                    <a:pt x="173" y="208"/>
                    <a:pt x="180" y="203"/>
                    <a:pt x="184" y="206"/>
                  </a:cubicBezTo>
                  <a:cubicBezTo>
                    <a:pt x="186" y="207"/>
                    <a:pt x="188" y="208"/>
                    <a:pt x="189" y="205"/>
                  </a:cubicBezTo>
                  <a:cubicBezTo>
                    <a:pt x="189" y="205"/>
                    <a:pt x="187" y="202"/>
                    <a:pt x="188" y="200"/>
                  </a:cubicBezTo>
                  <a:cubicBezTo>
                    <a:pt x="189" y="204"/>
                    <a:pt x="192" y="205"/>
                    <a:pt x="196" y="202"/>
                  </a:cubicBezTo>
                  <a:cubicBezTo>
                    <a:pt x="197" y="203"/>
                    <a:pt x="201" y="203"/>
                    <a:pt x="204" y="204"/>
                  </a:cubicBezTo>
                  <a:cubicBezTo>
                    <a:pt x="207" y="206"/>
                    <a:pt x="207" y="209"/>
                    <a:pt x="211" y="205"/>
                  </a:cubicBezTo>
                  <a:cubicBezTo>
                    <a:pt x="213" y="208"/>
                    <a:pt x="213" y="208"/>
                    <a:pt x="214" y="211"/>
                  </a:cubicBezTo>
                  <a:cubicBezTo>
                    <a:pt x="214" y="214"/>
                    <a:pt x="216" y="221"/>
                    <a:pt x="218" y="222"/>
                  </a:cubicBezTo>
                  <a:cubicBezTo>
                    <a:pt x="224" y="225"/>
                    <a:pt x="222" y="217"/>
                    <a:pt x="222" y="214"/>
                  </a:cubicBezTo>
                  <a:cubicBezTo>
                    <a:pt x="222" y="213"/>
                    <a:pt x="222" y="205"/>
                    <a:pt x="221" y="205"/>
                  </a:cubicBezTo>
                  <a:cubicBezTo>
                    <a:pt x="213" y="203"/>
                    <a:pt x="216" y="197"/>
                    <a:pt x="221" y="193"/>
                  </a:cubicBezTo>
                  <a:cubicBezTo>
                    <a:pt x="222" y="192"/>
                    <a:pt x="227" y="190"/>
                    <a:pt x="230" y="188"/>
                  </a:cubicBezTo>
                  <a:cubicBezTo>
                    <a:pt x="232" y="186"/>
                    <a:pt x="235" y="183"/>
                    <a:pt x="234" y="179"/>
                  </a:cubicBezTo>
                  <a:cubicBezTo>
                    <a:pt x="235" y="179"/>
                    <a:pt x="236" y="178"/>
                    <a:pt x="236" y="177"/>
                  </a:cubicBezTo>
                  <a:cubicBezTo>
                    <a:pt x="236" y="177"/>
                    <a:pt x="233" y="174"/>
                    <a:pt x="232" y="175"/>
                  </a:cubicBezTo>
                  <a:cubicBezTo>
                    <a:pt x="234" y="174"/>
                    <a:pt x="234" y="172"/>
                    <a:pt x="233" y="171"/>
                  </a:cubicBezTo>
                  <a:cubicBezTo>
                    <a:pt x="235" y="169"/>
                    <a:pt x="234" y="166"/>
                    <a:pt x="236" y="165"/>
                  </a:cubicBezTo>
                  <a:cubicBezTo>
                    <a:pt x="239" y="169"/>
                    <a:pt x="245" y="165"/>
                    <a:pt x="242" y="162"/>
                  </a:cubicBezTo>
                  <a:cubicBezTo>
                    <a:pt x="244" y="158"/>
                    <a:pt x="250" y="160"/>
                    <a:pt x="252" y="157"/>
                  </a:cubicBezTo>
                  <a:cubicBezTo>
                    <a:pt x="255" y="158"/>
                    <a:pt x="253" y="153"/>
                    <a:pt x="255" y="150"/>
                  </a:cubicBezTo>
                  <a:cubicBezTo>
                    <a:pt x="256" y="148"/>
                    <a:pt x="259" y="148"/>
                    <a:pt x="262" y="147"/>
                  </a:cubicBezTo>
                  <a:cubicBezTo>
                    <a:pt x="262" y="147"/>
                    <a:pt x="268" y="143"/>
                    <a:pt x="266" y="143"/>
                  </a:cubicBezTo>
                  <a:cubicBezTo>
                    <a:pt x="270" y="144"/>
                    <a:pt x="279" y="139"/>
                    <a:pt x="272" y="135"/>
                  </a:cubicBezTo>
                  <a:cubicBezTo>
                    <a:pt x="273" y="133"/>
                    <a:pt x="270" y="132"/>
                    <a:pt x="268" y="132"/>
                  </a:cubicBezTo>
                  <a:cubicBezTo>
                    <a:pt x="269" y="131"/>
                    <a:pt x="272" y="132"/>
                    <a:pt x="273" y="131"/>
                  </a:cubicBezTo>
                  <a:cubicBezTo>
                    <a:pt x="276" y="129"/>
                    <a:pt x="274" y="128"/>
                    <a:pt x="271" y="127"/>
                  </a:cubicBezTo>
                  <a:cubicBezTo>
                    <a:pt x="268" y="126"/>
                    <a:pt x="263" y="128"/>
                    <a:pt x="261" y="130"/>
                  </a:cubicBezTo>
                  <a:cubicBezTo>
                    <a:pt x="259" y="132"/>
                    <a:pt x="257" y="134"/>
                    <a:pt x="255" y="135"/>
                  </a:cubicBezTo>
                  <a:close/>
                  <a:moveTo>
                    <a:pt x="308" y="302"/>
                  </a:moveTo>
                  <a:cubicBezTo>
                    <a:pt x="306" y="301"/>
                    <a:pt x="303" y="301"/>
                    <a:pt x="301" y="300"/>
                  </a:cubicBezTo>
                  <a:cubicBezTo>
                    <a:pt x="299" y="300"/>
                    <a:pt x="298" y="299"/>
                    <a:pt x="295" y="298"/>
                  </a:cubicBezTo>
                  <a:cubicBezTo>
                    <a:pt x="296" y="293"/>
                    <a:pt x="290" y="292"/>
                    <a:pt x="287" y="289"/>
                  </a:cubicBezTo>
                  <a:cubicBezTo>
                    <a:pt x="284" y="287"/>
                    <a:pt x="282" y="284"/>
                    <a:pt x="277" y="285"/>
                  </a:cubicBezTo>
                  <a:cubicBezTo>
                    <a:pt x="276" y="285"/>
                    <a:pt x="271" y="287"/>
                    <a:pt x="272" y="288"/>
                  </a:cubicBezTo>
                  <a:cubicBezTo>
                    <a:pt x="269" y="285"/>
                    <a:pt x="268" y="284"/>
                    <a:pt x="263" y="282"/>
                  </a:cubicBezTo>
                  <a:cubicBezTo>
                    <a:pt x="259" y="281"/>
                    <a:pt x="257" y="276"/>
                    <a:pt x="253" y="281"/>
                  </a:cubicBezTo>
                  <a:cubicBezTo>
                    <a:pt x="251" y="283"/>
                    <a:pt x="252" y="286"/>
                    <a:pt x="251" y="288"/>
                  </a:cubicBezTo>
                  <a:cubicBezTo>
                    <a:pt x="247" y="285"/>
                    <a:pt x="254" y="282"/>
                    <a:pt x="251" y="279"/>
                  </a:cubicBezTo>
                  <a:cubicBezTo>
                    <a:pt x="248" y="275"/>
                    <a:pt x="243" y="281"/>
                    <a:pt x="240" y="282"/>
                  </a:cubicBezTo>
                  <a:cubicBezTo>
                    <a:pt x="239" y="284"/>
                    <a:pt x="237" y="284"/>
                    <a:pt x="236" y="286"/>
                  </a:cubicBezTo>
                  <a:cubicBezTo>
                    <a:pt x="235" y="287"/>
                    <a:pt x="234" y="290"/>
                    <a:pt x="233" y="291"/>
                  </a:cubicBezTo>
                  <a:cubicBezTo>
                    <a:pt x="233" y="289"/>
                    <a:pt x="228" y="290"/>
                    <a:pt x="228" y="288"/>
                  </a:cubicBezTo>
                  <a:cubicBezTo>
                    <a:pt x="229" y="294"/>
                    <a:pt x="229" y="301"/>
                    <a:pt x="230" y="307"/>
                  </a:cubicBezTo>
                  <a:cubicBezTo>
                    <a:pt x="231" y="310"/>
                    <a:pt x="230" y="316"/>
                    <a:pt x="227" y="319"/>
                  </a:cubicBezTo>
                  <a:cubicBezTo>
                    <a:pt x="224" y="321"/>
                    <a:pt x="221" y="324"/>
                    <a:pt x="220" y="329"/>
                  </a:cubicBezTo>
                  <a:cubicBezTo>
                    <a:pt x="220" y="332"/>
                    <a:pt x="220" y="334"/>
                    <a:pt x="223" y="335"/>
                  </a:cubicBezTo>
                  <a:cubicBezTo>
                    <a:pt x="223" y="339"/>
                    <a:pt x="219" y="342"/>
                    <a:pt x="219" y="346"/>
                  </a:cubicBezTo>
                  <a:cubicBezTo>
                    <a:pt x="219" y="346"/>
                    <a:pt x="220" y="348"/>
                    <a:pt x="220" y="350"/>
                  </a:cubicBezTo>
                  <a:cubicBezTo>
                    <a:pt x="254" y="344"/>
                    <a:pt x="285" y="327"/>
                    <a:pt x="308" y="30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</a:ln>
          </p:spPr>
          <p:txBody>
            <a:bodyPr vert="horz" wrap="square" lIns="128580" tIns="64290" rIns="128580" bIns="64290" numCol="1" anchor="t" anchorCtr="0" compatLnSpc="1"/>
            <a:lstStyle/>
            <a:p>
              <a:pPr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Footer Text"/>
          <p:cNvSpPr txBox="1"/>
          <p:nvPr/>
        </p:nvSpPr>
        <p:spPr>
          <a:xfrm>
            <a:off x="973504" y="5643811"/>
            <a:ext cx="10911745" cy="13503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9" name="Straight Line buttom"/>
          <p:cNvCxnSpPr/>
          <p:nvPr/>
        </p:nvCxnSpPr>
        <p:spPr>
          <a:xfrm>
            <a:off x="964706" y="5456156"/>
            <a:ext cx="1092933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4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1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 animBg="1"/>
      <p:bldP spid="144" grpId="0"/>
      <p:bldP spid="145" grpId="0"/>
      <p:bldP spid="146" grpId="0"/>
      <p:bldP spid="147" grpId="0"/>
      <p:bldP spid="148" grpId="0"/>
      <p:bldP spid="149" grpId="0"/>
      <p:bldP spid="6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03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/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/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/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/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/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/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/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/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/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/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/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/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/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/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6435" tIns="48218" rIns="96435" bIns="48218" numCol="1" anchor="t" anchorCtr="0" compatLnSpc="1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 bwMode="auto">
          <a:xfrm>
            <a:off x="8284655" y="5038361"/>
            <a:ext cx="594634" cy="594633"/>
          </a:xfrm>
          <a:custGeom>
            <a:avLst/>
            <a:gdLst>
              <a:gd name="connsiteX0" fmla="*/ 317501 w 649288"/>
              <a:gd name="connsiteY0" fmla="*/ 0 h 649287"/>
              <a:gd name="connsiteX1" fmla="*/ 393701 w 649288"/>
              <a:gd name="connsiteY1" fmla="*/ 7937 h 649287"/>
              <a:gd name="connsiteX2" fmla="*/ 412730 w 649288"/>
              <a:gd name="connsiteY2" fmla="*/ 94070 h 649287"/>
              <a:gd name="connsiteX3" fmla="*/ 432413 w 649288"/>
              <a:gd name="connsiteY3" fmla="*/ 101205 h 649287"/>
              <a:gd name="connsiteX4" fmla="*/ 464868 w 649288"/>
              <a:gd name="connsiteY4" fmla="*/ 120995 h 649287"/>
              <a:gd name="connsiteX5" fmla="*/ 546101 w 649288"/>
              <a:gd name="connsiteY5" fmla="*/ 87313 h 649287"/>
              <a:gd name="connsiteX6" fmla="*/ 595313 w 649288"/>
              <a:gd name="connsiteY6" fmla="*/ 147638 h 649287"/>
              <a:gd name="connsiteX7" fmla="*/ 548746 w 649288"/>
              <a:gd name="connsiteY7" fmla="*/ 220957 h 649287"/>
              <a:gd name="connsiteX8" fmla="*/ 557723 w 649288"/>
              <a:gd name="connsiteY8" fmla="*/ 239746 h 649287"/>
              <a:gd name="connsiteX9" fmla="*/ 565985 w 649288"/>
              <a:gd name="connsiteY9" fmla="*/ 279785 h 649287"/>
              <a:gd name="connsiteX10" fmla="*/ 649288 w 649288"/>
              <a:gd name="connsiteY10" fmla="*/ 314325 h 649287"/>
              <a:gd name="connsiteX11" fmla="*/ 642938 w 649288"/>
              <a:gd name="connsiteY11" fmla="*/ 390525 h 649287"/>
              <a:gd name="connsiteX12" fmla="*/ 554781 w 649288"/>
              <a:gd name="connsiteY12" fmla="*/ 409778 h 649287"/>
              <a:gd name="connsiteX13" fmla="*/ 542320 w 649288"/>
              <a:gd name="connsiteY13" fmla="*/ 441665 h 649287"/>
              <a:gd name="connsiteX14" fmla="*/ 525918 w 649288"/>
              <a:gd name="connsiteY14" fmla="*/ 464554 h 649287"/>
              <a:gd name="connsiteX15" fmla="*/ 560388 w 649288"/>
              <a:gd name="connsiteY15" fmla="*/ 547688 h 649287"/>
              <a:gd name="connsiteX16" fmla="*/ 500063 w 649288"/>
              <a:gd name="connsiteY16" fmla="*/ 596900 h 649287"/>
              <a:gd name="connsiteX17" fmla="*/ 424832 w 649288"/>
              <a:gd name="connsiteY17" fmla="*/ 548101 h 649287"/>
              <a:gd name="connsiteX18" fmla="*/ 408777 w 649288"/>
              <a:gd name="connsiteY18" fmla="*/ 556207 h 649287"/>
              <a:gd name="connsiteX19" fmla="*/ 367585 w 649288"/>
              <a:gd name="connsiteY19" fmla="*/ 566783 h 649287"/>
              <a:gd name="connsiteX20" fmla="*/ 333376 w 649288"/>
              <a:gd name="connsiteY20" fmla="*/ 649287 h 649287"/>
              <a:gd name="connsiteX21" fmla="*/ 255588 w 649288"/>
              <a:gd name="connsiteY21" fmla="*/ 641350 h 649287"/>
              <a:gd name="connsiteX22" fmla="*/ 237123 w 649288"/>
              <a:gd name="connsiteY22" fmla="*/ 553129 h 649287"/>
              <a:gd name="connsiteX23" fmla="*/ 205664 w 649288"/>
              <a:gd name="connsiteY23" fmla="*/ 540895 h 649287"/>
              <a:gd name="connsiteX24" fmla="*/ 184716 w 649288"/>
              <a:gd name="connsiteY24" fmla="*/ 525926 h 649287"/>
              <a:gd name="connsiteX25" fmla="*/ 101601 w 649288"/>
              <a:gd name="connsiteY25" fmla="*/ 560388 h 649287"/>
              <a:gd name="connsiteX26" fmla="*/ 52388 w 649288"/>
              <a:gd name="connsiteY26" fmla="*/ 500063 h 649287"/>
              <a:gd name="connsiteX27" fmla="*/ 100490 w 649288"/>
              <a:gd name="connsiteY27" fmla="*/ 425907 h 649287"/>
              <a:gd name="connsiteX28" fmla="*/ 91334 w 649288"/>
              <a:gd name="connsiteY28" fmla="*/ 407740 h 649287"/>
              <a:gd name="connsiteX29" fmla="*/ 80918 w 649288"/>
              <a:gd name="connsiteY29" fmla="*/ 366926 h 649287"/>
              <a:gd name="connsiteX30" fmla="*/ 0 w 649288"/>
              <a:gd name="connsiteY30" fmla="*/ 333375 h 649287"/>
              <a:gd name="connsiteX31" fmla="*/ 7937 w 649288"/>
              <a:gd name="connsiteY31" fmla="*/ 255588 h 649287"/>
              <a:gd name="connsiteX32" fmla="*/ 94980 w 649288"/>
              <a:gd name="connsiteY32" fmla="*/ 236357 h 649287"/>
              <a:gd name="connsiteX33" fmla="*/ 108451 w 649288"/>
              <a:gd name="connsiteY33" fmla="*/ 202540 h 649287"/>
              <a:gd name="connsiteX34" fmla="*/ 123332 w 649288"/>
              <a:gd name="connsiteY34" fmla="*/ 182620 h 649287"/>
              <a:gd name="connsiteX35" fmla="*/ 90488 w 649288"/>
              <a:gd name="connsiteY35" fmla="*/ 100013 h 649287"/>
              <a:gd name="connsiteX36" fmla="*/ 149226 w 649288"/>
              <a:gd name="connsiteY36" fmla="*/ 50800 h 649287"/>
              <a:gd name="connsiteX37" fmla="*/ 225205 w 649288"/>
              <a:gd name="connsiteY37" fmla="*/ 99427 h 649287"/>
              <a:gd name="connsiteX38" fmla="*/ 251847 w 649288"/>
              <a:gd name="connsiteY38" fmla="*/ 87446 h 649287"/>
              <a:gd name="connsiteX39" fmla="*/ 281793 w 649288"/>
              <a:gd name="connsiteY39" fmla="*/ 83658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1" y="0"/>
                </a:moveTo>
                <a:lnTo>
                  <a:pt x="393701" y="7937"/>
                </a:lnTo>
                <a:lnTo>
                  <a:pt x="412730" y="94070"/>
                </a:lnTo>
                <a:lnTo>
                  <a:pt x="432413" y="101205"/>
                </a:lnTo>
                <a:lnTo>
                  <a:pt x="464868" y="120995"/>
                </a:lnTo>
                <a:lnTo>
                  <a:pt x="546101" y="87313"/>
                </a:lnTo>
                <a:lnTo>
                  <a:pt x="595313" y="147638"/>
                </a:lnTo>
                <a:lnTo>
                  <a:pt x="548746" y="220957"/>
                </a:lnTo>
                <a:lnTo>
                  <a:pt x="557723" y="239746"/>
                </a:lnTo>
                <a:lnTo>
                  <a:pt x="565985" y="279785"/>
                </a:lnTo>
                <a:lnTo>
                  <a:pt x="649288" y="314325"/>
                </a:lnTo>
                <a:lnTo>
                  <a:pt x="642938" y="390525"/>
                </a:lnTo>
                <a:lnTo>
                  <a:pt x="554781" y="409778"/>
                </a:lnTo>
                <a:lnTo>
                  <a:pt x="542320" y="441665"/>
                </a:lnTo>
                <a:lnTo>
                  <a:pt x="525918" y="464554"/>
                </a:lnTo>
                <a:lnTo>
                  <a:pt x="560388" y="547688"/>
                </a:lnTo>
                <a:lnTo>
                  <a:pt x="500063" y="596900"/>
                </a:lnTo>
                <a:lnTo>
                  <a:pt x="424832" y="548101"/>
                </a:lnTo>
                <a:lnTo>
                  <a:pt x="408777" y="556207"/>
                </a:lnTo>
                <a:lnTo>
                  <a:pt x="367585" y="566783"/>
                </a:lnTo>
                <a:lnTo>
                  <a:pt x="333376" y="649287"/>
                </a:lnTo>
                <a:lnTo>
                  <a:pt x="255588" y="641350"/>
                </a:lnTo>
                <a:lnTo>
                  <a:pt x="237123" y="553129"/>
                </a:lnTo>
                <a:lnTo>
                  <a:pt x="205664" y="540895"/>
                </a:lnTo>
                <a:lnTo>
                  <a:pt x="184716" y="525926"/>
                </a:lnTo>
                <a:lnTo>
                  <a:pt x="101601" y="560388"/>
                </a:lnTo>
                <a:lnTo>
                  <a:pt x="52388" y="500063"/>
                </a:lnTo>
                <a:lnTo>
                  <a:pt x="100490" y="425907"/>
                </a:lnTo>
                <a:lnTo>
                  <a:pt x="91334" y="407740"/>
                </a:lnTo>
                <a:lnTo>
                  <a:pt x="80918" y="366926"/>
                </a:lnTo>
                <a:lnTo>
                  <a:pt x="0" y="333375"/>
                </a:lnTo>
                <a:lnTo>
                  <a:pt x="7937" y="255588"/>
                </a:lnTo>
                <a:lnTo>
                  <a:pt x="94980" y="236357"/>
                </a:lnTo>
                <a:lnTo>
                  <a:pt x="108451" y="202540"/>
                </a:lnTo>
                <a:lnTo>
                  <a:pt x="123332" y="182620"/>
                </a:lnTo>
                <a:lnTo>
                  <a:pt x="90488" y="100013"/>
                </a:lnTo>
                <a:lnTo>
                  <a:pt x="149226" y="50800"/>
                </a:lnTo>
                <a:lnTo>
                  <a:pt x="225205" y="99427"/>
                </a:lnTo>
                <a:lnTo>
                  <a:pt x="251847" y="87446"/>
                </a:lnTo>
                <a:lnTo>
                  <a:pt x="281793" y="836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4"/>
          <p:cNvSpPr/>
          <p:nvPr/>
        </p:nvSpPr>
        <p:spPr bwMode="auto">
          <a:xfrm>
            <a:off x="7700199" y="4343409"/>
            <a:ext cx="914486" cy="913031"/>
          </a:xfrm>
          <a:custGeom>
            <a:avLst/>
            <a:gdLst>
              <a:gd name="connsiteX0" fmla="*/ 414337 w 998538"/>
              <a:gd name="connsiteY0" fmla="*/ 0 h 996950"/>
              <a:gd name="connsiteX1" fmla="*/ 479337 w 998538"/>
              <a:gd name="connsiteY1" fmla="*/ 109032 h 996950"/>
              <a:gd name="connsiteX2" fmla="*/ 546972 w 998538"/>
              <a:gd name="connsiteY2" fmla="*/ 110548 h 996950"/>
              <a:gd name="connsiteX3" fmla="*/ 620653 w 998538"/>
              <a:gd name="connsiteY3" fmla="*/ 127113 h 996950"/>
              <a:gd name="connsiteX4" fmla="*/ 711201 w 998538"/>
              <a:gd name="connsiteY4" fmla="*/ 39688 h 996950"/>
              <a:gd name="connsiteX5" fmla="*/ 792163 w 998538"/>
              <a:gd name="connsiteY5" fmla="*/ 87313 h 996950"/>
              <a:gd name="connsiteX6" fmla="*/ 760994 w 998538"/>
              <a:gd name="connsiteY6" fmla="*/ 208872 h 996950"/>
              <a:gd name="connsiteX7" fmla="*/ 805799 w 998538"/>
              <a:gd name="connsiteY7" fmla="*/ 254804 h 996950"/>
              <a:gd name="connsiteX8" fmla="*/ 838031 w 998538"/>
              <a:gd name="connsiteY8" fmla="*/ 301428 h 996950"/>
              <a:gd name="connsiteX9" fmla="*/ 847795 w 998538"/>
              <a:gd name="connsiteY9" fmla="*/ 321218 h 996950"/>
              <a:gd name="connsiteX10" fmla="*/ 973138 w 998538"/>
              <a:gd name="connsiteY10" fmla="*/ 322263 h 996950"/>
              <a:gd name="connsiteX11" fmla="*/ 998538 w 998538"/>
              <a:gd name="connsiteY11" fmla="*/ 414338 h 996950"/>
              <a:gd name="connsiteX12" fmla="*/ 890497 w 998538"/>
              <a:gd name="connsiteY12" fmla="*/ 478747 h 996950"/>
              <a:gd name="connsiteX13" fmla="*/ 890774 w 998538"/>
              <a:gd name="connsiteY13" fmla="*/ 527148 h 996950"/>
              <a:gd name="connsiteX14" fmla="*/ 882299 w 998538"/>
              <a:gd name="connsiteY14" fmla="*/ 584940 h 996950"/>
              <a:gd name="connsiteX15" fmla="*/ 871815 w 998538"/>
              <a:gd name="connsiteY15" fmla="*/ 619468 h 996950"/>
              <a:gd name="connsiteX16" fmla="*/ 958851 w 998538"/>
              <a:gd name="connsiteY16" fmla="*/ 709612 h 996950"/>
              <a:gd name="connsiteX17" fmla="*/ 911226 w 998538"/>
              <a:gd name="connsiteY17" fmla="*/ 792162 h 996950"/>
              <a:gd name="connsiteX18" fmla="*/ 787774 w 998538"/>
              <a:gd name="connsiteY18" fmla="*/ 760508 h 996950"/>
              <a:gd name="connsiteX19" fmla="*/ 772513 w 998538"/>
              <a:gd name="connsiteY19" fmla="*/ 780248 h 996950"/>
              <a:gd name="connsiteX20" fmla="*/ 680686 w 998538"/>
              <a:gd name="connsiteY20" fmla="*/ 846352 h 996950"/>
              <a:gd name="connsiteX21" fmla="*/ 677312 w 998538"/>
              <a:gd name="connsiteY21" fmla="*/ 847695 h 996950"/>
              <a:gd name="connsiteX22" fmla="*/ 676276 w 998538"/>
              <a:gd name="connsiteY22" fmla="*/ 973138 h 996950"/>
              <a:gd name="connsiteX23" fmla="*/ 584201 w 998538"/>
              <a:gd name="connsiteY23" fmla="*/ 996950 h 996950"/>
              <a:gd name="connsiteX24" fmla="*/ 519821 w 998538"/>
              <a:gd name="connsiteY24" fmla="*/ 888959 h 996950"/>
              <a:gd name="connsiteX25" fmla="*/ 470892 w 998538"/>
              <a:gd name="connsiteY25" fmla="*/ 889254 h 996950"/>
              <a:gd name="connsiteX26" fmla="*/ 379143 w 998538"/>
              <a:gd name="connsiteY26" fmla="*/ 870730 h 996950"/>
              <a:gd name="connsiteX27" fmla="*/ 288925 w 998538"/>
              <a:gd name="connsiteY27" fmla="*/ 958850 h 996950"/>
              <a:gd name="connsiteX28" fmla="*/ 206375 w 998538"/>
              <a:gd name="connsiteY28" fmla="*/ 911225 h 996950"/>
              <a:gd name="connsiteX29" fmla="*/ 237029 w 998538"/>
              <a:gd name="connsiteY29" fmla="*/ 786493 h 996950"/>
              <a:gd name="connsiteX30" fmla="*/ 207771 w 998538"/>
              <a:gd name="connsiteY30" fmla="*/ 761387 h 996950"/>
              <a:gd name="connsiteX31" fmla="*/ 151139 w 998538"/>
              <a:gd name="connsiteY31" fmla="*/ 680106 h 996950"/>
              <a:gd name="connsiteX32" fmla="*/ 149800 w 998538"/>
              <a:gd name="connsiteY32" fmla="*/ 676770 h 996950"/>
              <a:gd name="connsiteX33" fmla="*/ 23812 w 998538"/>
              <a:gd name="connsiteY33" fmla="*/ 674687 h 996950"/>
              <a:gd name="connsiteX34" fmla="*/ 0 w 998538"/>
              <a:gd name="connsiteY34" fmla="*/ 582612 h 996950"/>
              <a:gd name="connsiteX35" fmla="*/ 108043 w 998538"/>
              <a:gd name="connsiteY35" fmla="*/ 519241 h 996950"/>
              <a:gd name="connsiteX36" fmla="*/ 107765 w 998538"/>
              <a:gd name="connsiteY36" fmla="*/ 470735 h 996950"/>
              <a:gd name="connsiteX37" fmla="*/ 126816 w 998538"/>
              <a:gd name="connsiteY37" fmla="*/ 377577 h 996950"/>
              <a:gd name="connsiteX38" fmla="*/ 39688 w 998538"/>
              <a:gd name="connsiteY38" fmla="*/ 287338 h 996950"/>
              <a:gd name="connsiteX39" fmla="*/ 87313 w 998538"/>
              <a:gd name="connsiteY39" fmla="*/ 206375 h 996950"/>
              <a:gd name="connsiteX40" fmla="*/ 210783 w 998538"/>
              <a:gd name="connsiteY40" fmla="*/ 238034 h 996950"/>
              <a:gd name="connsiteX41" fmla="*/ 236348 w 998538"/>
              <a:gd name="connsiteY41" fmla="*/ 208415 h 996950"/>
              <a:gd name="connsiteX42" fmla="*/ 317853 w 998538"/>
              <a:gd name="connsiteY42" fmla="*/ 151801 h 996950"/>
              <a:gd name="connsiteX43" fmla="*/ 321216 w 998538"/>
              <a:gd name="connsiteY43" fmla="*/ 150452 h 996950"/>
              <a:gd name="connsiteX44" fmla="*/ 322262 w 998538"/>
              <a:gd name="connsiteY44" fmla="*/ 23812 h 996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998538" h="996950">
                <a:moveTo>
                  <a:pt x="414337" y="0"/>
                </a:moveTo>
                <a:lnTo>
                  <a:pt x="479337" y="109032"/>
                </a:lnTo>
                <a:lnTo>
                  <a:pt x="546972" y="110548"/>
                </a:lnTo>
                <a:lnTo>
                  <a:pt x="620653" y="127113"/>
                </a:lnTo>
                <a:lnTo>
                  <a:pt x="711201" y="39688"/>
                </a:lnTo>
                <a:lnTo>
                  <a:pt x="792163" y="87313"/>
                </a:lnTo>
                <a:lnTo>
                  <a:pt x="760994" y="208872"/>
                </a:lnTo>
                <a:lnTo>
                  <a:pt x="805799" y="254804"/>
                </a:lnTo>
                <a:cubicBezTo>
                  <a:pt x="817614" y="269493"/>
                  <a:pt x="828398" y="285067"/>
                  <a:pt x="838031" y="301428"/>
                </a:cubicBezTo>
                <a:lnTo>
                  <a:pt x="847795" y="321218"/>
                </a:lnTo>
                <a:lnTo>
                  <a:pt x="973138" y="322263"/>
                </a:lnTo>
                <a:lnTo>
                  <a:pt x="998538" y="414338"/>
                </a:lnTo>
                <a:lnTo>
                  <a:pt x="890497" y="478747"/>
                </a:lnTo>
                <a:lnTo>
                  <a:pt x="890774" y="527148"/>
                </a:lnTo>
                <a:cubicBezTo>
                  <a:pt x="889384" y="546811"/>
                  <a:pt x="886525" y="566115"/>
                  <a:pt x="882299" y="584940"/>
                </a:cubicBezTo>
                <a:lnTo>
                  <a:pt x="871815" y="619468"/>
                </a:lnTo>
                <a:lnTo>
                  <a:pt x="958851" y="709612"/>
                </a:lnTo>
                <a:lnTo>
                  <a:pt x="911226" y="792162"/>
                </a:lnTo>
                <a:lnTo>
                  <a:pt x="787774" y="760508"/>
                </a:lnTo>
                <a:lnTo>
                  <a:pt x="772513" y="780248"/>
                </a:lnTo>
                <a:cubicBezTo>
                  <a:pt x="745462" y="806425"/>
                  <a:pt x="714580" y="828779"/>
                  <a:pt x="680686" y="846352"/>
                </a:cubicBezTo>
                <a:lnTo>
                  <a:pt x="677312" y="847695"/>
                </a:lnTo>
                <a:lnTo>
                  <a:pt x="676276" y="973138"/>
                </a:lnTo>
                <a:lnTo>
                  <a:pt x="584201" y="996950"/>
                </a:lnTo>
                <a:lnTo>
                  <a:pt x="519821" y="888959"/>
                </a:lnTo>
                <a:lnTo>
                  <a:pt x="470892" y="889254"/>
                </a:lnTo>
                <a:lnTo>
                  <a:pt x="379143" y="870730"/>
                </a:lnTo>
                <a:lnTo>
                  <a:pt x="288925" y="958850"/>
                </a:lnTo>
                <a:lnTo>
                  <a:pt x="206375" y="911225"/>
                </a:lnTo>
                <a:lnTo>
                  <a:pt x="237029" y="786493"/>
                </a:lnTo>
                <a:lnTo>
                  <a:pt x="207771" y="761387"/>
                </a:lnTo>
                <a:cubicBezTo>
                  <a:pt x="185674" y="736979"/>
                  <a:pt x="166586" y="709707"/>
                  <a:pt x="151139" y="680106"/>
                </a:cubicBezTo>
                <a:lnTo>
                  <a:pt x="149800" y="676770"/>
                </a:lnTo>
                <a:lnTo>
                  <a:pt x="23812" y="674687"/>
                </a:lnTo>
                <a:lnTo>
                  <a:pt x="0" y="582612"/>
                </a:lnTo>
                <a:lnTo>
                  <a:pt x="108043" y="519241"/>
                </a:lnTo>
                <a:lnTo>
                  <a:pt x="107765" y="470735"/>
                </a:lnTo>
                <a:lnTo>
                  <a:pt x="126816" y="377577"/>
                </a:lnTo>
                <a:lnTo>
                  <a:pt x="39688" y="287338"/>
                </a:lnTo>
                <a:lnTo>
                  <a:pt x="87313" y="206375"/>
                </a:lnTo>
                <a:lnTo>
                  <a:pt x="210783" y="238034"/>
                </a:lnTo>
                <a:lnTo>
                  <a:pt x="236348" y="208415"/>
                </a:lnTo>
                <a:cubicBezTo>
                  <a:pt x="260844" y="186335"/>
                  <a:pt x="288196" y="167250"/>
                  <a:pt x="317853" y="151801"/>
                </a:cubicBezTo>
                <a:lnTo>
                  <a:pt x="321216" y="150452"/>
                </a:lnTo>
                <a:lnTo>
                  <a:pt x="322262" y="2381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Freeform 5"/>
          <p:cNvSpPr/>
          <p:nvPr/>
        </p:nvSpPr>
        <p:spPr bwMode="auto">
          <a:xfrm>
            <a:off x="6718837" y="2249831"/>
            <a:ext cx="1482949" cy="1481495"/>
          </a:xfrm>
          <a:custGeom>
            <a:avLst/>
            <a:gdLst>
              <a:gd name="connsiteX0" fmla="*/ 847725 w 1619250"/>
              <a:gd name="connsiteY0" fmla="*/ 0 h 1617662"/>
              <a:gd name="connsiteX1" fmla="*/ 949326 w 1619250"/>
              <a:gd name="connsiteY1" fmla="*/ 11113 h 1617662"/>
              <a:gd name="connsiteX2" fmla="*/ 970985 w 1619250"/>
              <a:gd name="connsiteY2" fmla="*/ 154479 h 1617662"/>
              <a:gd name="connsiteX3" fmla="*/ 1020676 w 1619250"/>
              <a:gd name="connsiteY3" fmla="*/ 165666 h 1617662"/>
              <a:gd name="connsiteX4" fmla="*/ 1059385 w 1619250"/>
              <a:gd name="connsiteY4" fmla="*/ 182405 h 1617662"/>
              <a:gd name="connsiteX5" fmla="*/ 1158875 w 1619250"/>
              <a:gd name="connsiteY5" fmla="*/ 77787 h 1617662"/>
              <a:gd name="connsiteX6" fmla="*/ 1249362 w 1619250"/>
              <a:gd name="connsiteY6" fmla="*/ 128587 h 1617662"/>
              <a:gd name="connsiteX7" fmla="*/ 1212628 w 1619250"/>
              <a:gd name="connsiteY7" fmla="*/ 267361 h 1617662"/>
              <a:gd name="connsiteX8" fmla="*/ 1233852 w 1619250"/>
              <a:gd name="connsiteY8" fmla="*/ 281489 h 1617662"/>
              <a:gd name="connsiteX9" fmla="*/ 1276002 w 1619250"/>
              <a:gd name="connsiteY9" fmla="*/ 322146 h 1617662"/>
              <a:gd name="connsiteX10" fmla="*/ 1409700 w 1619250"/>
              <a:gd name="connsiteY10" fmla="*/ 263525 h 1617662"/>
              <a:gd name="connsiteX11" fmla="*/ 1473200 w 1619250"/>
              <a:gd name="connsiteY11" fmla="*/ 344488 h 1617662"/>
              <a:gd name="connsiteX12" fmla="*/ 1387587 w 1619250"/>
              <a:gd name="connsiteY12" fmla="*/ 458303 h 1617662"/>
              <a:gd name="connsiteX13" fmla="*/ 1394228 w 1619250"/>
              <a:gd name="connsiteY13" fmla="*/ 467599 h 1617662"/>
              <a:gd name="connsiteX14" fmla="*/ 1431944 w 1619250"/>
              <a:gd name="connsiteY14" fmla="*/ 542726 h 1617662"/>
              <a:gd name="connsiteX15" fmla="*/ 1574800 w 1619250"/>
              <a:gd name="connsiteY15" fmla="*/ 539750 h 1617662"/>
              <a:gd name="connsiteX16" fmla="*/ 1603375 w 1619250"/>
              <a:gd name="connsiteY16" fmla="*/ 638175 h 1617662"/>
              <a:gd name="connsiteX17" fmla="*/ 1477160 w 1619250"/>
              <a:gd name="connsiteY17" fmla="*/ 710875 h 1617662"/>
              <a:gd name="connsiteX18" fmla="*/ 1483169 w 1619250"/>
              <a:gd name="connsiteY18" fmla="*/ 742768 h 1617662"/>
              <a:gd name="connsiteX19" fmla="*/ 1485310 w 1619250"/>
              <a:gd name="connsiteY19" fmla="*/ 795975 h 1617662"/>
              <a:gd name="connsiteX20" fmla="*/ 1619250 w 1619250"/>
              <a:gd name="connsiteY20" fmla="*/ 847724 h 1617662"/>
              <a:gd name="connsiteX21" fmla="*/ 1606550 w 1619250"/>
              <a:gd name="connsiteY21" fmla="*/ 949324 h 1617662"/>
              <a:gd name="connsiteX22" fmla="*/ 1466784 w 1619250"/>
              <a:gd name="connsiteY22" fmla="*/ 969434 h 1617662"/>
              <a:gd name="connsiteX23" fmla="*/ 1466709 w 1619250"/>
              <a:gd name="connsiteY23" fmla="*/ 969830 h 1617662"/>
              <a:gd name="connsiteX24" fmla="*/ 1444759 w 1619250"/>
              <a:gd name="connsiteY24" fmla="*/ 1041504 h 1617662"/>
              <a:gd name="connsiteX25" fmla="*/ 1436556 w 1619250"/>
              <a:gd name="connsiteY25" fmla="*/ 1059607 h 1617662"/>
              <a:gd name="connsiteX26" fmla="*/ 1539875 w 1619250"/>
              <a:gd name="connsiteY26" fmla="*/ 1158875 h 1617662"/>
              <a:gd name="connsiteX27" fmla="*/ 1490663 w 1619250"/>
              <a:gd name="connsiteY27" fmla="*/ 1247775 h 1617662"/>
              <a:gd name="connsiteX28" fmla="*/ 1352092 w 1619250"/>
              <a:gd name="connsiteY28" fmla="*/ 1212374 h 1617662"/>
              <a:gd name="connsiteX29" fmla="*/ 1349843 w 1619250"/>
              <a:gd name="connsiteY29" fmla="*/ 1215872 h 1617662"/>
              <a:gd name="connsiteX30" fmla="*/ 1294635 w 1619250"/>
              <a:gd name="connsiteY30" fmla="*/ 1274490 h 1617662"/>
              <a:gd name="connsiteX31" fmla="*/ 1354138 w 1619250"/>
              <a:gd name="connsiteY31" fmla="*/ 1408112 h 1617662"/>
              <a:gd name="connsiteX32" fmla="*/ 1273176 w 1619250"/>
              <a:gd name="connsiteY32" fmla="*/ 1473199 h 1617662"/>
              <a:gd name="connsiteX33" fmla="*/ 1157217 w 1619250"/>
              <a:gd name="connsiteY33" fmla="*/ 1385195 h 1617662"/>
              <a:gd name="connsiteX34" fmla="*/ 1120350 w 1619250"/>
              <a:gd name="connsiteY34" fmla="*/ 1409895 h 1617662"/>
              <a:gd name="connsiteX35" fmla="*/ 1075411 w 1619250"/>
              <a:gd name="connsiteY35" fmla="*/ 1427570 h 1617662"/>
              <a:gd name="connsiteX36" fmla="*/ 1079500 w 1619250"/>
              <a:gd name="connsiteY36" fmla="*/ 1574800 h 1617662"/>
              <a:gd name="connsiteX37" fmla="*/ 979488 w 1619250"/>
              <a:gd name="connsiteY37" fmla="*/ 1603375 h 1617662"/>
              <a:gd name="connsiteX38" fmla="*/ 906418 w 1619250"/>
              <a:gd name="connsiteY38" fmla="*/ 1476518 h 1617662"/>
              <a:gd name="connsiteX39" fmla="*/ 874521 w 1619250"/>
              <a:gd name="connsiteY39" fmla="*/ 1482591 h 1617662"/>
              <a:gd name="connsiteX40" fmla="*/ 821659 w 1619250"/>
              <a:gd name="connsiteY40" fmla="*/ 1484809 h 1617662"/>
              <a:gd name="connsiteX41" fmla="*/ 769938 w 1619250"/>
              <a:gd name="connsiteY41" fmla="*/ 1617662 h 1617662"/>
              <a:gd name="connsiteX42" fmla="*/ 668337 w 1619250"/>
              <a:gd name="connsiteY42" fmla="*/ 1606550 h 1617662"/>
              <a:gd name="connsiteX43" fmla="*/ 648200 w 1619250"/>
              <a:gd name="connsiteY43" fmla="*/ 1466596 h 1617662"/>
              <a:gd name="connsiteX44" fmla="*/ 647485 w 1619250"/>
              <a:gd name="connsiteY44" fmla="*/ 1466463 h 1617662"/>
              <a:gd name="connsiteX45" fmla="*/ 575832 w 1619250"/>
              <a:gd name="connsiteY45" fmla="*/ 1444578 h 1617662"/>
              <a:gd name="connsiteX46" fmla="*/ 558072 w 1619250"/>
              <a:gd name="connsiteY46" fmla="*/ 1436539 h 1617662"/>
              <a:gd name="connsiteX47" fmla="*/ 458787 w 1619250"/>
              <a:gd name="connsiteY47" fmla="*/ 1539875 h 1617662"/>
              <a:gd name="connsiteX48" fmla="*/ 368300 w 1619250"/>
              <a:gd name="connsiteY48" fmla="*/ 1489075 h 1617662"/>
              <a:gd name="connsiteX49" fmla="*/ 404648 w 1619250"/>
              <a:gd name="connsiteY49" fmla="*/ 1351758 h 1617662"/>
              <a:gd name="connsiteX50" fmla="*/ 401488 w 1619250"/>
              <a:gd name="connsiteY50" fmla="*/ 1349726 h 1617662"/>
              <a:gd name="connsiteX51" fmla="*/ 342640 w 1619250"/>
              <a:gd name="connsiteY51" fmla="*/ 1294298 h 1617662"/>
              <a:gd name="connsiteX52" fmla="*/ 209550 w 1619250"/>
              <a:gd name="connsiteY52" fmla="*/ 1354137 h 1617662"/>
              <a:gd name="connsiteX53" fmla="*/ 146050 w 1619250"/>
              <a:gd name="connsiteY53" fmla="*/ 1273175 h 1617662"/>
              <a:gd name="connsiteX54" fmla="*/ 232208 w 1619250"/>
              <a:gd name="connsiteY54" fmla="*/ 1157271 h 1617662"/>
              <a:gd name="connsiteX55" fmla="*/ 207227 w 1619250"/>
              <a:gd name="connsiteY55" fmla="*/ 1120016 h 1617662"/>
              <a:gd name="connsiteX56" fmla="*/ 189389 w 1619250"/>
              <a:gd name="connsiteY56" fmla="*/ 1074838 h 1617662"/>
              <a:gd name="connsiteX57" fmla="*/ 42862 w 1619250"/>
              <a:gd name="connsiteY57" fmla="*/ 1077912 h 1617662"/>
              <a:gd name="connsiteX58" fmla="*/ 14287 w 1619250"/>
              <a:gd name="connsiteY58" fmla="*/ 979487 h 1617662"/>
              <a:gd name="connsiteX59" fmla="*/ 140548 w 1619250"/>
              <a:gd name="connsiteY59" fmla="*/ 906174 h 1617662"/>
              <a:gd name="connsiteX60" fmla="*/ 134493 w 1619250"/>
              <a:gd name="connsiteY60" fmla="*/ 874043 h 1617662"/>
              <a:gd name="connsiteX61" fmla="*/ 132361 w 1619250"/>
              <a:gd name="connsiteY61" fmla="*/ 821076 h 1617662"/>
              <a:gd name="connsiteX62" fmla="*/ 0 w 1619250"/>
              <a:gd name="connsiteY62" fmla="*/ 769937 h 1617662"/>
              <a:gd name="connsiteX63" fmla="*/ 11112 w 1619250"/>
              <a:gd name="connsiteY63" fmla="*/ 668337 h 1617662"/>
              <a:gd name="connsiteX64" fmla="*/ 150722 w 1619250"/>
              <a:gd name="connsiteY64" fmla="*/ 648393 h 1617662"/>
              <a:gd name="connsiteX65" fmla="*/ 150953 w 1619250"/>
              <a:gd name="connsiteY65" fmla="*/ 647170 h 1617662"/>
              <a:gd name="connsiteX66" fmla="*/ 172903 w 1619250"/>
              <a:gd name="connsiteY66" fmla="*/ 575583 h 1617662"/>
              <a:gd name="connsiteX67" fmla="*/ 180932 w 1619250"/>
              <a:gd name="connsiteY67" fmla="*/ 557888 h 1617662"/>
              <a:gd name="connsiteX68" fmla="*/ 77787 w 1619250"/>
              <a:gd name="connsiteY68" fmla="*/ 458787 h 1617662"/>
              <a:gd name="connsiteX69" fmla="*/ 128587 w 1619250"/>
              <a:gd name="connsiteY69" fmla="*/ 368300 h 1617662"/>
              <a:gd name="connsiteX70" fmla="*/ 265788 w 1619250"/>
              <a:gd name="connsiteY70" fmla="*/ 404618 h 1617662"/>
              <a:gd name="connsiteX71" fmla="*/ 267819 w 1619250"/>
              <a:gd name="connsiteY71" fmla="*/ 401465 h 1617662"/>
              <a:gd name="connsiteX72" fmla="*/ 323724 w 1619250"/>
              <a:gd name="connsiteY72" fmla="*/ 342199 h 1617662"/>
              <a:gd name="connsiteX73" fmla="*/ 265112 w 1619250"/>
              <a:gd name="connsiteY73" fmla="*/ 209550 h 1617662"/>
              <a:gd name="connsiteX74" fmla="*/ 344487 w 1619250"/>
              <a:gd name="connsiteY74" fmla="*/ 146050 h 1617662"/>
              <a:gd name="connsiteX75" fmla="*/ 460547 w 1619250"/>
              <a:gd name="connsiteY75" fmla="*/ 232325 h 1617662"/>
              <a:gd name="connsiteX76" fmla="*/ 497312 w 1619250"/>
              <a:gd name="connsiteY76" fmla="*/ 207728 h 1617662"/>
              <a:gd name="connsiteX77" fmla="*/ 542279 w 1619250"/>
              <a:gd name="connsiteY77" fmla="*/ 190056 h 1617662"/>
              <a:gd name="connsiteX78" fmla="*/ 538162 w 1619250"/>
              <a:gd name="connsiteY78" fmla="*/ 42862 h 1617662"/>
              <a:gd name="connsiteX79" fmla="*/ 638174 w 1619250"/>
              <a:gd name="connsiteY79" fmla="*/ 14287 h 1617662"/>
              <a:gd name="connsiteX80" fmla="*/ 711825 w 1619250"/>
              <a:gd name="connsiteY80" fmla="*/ 142152 h 1617662"/>
              <a:gd name="connsiteX81" fmla="*/ 759983 w 1619250"/>
              <a:gd name="connsiteY81" fmla="*/ 133603 h 1617662"/>
              <a:gd name="connsiteX82" fmla="*/ 796385 w 1619250"/>
              <a:gd name="connsiteY82" fmla="*/ 134513 h 1617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619250" h="1617662">
                <a:moveTo>
                  <a:pt x="847725" y="0"/>
                </a:moveTo>
                <a:lnTo>
                  <a:pt x="949326" y="11113"/>
                </a:lnTo>
                <a:lnTo>
                  <a:pt x="970985" y="154479"/>
                </a:lnTo>
                <a:lnTo>
                  <a:pt x="1020676" y="165666"/>
                </a:lnTo>
                <a:lnTo>
                  <a:pt x="1059385" y="182405"/>
                </a:lnTo>
                <a:lnTo>
                  <a:pt x="1158875" y="77787"/>
                </a:lnTo>
                <a:lnTo>
                  <a:pt x="1249362" y="128587"/>
                </a:lnTo>
                <a:lnTo>
                  <a:pt x="1212628" y="267361"/>
                </a:lnTo>
                <a:lnTo>
                  <a:pt x="1233852" y="281489"/>
                </a:lnTo>
                <a:lnTo>
                  <a:pt x="1276002" y="322146"/>
                </a:lnTo>
                <a:lnTo>
                  <a:pt x="1409700" y="263525"/>
                </a:lnTo>
                <a:lnTo>
                  <a:pt x="1473200" y="344488"/>
                </a:lnTo>
                <a:lnTo>
                  <a:pt x="1387587" y="458303"/>
                </a:lnTo>
                <a:lnTo>
                  <a:pt x="1394228" y="467599"/>
                </a:lnTo>
                <a:lnTo>
                  <a:pt x="1431944" y="542726"/>
                </a:lnTo>
                <a:lnTo>
                  <a:pt x="1574800" y="539750"/>
                </a:lnTo>
                <a:lnTo>
                  <a:pt x="1603375" y="638175"/>
                </a:lnTo>
                <a:lnTo>
                  <a:pt x="1477160" y="710875"/>
                </a:lnTo>
                <a:lnTo>
                  <a:pt x="1483169" y="742768"/>
                </a:lnTo>
                <a:lnTo>
                  <a:pt x="1485310" y="795975"/>
                </a:lnTo>
                <a:lnTo>
                  <a:pt x="1619250" y="847724"/>
                </a:lnTo>
                <a:lnTo>
                  <a:pt x="1606550" y="949324"/>
                </a:lnTo>
                <a:lnTo>
                  <a:pt x="1466784" y="969434"/>
                </a:lnTo>
                <a:lnTo>
                  <a:pt x="1466709" y="969830"/>
                </a:lnTo>
                <a:cubicBezTo>
                  <a:pt x="1460705" y="994163"/>
                  <a:pt x="1453369" y="1018089"/>
                  <a:pt x="1444759" y="1041504"/>
                </a:cubicBezTo>
                <a:lnTo>
                  <a:pt x="1436556" y="1059607"/>
                </a:lnTo>
                <a:lnTo>
                  <a:pt x="1539875" y="1158875"/>
                </a:lnTo>
                <a:lnTo>
                  <a:pt x="1490663" y="1247775"/>
                </a:lnTo>
                <a:lnTo>
                  <a:pt x="1352092" y="1212374"/>
                </a:lnTo>
                <a:lnTo>
                  <a:pt x="1349843" y="1215872"/>
                </a:lnTo>
                <a:lnTo>
                  <a:pt x="1294635" y="1274490"/>
                </a:lnTo>
                <a:lnTo>
                  <a:pt x="1354138" y="1408112"/>
                </a:lnTo>
                <a:lnTo>
                  <a:pt x="1273176" y="1473199"/>
                </a:lnTo>
                <a:lnTo>
                  <a:pt x="1157217" y="1385195"/>
                </a:lnTo>
                <a:lnTo>
                  <a:pt x="1120350" y="1409895"/>
                </a:lnTo>
                <a:lnTo>
                  <a:pt x="1075411" y="1427570"/>
                </a:lnTo>
                <a:lnTo>
                  <a:pt x="1079500" y="1574800"/>
                </a:lnTo>
                <a:lnTo>
                  <a:pt x="979488" y="1603375"/>
                </a:lnTo>
                <a:lnTo>
                  <a:pt x="906418" y="1476518"/>
                </a:lnTo>
                <a:lnTo>
                  <a:pt x="874521" y="1482591"/>
                </a:lnTo>
                <a:lnTo>
                  <a:pt x="821659" y="1484809"/>
                </a:lnTo>
                <a:lnTo>
                  <a:pt x="769938" y="1617662"/>
                </a:lnTo>
                <a:lnTo>
                  <a:pt x="668337" y="1606550"/>
                </a:lnTo>
                <a:lnTo>
                  <a:pt x="648200" y="1466596"/>
                </a:lnTo>
                <a:lnTo>
                  <a:pt x="647485" y="1466463"/>
                </a:lnTo>
                <a:cubicBezTo>
                  <a:pt x="623160" y="1460484"/>
                  <a:pt x="599240" y="1453170"/>
                  <a:pt x="575832" y="1444578"/>
                </a:cubicBezTo>
                <a:lnTo>
                  <a:pt x="558072" y="1436539"/>
                </a:lnTo>
                <a:lnTo>
                  <a:pt x="458787" y="1539875"/>
                </a:lnTo>
                <a:lnTo>
                  <a:pt x="368300" y="1489075"/>
                </a:lnTo>
                <a:lnTo>
                  <a:pt x="404648" y="1351758"/>
                </a:lnTo>
                <a:lnTo>
                  <a:pt x="401488" y="1349726"/>
                </a:lnTo>
                <a:lnTo>
                  <a:pt x="342640" y="1294298"/>
                </a:lnTo>
                <a:lnTo>
                  <a:pt x="209550" y="1354137"/>
                </a:lnTo>
                <a:lnTo>
                  <a:pt x="146050" y="1273175"/>
                </a:lnTo>
                <a:lnTo>
                  <a:pt x="232208" y="1157271"/>
                </a:lnTo>
                <a:lnTo>
                  <a:pt x="207227" y="1120016"/>
                </a:lnTo>
                <a:lnTo>
                  <a:pt x="189389" y="1074838"/>
                </a:lnTo>
                <a:lnTo>
                  <a:pt x="42862" y="1077912"/>
                </a:lnTo>
                <a:lnTo>
                  <a:pt x="14287" y="979487"/>
                </a:lnTo>
                <a:lnTo>
                  <a:pt x="140548" y="906174"/>
                </a:lnTo>
                <a:lnTo>
                  <a:pt x="134493" y="874043"/>
                </a:lnTo>
                <a:lnTo>
                  <a:pt x="132361" y="821076"/>
                </a:lnTo>
                <a:lnTo>
                  <a:pt x="0" y="769937"/>
                </a:lnTo>
                <a:lnTo>
                  <a:pt x="11112" y="668337"/>
                </a:lnTo>
                <a:lnTo>
                  <a:pt x="150722" y="648393"/>
                </a:lnTo>
                <a:lnTo>
                  <a:pt x="150953" y="647170"/>
                </a:lnTo>
                <a:cubicBezTo>
                  <a:pt x="156957" y="622865"/>
                  <a:pt x="164293" y="598967"/>
                  <a:pt x="172903" y="575583"/>
                </a:cubicBezTo>
                <a:lnTo>
                  <a:pt x="180932" y="557888"/>
                </a:lnTo>
                <a:lnTo>
                  <a:pt x="77787" y="458787"/>
                </a:lnTo>
                <a:lnTo>
                  <a:pt x="128587" y="368300"/>
                </a:lnTo>
                <a:lnTo>
                  <a:pt x="265788" y="404618"/>
                </a:lnTo>
                <a:lnTo>
                  <a:pt x="267819" y="401465"/>
                </a:lnTo>
                <a:lnTo>
                  <a:pt x="323724" y="342199"/>
                </a:lnTo>
                <a:lnTo>
                  <a:pt x="265112" y="209550"/>
                </a:lnTo>
                <a:lnTo>
                  <a:pt x="344487" y="146050"/>
                </a:lnTo>
                <a:lnTo>
                  <a:pt x="460547" y="232325"/>
                </a:lnTo>
                <a:lnTo>
                  <a:pt x="497312" y="207728"/>
                </a:lnTo>
                <a:lnTo>
                  <a:pt x="542279" y="190056"/>
                </a:lnTo>
                <a:lnTo>
                  <a:pt x="538162" y="42862"/>
                </a:lnTo>
                <a:lnTo>
                  <a:pt x="638174" y="14287"/>
                </a:lnTo>
                <a:lnTo>
                  <a:pt x="711825" y="142152"/>
                </a:lnTo>
                <a:lnTo>
                  <a:pt x="759983" y="133603"/>
                </a:lnTo>
                <a:lnTo>
                  <a:pt x="796385" y="13451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7951720" y="1761332"/>
            <a:ext cx="1075865" cy="1075865"/>
          </a:xfrm>
          <a:custGeom>
            <a:avLst/>
            <a:gdLst>
              <a:gd name="connsiteX0" fmla="*/ 615950 w 1174750"/>
              <a:gd name="connsiteY0" fmla="*/ 0 h 1174750"/>
              <a:gd name="connsiteX1" fmla="*/ 690562 w 1174750"/>
              <a:gd name="connsiteY1" fmla="*/ 7938 h 1174750"/>
              <a:gd name="connsiteX2" fmla="*/ 704967 w 1174750"/>
              <a:gd name="connsiteY2" fmla="*/ 112884 h 1174750"/>
              <a:gd name="connsiteX3" fmla="*/ 742050 w 1174750"/>
              <a:gd name="connsiteY3" fmla="*/ 121270 h 1174750"/>
              <a:gd name="connsiteX4" fmla="*/ 769468 w 1174750"/>
              <a:gd name="connsiteY4" fmla="*/ 133166 h 1174750"/>
              <a:gd name="connsiteX5" fmla="*/ 841375 w 1174750"/>
              <a:gd name="connsiteY5" fmla="*/ 57150 h 1174750"/>
              <a:gd name="connsiteX6" fmla="*/ 908050 w 1174750"/>
              <a:gd name="connsiteY6" fmla="*/ 93663 h 1174750"/>
              <a:gd name="connsiteX7" fmla="*/ 881353 w 1174750"/>
              <a:gd name="connsiteY7" fmla="*/ 195319 h 1174750"/>
              <a:gd name="connsiteX8" fmla="*/ 896621 w 1174750"/>
              <a:gd name="connsiteY8" fmla="*/ 205513 h 1174750"/>
              <a:gd name="connsiteX9" fmla="*/ 927173 w 1174750"/>
              <a:gd name="connsiteY9" fmla="*/ 235070 h 1174750"/>
              <a:gd name="connsiteX10" fmla="*/ 1022350 w 1174750"/>
              <a:gd name="connsiteY10" fmla="*/ 192087 h 1174750"/>
              <a:gd name="connsiteX11" fmla="*/ 1069975 w 1174750"/>
              <a:gd name="connsiteY11" fmla="*/ 250824 h 1174750"/>
              <a:gd name="connsiteX12" fmla="*/ 1008057 w 1174750"/>
              <a:gd name="connsiteY12" fmla="*/ 334058 h 1174750"/>
              <a:gd name="connsiteX13" fmla="*/ 1012850 w 1174750"/>
              <a:gd name="connsiteY13" fmla="*/ 340787 h 1174750"/>
              <a:gd name="connsiteX14" fmla="*/ 1035896 w 1174750"/>
              <a:gd name="connsiteY14" fmla="*/ 395218 h 1174750"/>
              <a:gd name="connsiteX15" fmla="*/ 1144588 w 1174750"/>
              <a:gd name="connsiteY15" fmla="*/ 392112 h 1174750"/>
              <a:gd name="connsiteX16" fmla="*/ 1165225 w 1174750"/>
              <a:gd name="connsiteY16" fmla="*/ 463549 h 1174750"/>
              <a:gd name="connsiteX17" fmla="*/ 1072819 w 1174750"/>
              <a:gd name="connsiteY17" fmla="*/ 516353 h 1174750"/>
              <a:gd name="connsiteX18" fmla="*/ 1077438 w 1174750"/>
              <a:gd name="connsiteY18" fmla="*/ 540687 h 1174750"/>
              <a:gd name="connsiteX19" fmla="*/ 1076865 w 1174750"/>
              <a:gd name="connsiteY19" fmla="*/ 577826 h 1174750"/>
              <a:gd name="connsiteX20" fmla="*/ 1174750 w 1174750"/>
              <a:gd name="connsiteY20" fmla="*/ 615950 h 1174750"/>
              <a:gd name="connsiteX21" fmla="*/ 1166813 w 1174750"/>
              <a:gd name="connsiteY21" fmla="*/ 690562 h 1174750"/>
              <a:gd name="connsiteX22" fmla="*/ 1062601 w 1174750"/>
              <a:gd name="connsiteY22" fmla="*/ 705007 h 1174750"/>
              <a:gd name="connsiteX23" fmla="*/ 1049710 w 1174750"/>
              <a:gd name="connsiteY23" fmla="*/ 757392 h 1174750"/>
              <a:gd name="connsiteX24" fmla="*/ 1043913 w 1174750"/>
              <a:gd name="connsiteY24" fmla="*/ 770170 h 1174750"/>
              <a:gd name="connsiteX25" fmla="*/ 1119188 w 1174750"/>
              <a:gd name="connsiteY25" fmla="*/ 841375 h 1174750"/>
              <a:gd name="connsiteX26" fmla="*/ 1082676 w 1174750"/>
              <a:gd name="connsiteY26" fmla="*/ 908050 h 1174750"/>
              <a:gd name="connsiteX27" fmla="*/ 982045 w 1174750"/>
              <a:gd name="connsiteY27" fmla="*/ 881886 h 1174750"/>
              <a:gd name="connsiteX28" fmla="*/ 980809 w 1174750"/>
              <a:gd name="connsiteY28" fmla="*/ 883806 h 1174750"/>
              <a:gd name="connsiteX29" fmla="*/ 940450 w 1174750"/>
              <a:gd name="connsiteY29" fmla="*/ 926599 h 1174750"/>
              <a:gd name="connsiteX30" fmla="*/ 982662 w 1174750"/>
              <a:gd name="connsiteY30" fmla="*/ 1022349 h 1174750"/>
              <a:gd name="connsiteX31" fmla="*/ 925512 w 1174750"/>
              <a:gd name="connsiteY31" fmla="*/ 1069974 h 1174750"/>
              <a:gd name="connsiteX32" fmla="*/ 840644 w 1174750"/>
              <a:gd name="connsiteY32" fmla="*/ 1006841 h 1174750"/>
              <a:gd name="connsiteX33" fmla="*/ 814145 w 1174750"/>
              <a:gd name="connsiteY33" fmla="*/ 1024591 h 1174750"/>
              <a:gd name="connsiteX34" fmla="*/ 781185 w 1174750"/>
              <a:gd name="connsiteY34" fmla="*/ 1037594 h 1174750"/>
              <a:gd name="connsiteX35" fmla="*/ 784225 w 1174750"/>
              <a:gd name="connsiteY35" fmla="*/ 1143000 h 1174750"/>
              <a:gd name="connsiteX36" fmla="*/ 711200 w 1174750"/>
              <a:gd name="connsiteY36" fmla="*/ 1163637 h 1174750"/>
              <a:gd name="connsiteX37" fmla="*/ 658868 w 1174750"/>
              <a:gd name="connsiteY37" fmla="*/ 1073062 h 1174750"/>
              <a:gd name="connsiteX38" fmla="*/ 635880 w 1174750"/>
              <a:gd name="connsiteY38" fmla="*/ 1077436 h 1174750"/>
              <a:gd name="connsiteX39" fmla="*/ 597489 w 1174750"/>
              <a:gd name="connsiteY39" fmla="*/ 1076843 h 1174750"/>
              <a:gd name="connsiteX40" fmla="*/ 560387 w 1174750"/>
              <a:gd name="connsiteY40" fmla="*/ 1174750 h 1174750"/>
              <a:gd name="connsiteX41" fmla="*/ 485774 w 1174750"/>
              <a:gd name="connsiteY41" fmla="*/ 1166813 h 1174750"/>
              <a:gd name="connsiteX42" fmla="*/ 470244 w 1174750"/>
              <a:gd name="connsiteY42" fmla="*/ 1062239 h 1174750"/>
              <a:gd name="connsiteX43" fmla="*/ 419327 w 1174750"/>
              <a:gd name="connsiteY43" fmla="*/ 1049708 h 1174750"/>
              <a:gd name="connsiteX44" fmla="*/ 404822 w 1174750"/>
              <a:gd name="connsiteY44" fmla="*/ 1043134 h 1174750"/>
              <a:gd name="connsiteX45" fmla="*/ 333374 w 1174750"/>
              <a:gd name="connsiteY45" fmla="*/ 1117600 h 1174750"/>
              <a:gd name="connsiteX46" fmla="*/ 268287 w 1174750"/>
              <a:gd name="connsiteY46" fmla="*/ 1081088 h 1174750"/>
              <a:gd name="connsiteX47" fmla="*/ 294359 w 1174750"/>
              <a:gd name="connsiteY47" fmla="*/ 981814 h 1174750"/>
              <a:gd name="connsiteX48" fmla="*/ 292795 w 1174750"/>
              <a:gd name="connsiteY48" fmla="*/ 980808 h 1174750"/>
              <a:gd name="connsiteX49" fmla="*/ 249696 w 1174750"/>
              <a:gd name="connsiteY49" fmla="*/ 940224 h 1174750"/>
              <a:gd name="connsiteX50" fmla="*/ 152399 w 1174750"/>
              <a:gd name="connsiteY50" fmla="*/ 982662 h 1174750"/>
              <a:gd name="connsiteX51" fmla="*/ 106362 w 1174750"/>
              <a:gd name="connsiteY51" fmla="*/ 925512 h 1174750"/>
              <a:gd name="connsiteX52" fmla="*/ 169531 w 1174750"/>
              <a:gd name="connsiteY52" fmla="*/ 840597 h 1174750"/>
              <a:gd name="connsiteX53" fmla="*/ 151782 w 1174750"/>
              <a:gd name="connsiteY53" fmla="*/ 814144 h 1174750"/>
              <a:gd name="connsiteX54" fmla="*/ 138529 w 1174750"/>
              <a:gd name="connsiteY54" fmla="*/ 780584 h 1174750"/>
              <a:gd name="connsiteX55" fmla="*/ 31749 w 1174750"/>
              <a:gd name="connsiteY55" fmla="*/ 782637 h 1174750"/>
              <a:gd name="connsiteX56" fmla="*/ 11112 w 1174750"/>
              <a:gd name="connsiteY56" fmla="*/ 712787 h 1174750"/>
              <a:gd name="connsiteX57" fmla="*/ 103243 w 1174750"/>
              <a:gd name="connsiteY57" fmla="*/ 658532 h 1174750"/>
              <a:gd name="connsiteX58" fmla="*/ 98900 w 1174750"/>
              <a:gd name="connsiteY58" fmla="*/ 635651 h 1174750"/>
              <a:gd name="connsiteX59" fmla="*/ 99486 w 1174750"/>
              <a:gd name="connsiteY59" fmla="*/ 597694 h 1174750"/>
              <a:gd name="connsiteX60" fmla="*/ 0 w 1174750"/>
              <a:gd name="connsiteY60" fmla="*/ 560387 h 1174750"/>
              <a:gd name="connsiteX61" fmla="*/ 7937 w 1174750"/>
              <a:gd name="connsiteY61" fmla="*/ 485775 h 1174750"/>
              <a:gd name="connsiteX62" fmla="*/ 114022 w 1174750"/>
              <a:gd name="connsiteY62" fmla="*/ 470174 h 1174750"/>
              <a:gd name="connsiteX63" fmla="*/ 126629 w 1174750"/>
              <a:gd name="connsiteY63" fmla="*/ 418946 h 1174750"/>
              <a:gd name="connsiteX64" fmla="*/ 132605 w 1174750"/>
              <a:gd name="connsiteY64" fmla="*/ 405771 h 1174750"/>
              <a:gd name="connsiteX65" fmla="*/ 57150 w 1174750"/>
              <a:gd name="connsiteY65" fmla="*/ 333375 h 1174750"/>
              <a:gd name="connsiteX66" fmla="*/ 93662 w 1174750"/>
              <a:gd name="connsiteY66" fmla="*/ 268287 h 1174750"/>
              <a:gd name="connsiteX67" fmla="*/ 194147 w 1174750"/>
              <a:gd name="connsiteY67" fmla="*/ 294677 h 1174750"/>
              <a:gd name="connsiteX68" fmla="*/ 195530 w 1174750"/>
              <a:gd name="connsiteY68" fmla="*/ 292531 h 1174750"/>
              <a:gd name="connsiteX69" fmla="*/ 235678 w 1174750"/>
              <a:gd name="connsiteY69" fmla="*/ 249961 h 1174750"/>
              <a:gd name="connsiteX70" fmla="*/ 192087 w 1174750"/>
              <a:gd name="connsiteY70" fmla="*/ 152400 h 1174750"/>
              <a:gd name="connsiteX71" fmla="*/ 250824 w 1174750"/>
              <a:gd name="connsiteY71" fmla="*/ 106362 h 1174750"/>
              <a:gd name="connsiteX72" fmla="*/ 335694 w 1174750"/>
              <a:gd name="connsiteY72" fmla="*/ 169496 h 1174750"/>
              <a:gd name="connsiteX73" fmla="*/ 362193 w 1174750"/>
              <a:gd name="connsiteY73" fmla="*/ 151746 h 1174750"/>
              <a:gd name="connsiteX74" fmla="*/ 395198 w 1174750"/>
              <a:gd name="connsiteY74" fmla="*/ 138726 h 1174750"/>
              <a:gd name="connsiteX75" fmla="*/ 392112 w 1174750"/>
              <a:gd name="connsiteY75" fmla="*/ 31750 h 1174750"/>
              <a:gd name="connsiteX76" fmla="*/ 463549 w 1174750"/>
              <a:gd name="connsiteY76" fmla="*/ 11112 h 1174750"/>
              <a:gd name="connsiteX77" fmla="*/ 518238 w 1174750"/>
              <a:gd name="connsiteY77" fmla="*/ 103979 h 1174750"/>
              <a:gd name="connsiteX78" fmla="*/ 552910 w 1174750"/>
              <a:gd name="connsiteY78" fmla="*/ 97845 h 1174750"/>
              <a:gd name="connsiteX79" fmla="*/ 577990 w 1174750"/>
              <a:gd name="connsiteY79" fmla="*/ 98490 h 1174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174750" h="1174750">
                <a:moveTo>
                  <a:pt x="615950" y="0"/>
                </a:moveTo>
                <a:lnTo>
                  <a:pt x="690562" y="7938"/>
                </a:lnTo>
                <a:lnTo>
                  <a:pt x="704967" y="112884"/>
                </a:lnTo>
                <a:lnTo>
                  <a:pt x="742050" y="121270"/>
                </a:lnTo>
                <a:lnTo>
                  <a:pt x="769468" y="133166"/>
                </a:lnTo>
                <a:lnTo>
                  <a:pt x="841375" y="57150"/>
                </a:lnTo>
                <a:lnTo>
                  <a:pt x="908050" y="93663"/>
                </a:lnTo>
                <a:lnTo>
                  <a:pt x="881353" y="195319"/>
                </a:lnTo>
                <a:lnTo>
                  <a:pt x="896621" y="205513"/>
                </a:lnTo>
                <a:lnTo>
                  <a:pt x="927173" y="235070"/>
                </a:lnTo>
                <a:lnTo>
                  <a:pt x="1022350" y="192087"/>
                </a:lnTo>
                <a:lnTo>
                  <a:pt x="1069975" y="250824"/>
                </a:lnTo>
                <a:lnTo>
                  <a:pt x="1008057" y="334058"/>
                </a:lnTo>
                <a:lnTo>
                  <a:pt x="1012850" y="340787"/>
                </a:lnTo>
                <a:lnTo>
                  <a:pt x="1035896" y="395218"/>
                </a:lnTo>
                <a:lnTo>
                  <a:pt x="1144588" y="392112"/>
                </a:lnTo>
                <a:lnTo>
                  <a:pt x="1165225" y="463549"/>
                </a:lnTo>
                <a:lnTo>
                  <a:pt x="1072819" y="516353"/>
                </a:lnTo>
                <a:lnTo>
                  <a:pt x="1077438" y="540687"/>
                </a:lnTo>
                <a:lnTo>
                  <a:pt x="1076865" y="577826"/>
                </a:lnTo>
                <a:lnTo>
                  <a:pt x="1174750" y="615950"/>
                </a:lnTo>
                <a:lnTo>
                  <a:pt x="1166813" y="690562"/>
                </a:lnTo>
                <a:lnTo>
                  <a:pt x="1062601" y="705007"/>
                </a:lnTo>
                <a:lnTo>
                  <a:pt x="1049710" y="757392"/>
                </a:lnTo>
                <a:lnTo>
                  <a:pt x="1043913" y="770170"/>
                </a:lnTo>
                <a:lnTo>
                  <a:pt x="1119188" y="841375"/>
                </a:lnTo>
                <a:lnTo>
                  <a:pt x="1082676" y="908050"/>
                </a:lnTo>
                <a:lnTo>
                  <a:pt x="982045" y="881886"/>
                </a:lnTo>
                <a:lnTo>
                  <a:pt x="980809" y="883806"/>
                </a:lnTo>
                <a:lnTo>
                  <a:pt x="940450" y="926599"/>
                </a:lnTo>
                <a:lnTo>
                  <a:pt x="982662" y="1022349"/>
                </a:lnTo>
                <a:lnTo>
                  <a:pt x="925512" y="1069974"/>
                </a:lnTo>
                <a:lnTo>
                  <a:pt x="840644" y="1006841"/>
                </a:lnTo>
                <a:lnTo>
                  <a:pt x="814145" y="1024591"/>
                </a:lnTo>
                <a:lnTo>
                  <a:pt x="781185" y="1037594"/>
                </a:lnTo>
                <a:lnTo>
                  <a:pt x="784225" y="1143000"/>
                </a:lnTo>
                <a:lnTo>
                  <a:pt x="711200" y="1163637"/>
                </a:lnTo>
                <a:lnTo>
                  <a:pt x="658868" y="1073062"/>
                </a:lnTo>
                <a:lnTo>
                  <a:pt x="635880" y="1077436"/>
                </a:lnTo>
                <a:lnTo>
                  <a:pt x="597489" y="1076843"/>
                </a:lnTo>
                <a:lnTo>
                  <a:pt x="560387" y="1174750"/>
                </a:lnTo>
                <a:lnTo>
                  <a:pt x="485774" y="1166813"/>
                </a:lnTo>
                <a:lnTo>
                  <a:pt x="470244" y="1062239"/>
                </a:lnTo>
                <a:lnTo>
                  <a:pt x="419327" y="1049708"/>
                </a:lnTo>
                <a:lnTo>
                  <a:pt x="404822" y="1043134"/>
                </a:lnTo>
                <a:lnTo>
                  <a:pt x="333374" y="1117600"/>
                </a:lnTo>
                <a:lnTo>
                  <a:pt x="268287" y="1081088"/>
                </a:lnTo>
                <a:lnTo>
                  <a:pt x="294359" y="981814"/>
                </a:lnTo>
                <a:lnTo>
                  <a:pt x="292795" y="980808"/>
                </a:lnTo>
                <a:lnTo>
                  <a:pt x="249696" y="940224"/>
                </a:lnTo>
                <a:lnTo>
                  <a:pt x="152399" y="982662"/>
                </a:lnTo>
                <a:lnTo>
                  <a:pt x="106362" y="925512"/>
                </a:lnTo>
                <a:lnTo>
                  <a:pt x="169531" y="840597"/>
                </a:lnTo>
                <a:lnTo>
                  <a:pt x="151782" y="814144"/>
                </a:lnTo>
                <a:lnTo>
                  <a:pt x="138529" y="780584"/>
                </a:lnTo>
                <a:lnTo>
                  <a:pt x="31749" y="782637"/>
                </a:lnTo>
                <a:lnTo>
                  <a:pt x="11112" y="712787"/>
                </a:lnTo>
                <a:lnTo>
                  <a:pt x="103243" y="658532"/>
                </a:lnTo>
                <a:lnTo>
                  <a:pt x="98900" y="635651"/>
                </a:lnTo>
                <a:lnTo>
                  <a:pt x="99486" y="597694"/>
                </a:lnTo>
                <a:lnTo>
                  <a:pt x="0" y="560387"/>
                </a:lnTo>
                <a:lnTo>
                  <a:pt x="7937" y="485775"/>
                </a:lnTo>
                <a:lnTo>
                  <a:pt x="114022" y="470174"/>
                </a:lnTo>
                <a:lnTo>
                  <a:pt x="126629" y="418946"/>
                </a:lnTo>
                <a:lnTo>
                  <a:pt x="132605" y="405771"/>
                </a:lnTo>
                <a:lnTo>
                  <a:pt x="57150" y="333375"/>
                </a:lnTo>
                <a:lnTo>
                  <a:pt x="93662" y="268287"/>
                </a:lnTo>
                <a:lnTo>
                  <a:pt x="194147" y="294677"/>
                </a:lnTo>
                <a:lnTo>
                  <a:pt x="195530" y="292531"/>
                </a:lnTo>
                <a:lnTo>
                  <a:pt x="235678" y="249961"/>
                </a:lnTo>
                <a:lnTo>
                  <a:pt x="192087" y="152400"/>
                </a:lnTo>
                <a:lnTo>
                  <a:pt x="250824" y="106362"/>
                </a:lnTo>
                <a:lnTo>
                  <a:pt x="335694" y="169496"/>
                </a:lnTo>
                <a:lnTo>
                  <a:pt x="362193" y="151746"/>
                </a:lnTo>
                <a:lnTo>
                  <a:pt x="395198" y="138726"/>
                </a:lnTo>
                <a:lnTo>
                  <a:pt x="392112" y="31750"/>
                </a:lnTo>
                <a:lnTo>
                  <a:pt x="463549" y="11112"/>
                </a:lnTo>
                <a:lnTo>
                  <a:pt x="518238" y="103979"/>
                </a:lnTo>
                <a:lnTo>
                  <a:pt x="552910" y="97845"/>
                </a:lnTo>
                <a:lnTo>
                  <a:pt x="577990" y="9849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/>
          <p:nvPr/>
        </p:nvSpPr>
        <p:spPr bwMode="auto">
          <a:xfrm>
            <a:off x="8883651" y="2386497"/>
            <a:ext cx="594634" cy="594633"/>
          </a:xfrm>
          <a:custGeom>
            <a:avLst/>
            <a:gdLst>
              <a:gd name="connsiteX0" fmla="*/ 317500 w 649288"/>
              <a:gd name="connsiteY0" fmla="*/ 0 h 649287"/>
              <a:gd name="connsiteX1" fmla="*/ 393700 w 649288"/>
              <a:gd name="connsiteY1" fmla="*/ 7937 h 649287"/>
              <a:gd name="connsiteX2" fmla="*/ 412438 w 649288"/>
              <a:gd name="connsiteY2" fmla="*/ 93737 h 649287"/>
              <a:gd name="connsiteX3" fmla="*/ 433195 w 649288"/>
              <a:gd name="connsiteY3" fmla="*/ 101206 h 649287"/>
              <a:gd name="connsiteX4" fmla="*/ 466681 w 649288"/>
              <a:gd name="connsiteY4" fmla="*/ 121501 h 649287"/>
              <a:gd name="connsiteX5" fmla="*/ 547689 w 649288"/>
              <a:gd name="connsiteY5" fmla="*/ 88900 h 649287"/>
              <a:gd name="connsiteX6" fmla="*/ 596901 w 649288"/>
              <a:gd name="connsiteY6" fmla="*/ 147638 h 649287"/>
              <a:gd name="connsiteX7" fmla="*/ 550055 w 649288"/>
              <a:gd name="connsiteY7" fmla="*/ 220835 h 649287"/>
              <a:gd name="connsiteX8" fmla="*/ 559211 w 649288"/>
              <a:gd name="connsiteY8" fmla="*/ 239961 h 649287"/>
              <a:gd name="connsiteX9" fmla="*/ 569814 w 649288"/>
              <a:gd name="connsiteY9" fmla="*/ 280966 h 649287"/>
              <a:gd name="connsiteX10" fmla="*/ 649288 w 649288"/>
              <a:gd name="connsiteY10" fmla="*/ 314325 h 649287"/>
              <a:gd name="connsiteX11" fmla="*/ 642938 w 649288"/>
              <a:gd name="connsiteY11" fmla="*/ 392113 h 649287"/>
              <a:gd name="connsiteX12" fmla="*/ 556964 w 649288"/>
              <a:gd name="connsiteY12" fmla="*/ 410889 h 649287"/>
              <a:gd name="connsiteX13" fmla="*/ 549457 w 649288"/>
              <a:gd name="connsiteY13" fmla="*/ 431560 h 649287"/>
              <a:gd name="connsiteX14" fmla="*/ 527263 w 649288"/>
              <a:gd name="connsiteY14" fmla="*/ 467798 h 649287"/>
              <a:gd name="connsiteX15" fmla="*/ 560388 w 649288"/>
              <a:gd name="connsiteY15" fmla="*/ 547687 h 649287"/>
              <a:gd name="connsiteX16" fmla="*/ 500063 w 649288"/>
              <a:gd name="connsiteY16" fmla="*/ 598487 h 649287"/>
              <a:gd name="connsiteX17" fmla="*/ 424873 w 649288"/>
              <a:gd name="connsiteY17" fmla="*/ 549715 h 649287"/>
              <a:gd name="connsiteX18" fmla="*/ 410120 w 649288"/>
              <a:gd name="connsiteY18" fmla="*/ 556698 h 649287"/>
              <a:gd name="connsiteX19" fmla="*/ 368313 w 649288"/>
              <a:gd name="connsiteY19" fmla="*/ 567433 h 649287"/>
              <a:gd name="connsiteX20" fmla="*/ 333375 w 649288"/>
              <a:gd name="connsiteY20" fmla="*/ 649287 h 649287"/>
              <a:gd name="connsiteX21" fmla="*/ 255588 w 649288"/>
              <a:gd name="connsiteY21" fmla="*/ 642937 h 649287"/>
              <a:gd name="connsiteX22" fmla="*/ 237274 w 649288"/>
              <a:gd name="connsiteY22" fmla="*/ 554423 h 649287"/>
              <a:gd name="connsiteX23" fmla="*/ 217680 w 649288"/>
              <a:gd name="connsiteY23" fmla="*/ 547372 h 649287"/>
              <a:gd name="connsiteX24" fmla="*/ 184265 w 649288"/>
              <a:gd name="connsiteY24" fmla="*/ 527120 h 649287"/>
              <a:gd name="connsiteX25" fmla="*/ 101600 w 649288"/>
              <a:gd name="connsiteY25" fmla="*/ 560387 h 649287"/>
              <a:gd name="connsiteX26" fmla="*/ 52388 w 649288"/>
              <a:gd name="connsiteY26" fmla="*/ 501650 h 649287"/>
              <a:gd name="connsiteX27" fmla="*/ 100335 w 649288"/>
              <a:gd name="connsiteY27" fmla="*/ 426731 h 649287"/>
              <a:gd name="connsiteX28" fmla="*/ 91664 w 649288"/>
              <a:gd name="connsiteY28" fmla="*/ 408618 h 649287"/>
              <a:gd name="connsiteX29" fmla="*/ 81166 w 649288"/>
              <a:gd name="connsiteY29" fmla="*/ 368019 h 649287"/>
              <a:gd name="connsiteX30" fmla="*/ 0 w 649288"/>
              <a:gd name="connsiteY30" fmla="*/ 333375 h 649287"/>
              <a:gd name="connsiteX31" fmla="*/ 7937 w 649288"/>
              <a:gd name="connsiteY31" fmla="*/ 257175 h 649287"/>
              <a:gd name="connsiteX32" fmla="*/ 93624 w 649288"/>
              <a:gd name="connsiteY32" fmla="*/ 238462 h 649287"/>
              <a:gd name="connsiteX33" fmla="*/ 101418 w 649288"/>
              <a:gd name="connsiteY33" fmla="*/ 216983 h 649287"/>
              <a:gd name="connsiteX34" fmla="*/ 122826 w 649288"/>
              <a:gd name="connsiteY34" fmla="*/ 181954 h 649287"/>
              <a:gd name="connsiteX35" fmla="*/ 90488 w 649288"/>
              <a:gd name="connsiteY35" fmla="*/ 101599 h 649287"/>
              <a:gd name="connsiteX36" fmla="*/ 149225 w 649288"/>
              <a:gd name="connsiteY36" fmla="*/ 52387 h 649287"/>
              <a:gd name="connsiteX37" fmla="*/ 223287 w 649288"/>
              <a:gd name="connsiteY37" fmla="*/ 99786 h 649287"/>
              <a:gd name="connsiteX38" fmla="*/ 240755 w 649288"/>
              <a:gd name="connsiteY38" fmla="*/ 91494 h 649287"/>
              <a:gd name="connsiteX39" fmla="*/ 283081 w 649288"/>
              <a:gd name="connsiteY39" fmla="*/ 80640 h 649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649288" h="649287">
                <a:moveTo>
                  <a:pt x="317500" y="0"/>
                </a:moveTo>
                <a:lnTo>
                  <a:pt x="393700" y="7937"/>
                </a:lnTo>
                <a:lnTo>
                  <a:pt x="412438" y="93737"/>
                </a:lnTo>
                <a:lnTo>
                  <a:pt x="433195" y="101206"/>
                </a:lnTo>
                <a:lnTo>
                  <a:pt x="466681" y="121501"/>
                </a:lnTo>
                <a:lnTo>
                  <a:pt x="547689" y="88900"/>
                </a:lnTo>
                <a:lnTo>
                  <a:pt x="596901" y="147638"/>
                </a:lnTo>
                <a:lnTo>
                  <a:pt x="550055" y="220835"/>
                </a:lnTo>
                <a:lnTo>
                  <a:pt x="559211" y="239961"/>
                </a:lnTo>
                <a:lnTo>
                  <a:pt x="569814" y="280966"/>
                </a:lnTo>
                <a:lnTo>
                  <a:pt x="649288" y="314325"/>
                </a:lnTo>
                <a:lnTo>
                  <a:pt x="642938" y="392113"/>
                </a:lnTo>
                <a:lnTo>
                  <a:pt x="556964" y="410889"/>
                </a:lnTo>
                <a:lnTo>
                  <a:pt x="549457" y="431560"/>
                </a:lnTo>
                <a:lnTo>
                  <a:pt x="527263" y="467798"/>
                </a:lnTo>
                <a:lnTo>
                  <a:pt x="560388" y="547687"/>
                </a:lnTo>
                <a:lnTo>
                  <a:pt x="500063" y="598487"/>
                </a:lnTo>
                <a:lnTo>
                  <a:pt x="424873" y="549715"/>
                </a:lnTo>
                <a:lnTo>
                  <a:pt x="410120" y="556698"/>
                </a:lnTo>
                <a:lnTo>
                  <a:pt x="368313" y="567433"/>
                </a:lnTo>
                <a:lnTo>
                  <a:pt x="333375" y="649287"/>
                </a:lnTo>
                <a:lnTo>
                  <a:pt x="255588" y="642937"/>
                </a:lnTo>
                <a:lnTo>
                  <a:pt x="237274" y="554423"/>
                </a:lnTo>
                <a:lnTo>
                  <a:pt x="217680" y="547372"/>
                </a:lnTo>
                <a:lnTo>
                  <a:pt x="184265" y="527120"/>
                </a:lnTo>
                <a:lnTo>
                  <a:pt x="101600" y="560387"/>
                </a:lnTo>
                <a:lnTo>
                  <a:pt x="52388" y="501650"/>
                </a:lnTo>
                <a:lnTo>
                  <a:pt x="100335" y="426731"/>
                </a:lnTo>
                <a:lnTo>
                  <a:pt x="91664" y="408618"/>
                </a:lnTo>
                <a:lnTo>
                  <a:pt x="81166" y="368019"/>
                </a:lnTo>
                <a:lnTo>
                  <a:pt x="0" y="333375"/>
                </a:lnTo>
                <a:lnTo>
                  <a:pt x="7937" y="257175"/>
                </a:lnTo>
                <a:lnTo>
                  <a:pt x="93624" y="238462"/>
                </a:lnTo>
                <a:lnTo>
                  <a:pt x="101418" y="216983"/>
                </a:lnTo>
                <a:lnTo>
                  <a:pt x="122826" y="181954"/>
                </a:lnTo>
                <a:lnTo>
                  <a:pt x="90488" y="101599"/>
                </a:lnTo>
                <a:lnTo>
                  <a:pt x="149225" y="52387"/>
                </a:lnTo>
                <a:lnTo>
                  <a:pt x="223287" y="99786"/>
                </a:lnTo>
                <a:lnTo>
                  <a:pt x="240755" y="91494"/>
                </a:lnTo>
                <a:lnTo>
                  <a:pt x="283081" y="8064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7919736" y="2879357"/>
            <a:ext cx="1705392" cy="1703938"/>
          </a:xfrm>
          <a:custGeom>
            <a:avLst/>
            <a:gdLst>
              <a:gd name="connsiteX0" fmla="*/ 925512 w 1862137"/>
              <a:gd name="connsiteY0" fmla="*/ 0 h 1860550"/>
              <a:gd name="connsiteX1" fmla="*/ 978984 w 1862137"/>
              <a:gd name="connsiteY1" fmla="*/ 157330 h 1860550"/>
              <a:gd name="connsiteX2" fmla="*/ 1037671 w 1862137"/>
              <a:gd name="connsiteY2" fmla="*/ 159757 h 1860550"/>
              <a:gd name="connsiteX3" fmla="*/ 1083692 w 1862137"/>
              <a:gd name="connsiteY3" fmla="*/ 170718 h 1860550"/>
              <a:gd name="connsiteX4" fmla="*/ 1176338 w 1862137"/>
              <a:gd name="connsiteY4" fmla="*/ 31750 h 1860550"/>
              <a:gd name="connsiteX5" fmla="*/ 1289050 w 1862137"/>
              <a:gd name="connsiteY5" fmla="*/ 69850 h 1860550"/>
              <a:gd name="connsiteX6" fmla="*/ 1275692 w 1862137"/>
              <a:gd name="connsiteY6" fmla="*/ 236320 h 1860550"/>
              <a:gd name="connsiteX7" fmla="*/ 1319008 w 1862137"/>
              <a:gd name="connsiteY7" fmla="*/ 255918 h 1860550"/>
              <a:gd name="connsiteX8" fmla="*/ 1358662 w 1862137"/>
              <a:gd name="connsiteY8" fmla="*/ 284075 h 1860550"/>
              <a:gd name="connsiteX9" fmla="*/ 1495425 w 1862137"/>
              <a:gd name="connsiteY9" fmla="*/ 190500 h 1860550"/>
              <a:gd name="connsiteX10" fmla="*/ 1585912 w 1862137"/>
              <a:gd name="connsiteY10" fmla="*/ 268288 h 1860550"/>
              <a:gd name="connsiteX11" fmla="*/ 1511895 w 1862137"/>
              <a:gd name="connsiteY11" fmla="*/ 417350 h 1860550"/>
              <a:gd name="connsiteX12" fmla="*/ 1546743 w 1862137"/>
              <a:gd name="connsiteY12" fmla="*/ 454238 h 1860550"/>
              <a:gd name="connsiteX13" fmla="*/ 1576521 w 1862137"/>
              <a:gd name="connsiteY13" fmla="*/ 502126 h 1860550"/>
              <a:gd name="connsiteX14" fmla="*/ 1741488 w 1862137"/>
              <a:gd name="connsiteY14" fmla="*/ 468313 h 1860550"/>
              <a:gd name="connsiteX15" fmla="*/ 1793875 w 1862137"/>
              <a:gd name="connsiteY15" fmla="*/ 573088 h 1860550"/>
              <a:gd name="connsiteX16" fmla="*/ 1667696 w 1862137"/>
              <a:gd name="connsiteY16" fmla="*/ 681097 h 1860550"/>
              <a:gd name="connsiteX17" fmla="*/ 1684884 w 1862137"/>
              <a:gd name="connsiteY17" fmla="*/ 735702 h 1860550"/>
              <a:gd name="connsiteX18" fmla="*/ 1693262 w 1862137"/>
              <a:gd name="connsiteY18" fmla="*/ 776085 h 1860550"/>
              <a:gd name="connsiteX19" fmla="*/ 1854200 w 1862137"/>
              <a:gd name="connsiteY19" fmla="*/ 806450 h 1860550"/>
              <a:gd name="connsiteX20" fmla="*/ 1862137 w 1862137"/>
              <a:gd name="connsiteY20" fmla="*/ 925513 h 1860550"/>
              <a:gd name="connsiteX21" fmla="*/ 1704727 w 1862137"/>
              <a:gd name="connsiteY21" fmla="*/ 977642 h 1860550"/>
              <a:gd name="connsiteX22" fmla="*/ 1702277 w 1862137"/>
              <a:gd name="connsiteY22" fmla="*/ 1036783 h 1860550"/>
              <a:gd name="connsiteX23" fmla="*/ 1691105 w 1862137"/>
              <a:gd name="connsiteY23" fmla="*/ 1083603 h 1860550"/>
              <a:gd name="connsiteX24" fmla="*/ 1830387 w 1862137"/>
              <a:gd name="connsiteY24" fmla="*/ 1174750 h 1860550"/>
              <a:gd name="connsiteX25" fmla="*/ 1792287 w 1862137"/>
              <a:gd name="connsiteY25" fmla="*/ 1285875 h 1860550"/>
              <a:gd name="connsiteX26" fmla="*/ 1625658 w 1862137"/>
              <a:gd name="connsiteY26" fmla="*/ 1274561 h 1860550"/>
              <a:gd name="connsiteX27" fmla="*/ 1606030 w 1862137"/>
              <a:gd name="connsiteY27" fmla="*/ 1317868 h 1860550"/>
              <a:gd name="connsiteX28" fmla="*/ 1577382 w 1862137"/>
              <a:gd name="connsiteY28" fmla="*/ 1358141 h 1860550"/>
              <a:gd name="connsiteX29" fmla="*/ 1671637 w 1862137"/>
              <a:gd name="connsiteY29" fmla="*/ 1495425 h 1860550"/>
              <a:gd name="connsiteX30" fmla="*/ 1593850 w 1862137"/>
              <a:gd name="connsiteY30" fmla="*/ 1584325 h 1860550"/>
              <a:gd name="connsiteX31" fmla="*/ 1444760 w 1862137"/>
              <a:gd name="connsiteY31" fmla="*/ 1510294 h 1860550"/>
              <a:gd name="connsiteX32" fmla="*/ 1407533 w 1862137"/>
              <a:gd name="connsiteY32" fmla="*/ 1545400 h 1860550"/>
              <a:gd name="connsiteX33" fmla="*/ 1359818 w 1862137"/>
              <a:gd name="connsiteY33" fmla="*/ 1575017 h 1860550"/>
              <a:gd name="connsiteX34" fmla="*/ 1393825 w 1862137"/>
              <a:gd name="connsiteY34" fmla="*/ 1739900 h 1860550"/>
              <a:gd name="connsiteX35" fmla="*/ 1289050 w 1862137"/>
              <a:gd name="connsiteY35" fmla="*/ 1792287 h 1860550"/>
              <a:gd name="connsiteX36" fmla="*/ 1181011 w 1862137"/>
              <a:gd name="connsiteY36" fmla="*/ 1666074 h 1860550"/>
              <a:gd name="connsiteX37" fmla="*/ 1125816 w 1862137"/>
              <a:gd name="connsiteY37" fmla="*/ 1683417 h 1860550"/>
              <a:gd name="connsiteX38" fmla="*/ 1086058 w 1862137"/>
              <a:gd name="connsiteY38" fmla="*/ 1691651 h 1860550"/>
              <a:gd name="connsiteX39" fmla="*/ 1055688 w 1862137"/>
              <a:gd name="connsiteY39" fmla="*/ 1852613 h 1860550"/>
              <a:gd name="connsiteX40" fmla="*/ 936625 w 1862137"/>
              <a:gd name="connsiteY40" fmla="*/ 1860550 h 1860550"/>
              <a:gd name="connsiteX41" fmla="*/ 883154 w 1862137"/>
              <a:gd name="connsiteY41" fmla="*/ 1703221 h 1860550"/>
              <a:gd name="connsiteX42" fmla="*/ 824467 w 1862137"/>
              <a:gd name="connsiteY42" fmla="*/ 1700794 h 1860550"/>
              <a:gd name="connsiteX43" fmla="*/ 777857 w 1862137"/>
              <a:gd name="connsiteY43" fmla="*/ 1689693 h 1860550"/>
              <a:gd name="connsiteX44" fmla="*/ 685800 w 1862137"/>
              <a:gd name="connsiteY44" fmla="*/ 1828800 h 1860550"/>
              <a:gd name="connsiteX45" fmla="*/ 574675 w 1862137"/>
              <a:gd name="connsiteY45" fmla="*/ 1789113 h 1860550"/>
              <a:gd name="connsiteX46" fmla="*/ 586948 w 1862137"/>
              <a:gd name="connsiteY46" fmla="*/ 1624458 h 1860550"/>
              <a:gd name="connsiteX47" fmla="*/ 543130 w 1862137"/>
              <a:gd name="connsiteY47" fmla="*/ 1604634 h 1860550"/>
              <a:gd name="connsiteX48" fmla="*/ 502741 w 1862137"/>
              <a:gd name="connsiteY48" fmla="*/ 1575955 h 1860550"/>
              <a:gd name="connsiteX49" fmla="*/ 366712 w 1862137"/>
              <a:gd name="connsiteY49" fmla="*/ 1670050 h 1860550"/>
              <a:gd name="connsiteX50" fmla="*/ 276225 w 1862137"/>
              <a:gd name="connsiteY50" fmla="*/ 1592263 h 1860550"/>
              <a:gd name="connsiteX51" fmla="*/ 350241 w 1862137"/>
              <a:gd name="connsiteY51" fmla="*/ 1443201 h 1860550"/>
              <a:gd name="connsiteX52" fmla="*/ 315394 w 1862137"/>
              <a:gd name="connsiteY52" fmla="*/ 1406314 h 1860550"/>
              <a:gd name="connsiteX53" fmla="*/ 285679 w 1862137"/>
              <a:gd name="connsiteY53" fmla="*/ 1358527 h 1860550"/>
              <a:gd name="connsiteX54" fmla="*/ 122237 w 1862137"/>
              <a:gd name="connsiteY54" fmla="*/ 1392237 h 1860550"/>
              <a:gd name="connsiteX55" fmla="*/ 68262 w 1862137"/>
              <a:gd name="connsiteY55" fmla="*/ 1285875 h 1860550"/>
              <a:gd name="connsiteX56" fmla="*/ 194297 w 1862137"/>
              <a:gd name="connsiteY56" fmla="*/ 1178997 h 1860550"/>
              <a:gd name="connsiteX57" fmla="*/ 177253 w 1862137"/>
              <a:gd name="connsiteY57" fmla="*/ 1124849 h 1860550"/>
              <a:gd name="connsiteX58" fmla="*/ 168617 w 1862137"/>
              <a:gd name="connsiteY58" fmla="*/ 1083223 h 1860550"/>
              <a:gd name="connsiteX59" fmla="*/ 7937 w 1862137"/>
              <a:gd name="connsiteY59" fmla="*/ 1054100 h 1860550"/>
              <a:gd name="connsiteX60" fmla="*/ 0 w 1862137"/>
              <a:gd name="connsiteY60" fmla="*/ 935037 h 1860550"/>
              <a:gd name="connsiteX61" fmla="*/ 157410 w 1862137"/>
              <a:gd name="connsiteY61" fmla="*/ 882908 h 1860550"/>
              <a:gd name="connsiteX62" fmla="*/ 159860 w 1862137"/>
              <a:gd name="connsiteY62" fmla="*/ 823769 h 1860550"/>
              <a:gd name="connsiteX63" fmla="*/ 171108 w 1862137"/>
              <a:gd name="connsiteY63" fmla="*/ 776628 h 1860550"/>
              <a:gd name="connsiteX64" fmla="*/ 33337 w 1862137"/>
              <a:gd name="connsiteY64" fmla="*/ 685801 h 1860550"/>
              <a:gd name="connsiteX65" fmla="*/ 71437 w 1862137"/>
              <a:gd name="connsiteY65" fmla="*/ 573088 h 1860550"/>
              <a:gd name="connsiteX66" fmla="*/ 236742 w 1862137"/>
              <a:gd name="connsiteY66" fmla="*/ 585409 h 1860550"/>
              <a:gd name="connsiteX67" fmla="*/ 256107 w 1862137"/>
              <a:gd name="connsiteY67" fmla="*/ 542684 h 1860550"/>
              <a:gd name="connsiteX68" fmla="*/ 284755 w 1862137"/>
              <a:gd name="connsiteY68" fmla="*/ 502410 h 1860550"/>
              <a:gd name="connsiteX69" fmla="*/ 190500 w 1862137"/>
              <a:gd name="connsiteY69" fmla="*/ 365125 h 1860550"/>
              <a:gd name="connsiteX70" fmla="*/ 268287 w 1862137"/>
              <a:gd name="connsiteY70" fmla="*/ 276225 h 1860550"/>
              <a:gd name="connsiteX71" fmla="*/ 417378 w 1862137"/>
              <a:gd name="connsiteY71" fmla="*/ 350256 h 1860550"/>
              <a:gd name="connsiteX72" fmla="*/ 454604 w 1862137"/>
              <a:gd name="connsiteY72" fmla="*/ 315152 h 1860550"/>
              <a:gd name="connsiteX73" fmla="*/ 502320 w 1862137"/>
              <a:gd name="connsiteY73" fmla="*/ 285534 h 1860550"/>
              <a:gd name="connsiteX74" fmla="*/ 468312 w 1862137"/>
              <a:gd name="connsiteY74" fmla="*/ 120651 h 1860550"/>
              <a:gd name="connsiteX75" fmla="*/ 574675 w 1862137"/>
              <a:gd name="connsiteY75" fmla="*/ 68263 h 1860550"/>
              <a:gd name="connsiteX76" fmla="*/ 682378 w 1862137"/>
              <a:gd name="connsiteY76" fmla="*/ 194084 h 1860550"/>
              <a:gd name="connsiteX77" fmla="*/ 736321 w 1862137"/>
              <a:gd name="connsiteY77" fmla="*/ 177134 h 1860550"/>
              <a:gd name="connsiteX78" fmla="*/ 777732 w 1862137"/>
              <a:gd name="connsiteY78" fmla="*/ 168558 h 1860550"/>
              <a:gd name="connsiteX79" fmla="*/ 808037 w 1862137"/>
              <a:gd name="connsiteY79" fmla="*/ 7937 h 1860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</a:cxnLst>
            <a:rect l="l" t="t" r="r" b="b"/>
            <a:pathLst>
              <a:path w="1862137" h="1860550">
                <a:moveTo>
                  <a:pt x="925512" y="0"/>
                </a:moveTo>
                <a:lnTo>
                  <a:pt x="978984" y="157330"/>
                </a:lnTo>
                <a:lnTo>
                  <a:pt x="1037671" y="159757"/>
                </a:lnTo>
                <a:lnTo>
                  <a:pt x="1083692" y="170718"/>
                </a:lnTo>
                <a:lnTo>
                  <a:pt x="1176338" y="31750"/>
                </a:lnTo>
                <a:lnTo>
                  <a:pt x="1289050" y="69850"/>
                </a:lnTo>
                <a:lnTo>
                  <a:pt x="1275692" y="236320"/>
                </a:lnTo>
                <a:lnTo>
                  <a:pt x="1319008" y="255918"/>
                </a:lnTo>
                <a:lnTo>
                  <a:pt x="1358662" y="284075"/>
                </a:lnTo>
                <a:lnTo>
                  <a:pt x="1495425" y="190500"/>
                </a:lnTo>
                <a:lnTo>
                  <a:pt x="1585912" y="268288"/>
                </a:lnTo>
                <a:lnTo>
                  <a:pt x="1511895" y="417350"/>
                </a:lnTo>
                <a:lnTo>
                  <a:pt x="1546743" y="454238"/>
                </a:lnTo>
                <a:lnTo>
                  <a:pt x="1576521" y="502126"/>
                </a:lnTo>
                <a:lnTo>
                  <a:pt x="1741488" y="468313"/>
                </a:lnTo>
                <a:lnTo>
                  <a:pt x="1793875" y="573088"/>
                </a:lnTo>
                <a:lnTo>
                  <a:pt x="1667696" y="681097"/>
                </a:lnTo>
                <a:lnTo>
                  <a:pt x="1684884" y="735702"/>
                </a:lnTo>
                <a:lnTo>
                  <a:pt x="1693262" y="776085"/>
                </a:lnTo>
                <a:lnTo>
                  <a:pt x="1854200" y="806450"/>
                </a:lnTo>
                <a:lnTo>
                  <a:pt x="1862137" y="925513"/>
                </a:lnTo>
                <a:lnTo>
                  <a:pt x="1704727" y="977642"/>
                </a:lnTo>
                <a:lnTo>
                  <a:pt x="1702277" y="1036783"/>
                </a:lnTo>
                <a:lnTo>
                  <a:pt x="1691105" y="1083603"/>
                </a:lnTo>
                <a:lnTo>
                  <a:pt x="1830387" y="1174750"/>
                </a:lnTo>
                <a:lnTo>
                  <a:pt x="1792287" y="1285875"/>
                </a:lnTo>
                <a:lnTo>
                  <a:pt x="1625658" y="1274561"/>
                </a:lnTo>
                <a:lnTo>
                  <a:pt x="1606030" y="1317868"/>
                </a:lnTo>
                <a:lnTo>
                  <a:pt x="1577382" y="1358141"/>
                </a:lnTo>
                <a:lnTo>
                  <a:pt x="1671637" y="1495425"/>
                </a:lnTo>
                <a:lnTo>
                  <a:pt x="1593850" y="1584325"/>
                </a:lnTo>
                <a:lnTo>
                  <a:pt x="1444760" y="1510294"/>
                </a:lnTo>
                <a:lnTo>
                  <a:pt x="1407533" y="1545400"/>
                </a:lnTo>
                <a:lnTo>
                  <a:pt x="1359818" y="1575017"/>
                </a:lnTo>
                <a:lnTo>
                  <a:pt x="1393825" y="1739900"/>
                </a:lnTo>
                <a:lnTo>
                  <a:pt x="1289050" y="1792287"/>
                </a:lnTo>
                <a:lnTo>
                  <a:pt x="1181011" y="1666074"/>
                </a:lnTo>
                <a:lnTo>
                  <a:pt x="1125816" y="1683417"/>
                </a:lnTo>
                <a:lnTo>
                  <a:pt x="1086058" y="1691651"/>
                </a:lnTo>
                <a:lnTo>
                  <a:pt x="1055688" y="1852613"/>
                </a:lnTo>
                <a:lnTo>
                  <a:pt x="936625" y="1860550"/>
                </a:lnTo>
                <a:lnTo>
                  <a:pt x="883154" y="1703221"/>
                </a:lnTo>
                <a:lnTo>
                  <a:pt x="824467" y="1700794"/>
                </a:lnTo>
                <a:lnTo>
                  <a:pt x="777857" y="1689693"/>
                </a:lnTo>
                <a:lnTo>
                  <a:pt x="685800" y="1828800"/>
                </a:lnTo>
                <a:lnTo>
                  <a:pt x="574675" y="1789113"/>
                </a:lnTo>
                <a:lnTo>
                  <a:pt x="586948" y="1624458"/>
                </a:lnTo>
                <a:lnTo>
                  <a:pt x="543130" y="1604634"/>
                </a:lnTo>
                <a:lnTo>
                  <a:pt x="502741" y="1575955"/>
                </a:lnTo>
                <a:lnTo>
                  <a:pt x="366712" y="1670050"/>
                </a:lnTo>
                <a:lnTo>
                  <a:pt x="276225" y="1592263"/>
                </a:lnTo>
                <a:lnTo>
                  <a:pt x="350241" y="1443201"/>
                </a:lnTo>
                <a:lnTo>
                  <a:pt x="315394" y="1406314"/>
                </a:lnTo>
                <a:lnTo>
                  <a:pt x="285679" y="1358527"/>
                </a:lnTo>
                <a:lnTo>
                  <a:pt x="122237" y="1392237"/>
                </a:lnTo>
                <a:lnTo>
                  <a:pt x="68262" y="1285875"/>
                </a:lnTo>
                <a:lnTo>
                  <a:pt x="194297" y="1178997"/>
                </a:lnTo>
                <a:lnTo>
                  <a:pt x="177253" y="1124849"/>
                </a:lnTo>
                <a:lnTo>
                  <a:pt x="168617" y="1083223"/>
                </a:lnTo>
                <a:lnTo>
                  <a:pt x="7937" y="1054100"/>
                </a:lnTo>
                <a:lnTo>
                  <a:pt x="0" y="935037"/>
                </a:lnTo>
                <a:lnTo>
                  <a:pt x="157410" y="882908"/>
                </a:lnTo>
                <a:lnTo>
                  <a:pt x="159860" y="823769"/>
                </a:lnTo>
                <a:lnTo>
                  <a:pt x="171108" y="776628"/>
                </a:lnTo>
                <a:lnTo>
                  <a:pt x="33337" y="685801"/>
                </a:lnTo>
                <a:lnTo>
                  <a:pt x="71437" y="573088"/>
                </a:lnTo>
                <a:lnTo>
                  <a:pt x="236742" y="585409"/>
                </a:lnTo>
                <a:lnTo>
                  <a:pt x="256107" y="542684"/>
                </a:lnTo>
                <a:lnTo>
                  <a:pt x="284755" y="502410"/>
                </a:lnTo>
                <a:lnTo>
                  <a:pt x="190500" y="365125"/>
                </a:lnTo>
                <a:lnTo>
                  <a:pt x="268287" y="276225"/>
                </a:lnTo>
                <a:lnTo>
                  <a:pt x="417378" y="350256"/>
                </a:lnTo>
                <a:lnTo>
                  <a:pt x="454604" y="315152"/>
                </a:lnTo>
                <a:lnTo>
                  <a:pt x="502320" y="285534"/>
                </a:lnTo>
                <a:lnTo>
                  <a:pt x="468312" y="120651"/>
                </a:lnTo>
                <a:lnTo>
                  <a:pt x="574675" y="68263"/>
                </a:lnTo>
                <a:lnTo>
                  <a:pt x="682378" y="194084"/>
                </a:lnTo>
                <a:lnTo>
                  <a:pt x="736321" y="177134"/>
                </a:lnTo>
                <a:lnTo>
                  <a:pt x="777732" y="168558"/>
                </a:lnTo>
                <a:lnTo>
                  <a:pt x="808037" y="793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83743" tIns="41872" rIns="83743" bIns="41872" numCol="1" anchor="t" anchorCtr="0" compatLnSpc="1">
            <a:noAutofit/>
          </a:bodyPr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484762" y="3846183"/>
            <a:ext cx="1199445" cy="2384349"/>
            <a:chOff x="3987801" y="4254500"/>
            <a:chExt cx="1309688" cy="2603499"/>
          </a:xfrm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4241801" y="4419599"/>
              <a:ext cx="469900" cy="471487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/>
            <p:nvPr/>
          </p:nvSpPr>
          <p:spPr bwMode="auto">
            <a:xfrm>
              <a:off x="3987801" y="4348162"/>
              <a:ext cx="1309688" cy="2509837"/>
            </a:xfrm>
            <a:custGeom>
              <a:avLst/>
              <a:gdLst>
                <a:gd name="T0" fmla="*/ 835 w 1488"/>
                <a:gd name="T1" fmla="*/ 717 h 2854"/>
                <a:gd name="T2" fmla="*/ 851 w 1488"/>
                <a:gd name="T3" fmla="*/ 708 h 2854"/>
                <a:gd name="T4" fmla="*/ 1249 w 1488"/>
                <a:gd name="T5" fmla="*/ 68 h 2854"/>
                <a:gd name="T6" fmla="*/ 1417 w 1488"/>
                <a:gd name="T7" fmla="*/ 36 h 2854"/>
                <a:gd name="T8" fmla="*/ 1451 w 1488"/>
                <a:gd name="T9" fmla="*/ 199 h 2854"/>
                <a:gd name="T10" fmla="*/ 890 w 1488"/>
                <a:gd name="T11" fmla="*/ 1074 h 2854"/>
                <a:gd name="T12" fmla="*/ 887 w 1488"/>
                <a:gd name="T13" fmla="*/ 1085 h 2854"/>
                <a:gd name="T14" fmla="*/ 887 w 1488"/>
                <a:gd name="T15" fmla="*/ 1839 h 2854"/>
                <a:gd name="T16" fmla="*/ 887 w 1488"/>
                <a:gd name="T17" fmla="*/ 1906 h 2854"/>
                <a:gd name="T18" fmla="*/ 887 w 1488"/>
                <a:gd name="T19" fmla="*/ 2723 h 2854"/>
                <a:gd name="T20" fmla="*/ 751 w 1488"/>
                <a:gd name="T21" fmla="*/ 2854 h 2854"/>
                <a:gd name="T22" fmla="*/ 749 w 1488"/>
                <a:gd name="T23" fmla="*/ 2854 h 2854"/>
                <a:gd name="T24" fmla="*/ 614 w 1488"/>
                <a:gd name="T25" fmla="*/ 2723 h 2854"/>
                <a:gd name="T26" fmla="*/ 614 w 1488"/>
                <a:gd name="T27" fmla="*/ 1925 h 2854"/>
                <a:gd name="T28" fmla="*/ 595 w 1488"/>
                <a:gd name="T29" fmla="*/ 1906 h 2854"/>
                <a:gd name="T30" fmla="*/ 576 w 1488"/>
                <a:gd name="T31" fmla="*/ 1906 h 2854"/>
                <a:gd name="T32" fmla="*/ 557 w 1488"/>
                <a:gd name="T33" fmla="*/ 1925 h 2854"/>
                <a:gd name="T34" fmla="*/ 557 w 1488"/>
                <a:gd name="T35" fmla="*/ 2723 h 2854"/>
                <a:gd name="T36" fmla="*/ 421 w 1488"/>
                <a:gd name="T37" fmla="*/ 2854 h 2854"/>
                <a:gd name="T38" fmla="*/ 419 w 1488"/>
                <a:gd name="T39" fmla="*/ 2854 h 2854"/>
                <a:gd name="T40" fmla="*/ 283 w 1488"/>
                <a:gd name="T41" fmla="*/ 2723 h 2854"/>
                <a:gd name="T42" fmla="*/ 283 w 1488"/>
                <a:gd name="T43" fmla="*/ 1906 h 2854"/>
                <a:gd name="T44" fmla="*/ 283 w 1488"/>
                <a:gd name="T45" fmla="*/ 1839 h 2854"/>
                <a:gd name="T46" fmla="*/ 283 w 1488"/>
                <a:gd name="T47" fmla="*/ 1103 h 2854"/>
                <a:gd name="T48" fmla="*/ 263 w 1488"/>
                <a:gd name="T49" fmla="*/ 1085 h 2854"/>
                <a:gd name="T50" fmla="*/ 263 w 1488"/>
                <a:gd name="T51" fmla="*/ 1085 h 2854"/>
                <a:gd name="T52" fmla="*/ 246 w 1488"/>
                <a:gd name="T53" fmla="*/ 1103 h 2854"/>
                <a:gd name="T54" fmla="*/ 246 w 1488"/>
                <a:gd name="T55" fmla="*/ 1712 h 2854"/>
                <a:gd name="T56" fmla="*/ 123 w 1488"/>
                <a:gd name="T57" fmla="*/ 1830 h 2854"/>
                <a:gd name="T58" fmla="*/ 0 w 1488"/>
                <a:gd name="T59" fmla="*/ 1712 h 2854"/>
                <a:gd name="T60" fmla="*/ 0 w 1488"/>
                <a:gd name="T61" fmla="*/ 1170 h 2854"/>
                <a:gd name="T62" fmla="*/ 0 w 1488"/>
                <a:gd name="T63" fmla="*/ 1024 h 2854"/>
                <a:gd name="T64" fmla="*/ 0 w 1488"/>
                <a:gd name="T65" fmla="*/ 736 h 2854"/>
                <a:gd name="T66" fmla="*/ 19 w 1488"/>
                <a:gd name="T67" fmla="*/ 717 h 2854"/>
                <a:gd name="T68" fmla="*/ 835 w 1488"/>
                <a:gd name="T69" fmla="*/ 717 h 28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/>
            <p:nvPr/>
          </p:nvSpPr>
          <p:spPr bwMode="auto">
            <a:xfrm>
              <a:off x="4176714" y="4281487"/>
              <a:ext cx="625475" cy="330200"/>
            </a:xfrm>
            <a:custGeom>
              <a:avLst/>
              <a:gdLst>
                <a:gd name="T0" fmla="*/ 51 w 711"/>
                <a:gd name="T1" fmla="*/ 375 h 375"/>
                <a:gd name="T2" fmla="*/ 0 w 711"/>
                <a:gd name="T3" fmla="*/ 323 h 375"/>
                <a:gd name="T4" fmla="*/ 21 w 711"/>
                <a:gd name="T5" fmla="*/ 281 h 375"/>
                <a:gd name="T6" fmla="*/ 334 w 711"/>
                <a:gd name="T7" fmla="*/ 0 h 375"/>
                <a:gd name="T8" fmla="*/ 646 w 711"/>
                <a:gd name="T9" fmla="*/ 271 h 375"/>
                <a:gd name="T10" fmla="*/ 660 w 711"/>
                <a:gd name="T11" fmla="*/ 271 h 375"/>
                <a:gd name="T12" fmla="*/ 711 w 711"/>
                <a:gd name="T13" fmla="*/ 323 h 375"/>
                <a:gd name="T14" fmla="*/ 660 w 711"/>
                <a:gd name="T15" fmla="*/ 375 h 375"/>
                <a:gd name="T16" fmla="*/ 51 w 711"/>
                <a:gd name="T17" fmla="*/ 375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1" h="375">
                  <a:moveTo>
                    <a:pt x="51" y="375"/>
                  </a:moveTo>
                  <a:cubicBezTo>
                    <a:pt x="23" y="375"/>
                    <a:pt x="0" y="351"/>
                    <a:pt x="0" y="323"/>
                  </a:cubicBezTo>
                  <a:cubicBezTo>
                    <a:pt x="0" y="306"/>
                    <a:pt x="8" y="291"/>
                    <a:pt x="21" y="281"/>
                  </a:cubicBezTo>
                  <a:cubicBezTo>
                    <a:pt x="41" y="120"/>
                    <a:pt x="172" y="0"/>
                    <a:pt x="334" y="0"/>
                  </a:cubicBezTo>
                  <a:cubicBezTo>
                    <a:pt x="492" y="0"/>
                    <a:pt x="622" y="115"/>
                    <a:pt x="646" y="271"/>
                  </a:cubicBezTo>
                  <a:cubicBezTo>
                    <a:pt x="660" y="271"/>
                    <a:pt x="660" y="271"/>
                    <a:pt x="660" y="271"/>
                  </a:cubicBezTo>
                  <a:cubicBezTo>
                    <a:pt x="688" y="271"/>
                    <a:pt x="711" y="295"/>
                    <a:pt x="711" y="323"/>
                  </a:cubicBezTo>
                  <a:cubicBezTo>
                    <a:pt x="711" y="351"/>
                    <a:pt x="688" y="375"/>
                    <a:pt x="660" y="375"/>
                  </a:cubicBezTo>
                  <a:lnTo>
                    <a:pt x="51" y="375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4149726" y="4254500"/>
              <a:ext cx="679450" cy="381000"/>
            </a:xfrm>
            <a:custGeom>
              <a:avLst/>
              <a:gdLst>
                <a:gd name="T0" fmla="*/ 364 w 771"/>
                <a:gd name="T1" fmla="*/ 60 h 433"/>
                <a:gd name="T2" fmla="*/ 649 w 771"/>
                <a:gd name="T3" fmla="*/ 333 h 433"/>
                <a:gd name="T4" fmla="*/ 690 w 771"/>
                <a:gd name="T5" fmla="*/ 333 h 433"/>
                <a:gd name="T6" fmla="*/ 711 w 771"/>
                <a:gd name="T7" fmla="*/ 353 h 433"/>
                <a:gd name="T8" fmla="*/ 690 w 771"/>
                <a:gd name="T9" fmla="*/ 373 h 433"/>
                <a:gd name="T10" fmla="*/ 81 w 771"/>
                <a:gd name="T11" fmla="*/ 373 h 433"/>
                <a:gd name="T12" fmla="*/ 60 w 771"/>
                <a:gd name="T13" fmla="*/ 352 h 433"/>
                <a:gd name="T14" fmla="*/ 79 w 771"/>
                <a:gd name="T15" fmla="*/ 331 h 433"/>
                <a:gd name="T16" fmla="*/ 364 w 771"/>
                <a:gd name="T17" fmla="*/ 60 h 433"/>
                <a:gd name="T18" fmla="*/ 364 w 771"/>
                <a:gd name="T19" fmla="*/ 0 h 433"/>
                <a:gd name="T20" fmla="*/ 128 w 771"/>
                <a:gd name="T21" fmla="*/ 94 h 433"/>
                <a:gd name="T22" fmla="*/ 23 w 771"/>
                <a:gd name="T23" fmla="*/ 296 h 433"/>
                <a:gd name="T24" fmla="*/ 0 w 771"/>
                <a:gd name="T25" fmla="*/ 352 h 433"/>
                <a:gd name="T26" fmla="*/ 81 w 771"/>
                <a:gd name="T27" fmla="*/ 433 h 433"/>
                <a:gd name="T28" fmla="*/ 690 w 771"/>
                <a:gd name="T29" fmla="*/ 433 h 433"/>
                <a:gd name="T30" fmla="*/ 771 w 771"/>
                <a:gd name="T31" fmla="*/ 353 h 433"/>
                <a:gd name="T32" fmla="*/ 701 w 771"/>
                <a:gd name="T33" fmla="*/ 273 h 433"/>
                <a:gd name="T34" fmla="*/ 600 w 771"/>
                <a:gd name="T35" fmla="*/ 93 h 433"/>
                <a:gd name="T36" fmla="*/ 364 w 771"/>
                <a:gd name="T37" fmla="*/ 0 h 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1" h="433">
                  <a:moveTo>
                    <a:pt x="364" y="60"/>
                  </a:moveTo>
                  <a:cubicBezTo>
                    <a:pt x="514" y="60"/>
                    <a:pt x="638" y="173"/>
                    <a:pt x="649" y="333"/>
                  </a:cubicBezTo>
                  <a:cubicBezTo>
                    <a:pt x="690" y="333"/>
                    <a:pt x="690" y="333"/>
                    <a:pt x="690" y="333"/>
                  </a:cubicBezTo>
                  <a:cubicBezTo>
                    <a:pt x="702" y="333"/>
                    <a:pt x="711" y="342"/>
                    <a:pt x="711" y="353"/>
                  </a:cubicBezTo>
                  <a:cubicBezTo>
                    <a:pt x="711" y="364"/>
                    <a:pt x="702" y="373"/>
                    <a:pt x="690" y="373"/>
                  </a:cubicBezTo>
                  <a:cubicBezTo>
                    <a:pt x="81" y="373"/>
                    <a:pt x="81" y="373"/>
                    <a:pt x="81" y="373"/>
                  </a:cubicBezTo>
                  <a:cubicBezTo>
                    <a:pt x="70" y="373"/>
                    <a:pt x="60" y="363"/>
                    <a:pt x="60" y="352"/>
                  </a:cubicBezTo>
                  <a:cubicBezTo>
                    <a:pt x="60" y="341"/>
                    <a:pt x="69" y="332"/>
                    <a:pt x="79" y="331"/>
                  </a:cubicBezTo>
                  <a:cubicBezTo>
                    <a:pt x="90" y="176"/>
                    <a:pt x="213" y="60"/>
                    <a:pt x="364" y="60"/>
                  </a:cubicBezTo>
                  <a:moveTo>
                    <a:pt x="364" y="0"/>
                  </a:moveTo>
                  <a:cubicBezTo>
                    <a:pt x="275" y="0"/>
                    <a:pt x="192" y="33"/>
                    <a:pt x="128" y="94"/>
                  </a:cubicBezTo>
                  <a:cubicBezTo>
                    <a:pt x="71" y="147"/>
                    <a:pt x="35" y="218"/>
                    <a:pt x="23" y="296"/>
                  </a:cubicBezTo>
                  <a:cubicBezTo>
                    <a:pt x="9" y="311"/>
                    <a:pt x="0" y="331"/>
                    <a:pt x="0" y="352"/>
                  </a:cubicBezTo>
                  <a:cubicBezTo>
                    <a:pt x="0" y="397"/>
                    <a:pt x="37" y="433"/>
                    <a:pt x="81" y="433"/>
                  </a:cubicBezTo>
                  <a:cubicBezTo>
                    <a:pt x="690" y="433"/>
                    <a:pt x="690" y="433"/>
                    <a:pt x="690" y="433"/>
                  </a:cubicBezTo>
                  <a:cubicBezTo>
                    <a:pt x="735" y="433"/>
                    <a:pt x="771" y="397"/>
                    <a:pt x="771" y="353"/>
                  </a:cubicBezTo>
                  <a:cubicBezTo>
                    <a:pt x="771" y="312"/>
                    <a:pt x="740" y="278"/>
                    <a:pt x="701" y="273"/>
                  </a:cubicBezTo>
                  <a:cubicBezTo>
                    <a:pt x="685" y="203"/>
                    <a:pt x="651" y="141"/>
                    <a:pt x="600" y="93"/>
                  </a:cubicBezTo>
                  <a:cubicBezTo>
                    <a:pt x="536" y="33"/>
                    <a:pt x="453" y="0"/>
                    <a:pt x="364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" name="Freeform 12"/>
          <p:cNvSpPr/>
          <p:nvPr/>
        </p:nvSpPr>
        <p:spPr bwMode="auto">
          <a:xfrm>
            <a:off x="8146540" y="3106163"/>
            <a:ext cx="1251784" cy="1250330"/>
          </a:xfrm>
          <a:custGeom>
            <a:avLst/>
            <a:gdLst>
              <a:gd name="T0" fmla="*/ 165 w 1552"/>
              <a:gd name="T1" fmla="*/ 1075 h 1552"/>
              <a:gd name="T2" fmla="*/ 1076 w 1552"/>
              <a:gd name="T3" fmla="*/ 1387 h 1552"/>
              <a:gd name="T4" fmla="*/ 1387 w 1552"/>
              <a:gd name="T5" fmla="*/ 477 h 1552"/>
              <a:gd name="T6" fmla="*/ 477 w 1552"/>
              <a:gd name="T7" fmla="*/ 165 h 1552"/>
              <a:gd name="T8" fmla="*/ 165 w 1552"/>
              <a:gd name="T9" fmla="*/ 1075 h 15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52" h="1552">
                <a:moveTo>
                  <a:pt x="165" y="1075"/>
                </a:moveTo>
                <a:cubicBezTo>
                  <a:pt x="331" y="1413"/>
                  <a:pt x="738" y="1552"/>
                  <a:pt x="1076" y="1387"/>
                </a:cubicBezTo>
                <a:cubicBezTo>
                  <a:pt x="1413" y="1221"/>
                  <a:pt x="1552" y="814"/>
                  <a:pt x="1387" y="477"/>
                </a:cubicBezTo>
                <a:cubicBezTo>
                  <a:pt x="1222" y="139"/>
                  <a:pt x="814" y="0"/>
                  <a:pt x="477" y="165"/>
                </a:cubicBezTo>
                <a:cubicBezTo>
                  <a:pt x="139" y="331"/>
                  <a:pt x="0" y="738"/>
                  <a:pt x="165" y="10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30"/>
          <p:cNvSpPr/>
          <p:nvPr/>
        </p:nvSpPr>
        <p:spPr bwMode="auto">
          <a:xfrm>
            <a:off x="6929649" y="2460645"/>
            <a:ext cx="1061326" cy="1059872"/>
          </a:xfrm>
          <a:custGeom>
            <a:avLst/>
            <a:gdLst>
              <a:gd name="T0" fmla="*/ 88 w 1317"/>
              <a:gd name="T1" fmla="*/ 819 h 1317"/>
              <a:gd name="T2" fmla="*/ 819 w 1317"/>
              <a:gd name="T3" fmla="*/ 1228 h 1317"/>
              <a:gd name="T4" fmla="*/ 1228 w 1317"/>
              <a:gd name="T5" fmla="*/ 498 h 1317"/>
              <a:gd name="T6" fmla="*/ 497 w 1317"/>
              <a:gd name="T7" fmla="*/ 89 h 1317"/>
              <a:gd name="T8" fmla="*/ 88 w 1317"/>
              <a:gd name="T9" fmla="*/ 819 h 13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17" h="1317">
                <a:moveTo>
                  <a:pt x="88" y="819"/>
                </a:moveTo>
                <a:cubicBezTo>
                  <a:pt x="177" y="1134"/>
                  <a:pt x="504" y="1317"/>
                  <a:pt x="819" y="1228"/>
                </a:cubicBezTo>
                <a:cubicBezTo>
                  <a:pt x="1134" y="1139"/>
                  <a:pt x="1317" y="812"/>
                  <a:pt x="1228" y="498"/>
                </a:cubicBezTo>
                <a:cubicBezTo>
                  <a:pt x="1139" y="183"/>
                  <a:pt x="812" y="0"/>
                  <a:pt x="497" y="89"/>
                </a:cubicBezTo>
                <a:cubicBezTo>
                  <a:pt x="183" y="177"/>
                  <a:pt x="0" y="505"/>
                  <a:pt x="88" y="81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48"/>
          <p:cNvSpPr/>
          <p:nvPr/>
        </p:nvSpPr>
        <p:spPr bwMode="auto">
          <a:xfrm>
            <a:off x="8134909" y="1944519"/>
            <a:ext cx="710944" cy="710943"/>
          </a:xfrm>
          <a:custGeom>
            <a:avLst/>
            <a:gdLst>
              <a:gd name="T0" fmla="*/ 60 w 883"/>
              <a:gd name="T1" fmla="*/ 549 h 883"/>
              <a:gd name="T2" fmla="*/ 550 w 883"/>
              <a:gd name="T3" fmla="*/ 824 h 883"/>
              <a:gd name="T4" fmla="*/ 824 w 883"/>
              <a:gd name="T5" fmla="*/ 334 h 883"/>
              <a:gd name="T6" fmla="*/ 334 w 883"/>
              <a:gd name="T7" fmla="*/ 60 h 883"/>
              <a:gd name="T8" fmla="*/ 60 w 883"/>
              <a:gd name="T9" fmla="*/ 549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83" h="883">
                <a:moveTo>
                  <a:pt x="60" y="549"/>
                </a:moveTo>
                <a:cubicBezTo>
                  <a:pt x="119" y="760"/>
                  <a:pt x="339" y="883"/>
                  <a:pt x="550" y="824"/>
                </a:cubicBezTo>
                <a:cubicBezTo>
                  <a:pt x="761" y="764"/>
                  <a:pt x="883" y="545"/>
                  <a:pt x="824" y="334"/>
                </a:cubicBezTo>
                <a:cubicBezTo>
                  <a:pt x="764" y="123"/>
                  <a:pt x="545" y="0"/>
                  <a:pt x="334" y="60"/>
                </a:cubicBezTo>
                <a:cubicBezTo>
                  <a:pt x="123" y="119"/>
                  <a:pt x="0" y="338"/>
                  <a:pt x="60" y="5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Freeform 66"/>
          <p:cNvSpPr/>
          <p:nvPr/>
        </p:nvSpPr>
        <p:spPr bwMode="auto">
          <a:xfrm>
            <a:off x="7895019" y="4538226"/>
            <a:ext cx="524849" cy="524848"/>
          </a:xfrm>
          <a:custGeom>
            <a:avLst/>
            <a:gdLst>
              <a:gd name="T0" fmla="*/ 13 w 650"/>
              <a:gd name="T1" fmla="*/ 351 h 651"/>
              <a:gd name="T2" fmla="*/ 350 w 650"/>
              <a:gd name="T3" fmla="*/ 637 h 651"/>
              <a:gd name="T4" fmla="*/ 636 w 650"/>
              <a:gd name="T5" fmla="*/ 300 h 651"/>
              <a:gd name="T6" fmla="*/ 300 w 650"/>
              <a:gd name="T7" fmla="*/ 14 h 651"/>
              <a:gd name="T8" fmla="*/ 13 w 650"/>
              <a:gd name="T9" fmla="*/ 3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50" h="651">
                <a:moveTo>
                  <a:pt x="13" y="351"/>
                </a:moveTo>
                <a:cubicBezTo>
                  <a:pt x="27" y="522"/>
                  <a:pt x="178" y="651"/>
                  <a:pt x="350" y="637"/>
                </a:cubicBezTo>
                <a:cubicBezTo>
                  <a:pt x="522" y="623"/>
                  <a:pt x="650" y="472"/>
                  <a:pt x="636" y="300"/>
                </a:cubicBezTo>
                <a:cubicBezTo>
                  <a:pt x="622" y="128"/>
                  <a:pt x="471" y="0"/>
                  <a:pt x="300" y="14"/>
                </a:cubicBezTo>
                <a:cubicBezTo>
                  <a:pt x="128" y="28"/>
                  <a:pt x="0" y="179"/>
                  <a:pt x="13" y="3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Freeform 76"/>
          <p:cNvSpPr>
            <a:spLocks noEditPoints="1"/>
          </p:cNvSpPr>
          <p:nvPr/>
        </p:nvSpPr>
        <p:spPr bwMode="auto">
          <a:xfrm>
            <a:off x="8459122" y="5222999"/>
            <a:ext cx="238435" cy="222442"/>
          </a:xfrm>
          <a:custGeom>
            <a:avLst/>
            <a:gdLst>
              <a:gd name="T0" fmla="*/ 153 w 296"/>
              <a:gd name="T1" fmla="*/ 276 h 276"/>
              <a:gd name="T2" fmla="*/ 153 w 296"/>
              <a:gd name="T3" fmla="*/ 276 h 276"/>
              <a:gd name="T4" fmla="*/ 119 w 296"/>
              <a:gd name="T5" fmla="*/ 273 h 276"/>
              <a:gd name="T6" fmla="*/ 18 w 296"/>
              <a:gd name="T7" fmla="*/ 105 h 276"/>
              <a:gd name="T8" fmla="*/ 153 w 296"/>
              <a:gd name="T9" fmla="*/ 0 h 276"/>
              <a:gd name="T10" fmla="*/ 187 w 296"/>
              <a:gd name="T11" fmla="*/ 4 h 276"/>
              <a:gd name="T12" fmla="*/ 272 w 296"/>
              <a:gd name="T13" fmla="*/ 68 h 276"/>
              <a:gd name="T14" fmla="*/ 287 w 296"/>
              <a:gd name="T15" fmla="*/ 172 h 276"/>
              <a:gd name="T16" fmla="*/ 153 w 296"/>
              <a:gd name="T17" fmla="*/ 276 h 276"/>
              <a:gd name="T18" fmla="*/ 153 w 296"/>
              <a:gd name="T19" fmla="*/ 44 h 276"/>
              <a:gd name="T20" fmla="*/ 61 w 296"/>
              <a:gd name="T21" fmla="*/ 116 h 276"/>
              <a:gd name="T22" fmla="*/ 130 w 296"/>
              <a:gd name="T23" fmla="*/ 230 h 276"/>
              <a:gd name="T24" fmla="*/ 153 w 296"/>
              <a:gd name="T25" fmla="*/ 232 h 276"/>
              <a:gd name="T26" fmla="*/ 153 w 296"/>
              <a:gd name="T27" fmla="*/ 232 h 276"/>
              <a:gd name="T28" fmla="*/ 245 w 296"/>
              <a:gd name="T29" fmla="*/ 161 h 276"/>
              <a:gd name="T30" fmla="*/ 234 w 296"/>
              <a:gd name="T31" fmla="*/ 90 h 276"/>
              <a:gd name="T32" fmla="*/ 176 w 296"/>
              <a:gd name="T33" fmla="*/ 47 h 276"/>
              <a:gd name="T34" fmla="*/ 153 w 296"/>
              <a:gd name="T35" fmla="*/ 44 h 2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296" h="276">
                <a:moveTo>
                  <a:pt x="153" y="276"/>
                </a:moveTo>
                <a:cubicBezTo>
                  <a:pt x="153" y="276"/>
                  <a:pt x="153" y="276"/>
                  <a:pt x="153" y="276"/>
                </a:cubicBezTo>
                <a:cubicBezTo>
                  <a:pt x="142" y="276"/>
                  <a:pt x="130" y="275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3" y="0"/>
                </a:cubicBezTo>
                <a:cubicBezTo>
                  <a:pt x="164" y="0"/>
                  <a:pt x="176" y="2"/>
                  <a:pt x="187" y="4"/>
                </a:cubicBezTo>
                <a:cubicBezTo>
                  <a:pt x="223" y="13"/>
                  <a:pt x="253" y="36"/>
                  <a:pt x="272" y="68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7" y="276"/>
                  <a:pt x="153" y="276"/>
                </a:cubicBezTo>
                <a:close/>
                <a:moveTo>
                  <a:pt x="153" y="44"/>
                </a:moveTo>
                <a:cubicBezTo>
                  <a:pt x="109" y="44"/>
                  <a:pt x="72" y="74"/>
                  <a:pt x="61" y="116"/>
                </a:cubicBezTo>
                <a:cubicBezTo>
                  <a:pt x="49" y="166"/>
                  <a:pt x="79" y="217"/>
                  <a:pt x="130" y="230"/>
                </a:cubicBezTo>
                <a:cubicBezTo>
                  <a:pt x="138" y="232"/>
                  <a:pt x="145" y="232"/>
                  <a:pt x="153" y="232"/>
                </a:cubicBezTo>
                <a:cubicBezTo>
                  <a:pt x="153" y="232"/>
                  <a:pt x="153" y="232"/>
                  <a:pt x="153" y="232"/>
                </a:cubicBezTo>
                <a:cubicBezTo>
                  <a:pt x="196" y="232"/>
                  <a:pt x="234" y="203"/>
                  <a:pt x="245" y="161"/>
                </a:cubicBezTo>
                <a:cubicBezTo>
                  <a:pt x="251" y="137"/>
                  <a:pt x="247" y="112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1" y="44"/>
                  <a:pt x="153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Freeform 86"/>
          <p:cNvSpPr>
            <a:spLocks noEditPoints="1"/>
          </p:cNvSpPr>
          <p:nvPr/>
        </p:nvSpPr>
        <p:spPr bwMode="auto">
          <a:xfrm>
            <a:off x="9058115" y="2572592"/>
            <a:ext cx="238435" cy="222442"/>
          </a:xfrm>
          <a:custGeom>
            <a:avLst/>
            <a:gdLst>
              <a:gd name="T0" fmla="*/ 153 w 296"/>
              <a:gd name="T1" fmla="*/ 277 h 277"/>
              <a:gd name="T2" fmla="*/ 153 w 296"/>
              <a:gd name="T3" fmla="*/ 277 h 277"/>
              <a:gd name="T4" fmla="*/ 119 w 296"/>
              <a:gd name="T5" fmla="*/ 273 h 277"/>
              <a:gd name="T6" fmla="*/ 18 w 296"/>
              <a:gd name="T7" fmla="*/ 105 h 277"/>
              <a:gd name="T8" fmla="*/ 152 w 296"/>
              <a:gd name="T9" fmla="*/ 0 h 277"/>
              <a:gd name="T10" fmla="*/ 186 w 296"/>
              <a:gd name="T11" fmla="*/ 4 h 277"/>
              <a:gd name="T12" fmla="*/ 271 w 296"/>
              <a:gd name="T13" fmla="*/ 67 h 277"/>
              <a:gd name="T14" fmla="*/ 287 w 296"/>
              <a:gd name="T15" fmla="*/ 172 h 277"/>
              <a:gd name="T16" fmla="*/ 153 w 296"/>
              <a:gd name="T17" fmla="*/ 277 h 277"/>
              <a:gd name="T18" fmla="*/ 152 w 296"/>
              <a:gd name="T19" fmla="*/ 44 h 277"/>
              <a:gd name="T20" fmla="*/ 61 w 296"/>
              <a:gd name="T21" fmla="*/ 115 h 277"/>
              <a:gd name="T22" fmla="*/ 130 w 296"/>
              <a:gd name="T23" fmla="*/ 230 h 277"/>
              <a:gd name="T24" fmla="*/ 153 w 296"/>
              <a:gd name="T25" fmla="*/ 233 h 277"/>
              <a:gd name="T26" fmla="*/ 244 w 296"/>
              <a:gd name="T27" fmla="*/ 161 h 277"/>
              <a:gd name="T28" fmla="*/ 234 w 296"/>
              <a:gd name="T29" fmla="*/ 90 h 277"/>
              <a:gd name="T30" fmla="*/ 176 w 296"/>
              <a:gd name="T31" fmla="*/ 47 h 277"/>
              <a:gd name="T32" fmla="*/ 152 w 296"/>
              <a:gd name="T33" fmla="*/ 44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96" h="277">
                <a:moveTo>
                  <a:pt x="153" y="277"/>
                </a:moveTo>
                <a:cubicBezTo>
                  <a:pt x="153" y="277"/>
                  <a:pt x="153" y="277"/>
                  <a:pt x="153" y="277"/>
                </a:cubicBezTo>
                <a:cubicBezTo>
                  <a:pt x="141" y="277"/>
                  <a:pt x="130" y="276"/>
                  <a:pt x="119" y="273"/>
                </a:cubicBezTo>
                <a:cubicBezTo>
                  <a:pt x="45" y="254"/>
                  <a:pt x="0" y="179"/>
                  <a:pt x="18" y="105"/>
                </a:cubicBezTo>
                <a:cubicBezTo>
                  <a:pt x="34" y="43"/>
                  <a:pt x="89" y="0"/>
                  <a:pt x="152" y="0"/>
                </a:cubicBezTo>
                <a:cubicBezTo>
                  <a:pt x="164" y="0"/>
                  <a:pt x="175" y="1"/>
                  <a:pt x="186" y="4"/>
                </a:cubicBezTo>
                <a:cubicBezTo>
                  <a:pt x="222" y="13"/>
                  <a:pt x="252" y="35"/>
                  <a:pt x="271" y="67"/>
                </a:cubicBezTo>
                <a:cubicBezTo>
                  <a:pt x="291" y="99"/>
                  <a:pt x="296" y="136"/>
                  <a:pt x="287" y="172"/>
                </a:cubicBezTo>
                <a:cubicBezTo>
                  <a:pt x="272" y="234"/>
                  <a:pt x="216" y="277"/>
                  <a:pt x="153" y="277"/>
                </a:cubicBezTo>
                <a:close/>
                <a:moveTo>
                  <a:pt x="152" y="44"/>
                </a:moveTo>
                <a:cubicBezTo>
                  <a:pt x="109" y="44"/>
                  <a:pt x="71" y="73"/>
                  <a:pt x="61" y="115"/>
                </a:cubicBezTo>
                <a:cubicBezTo>
                  <a:pt x="48" y="166"/>
                  <a:pt x="79" y="217"/>
                  <a:pt x="130" y="230"/>
                </a:cubicBezTo>
                <a:cubicBezTo>
                  <a:pt x="137" y="232"/>
                  <a:pt x="145" y="233"/>
                  <a:pt x="153" y="233"/>
                </a:cubicBezTo>
                <a:cubicBezTo>
                  <a:pt x="196" y="233"/>
                  <a:pt x="234" y="204"/>
                  <a:pt x="244" y="161"/>
                </a:cubicBezTo>
                <a:cubicBezTo>
                  <a:pt x="250" y="137"/>
                  <a:pt x="247" y="111"/>
                  <a:pt x="234" y="90"/>
                </a:cubicBezTo>
                <a:cubicBezTo>
                  <a:pt x="221" y="68"/>
                  <a:pt x="200" y="53"/>
                  <a:pt x="176" y="47"/>
                </a:cubicBezTo>
                <a:cubicBezTo>
                  <a:pt x="168" y="45"/>
                  <a:pt x="160" y="44"/>
                  <a:pt x="152" y="4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7314926" y="2845920"/>
            <a:ext cx="289320" cy="289320"/>
          </a:xfrm>
          <a:prstGeom prst="ellipse">
            <a:avLst/>
          </a:prstGeom>
          <a:noFill/>
          <a:ln w="122238" cap="flat">
            <a:solidFill>
              <a:schemeClr val="accent2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8614686" y="3564133"/>
            <a:ext cx="332937" cy="334391"/>
          </a:xfrm>
          <a:prstGeom prst="ellipse">
            <a:avLst/>
          </a:prstGeom>
          <a:noFill/>
          <a:ln w="139700" cap="flat">
            <a:solidFill>
              <a:schemeClr val="accent4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8393699" y="2203307"/>
            <a:ext cx="196273" cy="196272"/>
          </a:xfrm>
          <a:prstGeom prst="ellipse">
            <a:avLst/>
          </a:prstGeom>
          <a:noFill/>
          <a:ln w="104775" cap="flat">
            <a:solidFill>
              <a:schemeClr val="accent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8057854" y="4703968"/>
            <a:ext cx="196273" cy="194819"/>
          </a:xfrm>
          <a:prstGeom prst="ellipse">
            <a:avLst/>
          </a:prstGeom>
          <a:noFill/>
          <a:ln w="87313" cap="flat">
            <a:solidFill>
              <a:schemeClr val="accent1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83743" tIns="41872" rIns="83743" bIns="41872" numCol="1" anchor="t" anchorCtr="0" compatLnSpc="1"/>
          <a:lstStyle/>
          <a:p>
            <a:pPr algn="just">
              <a:lnSpc>
                <a:spcPct val="120000"/>
              </a:lnSpc>
            </a:pPr>
            <a:endParaRPr lang="en-US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8954547" y="4001747"/>
            <a:ext cx="1391702" cy="2222970"/>
            <a:chOff x="6684587" y="4424362"/>
            <a:chExt cx="1519615" cy="2427287"/>
          </a:xfrm>
        </p:grpSpPr>
        <p:sp>
          <p:nvSpPr>
            <p:cNvPr id="26" name="Freeform 25"/>
            <p:cNvSpPr/>
            <p:nvPr/>
          </p:nvSpPr>
          <p:spPr bwMode="auto">
            <a:xfrm>
              <a:off x="6684587" y="4970462"/>
              <a:ext cx="1519615" cy="1881187"/>
            </a:xfrm>
            <a:custGeom>
              <a:avLst/>
              <a:gdLst>
                <a:gd name="connsiteX0" fmla="*/ 687119 w 1519615"/>
                <a:gd name="connsiteY0" fmla="*/ 0 h 1881187"/>
                <a:gd name="connsiteX1" fmla="*/ 954208 w 1519615"/>
                <a:gd name="connsiteY1" fmla="*/ 0 h 1881187"/>
                <a:gd name="connsiteX2" fmla="*/ 965811 w 1519615"/>
                <a:gd name="connsiteY2" fmla="*/ 0 h 1881187"/>
                <a:gd name="connsiteX3" fmla="*/ 945837 w 1519615"/>
                <a:gd name="connsiteY3" fmla="*/ 26046 h 1881187"/>
                <a:gd name="connsiteX4" fmla="*/ 945837 w 1519615"/>
                <a:gd name="connsiteY4" fmla="*/ 60981 h 1881187"/>
                <a:gd name="connsiteX5" fmla="*/ 971550 w 1519615"/>
                <a:gd name="connsiteY5" fmla="*/ 94142 h 1881187"/>
                <a:gd name="connsiteX6" fmla="*/ 991717 w 1519615"/>
                <a:gd name="connsiteY6" fmla="*/ 120151 h 1881187"/>
                <a:gd name="connsiteX7" fmla="*/ 987968 w 1519615"/>
                <a:gd name="connsiteY7" fmla="*/ 141878 h 1881187"/>
                <a:gd name="connsiteX8" fmla="*/ 928461 w 1519615"/>
                <a:gd name="connsiteY8" fmla="*/ 489711 h 1881187"/>
                <a:gd name="connsiteX9" fmla="*/ 930224 w 1519615"/>
                <a:gd name="connsiteY9" fmla="*/ 501057 h 1881187"/>
                <a:gd name="connsiteX10" fmla="*/ 934632 w 1519615"/>
                <a:gd name="connsiteY10" fmla="*/ 510658 h 1881187"/>
                <a:gd name="connsiteX11" fmla="*/ 1005159 w 1519615"/>
                <a:gd name="connsiteY11" fmla="*/ 602301 h 1881187"/>
                <a:gd name="connsiteX12" fmla="*/ 1035133 w 1519615"/>
                <a:gd name="connsiteY12" fmla="*/ 602301 h 1881187"/>
                <a:gd name="connsiteX13" fmla="*/ 1104780 w 1519615"/>
                <a:gd name="connsiteY13" fmla="*/ 510658 h 1881187"/>
                <a:gd name="connsiteX14" fmla="*/ 1110951 w 1519615"/>
                <a:gd name="connsiteY14" fmla="*/ 485347 h 1881187"/>
                <a:gd name="connsiteX15" fmla="*/ 1077450 w 1519615"/>
                <a:gd name="connsiteY15" fmla="*/ 302935 h 1881187"/>
                <a:gd name="connsiteX16" fmla="*/ 1077450 w 1519615"/>
                <a:gd name="connsiteY16" fmla="*/ 302062 h 1881187"/>
                <a:gd name="connsiteX17" fmla="*/ 1051884 w 1519615"/>
                <a:gd name="connsiteY17" fmla="*/ 144088 h 1881187"/>
                <a:gd name="connsiteX18" fmla="*/ 1047870 w 1519615"/>
                <a:gd name="connsiteY18" fmla="*/ 119635 h 1881187"/>
                <a:gd name="connsiteX19" fmla="*/ 1058114 w 1519615"/>
                <a:gd name="connsiteY19" fmla="*/ 106423 h 1881187"/>
                <a:gd name="connsiteX20" fmla="*/ 1093350 w 1519615"/>
                <a:gd name="connsiteY20" fmla="*/ 60981 h 1881187"/>
                <a:gd name="connsiteX21" fmla="*/ 1093350 w 1519615"/>
                <a:gd name="connsiteY21" fmla="*/ 26046 h 1881187"/>
                <a:gd name="connsiteX22" fmla="*/ 1085732 w 1519615"/>
                <a:gd name="connsiteY22" fmla="*/ 16111 h 1881187"/>
                <a:gd name="connsiteX23" fmla="*/ 1073377 w 1519615"/>
                <a:gd name="connsiteY23" fmla="*/ 0 h 1881187"/>
                <a:gd name="connsiteX24" fmla="*/ 1127987 w 1519615"/>
                <a:gd name="connsiteY24" fmla="*/ 0 h 1881187"/>
                <a:gd name="connsiteX25" fmla="*/ 1509055 w 1519615"/>
                <a:gd name="connsiteY25" fmla="*/ 0 h 1881187"/>
                <a:gd name="connsiteX26" fmla="*/ 1519615 w 1519615"/>
                <a:gd name="connsiteY26" fmla="*/ 10549 h 1881187"/>
                <a:gd name="connsiteX27" fmla="*/ 1519615 w 1519615"/>
                <a:gd name="connsiteY27" fmla="*/ 271630 h 1881187"/>
                <a:gd name="connsiteX28" fmla="*/ 1519615 w 1519615"/>
                <a:gd name="connsiteY28" fmla="*/ 399972 h 1881187"/>
                <a:gd name="connsiteX29" fmla="*/ 1519615 w 1519615"/>
                <a:gd name="connsiteY29" fmla="*/ 876422 h 1881187"/>
                <a:gd name="connsiteX30" fmla="*/ 1411373 w 1519615"/>
                <a:gd name="connsiteY30" fmla="*/ 980151 h 1881187"/>
                <a:gd name="connsiteX31" fmla="*/ 1302251 w 1519615"/>
                <a:gd name="connsiteY31" fmla="*/ 876422 h 1881187"/>
                <a:gd name="connsiteX32" fmla="*/ 1302251 w 1519615"/>
                <a:gd name="connsiteY32" fmla="*/ 341075 h 1881187"/>
                <a:gd name="connsiteX33" fmla="*/ 1288171 w 1519615"/>
                <a:gd name="connsiteY33" fmla="*/ 325252 h 1881187"/>
                <a:gd name="connsiteX34" fmla="*/ 1270570 w 1519615"/>
                <a:gd name="connsiteY34" fmla="*/ 341075 h 1881187"/>
                <a:gd name="connsiteX35" fmla="*/ 1270570 w 1519615"/>
                <a:gd name="connsiteY35" fmla="*/ 988063 h 1881187"/>
                <a:gd name="connsiteX36" fmla="*/ 1270570 w 1519615"/>
                <a:gd name="connsiteY36" fmla="*/ 1046960 h 1881187"/>
                <a:gd name="connsiteX37" fmla="*/ 1270570 w 1519615"/>
                <a:gd name="connsiteY37" fmla="*/ 1765151 h 1881187"/>
                <a:gd name="connsiteX38" fmla="*/ 1151768 w 1519615"/>
                <a:gd name="connsiteY38" fmla="*/ 1881187 h 1881187"/>
                <a:gd name="connsiteX39" fmla="*/ 1150008 w 1519615"/>
                <a:gd name="connsiteY39" fmla="*/ 1881187 h 1881187"/>
                <a:gd name="connsiteX40" fmla="*/ 1031206 w 1519615"/>
                <a:gd name="connsiteY40" fmla="*/ 1765151 h 1881187"/>
                <a:gd name="connsiteX41" fmla="*/ 1031206 w 1519615"/>
                <a:gd name="connsiteY41" fmla="*/ 1058388 h 1881187"/>
                <a:gd name="connsiteX42" fmla="*/ 1020645 w 1519615"/>
                <a:gd name="connsiteY42" fmla="*/ 1047839 h 1881187"/>
                <a:gd name="connsiteX43" fmla="*/ 992485 w 1519615"/>
                <a:gd name="connsiteY43" fmla="*/ 1047839 h 1881187"/>
                <a:gd name="connsiteX44" fmla="*/ 981045 w 1519615"/>
                <a:gd name="connsiteY44" fmla="*/ 1058388 h 1881187"/>
                <a:gd name="connsiteX45" fmla="*/ 981045 w 1519615"/>
                <a:gd name="connsiteY45" fmla="*/ 1765151 h 1881187"/>
                <a:gd name="connsiteX46" fmla="*/ 860482 w 1519615"/>
                <a:gd name="connsiteY46" fmla="*/ 1881187 h 1881187"/>
                <a:gd name="connsiteX47" fmla="*/ 859602 w 1519615"/>
                <a:gd name="connsiteY47" fmla="*/ 1881187 h 1881187"/>
                <a:gd name="connsiteX48" fmla="*/ 739040 w 1519615"/>
                <a:gd name="connsiteY48" fmla="*/ 1765151 h 1881187"/>
                <a:gd name="connsiteX49" fmla="*/ 739040 w 1519615"/>
                <a:gd name="connsiteY49" fmla="*/ 1046960 h 1881187"/>
                <a:gd name="connsiteX50" fmla="*/ 739040 w 1519615"/>
                <a:gd name="connsiteY50" fmla="*/ 988063 h 1881187"/>
                <a:gd name="connsiteX51" fmla="*/ 739920 w 1519615"/>
                <a:gd name="connsiteY51" fmla="*/ 356898 h 1881187"/>
                <a:gd name="connsiteX52" fmla="*/ 721440 w 1519615"/>
                <a:gd name="connsiteY52" fmla="*/ 349866 h 1881187"/>
                <a:gd name="connsiteX53" fmla="*/ 537516 w 1519615"/>
                <a:gd name="connsiteY53" fmla="*/ 563477 h 1881187"/>
                <a:gd name="connsiteX54" fmla="*/ 126548 w 1519615"/>
                <a:gd name="connsiteY54" fmla="*/ 712038 h 1881187"/>
                <a:gd name="connsiteX55" fmla="*/ 3346 w 1519615"/>
                <a:gd name="connsiteY55" fmla="*/ 640834 h 1881187"/>
                <a:gd name="connsiteX56" fmla="*/ 73747 w 1519615"/>
                <a:gd name="connsiteY56" fmla="*/ 514250 h 1881187"/>
                <a:gd name="connsiteX57" fmla="*/ 386153 w 1519615"/>
                <a:gd name="connsiteY57" fmla="*/ 410521 h 1881187"/>
                <a:gd name="connsiteX58" fmla="*/ 391433 w 1519615"/>
                <a:gd name="connsiteY58" fmla="*/ 407884 h 1881187"/>
                <a:gd name="connsiteX59" fmla="*/ 687119 w 1519615"/>
                <a:gd name="connsiteY59" fmla="*/ 0 h 18811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1519615" h="1881187">
                  <a:moveTo>
                    <a:pt x="687119" y="0"/>
                  </a:moveTo>
                  <a:cubicBezTo>
                    <a:pt x="687119" y="0"/>
                    <a:pt x="687119" y="0"/>
                    <a:pt x="954208" y="0"/>
                  </a:cubicBezTo>
                  <a:lnTo>
                    <a:pt x="965811" y="0"/>
                  </a:lnTo>
                  <a:lnTo>
                    <a:pt x="945837" y="26046"/>
                  </a:lnTo>
                  <a:cubicBezTo>
                    <a:pt x="938771" y="35653"/>
                    <a:pt x="938771" y="51374"/>
                    <a:pt x="945837" y="60981"/>
                  </a:cubicBezTo>
                  <a:cubicBezTo>
                    <a:pt x="945837" y="60981"/>
                    <a:pt x="945837" y="60981"/>
                    <a:pt x="971550" y="94142"/>
                  </a:cubicBezTo>
                  <a:lnTo>
                    <a:pt x="991717" y="120151"/>
                  </a:lnTo>
                  <a:lnTo>
                    <a:pt x="987968" y="141878"/>
                  </a:lnTo>
                  <a:cubicBezTo>
                    <a:pt x="967141" y="262241"/>
                    <a:pt x="928461" y="484474"/>
                    <a:pt x="928461" y="489711"/>
                  </a:cubicBezTo>
                  <a:cubicBezTo>
                    <a:pt x="928461" y="494075"/>
                    <a:pt x="928461" y="497566"/>
                    <a:pt x="930224" y="501057"/>
                  </a:cubicBezTo>
                  <a:cubicBezTo>
                    <a:pt x="930224" y="502803"/>
                    <a:pt x="932869" y="510658"/>
                    <a:pt x="934632" y="510658"/>
                  </a:cubicBezTo>
                  <a:cubicBezTo>
                    <a:pt x="1005159" y="602301"/>
                    <a:pt x="1005159" y="602301"/>
                    <a:pt x="1005159" y="602301"/>
                  </a:cubicBezTo>
                  <a:cubicBezTo>
                    <a:pt x="1013094" y="612774"/>
                    <a:pt x="1026317" y="612774"/>
                    <a:pt x="1035133" y="602301"/>
                  </a:cubicBezTo>
                  <a:cubicBezTo>
                    <a:pt x="1104780" y="510658"/>
                    <a:pt x="1104780" y="510658"/>
                    <a:pt x="1104780" y="510658"/>
                  </a:cubicBezTo>
                  <a:cubicBezTo>
                    <a:pt x="1110069" y="503676"/>
                    <a:pt x="1111832" y="494075"/>
                    <a:pt x="1110951" y="485347"/>
                  </a:cubicBezTo>
                  <a:cubicBezTo>
                    <a:pt x="1110069" y="478365"/>
                    <a:pt x="1086266" y="357048"/>
                    <a:pt x="1077450" y="302935"/>
                  </a:cubicBezTo>
                  <a:cubicBezTo>
                    <a:pt x="1077450" y="302935"/>
                    <a:pt x="1077450" y="302062"/>
                    <a:pt x="1077450" y="302062"/>
                  </a:cubicBezTo>
                  <a:cubicBezTo>
                    <a:pt x="1073923" y="279370"/>
                    <a:pt x="1056291" y="173762"/>
                    <a:pt x="1051884" y="144088"/>
                  </a:cubicBezTo>
                  <a:lnTo>
                    <a:pt x="1047870" y="119635"/>
                  </a:lnTo>
                  <a:lnTo>
                    <a:pt x="1058114" y="106423"/>
                  </a:lnTo>
                  <a:cubicBezTo>
                    <a:pt x="1066685" y="95370"/>
                    <a:pt x="1078113" y="80632"/>
                    <a:pt x="1093350" y="60981"/>
                  </a:cubicBezTo>
                  <a:cubicBezTo>
                    <a:pt x="1100417" y="51374"/>
                    <a:pt x="1100417" y="35653"/>
                    <a:pt x="1093350" y="26046"/>
                  </a:cubicBezTo>
                  <a:cubicBezTo>
                    <a:pt x="1093350" y="26046"/>
                    <a:pt x="1093350" y="26046"/>
                    <a:pt x="1085732" y="16111"/>
                  </a:cubicBezTo>
                  <a:lnTo>
                    <a:pt x="1073377" y="0"/>
                  </a:lnTo>
                  <a:lnTo>
                    <a:pt x="1127987" y="0"/>
                  </a:lnTo>
                  <a:cubicBezTo>
                    <a:pt x="1229725" y="0"/>
                    <a:pt x="1354942" y="0"/>
                    <a:pt x="1509055" y="0"/>
                  </a:cubicBezTo>
                  <a:cubicBezTo>
                    <a:pt x="1515215" y="0"/>
                    <a:pt x="1519615" y="5275"/>
                    <a:pt x="1519615" y="10549"/>
                  </a:cubicBezTo>
                  <a:cubicBezTo>
                    <a:pt x="1519615" y="10549"/>
                    <a:pt x="1519615" y="10549"/>
                    <a:pt x="1519615" y="271630"/>
                  </a:cubicBezTo>
                  <a:cubicBezTo>
                    <a:pt x="1519615" y="271630"/>
                    <a:pt x="1519615" y="271630"/>
                    <a:pt x="1519615" y="399972"/>
                  </a:cubicBezTo>
                  <a:cubicBezTo>
                    <a:pt x="1519615" y="399972"/>
                    <a:pt x="1519615" y="399972"/>
                    <a:pt x="1519615" y="876422"/>
                  </a:cubicBezTo>
                  <a:cubicBezTo>
                    <a:pt x="1519615" y="933561"/>
                    <a:pt x="1470334" y="980151"/>
                    <a:pt x="1411373" y="980151"/>
                  </a:cubicBezTo>
                  <a:cubicBezTo>
                    <a:pt x="1352412" y="980151"/>
                    <a:pt x="1302251" y="933561"/>
                    <a:pt x="1302251" y="876422"/>
                  </a:cubicBezTo>
                  <a:cubicBezTo>
                    <a:pt x="1302251" y="876422"/>
                    <a:pt x="1302251" y="876422"/>
                    <a:pt x="1302251" y="341075"/>
                  </a:cubicBezTo>
                  <a:cubicBezTo>
                    <a:pt x="1302251" y="333164"/>
                    <a:pt x="1296091" y="325252"/>
                    <a:pt x="1288171" y="325252"/>
                  </a:cubicBezTo>
                  <a:cubicBezTo>
                    <a:pt x="1278490" y="324373"/>
                    <a:pt x="1270570" y="331406"/>
                    <a:pt x="1270570" y="341075"/>
                  </a:cubicBezTo>
                  <a:cubicBezTo>
                    <a:pt x="1270570" y="341075"/>
                    <a:pt x="1270570" y="341075"/>
                    <a:pt x="1270570" y="988063"/>
                  </a:cubicBezTo>
                  <a:cubicBezTo>
                    <a:pt x="1270570" y="988063"/>
                    <a:pt x="1270570" y="988063"/>
                    <a:pt x="1270570" y="1046960"/>
                  </a:cubicBezTo>
                  <a:cubicBezTo>
                    <a:pt x="1270570" y="1046960"/>
                    <a:pt x="1270570" y="1046960"/>
                    <a:pt x="1270570" y="1765151"/>
                  </a:cubicBezTo>
                  <a:cubicBezTo>
                    <a:pt x="1270570" y="1828444"/>
                    <a:pt x="1216889" y="1881187"/>
                    <a:pt x="1151768" y="1881187"/>
                  </a:cubicBezTo>
                  <a:cubicBezTo>
                    <a:pt x="1151768" y="1881187"/>
                    <a:pt x="1151768" y="1881187"/>
                    <a:pt x="1150008" y="1881187"/>
                  </a:cubicBezTo>
                  <a:cubicBezTo>
                    <a:pt x="1084007" y="1881187"/>
                    <a:pt x="1031206" y="1828444"/>
                    <a:pt x="1031206" y="1765151"/>
                  </a:cubicBezTo>
                  <a:cubicBezTo>
                    <a:pt x="1031206" y="1765151"/>
                    <a:pt x="1031206" y="1765151"/>
                    <a:pt x="1031206" y="1058388"/>
                  </a:cubicBezTo>
                  <a:cubicBezTo>
                    <a:pt x="1031206" y="1052234"/>
                    <a:pt x="1026806" y="1047839"/>
                    <a:pt x="1020645" y="1047839"/>
                  </a:cubicBezTo>
                  <a:cubicBezTo>
                    <a:pt x="1020645" y="1047839"/>
                    <a:pt x="1020645" y="1047839"/>
                    <a:pt x="992485" y="1047839"/>
                  </a:cubicBezTo>
                  <a:cubicBezTo>
                    <a:pt x="986325" y="1047839"/>
                    <a:pt x="981045" y="1052234"/>
                    <a:pt x="981045" y="1058388"/>
                  </a:cubicBezTo>
                  <a:cubicBezTo>
                    <a:pt x="981045" y="1058388"/>
                    <a:pt x="981045" y="1058388"/>
                    <a:pt x="981045" y="1765151"/>
                  </a:cubicBezTo>
                  <a:cubicBezTo>
                    <a:pt x="981045" y="1828444"/>
                    <a:pt x="926484" y="1881187"/>
                    <a:pt x="860482" y="1881187"/>
                  </a:cubicBezTo>
                  <a:cubicBezTo>
                    <a:pt x="860482" y="1881187"/>
                    <a:pt x="860482" y="1881187"/>
                    <a:pt x="859602" y="1881187"/>
                  </a:cubicBezTo>
                  <a:cubicBezTo>
                    <a:pt x="793601" y="1881187"/>
                    <a:pt x="739040" y="1828444"/>
                    <a:pt x="739040" y="1765151"/>
                  </a:cubicBezTo>
                  <a:cubicBezTo>
                    <a:pt x="739040" y="1765151"/>
                    <a:pt x="739040" y="1765151"/>
                    <a:pt x="739040" y="1046960"/>
                  </a:cubicBezTo>
                  <a:cubicBezTo>
                    <a:pt x="739040" y="1046960"/>
                    <a:pt x="739040" y="1046960"/>
                    <a:pt x="739040" y="988063"/>
                  </a:cubicBezTo>
                  <a:cubicBezTo>
                    <a:pt x="739040" y="988063"/>
                    <a:pt x="739040" y="988063"/>
                    <a:pt x="739920" y="356898"/>
                  </a:cubicBezTo>
                  <a:cubicBezTo>
                    <a:pt x="739920" y="347229"/>
                    <a:pt x="727600" y="341954"/>
                    <a:pt x="721440" y="349866"/>
                  </a:cubicBezTo>
                  <a:cubicBezTo>
                    <a:pt x="658958" y="418432"/>
                    <a:pt x="537516" y="562598"/>
                    <a:pt x="537516" y="563477"/>
                  </a:cubicBezTo>
                  <a:cubicBezTo>
                    <a:pt x="516396" y="585454"/>
                    <a:pt x="202229" y="686546"/>
                    <a:pt x="126548" y="712038"/>
                  </a:cubicBezTo>
                  <a:cubicBezTo>
                    <a:pt x="72867" y="726982"/>
                    <a:pt x="17426" y="695336"/>
                    <a:pt x="3346" y="640834"/>
                  </a:cubicBezTo>
                  <a:cubicBezTo>
                    <a:pt x="-10735" y="586333"/>
                    <a:pt x="20946" y="529194"/>
                    <a:pt x="73747" y="514250"/>
                  </a:cubicBezTo>
                  <a:cubicBezTo>
                    <a:pt x="74627" y="514250"/>
                    <a:pt x="349192" y="423707"/>
                    <a:pt x="386153" y="410521"/>
                  </a:cubicBezTo>
                  <a:cubicBezTo>
                    <a:pt x="387913" y="410521"/>
                    <a:pt x="389673" y="408763"/>
                    <a:pt x="391433" y="407884"/>
                  </a:cubicBezTo>
                  <a:cubicBezTo>
                    <a:pt x="391433" y="407884"/>
                    <a:pt x="391433" y="407884"/>
                    <a:pt x="687119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noAutofit/>
            </a:bodyPr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Oval 10"/>
            <p:cNvSpPr>
              <a:spLocks noChangeArrowheads="1"/>
            </p:cNvSpPr>
            <p:nvPr/>
          </p:nvSpPr>
          <p:spPr bwMode="auto">
            <a:xfrm>
              <a:off x="7470776" y="4424362"/>
              <a:ext cx="469900" cy="4699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2770678" y="5499720"/>
            <a:ext cx="425258" cy="425985"/>
            <a:chOff x="9145588" y="4435475"/>
            <a:chExt cx="464344" cy="465138"/>
          </a:xfrm>
          <a:solidFill>
            <a:schemeClr val="tx2"/>
          </a:solidFill>
        </p:grpSpPr>
        <p:sp>
          <p:nvSpPr>
            <p:cNvPr id="71" name="AutoShape 7"/>
            <p:cNvSpPr/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AutoShape 8"/>
            <p:cNvSpPr/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AutoShape 9"/>
            <p:cNvSpPr/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4" name="AutoShape 10"/>
            <p:cNvSpPr/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AutoShape 11"/>
            <p:cNvSpPr/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AutoShape 12"/>
            <p:cNvSpPr/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AutoShape 13"/>
            <p:cNvSpPr/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AutoShape 14"/>
            <p:cNvSpPr/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15"/>
            <p:cNvSpPr/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2777674" y="3879950"/>
            <a:ext cx="398362" cy="425258"/>
            <a:chOff x="9159875" y="1647825"/>
            <a:chExt cx="434975" cy="464344"/>
          </a:xfrm>
          <a:solidFill>
            <a:schemeClr val="accent3"/>
          </a:solidFill>
        </p:grpSpPr>
        <p:sp>
          <p:nvSpPr>
            <p:cNvPr id="81" name="AutoShape 78"/>
            <p:cNvSpPr/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79"/>
            <p:cNvSpPr/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80"/>
            <p:cNvSpPr/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2776978" y="2260182"/>
            <a:ext cx="425985" cy="399088"/>
            <a:chOff x="5368132" y="3540125"/>
            <a:chExt cx="465138" cy="435769"/>
          </a:xfrm>
          <a:solidFill>
            <a:schemeClr val="accent1"/>
          </a:solidFill>
        </p:grpSpPr>
        <p:sp>
          <p:nvSpPr>
            <p:cNvPr id="85" name="AutoShape 110"/>
            <p:cNvSpPr/>
            <p:nvPr/>
          </p:nvSpPr>
          <p:spPr bwMode="auto">
            <a:xfrm>
              <a:off x="5426869" y="3598069"/>
              <a:ext cx="347663" cy="2325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99" y="20255"/>
                  </a:moveTo>
                  <a:lnTo>
                    <a:pt x="899" y="20255"/>
                  </a:lnTo>
                  <a:lnTo>
                    <a:pt x="899" y="1350"/>
                  </a:lnTo>
                  <a:lnTo>
                    <a:pt x="20699" y="1350"/>
                  </a:lnTo>
                  <a:cubicBezTo>
                    <a:pt x="20699" y="1350"/>
                    <a:pt x="20699" y="20255"/>
                    <a:pt x="20699" y="20255"/>
                  </a:cubicBezTo>
                  <a:close/>
                  <a:moveTo>
                    <a:pt x="20699" y="0"/>
                  </a:moveTo>
                  <a:lnTo>
                    <a:pt x="899" y="5"/>
                  </a:lnTo>
                  <a:cubicBezTo>
                    <a:pt x="402" y="5"/>
                    <a:pt x="0" y="603"/>
                    <a:pt x="0" y="1350"/>
                  </a:cubicBezTo>
                  <a:lnTo>
                    <a:pt x="0" y="20249"/>
                  </a:lnTo>
                  <a:cubicBezTo>
                    <a:pt x="0" y="20996"/>
                    <a:pt x="402" y="21599"/>
                    <a:pt x="899" y="21599"/>
                  </a:cubicBezTo>
                  <a:lnTo>
                    <a:pt x="20699" y="21599"/>
                  </a:lnTo>
                  <a:cubicBezTo>
                    <a:pt x="21197" y="21599"/>
                    <a:pt x="21600" y="20996"/>
                    <a:pt x="21600" y="20249"/>
                  </a:cubicBezTo>
                  <a:lnTo>
                    <a:pt x="21600" y="1350"/>
                  </a:lnTo>
                  <a:cubicBezTo>
                    <a:pt x="21600" y="603"/>
                    <a:pt x="21197" y="0"/>
                    <a:pt x="206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" name="AutoShape 111"/>
            <p:cNvSpPr/>
            <p:nvPr/>
          </p:nvSpPr>
          <p:spPr bwMode="auto">
            <a:xfrm>
              <a:off x="5368132" y="3540125"/>
              <a:ext cx="465138" cy="4357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6562"/>
                  </a:moveTo>
                  <a:cubicBezTo>
                    <a:pt x="20249" y="16959"/>
                    <a:pt x="19946" y="17282"/>
                    <a:pt x="19575" y="17282"/>
                  </a:cubicBezTo>
                  <a:lnTo>
                    <a:pt x="13499" y="17282"/>
                  </a:lnTo>
                  <a:lnTo>
                    <a:pt x="8099" y="17282"/>
                  </a:lnTo>
                  <a:lnTo>
                    <a:pt x="2024" y="17282"/>
                  </a:lnTo>
                  <a:cubicBezTo>
                    <a:pt x="1651" y="17282"/>
                    <a:pt x="1349" y="16959"/>
                    <a:pt x="1349" y="16562"/>
                  </a:cubicBezTo>
                  <a:lnTo>
                    <a:pt x="1349" y="2160"/>
                  </a:lnTo>
                  <a:cubicBezTo>
                    <a:pt x="1349" y="1762"/>
                    <a:pt x="1651" y="1440"/>
                    <a:pt x="2024" y="1440"/>
                  </a:cubicBezTo>
                  <a:lnTo>
                    <a:pt x="19575" y="1440"/>
                  </a:lnTo>
                  <a:cubicBezTo>
                    <a:pt x="19946" y="1440"/>
                    <a:pt x="20249" y="1762"/>
                    <a:pt x="20249" y="2160"/>
                  </a:cubicBezTo>
                  <a:cubicBezTo>
                    <a:pt x="20249" y="2160"/>
                    <a:pt x="20249" y="16562"/>
                    <a:pt x="20249" y="16562"/>
                  </a:cubicBezTo>
                  <a:close/>
                  <a:moveTo>
                    <a:pt x="19575" y="0"/>
                  </a:moveTo>
                  <a:lnTo>
                    <a:pt x="2024" y="0"/>
                  </a:lnTo>
                  <a:cubicBezTo>
                    <a:pt x="905" y="0"/>
                    <a:pt x="0" y="966"/>
                    <a:pt x="0" y="2160"/>
                  </a:cubicBezTo>
                  <a:lnTo>
                    <a:pt x="0" y="16562"/>
                  </a:lnTo>
                  <a:cubicBezTo>
                    <a:pt x="0" y="17753"/>
                    <a:pt x="903" y="18718"/>
                    <a:pt x="2018" y="18721"/>
                  </a:cubicBezTo>
                  <a:lnTo>
                    <a:pt x="8774" y="18721"/>
                  </a:lnTo>
                  <a:lnTo>
                    <a:pt x="8774" y="19597"/>
                  </a:lnTo>
                  <a:lnTo>
                    <a:pt x="4561" y="20181"/>
                  </a:lnTo>
                  <a:cubicBezTo>
                    <a:pt x="4260" y="20262"/>
                    <a:pt x="4049" y="20549"/>
                    <a:pt x="4049" y="20879"/>
                  </a:cubicBezTo>
                  <a:cubicBezTo>
                    <a:pt x="4049" y="21277"/>
                    <a:pt x="4351" y="21599"/>
                    <a:pt x="4724" y="21599"/>
                  </a:cubicBezTo>
                  <a:lnTo>
                    <a:pt x="16874" y="21599"/>
                  </a:lnTo>
                  <a:cubicBezTo>
                    <a:pt x="17248" y="21599"/>
                    <a:pt x="17549" y="21277"/>
                    <a:pt x="17549" y="20879"/>
                  </a:cubicBezTo>
                  <a:cubicBezTo>
                    <a:pt x="17549" y="20549"/>
                    <a:pt x="17339" y="20262"/>
                    <a:pt x="17038" y="20181"/>
                  </a:cubicBezTo>
                  <a:lnTo>
                    <a:pt x="12824" y="19597"/>
                  </a:lnTo>
                  <a:lnTo>
                    <a:pt x="12824" y="18721"/>
                  </a:lnTo>
                  <a:lnTo>
                    <a:pt x="19581" y="18721"/>
                  </a:lnTo>
                  <a:cubicBezTo>
                    <a:pt x="20696" y="18718"/>
                    <a:pt x="21600" y="17753"/>
                    <a:pt x="21600" y="16562"/>
                  </a:cubicBezTo>
                  <a:lnTo>
                    <a:pt x="21600" y="2160"/>
                  </a:lnTo>
                  <a:cubicBezTo>
                    <a:pt x="21600" y="966"/>
                    <a:pt x="20692" y="0"/>
                    <a:pt x="19575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2777323" y="3090419"/>
            <a:ext cx="425985" cy="358380"/>
            <a:chOff x="5368132" y="2625725"/>
            <a:chExt cx="465138" cy="391319"/>
          </a:xfrm>
          <a:solidFill>
            <a:schemeClr val="accent2"/>
          </a:solidFill>
        </p:grpSpPr>
        <p:sp>
          <p:nvSpPr>
            <p:cNvPr id="88" name="AutoShape 120"/>
            <p:cNvSpPr/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9" name="AutoShape 121"/>
            <p:cNvSpPr/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0" name="AutoShape 122"/>
            <p:cNvSpPr/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2773417" y="4736359"/>
            <a:ext cx="425258" cy="332211"/>
            <a:chOff x="2581275" y="1710532"/>
            <a:chExt cx="464344" cy="362744"/>
          </a:xfrm>
          <a:solidFill>
            <a:schemeClr val="accent4"/>
          </a:solidFill>
        </p:grpSpPr>
        <p:sp>
          <p:nvSpPr>
            <p:cNvPr id="92" name="AutoShape 140"/>
            <p:cNvSpPr/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3" name="AutoShape 141"/>
            <p:cNvSpPr/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AutoShape 142"/>
            <p:cNvSpPr/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5" name="AutoShape 143"/>
            <p:cNvSpPr/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6" name="AutoShape 144"/>
            <p:cNvSpPr/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7" name="AutoShape 145"/>
            <p:cNvSpPr/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8" name="AutoShape 146"/>
            <p:cNvSpPr/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8915" hangingPunct="0">
                <a:lnSpc>
                  <a:spcPct val="120000"/>
                </a:lnSpc>
              </a:pPr>
              <a:endParaRPr lang="en-US" sz="9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3288135" y="2126544"/>
            <a:ext cx="2578433" cy="658282"/>
            <a:chOff x="8676119" y="2245064"/>
            <a:chExt cx="3378732" cy="718784"/>
          </a:xfrm>
        </p:grpSpPr>
        <p:sp>
          <p:nvSpPr>
            <p:cNvPr id="100" name="TextBox 99"/>
            <p:cNvSpPr txBox="1"/>
            <p:nvPr/>
          </p:nvSpPr>
          <p:spPr>
            <a:xfrm>
              <a:off x="8683445" y="2245064"/>
              <a:ext cx="1646828" cy="28229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1" name="Rectangle 100"/>
            <p:cNvSpPr/>
            <p:nvPr/>
          </p:nvSpPr>
          <p:spPr>
            <a:xfrm>
              <a:off x="8676119" y="2479916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3288135" y="2974236"/>
            <a:ext cx="2578433" cy="663725"/>
            <a:chOff x="8676119" y="2239121"/>
            <a:chExt cx="3378732" cy="724729"/>
          </a:xfrm>
        </p:grpSpPr>
        <p:sp>
          <p:nvSpPr>
            <p:cNvPr id="115" name="TextBox 114"/>
            <p:cNvSpPr txBox="1"/>
            <p:nvPr/>
          </p:nvSpPr>
          <p:spPr>
            <a:xfrm>
              <a:off x="8683445" y="2239121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3288135" y="3808330"/>
            <a:ext cx="2578433" cy="635347"/>
            <a:chOff x="8676119" y="2270107"/>
            <a:chExt cx="3378732" cy="693743"/>
          </a:xfrm>
        </p:grpSpPr>
        <p:sp>
          <p:nvSpPr>
            <p:cNvPr id="118" name="TextBox 117"/>
            <p:cNvSpPr txBox="1"/>
            <p:nvPr/>
          </p:nvSpPr>
          <p:spPr>
            <a:xfrm>
              <a:off x="8683445" y="2270107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9" name="Rectangle 118"/>
            <p:cNvSpPr/>
            <p:nvPr/>
          </p:nvSpPr>
          <p:spPr>
            <a:xfrm>
              <a:off x="8676119" y="2479917"/>
              <a:ext cx="3378732" cy="48393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3288135" y="4614044"/>
            <a:ext cx="2578433" cy="648547"/>
            <a:chOff x="8676119" y="2255696"/>
            <a:chExt cx="3378732" cy="708155"/>
          </a:xfrm>
        </p:grpSpPr>
        <p:sp>
          <p:nvSpPr>
            <p:cNvPr id="121" name="TextBox 120"/>
            <p:cNvSpPr txBox="1"/>
            <p:nvPr/>
          </p:nvSpPr>
          <p:spPr>
            <a:xfrm>
              <a:off x="8683445" y="2255696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8676119" y="2479919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3288135" y="5432955"/>
            <a:ext cx="2578433" cy="643602"/>
            <a:chOff x="8676119" y="2261094"/>
            <a:chExt cx="3378732" cy="702756"/>
          </a:xfrm>
        </p:grpSpPr>
        <p:sp>
          <p:nvSpPr>
            <p:cNvPr id="124" name="TextBox 123"/>
            <p:cNvSpPr txBox="1"/>
            <p:nvPr/>
          </p:nvSpPr>
          <p:spPr>
            <a:xfrm>
              <a:off x="8683445" y="2261094"/>
              <a:ext cx="1646828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Rectangle 124"/>
            <p:cNvSpPr/>
            <p:nvPr/>
          </p:nvSpPr>
          <p:spPr>
            <a:xfrm>
              <a:off x="8676119" y="2479918"/>
              <a:ext cx="3378732" cy="48393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02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3500"/>
                            </p:stCondLst>
                            <p:childTnLst>
                              <p:par>
                                <p:cTn id="1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4000"/>
                            </p:stCondLst>
                            <p:childTnLst>
                              <p:par>
                                <p:cTn id="1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4500"/>
                            </p:stCondLst>
                            <p:childTnLst>
                              <p:par>
                                <p:cTn id="1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0"/>
                            </p:stCondLst>
                            <p:childTnLst>
                              <p:par>
                                <p:cTn id="1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500"/>
                            </p:stCondLst>
                            <p:childTnLst>
                              <p:par>
                                <p:cTn id="1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6000"/>
                            </p:stCondLst>
                            <p:childTnLst>
                              <p:par>
                                <p:cTn id="14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6500"/>
                            </p:stCondLst>
                            <p:childTnLst>
                              <p:par>
                                <p:cTn id="1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7000"/>
                            </p:stCondLst>
                            <p:childTnLst>
                              <p:par>
                                <p:cTn id="1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2059455" y="2464197"/>
            <a:ext cx="2183543" cy="686389"/>
            <a:chOff x="897773" y="2357290"/>
            <a:chExt cx="2384237" cy="749476"/>
          </a:xfrm>
        </p:grpSpPr>
        <p:sp>
          <p:nvSpPr>
            <p:cNvPr id="154" name="TextBox 153"/>
            <p:cNvSpPr txBox="1"/>
            <p:nvPr/>
          </p:nvSpPr>
          <p:spPr>
            <a:xfrm>
              <a:off x="1403756" y="2357290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Rectangle 154"/>
            <p:cNvSpPr/>
            <p:nvPr/>
          </p:nvSpPr>
          <p:spPr>
            <a:xfrm>
              <a:off x="897773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6" name="Group 155"/>
          <p:cNvGrpSpPr/>
          <p:nvPr/>
        </p:nvGrpSpPr>
        <p:grpSpPr>
          <a:xfrm>
            <a:off x="3024087" y="2054325"/>
            <a:ext cx="254276" cy="253518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157" name="Oval 15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Freeform 15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059455" y="3871296"/>
            <a:ext cx="2183543" cy="693353"/>
            <a:chOff x="897773" y="3893722"/>
            <a:chExt cx="2384237" cy="757081"/>
          </a:xfrm>
        </p:grpSpPr>
        <p:sp>
          <p:nvSpPr>
            <p:cNvPr id="159" name="TextBox 158"/>
            <p:cNvSpPr txBox="1"/>
            <p:nvPr/>
          </p:nvSpPr>
          <p:spPr>
            <a:xfrm>
              <a:off x="1403762" y="3893722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Rectangle 159"/>
            <p:cNvSpPr/>
            <p:nvPr/>
          </p:nvSpPr>
          <p:spPr>
            <a:xfrm>
              <a:off x="897773" y="4181712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1" name="Group 160"/>
          <p:cNvGrpSpPr/>
          <p:nvPr/>
        </p:nvGrpSpPr>
        <p:grpSpPr>
          <a:xfrm>
            <a:off x="3024087" y="3468393"/>
            <a:ext cx="254276" cy="253518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162" name="Oval 1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1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059455" y="5252265"/>
            <a:ext cx="2183543" cy="725132"/>
            <a:chOff x="897773" y="5401618"/>
            <a:chExt cx="2384237" cy="791781"/>
          </a:xfrm>
        </p:grpSpPr>
        <p:sp>
          <p:nvSpPr>
            <p:cNvPr id="164" name="TextBox 163"/>
            <p:cNvSpPr txBox="1"/>
            <p:nvPr/>
          </p:nvSpPr>
          <p:spPr>
            <a:xfrm>
              <a:off x="1403762" y="5401618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5" name="Rectangle 164"/>
            <p:cNvSpPr/>
            <p:nvPr/>
          </p:nvSpPr>
          <p:spPr>
            <a:xfrm>
              <a:off x="897773" y="5724308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6" name="Group 165"/>
          <p:cNvGrpSpPr/>
          <p:nvPr/>
        </p:nvGrpSpPr>
        <p:grpSpPr>
          <a:xfrm>
            <a:off x="3024087" y="4881139"/>
            <a:ext cx="254276" cy="253518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167" name="Oval 16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Freeform 16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07702" y="5021843"/>
            <a:ext cx="294728" cy="2207531"/>
            <a:chOff x="4980416" y="5038865"/>
            <a:chExt cx="321817" cy="1816442"/>
          </a:xfrm>
        </p:grpSpPr>
        <p:sp>
          <p:nvSpPr>
            <p:cNvPr id="175" name="Freeform 11"/>
            <p:cNvSpPr/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12"/>
            <p:cNvSpPr/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13"/>
            <p:cNvSpPr/>
            <p:nvPr/>
          </p:nvSpPr>
          <p:spPr bwMode="auto">
            <a:xfrm>
              <a:off x="5078038" y="5468401"/>
              <a:ext cx="125899" cy="1386906"/>
            </a:xfrm>
            <a:custGeom>
              <a:avLst/>
              <a:gdLst>
                <a:gd name="T0" fmla="*/ 79 w 79"/>
                <a:gd name="T1" fmla="*/ 871 h 871"/>
                <a:gd name="T2" fmla="*/ 0 w 79"/>
                <a:gd name="T3" fmla="*/ 871 h 871"/>
                <a:gd name="T4" fmla="*/ 0 w 79"/>
                <a:gd name="T5" fmla="*/ 33 h 871"/>
                <a:gd name="T6" fmla="*/ 39 w 79"/>
                <a:gd name="T7" fmla="*/ 1 h 871"/>
                <a:gd name="T8" fmla="*/ 79 w 79"/>
                <a:gd name="T9" fmla="*/ 33 h 871"/>
                <a:gd name="T10" fmla="*/ 79 w 79"/>
                <a:gd name="T11" fmla="*/ 871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871">
                  <a:moveTo>
                    <a:pt x="79" y="871"/>
                  </a:moveTo>
                  <a:cubicBezTo>
                    <a:pt x="0" y="871"/>
                    <a:pt x="0" y="871"/>
                    <a:pt x="0" y="871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9" y="1"/>
                  </a:cubicBezTo>
                  <a:cubicBezTo>
                    <a:pt x="73" y="0"/>
                    <a:pt x="79" y="33"/>
                    <a:pt x="79" y="33"/>
                  </a:cubicBezTo>
                  <a:cubicBezTo>
                    <a:pt x="79" y="871"/>
                    <a:pt x="79" y="871"/>
                    <a:pt x="79" y="87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Freeform 14"/>
            <p:cNvSpPr/>
            <p:nvPr/>
          </p:nvSpPr>
          <p:spPr bwMode="auto">
            <a:xfrm>
              <a:off x="5200571" y="5465708"/>
              <a:ext cx="101662" cy="1387579"/>
            </a:xfrm>
            <a:custGeom>
              <a:avLst/>
              <a:gdLst>
                <a:gd name="T0" fmla="*/ 64 w 64"/>
                <a:gd name="T1" fmla="*/ 872 h 872"/>
                <a:gd name="T2" fmla="*/ 0 w 64"/>
                <a:gd name="T3" fmla="*/ 872 h 872"/>
                <a:gd name="T4" fmla="*/ 0 w 64"/>
                <a:gd name="T5" fmla="*/ 33 h 872"/>
                <a:gd name="T6" fmla="*/ 31 w 64"/>
                <a:gd name="T7" fmla="*/ 1 h 872"/>
                <a:gd name="T8" fmla="*/ 64 w 64"/>
                <a:gd name="T9" fmla="*/ 33 h 872"/>
                <a:gd name="T10" fmla="*/ 64 w 64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872">
                  <a:moveTo>
                    <a:pt x="64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8" y="0"/>
                    <a:pt x="64" y="33"/>
                    <a:pt x="64" y="33"/>
                  </a:cubicBezTo>
                  <a:cubicBezTo>
                    <a:pt x="64" y="872"/>
                    <a:pt x="64" y="872"/>
                    <a:pt x="64" y="872"/>
                  </a:cubicBezTo>
                </a:path>
              </a:pathLst>
            </a:custGeom>
            <a:solidFill>
              <a:srgbClr val="ABA0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15"/>
            <p:cNvSpPr/>
            <p:nvPr/>
          </p:nvSpPr>
          <p:spPr bwMode="auto">
            <a:xfrm>
              <a:off x="4980416" y="5465708"/>
              <a:ext cx="100315" cy="1387579"/>
            </a:xfrm>
            <a:custGeom>
              <a:avLst/>
              <a:gdLst>
                <a:gd name="T0" fmla="*/ 63 w 63"/>
                <a:gd name="T1" fmla="*/ 872 h 872"/>
                <a:gd name="T2" fmla="*/ 0 w 63"/>
                <a:gd name="T3" fmla="*/ 872 h 872"/>
                <a:gd name="T4" fmla="*/ 0 w 63"/>
                <a:gd name="T5" fmla="*/ 33 h 872"/>
                <a:gd name="T6" fmla="*/ 31 w 63"/>
                <a:gd name="T7" fmla="*/ 1 h 872"/>
                <a:gd name="T8" fmla="*/ 63 w 63"/>
                <a:gd name="T9" fmla="*/ 33 h 872"/>
                <a:gd name="T10" fmla="*/ 63 w 63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872">
                  <a:moveTo>
                    <a:pt x="63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7" y="0"/>
                    <a:pt x="63" y="33"/>
                    <a:pt x="63" y="33"/>
                  </a:cubicBezTo>
                  <a:lnTo>
                    <a:pt x="63" y="8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Freeform 16"/>
            <p:cNvSpPr/>
            <p:nvPr/>
          </p:nvSpPr>
          <p:spPr bwMode="auto">
            <a:xfrm>
              <a:off x="5076019" y="5038865"/>
              <a:ext cx="132631" cy="192551"/>
            </a:xfrm>
            <a:custGeom>
              <a:avLst/>
              <a:gdLst>
                <a:gd name="T0" fmla="*/ 0 w 83"/>
                <a:gd name="T1" fmla="*/ 111 h 121"/>
                <a:gd name="T2" fmla="*/ 83 w 83"/>
                <a:gd name="T3" fmla="*/ 113 h 121"/>
                <a:gd name="T4" fmla="*/ 49 w 83"/>
                <a:gd name="T5" fmla="*/ 0 h 121"/>
                <a:gd name="T6" fmla="*/ 29 w 83"/>
                <a:gd name="T7" fmla="*/ 0 h 121"/>
                <a:gd name="T8" fmla="*/ 0 w 83"/>
                <a:gd name="T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1">
                  <a:moveTo>
                    <a:pt x="0" y="111"/>
                  </a:moveTo>
                  <a:cubicBezTo>
                    <a:pt x="0" y="111"/>
                    <a:pt x="40" y="121"/>
                    <a:pt x="83" y="113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0" name="Freeform 36"/>
            <p:cNvSpPr/>
            <p:nvPr/>
          </p:nvSpPr>
          <p:spPr bwMode="auto">
            <a:xfrm>
              <a:off x="5143344" y="5218624"/>
              <a:ext cx="149463" cy="294886"/>
            </a:xfrm>
            <a:custGeom>
              <a:avLst/>
              <a:gdLst>
                <a:gd name="T0" fmla="*/ 41 w 94"/>
                <a:gd name="T1" fmla="*/ 0 h 185"/>
                <a:gd name="T2" fmla="*/ 6 w 94"/>
                <a:gd name="T3" fmla="*/ 3 h 185"/>
                <a:gd name="T4" fmla="*/ 0 w 94"/>
                <a:gd name="T5" fmla="*/ 3 h 185"/>
                <a:gd name="T6" fmla="*/ 0 w 94"/>
                <a:gd name="T7" fmla="*/ 158 h 185"/>
                <a:gd name="T8" fmla="*/ 37 w 94"/>
                <a:gd name="T9" fmla="*/ 185 h 185"/>
                <a:gd name="T10" fmla="*/ 67 w 94"/>
                <a:gd name="T11" fmla="*/ 156 h 185"/>
                <a:gd name="T12" fmla="*/ 68 w 94"/>
                <a:gd name="T13" fmla="*/ 156 h 185"/>
                <a:gd name="T14" fmla="*/ 94 w 94"/>
                <a:gd name="T15" fmla="*/ 172 h 185"/>
                <a:gd name="T16" fmla="*/ 94 w 94"/>
                <a:gd name="T17" fmla="*/ 171 h 185"/>
                <a:gd name="T18" fmla="*/ 41 w 94"/>
                <a:gd name="T19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85">
                  <a:moveTo>
                    <a:pt x="41" y="0"/>
                  </a:moveTo>
                  <a:cubicBezTo>
                    <a:pt x="28" y="2"/>
                    <a:pt x="16" y="3"/>
                    <a:pt x="6" y="3"/>
                  </a:cubicBezTo>
                  <a:cubicBezTo>
                    <a:pt x="4" y="3"/>
                    <a:pt x="2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24" y="159"/>
                    <a:pt x="34" y="177"/>
                    <a:pt x="37" y="185"/>
                  </a:cubicBezTo>
                  <a:cubicBezTo>
                    <a:pt x="38" y="178"/>
                    <a:pt x="45" y="157"/>
                    <a:pt x="67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1" y="156"/>
                    <a:pt x="89" y="164"/>
                    <a:pt x="94" y="172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41" y="0"/>
                    <a:pt x="41" y="0"/>
                    <a:pt x="41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1" name="Freeform 37"/>
            <p:cNvSpPr/>
            <p:nvPr/>
          </p:nvSpPr>
          <p:spPr bwMode="auto">
            <a:xfrm>
              <a:off x="5143344" y="5470421"/>
              <a:ext cx="60593" cy="1384886"/>
            </a:xfrm>
            <a:custGeom>
              <a:avLst/>
              <a:gdLst>
                <a:gd name="T0" fmla="*/ 0 w 38"/>
                <a:gd name="T1" fmla="*/ 0 h 870"/>
                <a:gd name="T2" fmla="*/ 0 w 38"/>
                <a:gd name="T3" fmla="*/ 870 h 870"/>
                <a:gd name="T4" fmla="*/ 38 w 38"/>
                <a:gd name="T5" fmla="*/ 870 h 870"/>
                <a:gd name="T6" fmla="*/ 38 w 38"/>
                <a:gd name="T7" fmla="*/ 869 h 870"/>
                <a:gd name="T8" fmla="*/ 36 w 38"/>
                <a:gd name="T9" fmla="*/ 869 h 870"/>
                <a:gd name="T10" fmla="*/ 36 w 38"/>
                <a:gd name="T11" fmla="*/ 30 h 870"/>
                <a:gd name="T12" fmla="*/ 37 w 38"/>
                <a:gd name="T13" fmla="*/ 27 h 870"/>
                <a:gd name="T14" fmla="*/ 0 w 38"/>
                <a:gd name="T15" fmla="*/ 0 h 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870">
                  <a:moveTo>
                    <a:pt x="0" y="0"/>
                  </a:moveTo>
                  <a:cubicBezTo>
                    <a:pt x="0" y="870"/>
                    <a:pt x="0" y="870"/>
                    <a:pt x="0" y="870"/>
                  </a:cubicBezTo>
                  <a:cubicBezTo>
                    <a:pt x="38" y="870"/>
                    <a:pt x="38" y="870"/>
                    <a:pt x="38" y="870"/>
                  </a:cubicBezTo>
                  <a:cubicBezTo>
                    <a:pt x="38" y="869"/>
                    <a:pt x="38" y="869"/>
                    <a:pt x="38" y="869"/>
                  </a:cubicBezTo>
                  <a:cubicBezTo>
                    <a:pt x="36" y="869"/>
                    <a:pt x="36" y="869"/>
                    <a:pt x="36" y="86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7" y="29"/>
                    <a:pt x="37" y="27"/>
                  </a:cubicBezTo>
                  <a:cubicBezTo>
                    <a:pt x="34" y="19"/>
                    <a:pt x="24" y="1"/>
                    <a:pt x="0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2" name="Freeform 38"/>
            <p:cNvSpPr/>
            <p:nvPr/>
          </p:nvSpPr>
          <p:spPr bwMode="auto">
            <a:xfrm>
              <a:off x="5200571" y="5467055"/>
              <a:ext cx="101662" cy="1386232"/>
            </a:xfrm>
            <a:custGeom>
              <a:avLst/>
              <a:gdLst>
                <a:gd name="T0" fmla="*/ 32 w 64"/>
                <a:gd name="T1" fmla="*/ 0 h 871"/>
                <a:gd name="T2" fmla="*/ 31 w 64"/>
                <a:gd name="T3" fmla="*/ 0 h 871"/>
                <a:gd name="T4" fmla="*/ 1 w 64"/>
                <a:gd name="T5" fmla="*/ 29 h 871"/>
                <a:gd name="T6" fmla="*/ 0 w 64"/>
                <a:gd name="T7" fmla="*/ 32 h 871"/>
                <a:gd name="T8" fmla="*/ 0 w 64"/>
                <a:gd name="T9" fmla="*/ 871 h 871"/>
                <a:gd name="T10" fmla="*/ 2 w 64"/>
                <a:gd name="T11" fmla="*/ 871 h 871"/>
                <a:gd name="T12" fmla="*/ 64 w 64"/>
                <a:gd name="T13" fmla="*/ 871 h 871"/>
                <a:gd name="T14" fmla="*/ 64 w 64"/>
                <a:gd name="T15" fmla="*/ 32 h 871"/>
                <a:gd name="T16" fmla="*/ 58 w 64"/>
                <a:gd name="T17" fmla="*/ 16 h 871"/>
                <a:gd name="T18" fmla="*/ 32 w 64"/>
                <a:gd name="T19" fmla="*/ 0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871">
                  <a:moveTo>
                    <a:pt x="32" y="0"/>
                  </a:moveTo>
                  <a:cubicBezTo>
                    <a:pt x="32" y="0"/>
                    <a:pt x="32" y="0"/>
                    <a:pt x="31" y="0"/>
                  </a:cubicBezTo>
                  <a:cubicBezTo>
                    <a:pt x="9" y="1"/>
                    <a:pt x="2" y="22"/>
                    <a:pt x="1" y="29"/>
                  </a:cubicBezTo>
                  <a:cubicBezTo>
                    <a:pt x="1" y="31"/>
                    <a:pt x="0" y="32"/>
                    <a:pt x="0" y="32"/>
                  </a:cubicBezTo>
                  <a:cubicBezTo>
                    <a:pt x="0" y="871"/>
                    <a:pt x="0" y="871"/>
                    <a:pt x="0" y="871"/>
                  </a:cubicBezTo>
                  <a:cubicBezTo>
                    <a:pt x="2" y="871"/>
                    <a:pt x="2" y="871"/>
                    <a:pt x="2" y="871"/>
                  </a:cubicBezTo>
                  <a:cubicBezTo>
                    <a:pt x="64" y="871"/>
                    <a:pt x="64" y="871"/>
                    <a:pt x="64" y="871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32"/>
                    <a:pt x="62" y="24"/>
                    <a:pt x="58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3" name="Freeform 39"/>
            <p:cNvSpPr/>
            <p:nvPr/>
          </p:nvSpPr>
          <p:spPr bwMode="auto">
            <a:xfrm>
              <a:off x="5143344" y="5038865"/>
              <a:ext cx="65306" cy="184472"/>
            </a:xfrm>
            <a:custGeom>
              <a:avLst/>
              <a:gdLst>
                <a:gd name="T0" fmla="*/ 7 w 41"/>
                <a:gd name="T1" fmla="*/ 0 h 116"/>
                <a:gd name="T2" fmla="*/ 0 w 41"/>
                <a:gd name="T3" fmla="*/ 0 h 116"/>
                <a:gd name="T4" fmla="*/ 0 w 41"/>
                <a:gd name="T5" fmla="*/ 116 h 116"/>
                <a:gd name="T6" fmla="*/ 6 w 41"/>
                <a:gd name="T7" fmla="*/ 116 h 116"/>
                <a:gd name="T8" fmla="*/ 41 w 41"/>
                <a:gd name="T9" fmla="*/ 113 h 116"/>
                <a:gd name="T10" fmla="*/ 41 w 41"/>
                <a:gd name="T11" fmla="*/ 113 h 116"/>
                <a:gd name="T12" fmla="*/ 7 w 41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6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2" y="116"/>
                    <a:pt x="4" y="116"/>
                    <a:pt x="6" y="116"/>
                  </a:cubicBezTo>
                  <a:cubicBezTo>
                    <a:pt x="16" y="116"/>
                    <a:pt x="28" y="115"/>
                    <a:pt x="41" y="113"/>
                  </a:cubicBezTo>
                  <a:cubicBezTo>
                    <a:pt x="41" y="113"/>
                    <a:pt x="41" y="113"/>
                    <a:pt x="41" y="11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886169" y="5313816"/>
            <a:ext cx="294727" cy="1911955"/>
            <a:chOff x="5502862" y="5357314"/>
            <a:chExt cx="321816" cy="1497993"/>
          </a:xfrm>
        </p:grpSpPr>
        <p:sp>
          <p:nvSpPr>
            <p:cNvPr id="187" name="Freeform 23"/>
            <p:cNvSpPr/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8" name="Freeform 24"/>
            <p:cNvSpPr/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9" name="Freeform 25"/>
            <p:cNvSpPr/>
            <p:nvPr/>
          </p:nvSpPr>
          <p:spPr bwMode="auto">
            <a:xfrm>
              <a:off x="5601831" y="5786851"/>
              <a:ext cx="125899" cy="1068456"/>
            </a:xfrm>
            <a:custGeom>
              <a:avLst/>
              <a:gdLst>
                <a:gd name="T0" fmla="*/ 79 w 79"/>
                <a:gd name="T1" fmla="*/ 671 h 671"/>
                <a:gd name="T2" fmla="*/ 0 w 79"/>
                <a:gd name="T3" fmla="*/ 671 h 671"/>
                <a:gd name="T4" fmla="*/ 0 w 79"/>
                <a:gd name="T5" fmla="*/ 32 h 671"/>
                <a:gd name="T6" fmla="*/ 38 w 79"/>
                <a:gd name="T7" fmla="*/ 1 h 671"/>
                <a:gd name="T8" fmla="*/ 79 w 79"/>
                <a:gd name="T9" fmla="*/ 32 h 671"/>
                <a:gd name="T10" fmla="*/ 79 w 79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671">
                  <a:moveTo>
                    <a:pt x="79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8" y="1"/>
                  </a:cubicBezTo>
                  <a:cubicBezTo>
                    <a:pt x="72" y="0"/>
                    <a:pt x="79" y="32"/>
                    <a:pt x="79" y="32"/>
                  </a:cubicBezTo>
                  <a:cubicBezTo>
                    <a:pt x="79" y="671"/>
                    <a:pt x="79" y="671"/>
                    <a:pt x="79" y="671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0" name="Freeform 26"/>
            <p:cNvSpPr/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B59B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1" name="Freeform 27"/>
            <p:cNvSpPr/>
            <p:nvPr/>
          </p:nvSpPr>
          <p:spPr bwMode="auto">
            <a:xfrm>
              <a:off x="5502862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2" name="Freeform 28"/>
            <p:cNvSpPr/>
            <p:nvPr/>
          </p:nvSpPr>
          <p:spPr bwMode="auto">
            <a:xfrm>
              <a:off x="5599811" y="5357314"/>
              <a:ext cx="130611" cy="189185"/>
            </a:xfrm>
            <a:custGeom>
              <a:avLst/>
              <a:gdLst>
                <a:gd name="T0" fmla="*/ 0 w 82"/>
                <a:gd name="T1" fmla="*/ 110 h 119"/>
                <a:gd name="T2" fmla="*/ 82 w 82"/>
                <a:gd name="T3" fmla="*/ 111 h 119"/>
                <a:gd name="T4" fmla="*/ 48 w 82"/>
                <a:gd name="T5" fmla="*/ 0 h 119"/>
                <a:gd name="T6" fmla="*/ 28 w 82"/>
                <a:gd name="T7" fmla="*/ 0 h 119"/>
                <a:gd name="T8" fmla="*/ 0 w 82"/>
                <a:gd name="T9" fmla="*/ 11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19">
                  <a:moveTo>
                    <a:pt x="0" y="110"/>
                  </a:moveTo>
                  <a:cubicBezTo>
                    <a:pt x="0" y="110"/>
                    <a:pt x="39" y="119"/>
                    <a:pt x="82" y="111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" name="Freeform 41"/>
            <p:cNvSpPr/>
            <p:nvPr/>
          </p:nvSpPr>
          <p:spPr bwMode="auto">
            <a:xfrm>
              <a:off x="5665117" y="5535727"/>
              <a:ext cx="151482" cy="295559"/>
            </a:xfrm>
            <a:custGeom>
              <a:avLst/>
              <a:gdLst>
                <a:gd name="T0" fmla="*/ 40 w 95"/>
                <a:gd name="T1" fmla="*/ 0 h 186"/>
                <a:gd name="T2" fmla="*/ 6 w 95"/>
                <a:gd name="T3" fmla="*/ 2 h 186"/>
                <a:gd name="T4" fmla="*/ 0 w 95"/>
                <a:gd name="T5" fmla="*/ 2 h 186"/>
                <a:gd name="T6" fmla="*/ 0 w 95"/>
                <a:gd name="T7" fmla="*/ 159 h 186"/>
                <a:gd name="T8" fmla="*/ 37 w 95"/>
                <a:gd name="T9" fmla="*/ 186 h 186"/>
                <a:gd name="T10" fmla="*/ 68 w 95"/>
                <a:gd name="T11" fmla="*/ 156 h 186"/>
                <a:gd name="T12" fmla="*/ 68 w 95"/>
                <a:gd name="T13" fmla="*/ 156 h 186"/>
                <a:gd name="T14" fmla="*/ 94 w 95"/>
                <a:gd name="T15" fmla="*/ 173 h 186"/>
                <a:gd name="T16" fmla="*/ 95 w 95"/>
                <a:gd name="T17" fmla="*/ 171 h 186"/>
                <a:gd name="T18" fmla="*/ 40 w 95"/>
                <a:gd name="T1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186">
                  <a:moveTo>
                    <a:pt x="40" y="0"/>
                  </a:moveTo>
                  <a:cubicBezTo>
                    <a:pt x="28" y="2"/>
                    <a:pt x="16" y="2"/>
                    <a:pt x="6" y="2"/>
                  </a:cubicBezTo>
                  <a:cubicBezTo>
                    <a:pt x="4" y="2"/>
                    <a:pt x="2" y="2"/>
                    <a:pt x="0" y="2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24" y="159"/>
                    <a:pt x="34" y="177"/>
                    <a:pt x="37" y="186"/>
                  </a:cubicBezTo>
                  <a:cubicBezTo>
                    <a:pt x="39" y="179"/>
                    <a:pt x="45" y="157"/>
                    <a:pt x="68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2" y="156"/>
                    <a:pt x="89" y="165"/>
                    <a:pt x="94" y="173"/>
                  </a:cubicBezTo>
                  <a:cubicBezTo>
                    <a:pt x="95" y="171"/>
                    <a:pt x="95" y="171"/>
                    <a:pt x="95" y="171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" name="Freeform 42"/>
            <p:cNvSpPr/>
            <p:nvPr/>
          </p:nvSpPr>
          <p:spPr bwMode="auto">
            <a:xfrm>
              <a:off x="5679185" y="5788871"/>
              <a:ext cx="62613" cy="1066436"/>
            </a:xfrm>
            <a:custGeom>
              <a:avLst/>
              <a:gdLst>
                <a:gd name="T0" fmla="*/ 0 w 39"/>
                <a:gd name="T1" fmla="*/ 0 h 670"/>
                <a:gd name="T2" fmla="*/ 0 w 39"/>
                <a:gd name="T3" fmla="*/ 670 h 670"/>
                <a:gd name="T4" fmla="*/ 39 w 39"/>
                <a:gd name="T5" fmla="*/ 670 h 670"/>
                <a:gd name="T6" fmla="*/ 39 w 39"/>
                <a:gd name="T7" fmla="*/ 669 h 670"/>
                <a:gd name="T8" fmla="*/ 37 w 39"/>
                <a:gd name="T9" fmla="*/ 669 h 670"/>
                <a:gd name="T10" fmla="*/ 37 w 39"/>
                <a:gd name="T11" fmla="*/ 29 h 670"/>
                <a:gd name="T12" fmla="*/ 37 w 39"/>
                <a:gd name="T13" fmla="*/ 27 h 670"/>
                <a:gd name="T14" fmla="*/ 0 w 39"/>
                <a:gd name="T15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70">
                  <a:moveTo>
                    <a:pt x="0" y="0"/>
                  </a:moveTo>
                  <a:cubicBezTo>
                    <a:pt x="0" y="670"/>
                    <a:pt x="0" y="670"/>
                    <a:pt x="0" y="670"/>
                  </a:cubicBezTo>
                  <a:cubicBezTo>
                    <a:pt x="39" y="670"/>
                    <a:pt x="39" y="670"/>
                    <a:pt x="39" y="670"/>
                  </a:cubicBezTo>
                  <a:cubicBezTo>
                    <a:pt x="39" y="669"/>
                    <a:pt x="39" y="669"/>
                    <a:pt x="39" y="669"/>
                  </a:cubicBezTo>
                  <a:cubicBezTo>
                    <a:pt x="37" y="669"/>
                    <a:pt x="37" y="669"/>
                    <a:pt x="37" y="66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4" y="18"/>
                    <a:pt x="24" y="0"/>
                    <a:pt x="0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7" name="Freeform 43"/>
            <p:cNvSpPr/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2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2" y="672"/>
                    <a:pt x="2" y="672"/>
                    <a:pt x="2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8" name="Freeform 44"/>
            <p:cNvSpPr/>
            <p:nvPr/>
          </p:nvSpPr>
          <p:spPr bwMode="auto">
            <a:xfrm>
              <a:off x="5665117" y="5357314"/>
              <a:ext cx="65306" cy="181106"/>
            </a:xfrm>
            <a:custGeom>
              <a:avLst/>
              <a:gdLst>
                <a:gd name="T0" fmla="*/ 7 w 41"/>
                <a:gd name="T1" fmla="*/ 0 h 114"/>
                <a:gd name="T2" fmla="*/ 0 w 41"/>
                <a:gd name="T3" fmla="*/ 0 h 114"/>
                <a:gd name="T4" fmla="*/ 0 w 41"/>
                <a:gd name="T5" fmla="*/ 114 h 114"/>
                <a:gd name="T6" fmla="*/ 6 w 41"/>
                <a:gd name="T7" fmla="*/ 114 h 114"/>
                <a:gd name="T8" fmla="*/ 40 w 41"/>
                <a:gd name="T9" fmla="*/ 112 h 114"/>
                <a:gd name="T10" fmla="*/ 41 w 41"/>
                <a:gd name="T11" fmla="*/ 111 h 114"/>
                <a:gd name="T12" fmla="*/ 7 w 41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4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2" y="114"/>
                    <a:pt x="4" y="114"/>
                    <a:pt x="6" y="114"/>
                  </a:cubicBezTo>
                  <a:cubicBezTo>
                    <a:pt x="16" y="114"/>
                    <a:pt x="28" y="114"/>
                    <a:pt x="40" y="112"/>
                  </a:cubicBezTo>
                  <a:cubicBezTo>
                    <a:pt x="41" y="112"/>
                    <a:pt x="41" y="111"/>
                    <a:pt x="41" y="111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220445" y="5313820"/>
            <a:ext cx="294727" cy="1915388"/>
            <a:chOff x="6959786" y="5357314"/>
            <a:chExt cx="321816" cy="1497993"/>
          </a:xfrm>
        </p:grpSpPr>
        <p:sp>
          <p:nvSpPr>
            <p:cNvPr id="181" name="Freeform 17"/>
            <p:cNvSpPr/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8"/>
            <p:cNvSpPr/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3" name="Freeform 19"/>
            <p:cNvSpPr/>
            <p:nvPr/>
          </p:nvSpPr>
          <p:spPr bwMode="auto">
            <a:xfrm>
              <a:off x="7058755" y="5786851"/>
              <a:ext cx="123879" cy="1068456"/>
            </a:xfrm>
            <a:custGeom>
              <a:avLst/>
              <a:gdLst>
                <a:gd name="T0" fmla="*/ 78 w 78"/>
                <a:gd name="T1" fmla="*/ 671 h 671"/>
                <a:gd name="T2" fmla="*/ 0 w 78"/>
                <a:gd name="T3" fmla="*/ 671 h 671"/>
                <a:gd name="T4" fmla="*/ 0 w 78"/>
                <a:gd name="T5" fmla="*/ 32 h 671"/>
                <a:gd name="T6" fmla="*/ 38 w 78"/>
                <a:gd name="T7" fmla="*/ 1 h 671"/>
                <a:gd name="T8" fmla="*/ 78 w 78"/>
                <a:gd name="T9" fmla="*/ 32 h 671"/>
                <a:gd name="T10" fmla="*/ 78 w 78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671">
                  <a:moveTo>
                    <a:pt x="78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8" y="1"/>
                  </a:cubicBezTo>
                  <a:cubicBezTo>
                    <a:pt x="72" y="0"/>
                    <a:pt x="78" y="32"/>
                    <a:pt x="78" y="32"/>
                  </a:cubicBezTo>
                  <a:cubicBezTo>
                    <a:pt x="78" y="671"/>
                    <a:pt x="78" y="671"/>
                    <a:pt x="78" y="671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20"/>
            <p:cNvSpPr/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F778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21"/>
            <p:cNvSpPr/>
            <p:nvPr/>
          </p:nvSpPr>
          <p:spPr bwMode="auto">
            <a:xfrm>
              <a:off x="6959786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6" name="Freeform 22"/>
            <p:cNvSpPr/>
            <p:nvPr/>
          </p:nvSpPr>
          <p:spPr bwMode="auto">
            <a:xfrm>
              <a:off x="7056735" y="5357314"/>
              <a:ext cx="130611" cy="191204"/>
            </a:xfrm>
            <a:custGeom>
              <a:avLst/>
              <a:gdLst>
                <a:gd name="T0" fmla="*/ 0 w 82"/>
                <a:gd name="T1" fmla="*/ 110 h 120"/>
                <a:gd name="T2" fmla="*/ 82 w 82"/>
                <a:gd name="T3" fmla="*/ 112 h 120"/>
                <a:gd name="T4" fmla="*/ 48 w 82"/>
                <a:gd name="T5" fmla="*/ 0 h 120"/>
                <a:gd name="T6" fmla="*/ 28 w 82"/>
                <a:gd name="T7" fmla="*/ 0 h 120"/>
                <a:gd name="T8" fmla="*/ 0 w 82"/>
                <a:gd name="T9" fmla="*/ 11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20">
                  <a:moveTo>
                    <a:pt x="0" y="110"/>
                  </a:moveTo>
                  <a:cubicBezTo>
                    <a:pt x="0" y="110"/>
                    <a:pt x="39" y="120"/>
                    <a:pt x="82" y="11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0" name="Freeform 46"/>
            <p:cNvSpPr/>
            <p:nvPr/>
          </p:nvSpPr>
          <p:spPr bwMode="auto">
            <a:xfrm>
              <a:off x="7117328" y="5535727"/>
              <a:ext cx="156195" cy="295559"/>
            </a:xfrm>
            <a:custGeom>
              <a:avLst/>
              <a:gdLst>
                <a:gd name="T0" fmla="*/ 44 w 98"/>
                <a:gd name="T1" fmla="*/ 0 h 186"/>
                <a:gd name="T2" fmla="*/ 9 w 98"/>
                <a:gd name="T3" fmla="*/ 3 h 186"/>
                <a:gd name="T4" fmla="*/ 0 w 98"/>
                <a:gd name="T5" fmla="*/ 3 h 186"/>
                <a:gd name="T6" fmla="*/ 0 w 98"/>
                <a:gd name="T7" fmla="*/ 159 h 186"/>
                <a:gd name="T8" fmla="*/ 1 w 98"/>
                <a:gd name="T9" fmla="*/ 159 h 186"/>
                <a:gd name="T10" fmla="*/ 2 w 98"/>
                <a:gd name="T11" fmla="*/ 159 h 186"/>
                <a:gd name="T12" fmla="*/ 40 w 98"/>
                <a:gd name="T13" fmla="*/ 186 h 186"/>
                <a:gd name="T14" fmla="*/ 71 w 98"/>
                <a:gd name="T15" fmla="*/ 156 h 186"/>
                <a:gd name="T16" fmla="*/ 71 w 98"/>
                <a:gd name="T17" fmla="*/ 156 h 186"/>
                <a:gd name="T18" fmla="*/ 97 w 98"/>
                <a:gd name="T19" fmla="*/ 173 h 186"/>
                <a:gd name="T20" fmla="*/ 98 w 98"/>
                <a:gd name="T21" fmla="*/ 171 h 186"/>
                <a:gd name="T22" fmla="*/ 44 w 98"/>
                <a:gd name="T23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8" h="186">
                  <a:moveTo>
                    <a:pt x="44" y="0"/>
                  </a:moveTo>
                  <a:cubicBezTo>
                    <a:pt x="31" y="2"/>
                    <a:pt x="20" y="3"/>
                    <a:pt x="9" y="3"/>
                  </a:cubicBezTo>
                  <a:cubicBezTo>
                    <a:pt x="6" y="3"/>
                    <a:pt x="3" y="3"/>
                    <a:pt x="0" y="3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1" y="159"/>
                    <a:pt x="1" y="159"/>
                  </a:cubicBezTo>
                  <a:cubicBezTo>
                    <a:pt x="2" y="159"/>
                    <a:pt x="2" y="159"/>
                    <a:pt x="2" y="159"/>
                  </a:cubicBezTo>
                  <a:cubicBezTo>
                    <a:pt x="27" y="159"/>
                    <a:pt x="37" y="177"/>
                    <a:pt x="40" y="186"/>
                  </a:cubicBezTo>
                  <a:cubicBezTo>
                    <a:pt x="42" y="179"/>
                    <a:pt x="48" y="157"/>
                    <a:pt x="71" y="156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85" y="156"/>
                    <a:pt x="92" y="165"/>
                    <a:pt x="97" y="173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1" name="Freeform 47"/>
            <p:cNvSpPr/>
            <p:nvPr/>
          </p:nvSpPr>
          <p:spPr bwMode="auto">
            <a:xfrm>
              <a:off x="7117328" y="5788871"/>
              <a:ext cx="65306" cy="1066436"/>
            </a:xfrm>
            <a:custGeom>
              <a:avLst/>
              <a:gdLst>
                <a:gd name="T0" fmla="*/ 2 w 41"/>
                <a:gd name="T1" fmla="*/ 0 h 670"/>
                <a:gd name="T2" fmla="*/ 1 w 41"/>
                <a:gd name="T3" fmla="*/ 0 h 670"/>
                <a:gd name="T4" fmla="*/ 0 w 41"/>
                <a:gd name="T5" fmla="*/ 0 h 670"/>
                <a:gd name="T6" fmla="*/ 0 w 41"/>
                <a:gd name="T7" fmla="*/ 670 h 670"/>
                <a:gd name="T8" fmla="*/ 41 w 41"/>
                <a:gd name="T9" fmla="*/ 670 h 670"/>
                <a:gd name="T10" fmla="*/ 41 w 41"/>
                <a:gd name="T11" fmla="*/ 669 h 670"/>
                <a:gd name="T12" fmla="*/ 40 w 41"/>
                <a:gd name="T13" fmla="*/ 669 h 670"/>
                <a:gd name="T14" fmla="*/ 40 w 41"/>
                <a:gd name="T15" fmla="*/ 29 h 670"/>
                <a:gd name="T16" fmla="*/ 40 w 41"/>
                <a:gd name="T17" fmla="*/ 27 h 670"/>
                <a:gd name="T18" fmla="*/ 2 w 41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670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670"/>
                    <a:pt x="0" y="670"/>
                    <a:pt x="0" y="670"/>
                  </a:cubicBezTo>
                  <a:cubicBezTo>
                    <a:pt x="41" y="670"/>
                    <a:pt x="41" y="670"/>
                    <a:pt x="41" y="670"/>
                  </a:cubicBezTo>
                  <a:cubicBezTo>
                    <a:pt x="41" y="669"/>
                    <a:pt x="41" y="669"/>
                    <a:pt x="41" y="669"/>
                  </a:cubicBezTo>
                  <a:cubicBezTo>
                    <a:pt x="40" y="669"/>
                    <a:pt x="40" y="669"/>
                    <a:pt x="40" y="66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0" y="29"/>
                    <a:pt x="40" y="28"/>
                    <a:pt x="40" y="27"/>
                  </a:cubicBezTo>
                  <a:cubicBezTo>
                    <a:pt x="37" y="18"/>
                    <a:pt x="27" y="0"/>
                    <a:pt x="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2" name="Freeform 48"/>
            <p:cNvSpPr/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1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1" y="672"/>
                    <a:pt x="1" y="672"/>
                    <a:pt x="1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3" name="Freeform 49"/>
            <p:cNvSpPr/>
            <p:nvPr/>
          </p:nvSpPr>
          <p:spPr bwMode="auto">
            <a:xfrm>
              <a:off x="7117328" y="5357314"/>
              <a:ext cx="70019" cy="183125"/>
            </a:xfrm>
            <a:custGeom>
              <a:avLst/>
              <a:gdLst>
                <a:gd name="T0" fmla="*/ 10 w 44"/>
                <a:gd name="T1" fmla="*/ 0 h 115"/>
                <a:gd name="T2" fmla="*/ 0 w 44"/>
                <a:gd name="T3" fmla="*/ 0 h 115"/>
                <a:gd name="T4" fmla="*/ 0 w 44"/>
                <a:gd name="T5" fmla="*/ 115 h 115"/>
                <a:gd name="T6" fmla="*/ 9 w 44"/>
                <a:gd name="T7" fmla="*/ 115 h 115"/>
                <a:gd name="T8" fmla="*/ 44 w 44"/>
                <a:gd name="T9" fmla="*/ 112 h 115"/>
                <a:gd name="T10" fmla="*/ 44 w 44"/>
                <a:gd name="T11" fmla="*/ 112 h 115"/>
                <a:gd name="T12" fmla="*/ 10 w 44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115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3" y="115"/>
                    <a:pt x="6" y="115"/>
                    <a:pt x="9" y="115"/>
                  </a:cubicBezTo>
                  <a:cubicBezTo>
                    <a:pt x="20" y="115"/>
                    <a:pt x="31" y="114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348611" y="4316489"/>
            <a:ext cx="294110" cy="2907935"/>
            <a:chOff x="6007804" y="4268661"/>
            <a:chExt cx="321142" cy="2586646"/>
          </a:xfrm>
        </p:grpSpPr>
        <p:sp>
          <p:nvSpPr>
            <p:cNvPr id="193" name="Freeform 29"/>
            <p:cNvSpPr/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4" name="Freeform 30"/>
            <p:cNvSpPr/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Freeform 31"/>
            <p:cNvSpPr/>
            <p:nvPr/>
          </p:nvSpPr>
          <p:spPr bwMode="auto">
            <a:xfrm>
              <a:off x="6104752" y="4694831"/>
              <a:ext cx="125899" cy="2160476"/>
            </a:xfrm>
            <a:custGeom>
              <a:avLst/>
              <a:gdLst>
                <a:gd name="T0" fmla="*/ 79 w 79"/>
                <a:gd name="T1" fmla="*/ 1357 h 1357"/>
                <a:gd name="T2" fmla="*/ 0 w 79"/>
                <a:gd name="T3" fmla="*/ 1357 h 1357"/>
                <a:gd name="T4" fmla="*/ 0 w 79"/>
                <a:gd name="T5" fmla="*/ 32 h 1357"/>
                <a:gd name="T6" fmla="*/ 39 w 79"/>
                <a:gd name="T7" fmla="*/ 1 h 1357"/>
                <a:gd name="T8" fmla="*/ 79 w 79"/>
                <a:gd name="T9" fmla="*/ 32 h 1357"/>
                <a:gd name="T10" fmla="*/ 79 w 79"/>
                <a:gd name="T11" fmla="*/ 1357 h 1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357">
                  <a:moveTo>
                    <a:pt x="79" y="1357"/>
                  </a:moveTo>
                  <a:cubicBezTo>
                    <a:pt x="0" y="1357"/>
                    <a:pt x="0" y="1357"/>
                    <a:pt x="0" y="135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9" y="1"/>
                  </a:cubicBezTo>
                  <a:cubicBezTo>
                    <a:pt x="73" y="0"/>
                    <a:pt x="79" y="32"/>
                    <a:pt x="79" y="32"/>
                  </a:cubicBezTo>
                  <a:cubicBezTo>
                    <a:pt x="79" y="1357"/>
                    <a:pt x="79" y="1357"/>
                    <a:pt x="79" y="135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6" name="Freeform 32"/>
            <p:cNvSpPr/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0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0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1358"/>
                    <a:pt x="63" y="1358"/>
                    <a:pt x="63" y="1358"/>
                  </a:cubicBezTo>
                </a:path>
              </a:pathLst>
            </a:custGeom>
            <a:solidFill>
              <a:srgbClr val="FFB1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Freeform 33"/>
            <p:cNvSpPr/>
            <p:nvPr/>
          </p:nvSpPr>
          <p:spPr bwMode="auto">
            <a:xfrm>
              <a:off x="6007804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1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135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Freeform 34"/>
            <p:cNvSpPr/>
            <p:nvPr/>
          </p:nvSpPr>
          <p:spPr bwMode="auto">
            <a:xfrm>
              <a:off x="6104752" y="4268661"/>
              <a:ext cx="129265" cy="185818"/>
            </a:xfrm>
            <a:custGeom>
              <a:avLst/>
              <a:gdLst>
                <a:gd name="T0" fmla="*/ 0 w 81"/>
                <a:gd name="T1" fmla="*/ 107 h 117"/>
                <a:gd name="T2" fmla="*/ 81 w 81"/>
                <a:gd name="T3" fmla="*/ 109 h 117"/>
                <a:gd name="T4" fmla="*/ 48 w 81"/>
                <a:gd name="T5" fmla="*/ 0 h 117"/>
                <a:gd name="T6" fmla="*/ 28 w 81"/>
                <a:gd name="T7" fmla="*/ 0 h 117"/>
                <a:gd name="T8" fmla="*/ 0 w 81"/>
                <a:gd name="T9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117">
                  <a:moveTo>
                    <a:pt x="0" y="107"/>
                  </a:moveTo>
                  <a:cubicBezTo>
                    <a:pt x="0" y="107"/>
                    <a:pt x="39" y="117"/>
                    <a:pt x="81" y="10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07"/>
                    <a:pt x="0" y="107"/>
                    <a:pt x="0" y="10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5" name="Freeform 51"/>
            <p:cNvSpPr/>
            <p:nvPr/>
          </p:nvSpPr>
          <p:spPr bwMode="auto">
            <a:xfrm>
              <a:off x="6161979" y="4441687"/>
              <a:ext cx="157542" cy="298252"/>
            </a:xfrm>
            <a:custGeom>
              <a:avLst/>
              <a:gdLst>
                <a:gd name="T0" fmla="*/ 45 w 99"/>
                <a:gd name="T1" fmla="*/ 0 h 187"/>
                <a:gd name="T2" fmla="*/ 45 w 99"/>
                <a:gd name="T3" fmla="*/ 0 h 187"/>
                <a:gd name="T4" fmla="*/ 11 w 99"/>
                <a:gd name="T5" fmla="*/ 3 h 187"/>
                <a:gd name="T6" fmla="*/ 0 w 99"/>
                <a:gd name="T7" fmla="*/ 3 h 187"/>
                <a:gd name="T8" fmla="*/ 0 w 99"/>
                <a:gd name="T9" fmla="*/ 160 h 187"/>
                <a:gd name="T10" fmla="*/ 3 w 99"/>
                <a:gd name="T11" fmla="*/ 160 h 187"/>
                <a:gd name="T12" fmla="*/ 4 w 99"/>
                <a:gd name="T13" fmla="*/ 160 h 187"/>
                <a:gd name="T14" fmla="*/ 42 w 99"/>
                <a:gd name="T15" fmla="*/ 187 h 187"/>
                <a:gd name="T16" fmla="*/ 72 w 99"/>
                <a:gd name="T17" fmla="*/ 157 h 187"/>
                <a:gd name="T18" fmla="*/ 73 w 99"/>
                <a:gd name="T19" fmla="*/ 157 h 187"/>
                <a:gd name="T20" fmla="*/ 99 w 99"/>
                <a:gd name="T21" fmla="*/ 174 h 187"/>
                <a:gd name="T22" fmla="*/ 99 w 99"/>
                <a:gd name="T23" fmla="*/ 172 h 187"/>
                <a:gd name="T24" fmla="*/ 45 w 99"/>
                <a:gd name="T2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187"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33" y="2"/>
                    <a:pt x="21" y="3"/>
                    <a:pt x="11" y="3"/>
                  </a:cubicBezTo>
                  <a:cubicBezTo>
                    <a:pt x="7" y="3"/>
                    <a:pt x="3" y="3"/>
                    <a:pt x="0" y="3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1" y="160"/>
                    <a:pt x="2" y="160"/>
                    <a:pt x="3" y="160"/>
                  </a:cubicBezTo>
                  <a:cubicBezTo>
                    <a:pt x="3" y="160"/>
                    <a:pt x="4" y="160"/>
                    <a:pt x="4" y="160"/>
                  </a:cubicBezTo>
                  <a:cubicBezTo>
                    <a:pt x="29" y="160"/>
                    <a:pt x="39" y="178"/>
                    <a:pt x="42" y="187"/>
                  </a:cubicBezTo>
                  <a:cubicBezTo>
                    <a:pt x="44" y="179"/>
                    <a:pt x="50" y="158"/>
                    <a:pt x="72" y="157"/>
                  </a:cubicBezTo>
                  <a:cubicBezTo>
                    <a:pt x="73" y="157"/>
                    <a:pt x="73" y="157"/>
                    <a:pt x="73" y="157"/>
                  </a:cubicBezTo>
                  <a:cubicBezTo>
                    <a:pt x="87" y="157"/>
                    <a:pt x="94" y="166"/>
                    <a:pt x="99" y="174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6" name="Freeform 52"/>
            <p:cNvSpPr/>
            <p:nvPr/>
          </p:nvSpPr>
          <p:spPr bwMode="auto">
            <a:xfrm>
              <a:off x="6161979" y="4696851"/>
              <a:ext cx="68672" cy="2158456"/>
            </a:xfrm>
            <a:custGeom>
              <a:avLst/>
              <a:gdLst>
                <a:gd name="T0" fmla="*/ 4 w 43"/>
                <a:gd name="T1" fmla="*/ 0 h 1356"/>
                <a:gd name="T2" fmla="*/ 3 w 43"/>
                <a:gd name="T3" fmla="*/ 0 h 1356"/>
                <a:gd name="T4" fmla="*/ 0 w 43"/>
                <a:gd name="T5" fmla="*/ 0 h 1356"/>
                <a:gd name="T6" fmla="*/ 0 w 43"/>
                <a:gd name="T7" fmla="*/ 1356 h 1356"/>
                <a:gd name="T8" fmla="*/ 43 w 43"/>
                <a:gd name="T9" fmla="*/ 1356 h 1356"/>
                <a:gd name="T10" fmla="*/ 43 w 43"/>
                <a:gd name="T11" fmla="*/ 1355 h 1356"/>
                <a:gd name="T12" fmla="*/ 42 w 43"/>
                <a:gd name="T13" fmla="*/ 1355 h 1356"/>
                <a:gd name="T14" fmla="*/ 42 w 43"/>
                <a:gd name="T15" fmla="*/ 29 h 1356"/>
                <a:gd name="T16" fmla="*/ 42 w 43"/>
                <a:gd name="T17" fmla="*/ 27 h 1356"/>
                <a:gd name="T18" fmla="*/ 4 w 43"/>
                <a:gd name="T19" fmla="*/ 0 h 1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1356">
                  <a:moveTo>
                    <a:pt x="4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356"/>
                    <a:pt x="0" y="1356"/>
                    <a:pt x="0" y="1356"/>
                  </a:cubicBezTo>
                  <a:cubicBezTo>
                    <a:pt x="43" y="1356"/>
                    <a:pt x="43" y="1356"/>
                    <a:pt x="43" y="1356"/>
                  </a:cubicBezTo>
                  <a:cubicBezTo>
                    <a:pt x="43" y="1355"/>
                    <a:pt x="43" y="1355"/>
                    <a:pt x="43" y="1355"/>
                  </a:cubicBezTo>
                  <a:cubicBezTo>
                    <a:pt x="42" y="1355"/>
                    <a:pt x="42" y="1355"/>
                    <a:pt x="42" y="1355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8"/>
                    <a:pt x="42" y="27"/>
                  </a:cubicBezTo>
                  <a:cubicBezTo>
                    <a:pt x="39" y="18"/>
                    <a:pt x="29" y="0"/>
                    <a:pt x="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7" name="Freeform 53"/>
            <p:cNvSpPr/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31 w 63"/>
                <a:gd name="T1" fmla="*/ 0 h 1358"/>
                <a:gd name="T2" fmla="*/ 30 w 63"/>
                <a:gd name="T3" fmla="*/ 0 h 1358"/>
                <a:gd name="T4" fmla="*/ 0 w 63"/>
                <a:gd name="T5" fmla="*/ 30 h 1358"/>
                <a:gd name="T6" fmla="*/ 0 w 63"/>
                <a:gd name="T7" fmla="*/ 32 h 1358"/>
                <a:gd name="T8" fmla="*/ 0 w 63"/>
                <a:gd name="T9" fmla="*/ 1358 h 1358"/>
                <a:gd name="T10" fmla="*/ 1 w 63"/>
                <a:gd name="T11" fmla="*/ 1358 h 1358"/>
                <a:gd name="T12" fmla="*/ 63 w 63"/>
                <a:gd name="T13" fmla="*/ 1358 h 1358"/>
                <a:gd name="T14" fmla="*/ 63 w 63"/>
                <a:gd name="T15" fmla="*/ 32 h 1358"/>
                <a:gd name="T16" fmla="*/ 57 w 63"/>
                <a:gd name="T17" fmla="*/ 17 h 1358"/>
                <a:gd name="T18" fmla="*/ 31 w 63"/>
                <a:gd name="T19" fmla="*/ 0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358">
                  <a:moveTo>
                    <a:pt x="31" y="0"/>
                  </a:moveTo>
                  <a:cubicBezTo>
                    <a:pt x="31" y="0"/>
                    <a:pt x="31" y="0"/>
                    <a:pt x="30" y="0"/>
                  </a:cubicBezTo>
                  <a:cubicBezTo>
                    <a:pt x="8" y="1"/>
                    <a:pt x="2" y="22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358"/>
                    <a:pt x="0" y="1358"/>
                    <a:pt x="0" y="1358"/>
                  </a:cubicBezTo>
                  <a:cubicBezTo>
                    <a:pt x="1" y="1358"/>
                    <a:pt x="1" y="1358"/>
                    <a:pt x="1" y="1358"/>
                  </a:cubicBezTo>
                  <a:cubicBezTo>
                    <a:pt x="63" y="1358"/>
                    <a:pt x="63" y="1358"/>
                    <a:pt x="63" y="135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Freeform 54"/>
            <p:cNvSpPr/>
            <p:nvPr/>
          </p:nvSpPr>
          <p:spPr bwMode="auto">
            <a:xfrm>
              <a:off x="6161979" y="4268661"/>
              <a:ext cx="72038" cy="178413"/>
            </a:xfrm>
            <a:custGeom>
              <a:avLst/>
              <a:gdLst>
                <a:gd name="T0" fmla="*/ 12 w 45"/>
                <a:gd name="T1" fmla="*/ 0 h 112"/>
                <a:gd name="T2" fmla="*/ 7 w 45"/>
                <a:gd name="T3" fmla="*/ 0 h 112"/>
                <a:gd name="T4" fmla="*/ 0 w 45"/>
                <a:gd name="T5" fmla="*/ 0 h 112"/>
                <a:gd name="T6" fmla="*/ 0 w 45"/>
                <a:gd name="T7" fmla="*/ 112 h 112"/>
                <a:gd name="T8" fmla="*/ 11 w 45"/>
                <a:gd name="T9" fmla="*/ 112 h 112"/>
                <a:gd name="T10" fmla="*/ 45 w 45"/>
                <a:gd name="T11" fmla="*/ 109 h 112"/>
                <a:gd name="T12" fmla="*/ 45 w 45"/>
                <a:gd name="T13" fmla="*/ 109 h 112"/>
                <a:gd name="T14" fmla="*/ 12 w 45"/>
                <a:gd name="T1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12">
                  <a:moveTo>
                    <a:pt x="1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3" y="112"/>
                    <a:pt x="7" y="112"/>
                    <a:pt x="11" y="112"/>
                  </a:cubicBezTo>
                  <a:cubicBezTo>
                    <a:pt x="21" y="112"/>
                    <a:pt x="33" y="111"/>
                    <a:pt x="45" y="109"/>
                  </a:cubicBezTo>
                  <a:cubicBezTo>
                    <a:pt x="45" y="109"/>
                    <a:pt x="45" y="109"/>
                    <a:pt x="45" y="109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81442" y="3808853"/>
            <a:ext cx="294727" cy="3417770"/>
            <a:chOff x="6480429" y="3714572"/>
            <a:chExt cx="321816" cy="3140735"/>
          </a:xfrm>
        </p:grpSpPr>
        <p:sp>
          <p:nvSpPr>
            <p:cNvPr id="169" name="Freeform 5"/>
            <p:cNvSpPr/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"/>
            <p:cNvSpPr/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7"/>
            <p:cNvSpPr/>
            <p:nvPr/>
          </p:nvSpPr>
          <p:spPr bwMode="auto">
            <a:xfrm>
              <a:off x="6579397" y="4144108"/>
              <a:ext cx="125899" cy="2711199"/>
            </a:xfrm>
            <a:custGeom>
              <a:avLst/>
              <a:gdLst>
                <a:gd name="T0" fmla="*/ 79 w 79"/>
                <a:gd name="T1" fmla="*/ 1703 h 1703"/>
                <a:gd name="T2" fmla="*/ 0 w 79"/>
                <a:gd name="T3" fmla="*/ 1703 h 1703"/>
                <a:gd name="T4" fmla="*/ 0 w 79"/>
                <a:gd name="T5" fmla="*/ 33 h 1703"/>
                <a:gd name="T6" fmla="*/ 38 w 79"/>
                <a:gd name="T7" fmla="*/ 1 h 1703"/>
                <a:gd name="T8" fmla="*/ 79 w 79"/>
                <a:gd name="T9" fmla="*/ 33 h 1703"/>
                <a:gd name="T10" fmla="*/ 79 w 79"/>
                <a:gd name="T11" fmla="*/ 1703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703">
                  <a:moveTo>
                    <a:pt x="79" y="1703"/>
                  </a:moveTo>
                  <a:cubicBezTo>
                    <a:pt x="0" y="1703"/>
                    <a:pt x="0" y="1703"/>
                    <a:pt x="0" y="170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8" y="1"/>
                  </a:cubicBezTo>
                  <a:cubicBezTo>
                    <a:pt x="72" y="0"/>
                    <a:pt x="79" y="33"/>
                    <a:pt x="79" y="33"/>
                  </a:cubicBezTo>
                  <a:cubicBezTo>
                    <a:pt x="79" y="1703"/>
                    <a:pt x="79" y="1703"/>
                    <a:pt x="79" y="1703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8"/>
            <p:cNvSpPr/>
            <p:nvPr/>
          </p:nvSpPr>
          <p:spPr bwMode="auto">
            <a:xfrm>
              <a:off x="6701930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cubicBezTo>
                    <a:pt x="63" y="1704"/>
                    <a:pt x="63" y="1704"/>
                    <a:pt x="63" y="1704"/>
                  </a:cubicBezTo>
                </a:path>
              </a:pathLst>
            </a:custGeom>
            <a:solidFill>
              <a:srgbClr val="3DCE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9"/>
            <p:cNvSpPr/>
            <p:nvPr/>
          </p:nvSpPr>
          <p:spPr bwMode="auto">
            <a:xfrm>
              <a:off x="6480429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lnTo>
                    <a:pt x="63" y="1704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Freeform 10"/>
            <p:cNvSpPr/>
            <p:nvPr/>
          </p:nvSpPr>
          <p:spPr bwMode="auto">
            <a:xfrm>
              <a:off x="6576031" y="3714572"/>
              <a:ext cx="131958" cy="191204"/>
            </a:xfrm>
            <a:custGeom>
              <a:avLst/>
              <a:gdLst>
                <a:gd name="T0" fmla="*/ 0 w 83"/>
                <a:gd name="T1" fmla="*/ 111 h 120"/>
                <a:gd name="T2" fmla="*/ 83 w 83"/>
                <a:gd name="T3" fmla="*/ 113 h 120"/>
                <a:gd name="T4" fmla="*/ 50 w 83"/>
                <a:gd name="T5" fmla="*/ 0 h 120"/>
                <a:gd name="T6" fmla="*/ 29 w 83"/>
                <a:gd name="T7" fmla="*/ 0 h 120"/>
                <a:gd name="T8" fmla="*/ 0 w 83"/>
                <a:gd name="T9" fmla="*/ 11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0">
                  <a:moveTo>
                    <a:pt x="0" y="111"/>
                  </a:moveTo>
                  <a:cubicBezTo>
                    <a:pt x="0" y="111"/>
                    <a:pt x="40" y="120"/>
                    <a:pt x="83" y="1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0" name="Freeform 56"/>
            <p:cNvSpPr/>
            <p:nvPr/>
          </p:nvSpPr>
          <p:spPr bwMode="auto">
            <a:xfrm>
              <a:off x="6639990" y="3894331"/>
              <a:ext cx="154175" cy="294886"/>
            </a:xfrm>
            <a:custGeom>
              <a:avLst/>
              <a:gdLst>
                <a:gd name="T0" fmla="*/ 43 w 97"/>
                <a:gd name="T1" fmla="*/ 0 h 185"/>
                <a:gd name="T2" fmla="*/ 8 w 97"/>
                <a:gd name="T3" fmla="*/ 3 h 185"/>
                <a:gd name="T4" fmla="*/ 0 w 97"/>
                <a:gd name="T5" fmla="*/ 3 h 185"/>
                <a:gd name="T6" fmla="*/ 0 w 97"/>
                <a:gd name="T7" fmla="*/ 158 h 185"/>
                <a:gd name="T8" fmla="*/ 0 w 97"/>
                <a:gd name="T9" fmla="*/ 158 h 185"/>
                <a:gd name="T10" fmla="*/ 1 w 97"/>
                <a:gd name="T11" fmla="*/ 158 h 185"/>
                <a:gd name="T12" fmla="*/ 39 w 97"/>
                <a:gd name="T13" fmla="*/ 185 h 185"/>
                <a:gd name="T14" fmla="*/ 70 w 97"/>
                <a:gd name="T15" fmla="*/ 156 h 185"/>
                <a:gd name="T16" fmla="*/ 71 w 97"/>
                <a:gd name="T17" fmla="*/ 156 h 185"/>
                <a:gd name="T18" fmla="*/ 96 w 97"/>
                <a:gd name="T19" fmla="*/ 172 h 185"/>
                <a:gd name="T20" fmla="*/ 97 w 97"/>
                <a:gd name="T21" fmla="*/ 170 h 185"/>
                <a:gd name="T22" fmla="*/ 43 w 97"/>
                <a:gd name="T23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7" h="185">
                  <a:moveTo>
                    <a:pt x="43" y="0"/>
                  </a:moveTo>
                  <a:cubicBezTo>
                    <a:pt x="31" y="2"/>
                    <a:pt x="19" y="3"/>
                    <a:pt x="8" y="3"/>
                  </a:cubicBezTo>
                  <a:cubicBezTo>
                    <a:pt x="5" y="3"/>
                    <a:pt x="3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6" y="158"/>
                    <a:pt x="36" y="176"/>
                    <a:pt x="39" y="185"/>
                  </a:cubicBezTo>
                  <a:cubicBezTo>
                    <a:pt x="41" y="178"/>
                    <a:pt x="47" y="156"/>
                    <a:pt x="70" y="156"/>
                  </a:cubicBezTo>
                  <a:cubicBezTo>
                    <a:pt x="70" y="156"/>
                    <a:pt x="70" y="156"/>
                    <a:pt x="71" y="156"/>
                  </a:cubicBezTo>
                  <a:cubicBezTo>
                    <a:pt x="84" y="156"/>
                    <a:pt x="92" y="164"/>
                    <a:pt x="96" y="172"/>
                  </a:cubicBezTo>
                  <a:cubicBezTo>
                    <a:pt x="97" y="170"/>
                    <a:pt x="97" y="170"/>
                    <a:pt x="97" y="170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1" name="Freeform 57"/>
            <p:cNvSpPr/>
            <p:nvPr/>
          </p:nvSpPr>
          <p:spPr bwMode="auto">
            <a:xfrm>
              <a:off x="6639990" y="4146128"/>
              <a:ext cx="65306" cy="2709179"/>
            </a:xfrm>
            <a:custGeom>
              <a:avLst/>
              <a:gdLst>
                <a:gd name="T0" fmla="*/ 1 w 41"/>
                <a:gd name="T1" fmla="*/ 0 h 1702"/>
                <a:gd name="T2" fmla="*/ 0 w 41"/>
                <a:gd name="T3" fmla="*/ 0 h 1702"/>
                <a:gd name="T4" fmla="*/ 0 w 41"/>
                <a:gd name="T5" fmla="*/ 0 h 1702"/>
                <a:gd name="T6" fmla="*/ 0 w 41"/>
                <a:gd name="T7" fmla="*/ 1702 h 1702"/>
                <a:gd name="T8" fmla="*/ 41 w 41"/>
                <a:gd name="T9" fmla="*/ 1702 h 1702"/>
                <a:gd name="T10" fmla="*/ 41 w 41"/>
                <a:gd name="T11" fmla="*/ 1701 h 1702"/>
                <a:gd name="T12" fmla="*/ 39 w 41"/>
                <a:gd name="T13" fmla="*/ 1701 h 1702"/>
                <a:gd name="T14" fmla="*/ 39 w 41"/>
                <a:gd name="T15" fmla="*/ 30 h 1702"/>
                <a:gd name="T16" fmla="*/ 39 w 41"/>
                <a:gd name="T17" fmla="*/ 27 h 1702"/>
                <a:gd name="T18" fmla="*/ 1 w 41"/>
                <a:gd name="T1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1702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02"/>
                    <a:pt x="0" y="1702"/>
                    <a:pt x="0" y="1702"/>
                  </a:cubicBezTo>
                  <a:cubicBezTo>
                    <a:pt x="41" y="1702"/>
                    <a:pt x="41" y="1702"/>
                    <a:pt x="41" y="1702"/>
                  </a:cubicBezTo>
                  <a:cubicBezTo>
                    <a:pt x="41" y="1701"/>
                    <a:pt x="41" y="1701"/>
                    <a:pt x="41" y="1701"/>
                  </a:cubicBezTo>
                  <a:cubicBezTo>
                    <a:pt x="39" y="1701"/>
                    <a:pt x="39" y="1701"/>
                    <a:pt x="39" y="1701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29"/>
                    <a:pt x="39" y="27"/>
                  </a:cubicBezTo>
                  <a:cubicBezTo>
                    <a:pt x="36" y="18"/>
                    <a:pt x="26" y="0"/>
                    <a:pt x="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Freeform 58"/>
            <p:cNvSpPr/>
            <p:nvPr/>
          </p:nvSpPr>
          <p:spPr bwMode="auto">
            <a:xfrm>
              <a:off x="6701930" y="4142762"/>
              <a:ext cx="100315" cy="2710525"/>
            </a:xfrm>
            <a:custGeom>
              <a:avLst/>
              <a:gdLst>
                <a:gd name="T0" fmla="*/ 32 w 63"/>
                <a:gd name="T1" fmla="*/ 0 h 1703"/>
                <a:gd name="T2" fmla="*/ 31 w 63"/>
                <a:gd name="T3" fmla="*/ 0 h 1703"/>
                <a:gd name="T4" fmla="*/ 0 w 63"/>
                <a:gd name="T5" fmla="*/ 29 h 1703"/>
                <a:gd name="T6" fmla="*/ 0 w 63"/>
                <a:gd name="T7" fmla="*/ 32 h 1703"/>
                <a:gd name="T8" fmla="*/ 0 w 63"/>
                <a:gd name="T9" fmla="*/ 1703 h 1703"/>
                <a:gd name="T10" fmla="*/ 2 w 63"/>
                <a:gd name="T11" fmla="*/ 1703 h 1703"/>
                <a:gd name="T12" fmla="*/ 63 w 63"/>
                <a:gd name="T13" fmla="*/ 1703 h 1703"/>
                <a:gd name="T14" fmla="*/ 63 w 63"/>
                <a:gd name="T15" fmla="*/ 32 h 1703"/>
                <a:gd name="T16" fmla="*/ 57 w 63"/>
                <a:gd name="T17" fmla="*/ 16 h 1703"/>
                <a:gd name="T18" fmla="*/ 32 w 63"/>
                <a:gd name="T19" fmla="*/ 0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703">
                  <a:moveTo>
                    <a:pt x="32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0"/>
                    <a:pt x="2" y="22"/>
                    <a:pt x="0" y="29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703"/>
                    <a:pt x="0" y="1703"/>
                    <a:pt x="0" y="1703"/>
                  </a:cubicBezTo>
                  <a:cubicBezTo>
                    <a:pt x="2" y="1703"/>
                    <a:pt x="2" y="1703"/>
                    <a:pt x="2" y="1703"/>
                  </a:cubicBezTo>
                  <a:cubicBezTo>
                    <a:pt x="63" y="1703"/>
                    <a:pt x="63" y="1703"/>
                    <a:pt x="63" y="1703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2" y="24"/>
                    <a:pt x="57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3" name="Freeform 59"/>
            <p:cNvSpPr/>
            <p:nvPr/>
          </p:nvSpPr>
          <p:spPr bwMode="auto">
            <a:xfrm>
              <a:off x="6639990" y="3714572"/>
              <a:ext cx="67999" cy="184472"/>
            </a:xfrm>
            <a:custGeom>
              <a:avLst/>
              <a:gdLst>
                <a:gd name="T0" fmla="*/ 10 w 43"/>
                <a:gd name="T1" fmla="*/ 0 h 116"/>
                <a:gd name="T2" fmla="*/ 0 w 43"/>
                <a:gd name="T3" fmla="*/ 0 h 116"/>
                <a:gd name="T4" fmla="*/ 0 w 43"/>
                <a:gd name="T5" fmla="*/ 116 h 116"/>
                <a:gd name="T6" fmla="*/ 8 w 43"/>
                <a:gd name="T7" fmla="*/ 116 h 116"/>
                <a:gd name="T8" fmla="*/ 43 w 43"/>
                <a:gd name="T9" fmla="*/ 113 h 116"/>
                <a:gd name="T10" fmla="*/ 43 w 43"/>
                <a:gd name="T11" fmla="*/ 113 h 116"/>
                <a:gd name="T12" fmla="*/ 10 w 43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16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" y="116"/>
                    <a:pt x="5" y="116"/>
                    <a:pt x="8" y="116"/>
                  </a:cubicBezTo>
                  <a:cubicBezTo>
                    <a:pt x="19" y="116"/>
                    <a:pt x="31" y="115"/>
                    <a:pt x="43" y="113"/>
                  </a:cubicBezTo>
                  <a:cubicBezTo>
                    <a:pt x="43" y="113"/>
                    <a:pt x="43" y="113"/>
                    <a:pt x="43" y="113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318909" y="2976232"/>
            <a:ext cx="1035243" cy="1079022"/>
            <a:chOff x="4883468" y="2805677"/>
            <a:chExt cx="1130395" cy="1178197"/>
          </a:xfrm>
        </p:grpSpPr>
        <p:sp>
          <p:nvSpPr>
            <p:cNvPr id="239" name="Freeform 75"/>
            <p:cNvSpPr/>
            <p:nvPr/>
          </p:nvSpPr>
          <p:spPr bwMode="auto">
            <a:xfrm>
              <a:off x="4883468" y="2805677"/>
              <a:ext cx="1130395" cy="1178197"/>
            </a:xfrm>
            <a:custGeom>
              <a:avLst/>
              <a:gdLst>
                <a:gd name="T0" fmla="*/ 675 w 710"/>
                <a:gd name="T1" fmla="*/ 271 h 740"/>
                <a:gd name="T2" fmla="*/ 270 w 710"/>
                <a:gd name="T3" fmla="*/ 52 h 740"/>
                <a:gd name="T4" fmla="*/ 52 w 710"/>
                <a:gd name="T5" fmla="*/ 457 h 740"/>
                <a:gd name="T6" fmla="*/ 456 w 710"/>
                <a:gd name="T7" fmla="*/ 676 h 740"/>
                <a:gd name="T8" fmla="*/ 471 w 710"/>
                <a:gd name="T9" fmla="*/ 671 h 740"/>
                <a:gd name="T10" fmla="*/ 628 w 710"/>
                <a:gd name="T11" fmla="*/ 740 h 740"/>
                <a:gd name="T12" fmla="*/ 598 w 710"/>
                <a:gd name="T13" fmla="*/ 589 h 740"/>
                <a:gd name="T14" fmla="*/ 675 w 710"/>
                <a:gd name="T15" fmla="*/ 271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0" h="740">
                  <a:moveTo>
                    <a:pt x="675" y="271"/>
                  </a:moveTo>
                  <a:cubicBezTo>
                    <a:pt x="624" y="98"/>
                    <a:pt x="443" y="0"/>
                    <a:pt x="270" y="52"/>
                  </a:cubicBezTo>
                  <a:cubicBezTo>
                    <a:pt x="98" y="103"/>
                    <a:pt x="0" y="285"/>
                    <a:pt x="52" y="457"/>
                  </a:cubicBezTo>
                  <a:cubicBezTo>
                    <a:pt x="103" y="629"/>
                    <a:pt x="284" y="727"/>
                    <a:pt x="456" y="676"/>
                  </a:cubicBezTo>
                  <a:cubicBezTo>
                    <a:pt x="461" y="674"/>
                    <a:pt x="466" y="673"/>
                    <a:pt x="471" y="671"/>
                  </a:cubicBezTo>
                  <a:cubicBezTo>
                    <a:pt x="628" y="740"/>
                    <a:pt x="628" y="740"/>
                    <a:pt x="628" y="740"/>
                  </a:cubicBezTo>
                  <a:cubicBezTo>
                    <a:pt x="598" y="589"/>
                    <a:pt x="598" y="589"/>
                    <a:pt x="598" y="589"/>
                  </a:cubicBezTo>
                  <a:cubicBezTo>
                    <a:pt x="676" y="508"/>
                    <a:pt x="710" y="387"/>
                    <a:pt x="675" y="27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2" name="Freeform 78"/>
            <p:cNvSpPr>
              <a:spLocks noEditPoints="1"/>
            </p:cNvSpPr>
            <p:nvPr/>
          </p:nvSpPr>
          <p:spPr bwMode="auto">
            <a:xfrm>
              <a:off x="5276649" y="3155770"/>
              <a:ext cx="407993" cy="299599"/>
            </a:xfrm>
            <a:custGeom>
              <a:avLst/>
              <a:gdLst>
                <a:gd name="T0" fmla="*/ 256 w 256"/>
                <a:gd name="T1" fmla="*/ 7 h 188"/>
                <a:gd name="T2" fmla="*/ 249 w 256"/>
                <a:gd name="T3" fmla="*/ 0 h 188"/>
                <a:gd name="T4" fmla="*/ 7 w 256"/>
                <a:gd name="T5" fmla="*/ 0 h 188"/>
                <a:gd name="T6" fmla="*/ 0 w 256"/>
                <a:gd name="T7" fmla="*/ 7 h 188"/>
                <a:gd name="T8" fmla="*/ 0 w 256"/>
                <a:gd name="T9" fmla="*/ 181 h 188"/>
                <a:gd name="T10" fmla="*/ 7 w 256"/>
                <a:gd name="T11" fmla="*/ 188 h 188"/>
                <a:gd name="T12" fmla="*/ 249 w 256"/>
                <a:gd name="T13" fmla="*/ 188 h 188"/>
                <a:gd name="T14" fmla="*/ 256 w 256"/>
                <a:gd name="T15" fmla="*/ 181 h 188"/>
                <a:gd name="T16" fmla="*/ 256 w 256"/>
                <a:gd name="T17" fmla="*/ 7 h 188"/>
                <a:gd name="T18" fmla="*/ 219 w 256"/>
                <a:gd name="T19" fmla="*/ 155 h 188"/>
                <a:gd name="T20" fmla="*/ 214 w 256"/>
                <a:gd name="T21" fmla="*/ 160 h 188"/>
                <a:gd name="T22" fmla="*/ 37 w 256"/>
                <a:gd name="T23" fmla="*/ 160 h 188"/>
                <a:gd name="T24" fmla="*/ 32 w 256"/>
                <a:gd name="T25" fmla="*/ 155 h 188"/>
                <a:gd name="T26" fmla="*/ 32 w 256"/>
                <a:gd name="T27" fmla="*/ 29 h 188"/>
                <a:gd name="T28" fmla="*/ 37 w 256"/>
                <a:gd name="T29" fmla="*/ 24 h 188"/>
                <a:gd name="T30" fmla="*/ 214 w 256"/>
                <a:gd name="T31" fmla="*/ 24 h 188"/>
                <a:gd name="T32" fmla="*/ 219 w 256"/>
                <a:gd name="T33" fmla="*/ 29 h 188"/>
                <a:gd name="T34" fmla="*/ 219 w 256"/>
                <a:gd name="T35" fmla="*/ 15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6" h="188">
                  <a:moveTo>
                    <a:pt x="256" y="7"/>
                  </a:moveTo>
                  <a:cubicBezTo>
                    <a:pt x="256" y="3"/>
                    <a:pt x="253" y="0"/>
                    <a:pt x="24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3" y="188"/>
                    <a:pt x="7" y="188"/>
                  </a:cubicBezTo>
                  <a:cubicBezTo>
                    <a:pt x="249" y="188"/>
                    <a:pt x="249" y="188"/>
                    <a:pt x="249" y="188"/>
                  </a:cubicBezTo>
                  <a:cubicBezTo>
                    <a:pt x="253" y="188"/>
                    <a:pt x="256" y="185"/>
                    <a:pt x="256" y="181"/>
                  </a:cubicBezTo>
                  <a:lnTo>
                    <a:pt x="256" y="7"/>
                  </a:lnTo>
                  <a:close/>
                  <a:moveTo>
                    <a:pt x="219" y="155"/>
                  </a:moveTo>
                  <a:cubicBezTo>
                    <a:pt x="219" y="158"/>
                    <a:pt x="217" y="160"/>
                    <a:pt x="214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4" y="160"/>
                    <a:pt x="32" y="158"/>
                    <a:pt x="32" y="155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6"/>
                    <a:pt x="34" y="24"/>
                    <a:pt x="37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7" y="24"/>
                    <a:pt x="219" y="26"/>
                    <a:pt x="219" y="29"/>
                  </a:cubicBezTo>
                  <a:lnTo>
                    <a:pt x="219" y="15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9"/>
            <p:cNvSpPr>
              <a:spLocks noEditPoints="1"/>
            </p:cNvSpPr>
            <p:nvPr/>
          </p:nvSpPr>
          <p:spPr bwMode="auto">
            <a:xfrm>
              <a:off x="5191145" y="3474220"/>
              <a:ext cx="578999" cy="127245"/>
            </a:xfrm>
            <a:custGeom>
              <a:avLst/>
              <a:gdLst>
                <a:gd name="T0" fmla="*/ 317 w 364"/>
                <a:gd name="T1" fmla="*/ 7 h 80"/>
                <a:gd name="T2" fmla="*/ 310 w 364"/>
                <a:gd name="T3" fmla="*/ 0 h 80"/>
                <a:gd name="T4" fmla="*/ 54 w 364"/>
                <a:gd name="T5" fmla="*/ 0 h 80"/>
                <a:gd name="T6" fmla="*/ 47 w 364"/>
                <a:gd name="T7" fmla="*/ 7 h 80"/>
                <a:gd name="T8" fmla="*/ 0 w 364"/>
                <a:gd name="T9" fmla="*/ 74 h 80"/>
                <a:gd name="T10" fmla="*/ 7 w 364"/>
                <a:gd name="T11" fmla="*/ 80 h 80"/>
                <a:gd name="T12" fmla="*/ 357 w 364"/>
                <a:gd name="T13" fmla="*/ 80 h 80"/>
                <a:gd name="T14" fmla="*/ 364 w 364"/>
                <a:gd name="T15" fmla="*/ 74 h 80"/>
                <a:gd name="T16" fmla="*/ 317 w 364"/>
                <a:gd name="T17" fmla="*/ 7 h 80"/>
                <a:gd name="T18" fmla="*/ 162 w 364"/>
                <a:gd name="T19" fmla="*/ 75 h 80"/>
                <a:gd name="T20" fmla="*/ 162 w 364"/>
                <a:gd name="T21" fmla="*/ 60 h 80"/>
                <a:gd name="T22" fmla="*/ 203 w 364"/>
                <a:gd name="T23" fmla="*/ 60 h 80"/>
                <a:gd name="T24" fmla="*/ 205 w 364"/>
                <a:gd name="T25" fmla="*/ 74 h 80"/>
                <a:gd name="T26" fmla="*/ 162 w 364"/>
                <a:gd name="T27" fmla="*/ 75 h 80"/>
                <a:gd name="T28" fmla="*/ 322 w 364"/>
                <a:gd name="T29" fmla="*/ 56 h 80"/>
                <a:gd name="T30" fmla="*/ 46 w 364"/>
                <a:gd name="T31" fmla="*/ 56 h 80"/>
                <a:gd name="T32" fmla="*/ 41 w 364"/>
                <a:gd name="T33" fmla="*/ 52 h 80"/>
                <a:gd name="T34" fmla="*/ 60 w 364"/>
                <a:gd name="T35" fmla="*/ 12 h 80"/>
                <a:gd name="T36" fmla="*/ 65 w 364"/>
                <a:gd name="T37" fmla="*/ 8 h 80"/>
                <a:gd name="T38" fmla="*/ 299 w 364"/>
                <a:gd name="T39" fmla="*/ 8 h 80"/>
                <a:gd name="T40" fmla="*/ 304 w 364"/>
                <a:gd name="T41" fmla="*/ 11 h 80"/>
                <a:gd name="T42" fmla="*/ 328 w 364"/>
                <a:gd name="T43" fmla="*/ 52 h 80"/>
                <a:gd name="T44" fmla="*/ 322 w 364"/>
                <a:gd name="T4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4" h="80">
                  <a:moveTo>
                    <a:pt x="317" y="7"/>
                  </a:moveTo>
                  <a:cubicBezTo>
                    <a:pt x="317" y="3"/>
                    <a:pt x="314" y="0"/>
                    <a:pt x="310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8"/>
                    <a:pt x="3" y="80"/>
                    <a:pt x="7" y="80"/>
                  </a:cubicBezTo>
                  <a:cubicBezTo>
                    <a:pt x="357" y="80"/>
                    <a:pt x="357" y="80"/>
                    <a:pt x="357" y="80"/>
                  </a:cubicBezTo>
                  <a:cubicBezTo>
                    <a:pt x="361" y="80"/>
                    <a:pt x="364" y="78"/>
                    <a:pt x="364" y="74"/>
                  </a:cubicBezTo>
                  <a:lnTo>
                    <a:pt x="317" y="7"/>
                  </a:lnTo>
                  <a:close/>
                  <a:moveTo>
                    <a:pt x="162" y="75"/>
                  </a:moveTo>
                  <a:cubicBezTo>
                    <a:pt x="162" y="60"/>
                    <a:pt x="162" y="60"/>
                    <a:pt x="162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74"/>
                    <a:pt x="205" y="74"/>
                    <a:pt x="205" y="74"/>
                  </a:cubicBezTo>
                  <a:lnTo>
                    <a:pt x="162" y="75"/>
                  </a:lnTo>
                  <a:close/>
                  <a:moveTo>
                    <a:pt x="322" y="56"/>
                  </a:moveTo>
                  <a:cubicBezTo>
                    <a:pt x="46" y="56"/>
                    <a:pt x="46" y="56"/>
                    <a:pt x="46" y="56"/>
                  </a:cubicBezTo>
                  <a:cubicBezTo>
                    <a:pt x="43" y="56"/>
                    <a:pt x="41" y="54"/>
                    <a:pt x="41" y="5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0"/>
                    <a:pt x="62" y="8"/>
                    <a:pt x="65" y="8"/>
                  </a:cubicBezTo>
                  <a:cubicBezTo>
                    <a:pt x="299" y="8"/>
                    <a:pt x="299" y="8"/>
                    <a:pt x="299" y="8"/>
                  </a:cubicBezTo>
                  <a:cubicBezTo>
                    <a:pt x="301" y="8"/>
                    <a:pt x="304" y="9"/>
                    <a:pt x="304" y="11"/>
                  </a:cubicBezTo>
                  <a:cubicBezTo>
                    <a:pt x="328" y="52"/>
                    <a:pt x="328" y="52"/>
                    <a:pt x="328" y="52"/>
                  </a:cubicBezTo>
                  <a:cubicBezTo>
                    <a:pt x="328" y="54"/>
                    <a:pt x="325" y="56"/>
                    <a:pt x="322" y="5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517446" y="4164392"/>
            <a:ext cx="652961" cy="763948"/>
            <a:chOff x="5100256" y="4103040"/>
            <a:chExt cx="712977" cy="834163"/>
          </a:xfrm>
        </p:grpSpPr>
        <p:sp>
          <p:nvSpPr>
            <p:cNvPr id="233" name="Freeform 69"/>
            <p:cNvSpPr/>
            <p:nvPr/>
          </p:nvSpPr>
          <p:spPr bwMode="auto">
            <a:xfrm>
              <a:off x="5100256" y="4103040"/>
              <a:ext cx="712977" cy="834163"/>
            </a:xfrm>
            <a:custGeom>
              <a:avLst/>
              <a:gdLst>
                <a:gd name="T0" fmla="*/ 448 w 448"/>
                <a:gd name="T1" fmla="*/ 224 h 524"/>
                <a:gd name="T2" fmla="*/ 224 w 448"/>
                <a:gd name="T3" fmla="*/ 0 h 524"/>
                <a:gd name="T4" fmla="*/ 0 w 448"/>
                <a:gd name="T5" fmla="*/ 224 h 524"/>
                <a:gd name="T6" fmla="*/ 224 w 448"/>
                <a:gd name="T7" fmla="*/ 448 h 524"/>
                <a:gd name="T8" fmla="*/ 234 w 448"/>
                <a:gd name="T9" fmla="*/ 448 h 524"/>
                <a:gd name="T10" fmla="*/ 324 w 448"/>
                <a:gd name="T11" fmla="*/ 524 h 524"/>
                <a:gd name="T12" fmla="*/ 334 w 448"/>
                <a:gd name="T13" fmla="*/ 419 h 524"/>
                <a:gd name="T14" fmla="*/ 448 w 448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524">
                  <a:moveTo>
                    <a:pt x="448" y="224"/>
                  </a:moveTo>
                  <a:cubicBezTo>
                    <a:pt x="448" y="100"/>
                    <a:pt x="348" y="0"/>
                    <a:pt x="224" y="0"/>
                  </a:cubicBezTo>
                  <a:cubicBezTo>
                    <a:pt x="100" y="0"/>
                    <a:pt x="0" y="100"/>
                    <a:pt x="0" y="224"/>
                  </a:cubicBezTo>
                  <a:cubicBezTo>
                    <a:pt x="0" y="347"/>
                    <a:pt x="100" y="448"/>
                    <a:pt x="224" y="448"/>
                  </a:cubicBezTo>
                  <a:cubicBezTo>
                    <a:pt x="227" y="448"/>
                    <a:pt x="231" y="448"/>
                    <a:pt x="234" y="448"/>
                  </a:cubicBezTo>
                  <a:cubicBezTo>
                    <a:pt x="324" y="524"/>
                    <a:pt x="324" y="524"/>
                    <a:pt x="324" y="524"/>
                  </a:cubicBezTo>
                  <a:cubicBezTo>
                    <a:pt x="334" y="419"/>
                    <a:pt x="334" y="419"/>
                    <a:pt x="334" y="419"/>
                  </a:cubicBezTo>
                  <a:cubicBezTo>
                    <a:pt x="402" y="380"/>
                    <a:pt x="448" y="307"/>
                    <a:pt x="448" y="2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80"/>
            <p:cNvSpPr/>
            <p:nvPr/>
          </p:nvSpPr>
          <p:spPr bwMode="auto">
            <a:xfrm>
              <a:off x="5361479" y="4274720"/>
              <a:ext cx="205343" cy="388468"/>
            </a:xfrm>
            <a:custGeom>
              <a:avLst/>
              <a:gdLst>
                <a:gd name="T0" fmla="*/ 8 w 129"/>
                <a:gd name="T1" fmla="*/ 244 h 244"/>
                <a:gd name="T2" fmla="*/ 8 w 129"/>
                <a:gd name="T3" fmla="*/ 244 h 244"/>
                <a:gd name="T4" fmla="*/ 0 w 129"/>
                <a:gd name="T5" fmla="*/ 236 h 244"/>
                <a:gd name="T6" fmla="*/ 67 w 129"/>
                <a:gd name="T7" fmla="*/ 163 h 244"/>
                <a:gd name="T8" fmla="*/ 112 w 129"/>
                <a:gd name="T9" fmla="*/ 119 h 244"/>
                <a:gd name="T10" fmla="*/ 64 w 129"/>
                <a:gd name="T11" fmla="*/ 75 h 244"/>
                <a:gd name="T12" fmla="*/ 3 w 129"/>
                <a:gd name="T13" fmla="*/ 7 h 244"/>
                <a:gd name="T14" fmla="*/ 12 w 129"/>
                <a:gd name="T15" fmla="*/ 0 h 244"/>
                <a:gd name="T16" fmla="*/ 19 w 129"/>
                <a:gd name="T17" fmla="*/ 9 h 244"/>
                <a:gd name="T18" fmla="*/ 71 w 129"/>
                <a:gd name="T19" fmla="*/ 61 h 244"/>
                <a:gd name="T20" fmla="*/ 127 w 129"/>
                <a:gd name="T21" fmla="*/ 119 h 244"/>
                <a:gd name="T22" fmla="*/ 72 w 129"/>
                <a:gd name="T23" fmla="*/ 178 h 244"/>
                <a:gd name="T24" fmla="*/ 16 w 129"/>
                <a:gd name="T25" fmla="*/ 237 h 244"/>
                <a:gd name="T26" fmla="*/ 8 w 129"/>
                <a:gd name="T2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9" h="244">
                  <a:moveTo>
                    <a:pt x="8" y="244"/>
                  </a:moveTo>
                  <a:cubicBezTo>
                    <a:pt x="8" y="244"/>
                    <a:pt x="8" y="244"/>
                    <a:pt x="8" y="244"/>
                  </a:cubicBezTo>
                  <a:cubicBezTo>
                    <a:pt x="3" y="244"/>
                    <a:pt x="0" y="240"/>
                    <a:pt x="0" y="236"/>
                  </a:cubicBezTo>
                  <a:cubicBezTo>
                    <a:pt x="4" y="186"/>
                    <a:pt x="39" y="174"/>
                    <a:pt x="67" y="163"/>
                  </a:cubicBezTo>
                  <a:cubicBezTo>
                    <a:pt x="95" y="153"/>
                    <a:pt x="112" y="146"/>
                    <a:pt x="112" y="119"/>
                  </a:cubicBezTo>
                  <a:cubicBezTo>
                    <a:pt x="113" y="98"/>
                    <a:pt x="94" y="88"/>
                    <a:pt x="64" y="75"/>
                  </a:cubicBezTo>
                  <a:cubicBezTo>
                    <a:pt x="34" y="63"/>
                    <a:pt x="0" y="48"/>
                    <a:pt x="3" y="7"/>
                  </a:cubicBezTo>
                  <a:cubicBezTo>
                    <a:pt x="4" y="3"/>
                    <a:pt x="8" y="0"/>
                    <a:pt x="12" y="0"/>
                  </a:cubicBezTo>
                  <a:cubicBezTo>
                    <a:pt x="16" y="0"/>
                    <a:pt x="20" y="4"/>
                    <a:pt x="19" y="9"/>
                  </a:cubicBezTo>
                  <a:cubicBezTo>
                    <a:pt x="17" y="36"/>
                    <a:pt x="37" y="46"/>
                    <a:pt x="71" y="61"/>
                  </a:cubicBezTo>
                  <a:cubicBezTo>
                    <a:pt x="98" y="73"/>
                    <a:pt x="129" y="86"/>
                    <a:pt x="127" y="119"/>
                  </a:cubicBezTo>
                  <a:cubicBezTo>
                    <a:pt x="127" y="158"/>
                    <a:pt x="98" y="169"/>
                    <a:pt x="72" y="178"/>
                  </a:cubicBezTo>
                  <a:cubicBezTo>
                    <a:pt x="45" y="188"/>
                    <a:pt x="19" y="198"/>
                    <a:pt x="16" y="237"/>
                  </a:cubicBezTo>
                  <a:cubicBezTo>
                    <a:pt x="16" y="241"/>
                    <a:pt x="12" y="244"/>
                    <a:pt x="8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81"/>
            <p:cNvSpPr/>
            <p:nvPr/>
          </p:nvSpPr>
          <p:spPr bwMode="auto">
            <a:xfrm>
              <a:off x="5359459" y="4274720"/>
              <a:ext cx="205343" cy="388468"/>
            </a:xfrm>
            <a:custGeom>
              <a:avLst/>
              <a:gdLst>
                <a:gd name="T0" fmla="*/ 121 w 129"/>
                <a:gd name="T1" fmla="*/ 244 h 244"/>
                <a:gd name="T2" fmla="*/ 113 w 129"/>
                <a:gd name="T3" fmla="*/ 237 h 244"/>
                <a:gd name="T4" fmla="*/ 57 w 129"/>
                <a:gd name="T5" fmla="*/ 178 h 244"/>
                <a:gd name="T6" fmla="*/ 1 w 129"/>
                <a:gd name="T7" fmla="*/ 119 h 244"/>
                <a:gd name="T8" fmla="*/ 58 w 129"/>
                <a:gd name="T9" fmla="*/ 61 h 244"/>
                <a:gd name="T10" fmla="*/ 110 w 129"/>
                <a:gd name="T11" fmla="*/ 9 h 244"/>
                <a:gd name="T12" fmla="*/ 117 w 129"/>
                <a:gd name="T13" fmla="*/ 0 h 244"/>
                <a:gd name="T14" fmla="*/ 126 w 129"/>
                <a:gd name="T15" fmla="*/ 7 h 244"/>
                <a:gd name="T16" fmla="*/ 64 w 129"/>
                <a:gd name="T17" fmla="*/ 75 h 244"/>
                <a:gd name="T18" fmla="*/ 17 w 129"/>
                <a:gd name="T19" fmla="*/ 119 h 244"/>
                <a:gd name="T20" fmla="*/ 62 w 129"/>
                <a:gd name="T21" fmla="*/ 163 h 244"/>
                <a:gd name="T22" fmla="*/ 129 w 129"/>
                <a:gd name="T23" fmla="*/ 236 h 244"/>
                <a:gd name="T24" fmla="*/ 121 w 129"/>
                <a:gd name="T25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244">
                  <a:moveTo>
                    <a:pt x="121" y="244"/>
                  </a:moveTo>
                  <a:cubicBezTo>
                    <a:pt x="116" y="244"/>
                    <a:pt x="113" y="241"/>
                    <a:pt x="113" y="237"/>
                  </a:cubicBezTo>
                  <a:cubicBezTo>
                    <a:pt x="110" y="198"/>
                    <a:pt x="84" y="188"/>
                    <a:pt x="57" y="178"/>
                  </a:cubicBezTo>
                  <a:cubicBezTo>
                    <a:pt x="31" y="169"/>
                    <a:pt x="1" y="158"/>
                    <a:pt x="1" y="119"/>
                  </a:cubicBezTo>
                  <a:cubicBezTo>
                    <a:pt x="0" y="86"/>
                    <a:pt x="31" y="73"/>
                    <a:pt x="58" y="61"/>
                  </a:cubicBezTo>
                  <a:cubicBezTo>
                    <a:pt x="92" y="46"/>
                    <a:pt x="112" y="36"/>
                    <a:pt x="110" y="9"/>
                  </a:cubicBezTo>
                  <a:cubicBezTo>
                    <a:pt x="109" y="4"/>
                    <a:pt x="113" y="0"/>
                    <a:pt x="117" y="0"/>
                  </a:cubicBezTo>
                  <a:cubicBezTo>
                    <a:pt x="121" y="0"/>
                    <a:pt x="125" y="3"/>
                    <a:pt x="126" y="7"/>
                  </a:cubicBezTo>
                  <a:cubicBezTo>
                    <a:pt x="129" y="48"/>
                    <a:pt x="95" y="63"/>
                    <a:pt x="64" y="75"/>
                  </a:cubicBezTo>
                  <a:cubicBezTo>
                    <a:pt x="34" y="88"/>
                    <a:pt x="16" y="98"/>
                    <a:pt x="17" y="119"/>
                  </a:cubicBezTo>
                  <a:cubicBezTo>
                    <a:pt x="17" y="146"/>
                    <a:pt x="34" y="153"/>
                    <a:pt x="62" y="163"/>
                  </a:cubicBezTo>
                  <a:cubicBezTo>
                    <a:pt x="90" y="174"/>
                    <a:pt x="125" y="186"/>
                    <a:pt x="129" y="236"/>
                  </a:cubicBezTo>
                  <a:cubicBezTo>
                    <a:pt x="129" y="240"/>
                    <a:pt x="126" y="244"/>
                    <a:pt x="121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82"/>
            <p:cNvSpPr/>
            <p:nvPr/>
          </p:nvSpPr>
          <p:spPr bwMode="auto">
            <a:xfrm>
              <a:off x="5407260" y="4301650"/>
              <a:ext cx="116473" cy="19524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83"/>
            <p:cNvSpPr/>
            <p:nvPr/>
          </p:nvSpPr>
          <p:spPr bwMode="auto">
            <a:xfrm>
              <a:off x="5407260" y="4614041"/>
              <a:ext cx="116473" cy="12792"/>
            </a:xfrm>
            <a:custGeom>
              <a:avLst/>
              <a:gdLst>
                <a:gd name="T0" fmla="*/ 68 w 73"/>
                <a:gd name="T1" fmla="*/ 8 h 8"/>
                <a:gd name="T2" fmla="*/ 5 w 73"/>
                <a:gd name="T3" fmla="*/ 8 h 8"/>
                <a:gd name="T4" fmla="*/ 0 w 73"/>
                <a:gd name="T5" fmla="*/ 4 h 8"/>
                <a:gd name="T6" fmla="*/ 5 w 73"/>
                <a:gd name="T7" fmla="*/ 0 h 8"/>
                <a:gd name="T8" fmla="*/ 68 w 73"/>
                <a:gd name="T9" fmla="*/ 0 h 8"/>
                <a:gd name="T10" fmla="*/ 73 w 73"/>
                <a:gd name="T11" fmla="*/ 4 h 8"/>
                <a:gd name="T12" fmla="*/ 68 w 7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8">
                  <a:moveTo>
                    <a:pt x="68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1"/>
                    <a:pt x="73" y="4"/>
                  </a:cubicBezTo>
                  <a:cubicBezTo>
                    <a:pt x="73" y="7"/>
                    <a:pt x="71" y="8"/>
                    <a:pt x="68" y="8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8" name="Freeform 84"/>
            <p:cNvSpPr/>
            <p:nvPr/>
          </p:nvSpPr>
          <p:spPr bwMode="auto">
            <a:xfrm>
              <a:off x="5407260" y="4429569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9" name="Freeform 85"/>
            <p:cNvSpPr/>
            <p:nvPr/>
          </p:nvSpPr>
          <p:spPr bwMode="auto">
            <a:xfrm>
              <a:off x="5407260" y="4474003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213054" y="2630944"/>
            <a:ext cx="1210354" cy="1294210"/>
            <a:chOff x="6951707" y="2428654"/>
            <a:chExt cx="1321600" cy="1413163"/>
          </a:xfrm>
        </p:grpSpPr>
        <p:sp>
          <p:nvSpPr>
            <p:cNvPr id="241" name="Freeform 77"/>
            <p:cNvSpPr/>
            <p:nvPr/>
          </p:nvSpPr>
          <p:spPr bwMode="auto">
            <a:xfrm>
              <a:off x="6951707" y="2428654"/>
              <a:ext cx="1321600" cy="1413163"/>
            </a:xfrm>
            <a:custGeom>
              <a:avLst/>
              <a:gdLst>
                <a:gd name="T0" fmla="*/ 492 w 830"/>
                <a:gd name="T1" fmla="*/ 46 h 888"/>
                <a:gd name="T2" fmla="*/ 32 w 830"/>
                <a:gd name="T3" fmla="*/ 338 h 888"/>
                <a:gd name="T4" fmla="*/ 149 w 830"/>
                <a:gd name="T5" fmla="*/ 708 h 888"/>
                <a:gd name="T6" fmla="*/ 126 w 830"/>
                <a:gd name="T7" fmla="*/ 888 h 888"/>
                <a:gd name="T8" fmla="*/ 306 w 830"/>
                <a:gd name="T9" fmla="*/ 793 h 888"/>
                <a:gd name="T10" fmla="*/ 323 w 830"/>
                <a:gd name="T11" fmla="*/ 798 h 888"/>
                <a:gd name="T12" fmla="*/ 783 w 830"/>
                <a:gd name="T13" fmla="*/ 506 h 888"/>
                <a:gd name="T14" fmla="*/ 492 w 830"/>
                <a:gd name="T15" fmla="*/ 46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0" h="888">
                  <a:moveTo>
                    <a:pt x="492" y="46"/>
                  </a:moveTo>
                  <a:cubicBezTo>
                    <a:pt x="284" y="0"/>
                    <a:pt x="78" y="130"/>
                    <a:pt x="32" y="338"/>
                  </a:cubicBezTo>
                  <a:cubicBezTo>
                    <a:pt x="0" y="478"/>
                    <a:pt x="50" y="618"/>
                    <a:pt x="149" y="708"/>
                  </a:cubicBezTo>
                  <a:cubicBezTo>
                    <a:pt x="126" y="888"/>
                    <a:pt x="126" y="888"/>
                    <a:pt x="126" y="888"/>
                  </a:cubicBezTo>
                  <a:cubicBezTo>
                    <a:pt x="306" y="793"/>
                    <a:pt x="306" y="793"/>
                    <a:pt x="306" y="793"/>
                  </a:cubicBezTo>
                  <a:cubicBezTo>
                    <a:pt x="312" y="795"/>
                    <a:pt x="317" y="796"/>
                    <a:pt x="323" y="798"/>
                  </a:cubicBezTo>
                  <a:cubicBezTo>
                    <a:pt x="531" y="844"/>
                    <a:pt x="737" y="714"/>
                    <a:pt x="783" y="506"/>
                  </a:cubicBezTo>
                  <a:cubicBezTo>
                    <a:pt x="830" y="299"/>
                    <a:pt x="699" y="93"/>
                    <a:pt x="492" y="4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86"/>
            <p:cNvSpPr/>
            <p:nvPr/>
          </p:nvSpPr>
          <p:spPr bwMode="auto">
            <a:xfrm>
              <a:off x="7359700" y="2754510"/>
              <a:ext cx="493496" cy="681334"/>
            </a:xfrm>
            <a:custGeom>
              <a:avLst/>
              <a:gdLst>
                <a:gd name="T0" fmla="*/ 200 w 310"/>
                <a:gd name="T1" fmla="*/ 39 h 428"/>
                <a:gd name="T2" fmla="*/ 205 w 310"/>
                <a:gd name="T3" fmla="*/ 40 h 428"/>
                <a:gd name="T4" fmla="*/ 215 w 310"/>
                <a:gd name="T5" fmla="*/ 23 h 428"/>
                <a:gd name="T6" fmla="*/ 206 w 310"/>
                <a:gd name="T7" fmla="*/ 5 h 428"/>
                <a:gd name="T8" fmla="*/ 196 w 310"/>
                <a:gd name="T9" fmla="*/ 9 h 428"/>
                <a:gd name="T10" fmla="*/ 123 w 310"/>
                <a:gd name="T11" fmla="*/ 0 h 428"/>
                <a:gd name="T12" fmla="*/ 97 w 310"/>
                <a:gd name="T13" fmla="*/ 11 h 428"/>
                <a:gd name="T14" fmla="*/ 104 w 310"/>
                <a:gd name="T15" fmla="*/ 17 h 428"/>
                <a:gd name="T16" fmla="*/ 99 w 310"/>
                <a:gd name="T17" fmla="*/ 35 h 428"/>
                <a:gd name="T18" fmla="*/ 120 w 310"/>
                <a:gd name="T19" fmla="*/ 38 h 428"/>
                <a:gd name="T20" fmla="*/ 120 w 310"/>
                <a:gd name="T21" fmla="*/ 182 h 428"/>
                <a:gd name="T22" fmla="*/ 13 w 310"/>
                <a:gd name="T23" fmla="*/ 347 h 428"/>
                <a:gd name="T24" fmla="*/ 3 w 310"/>
                <a:gd name="T25" fmla="*/ 399 h 428"/>
                <a:gd name="T26" fmla="*/ 89 w 310"/>
                <a:gd name="T27" fmla="*/ 426 h 428"/>
                <a:gd name="T28" fmla="*/ 286 w 310"/>
                <a:gd name="T29" fmla="*/ 414 h 428"/>
                <a:gd name="T30" fmla="*/ 310 w 310"/>
                <a:gd name="T31" fmla="*/ 388 h 428"/>
                <a:gd name="T32" fmla="*/ 199 w 310"/>
                <a:gd name="T33" fmla="*/ 178 h 428"/>
                <a:gd name="T34" fmla="*/ 192 w 310"/>
                <a:gd name="T35" fmla="*/ 182 h 428"/>
                <a:gd name="T36" fmla="*/ 284 w 310"/>
                <a:gd name="T37" fmla="*/ 354 h 428"/>
                <a:gd name="T38" fmla="*/ 293 w 310"/>
                <a:gd name="T39" fmla="*/ 391 h 428"/>
                <a:gd name="T40" fmla="*/ 219 w 310"/>
                <a:gd name="T41" fmla="*/ 410 h 428"/>
                <a:gd name="T42" fmla="*/ 29 w 310"/>
                <a:gd name="T43" fmla="*/ 399 h 428"/>
                <a:gd name="T44" fmla="*/ 16 w 310"/>
                <a:gd name="T45" fmla="*/ 388 h 428"/>
                <a:gd name="T46" fmla="*/ 81 w 310"/>
                <a:gd name="T47" fmla="*/ 260 h 428"/>
                <a:gd name="T48" fmla="*/ 128 w 310"/>
                <a:gd name="T49" fmla="*/ 38 h 428"/>
                <a:gd name="T50" fmla="*/ 121 w 310"/>
                <a:gd name="T51" fmla="*/ 30 h 428"/>
                <a:gd name="T52" fmla="*/ 121 w 310"/>
                <a:gd name="T53" fmla="*/ 30 h 428"/>
                <a:gd name="T54" fmla="*/ 112 w 310"/>
                <a:gd name="T55" fmla="*/ 25 h 428"/>
                <a:gd name="T56" fmla="*/ 112 w 310"/>
                <a:gd name="T57" fmla="*/ 17 h 428"/>
                <a:gd name="T58" fmla="*/ 112 w 310"/>
                <a:gd name="T59" fmla="*/ 18 h 428"/>
                <a:gd name="T60" fmla="*/ 112 w 310"/>
                <a:gd name="T61" fmla="*/ 18 h 428"/>
                <a:gd name="T62" fmla="*/ 112 w 310"/>
                <a:gd name="T63" fmla="*/ 18 h 428"/>
                <a:gd name="T64" fmla="*/ 111 w 310"/>
                <a:gd name="T65" fmla="*/ 18 h 428"/>
                <a:gd name="T66" fmla="*/ 111 w 310"/>
                <a:gd name="T67" fmla="*/ 18 h 428"/>
                <a:gd name="T68" fmla="*/ 117 w 310"/>
                <a:gd name="T69" fmla="*/ 16 h 428"/>
                <a:gd name="T70" fmla="*/ 122 w 310"/>
                <a:gd name="T71" fmla="*/ 16 h 428"/>
                <a:gd name="T72" fmla="*/ 196 w 310"/>
                <a:gd name="T73" fmla="*/ 14 h 428"/>
                <a:gd name="T74" fmla="*/ 196 w 310"/>
                <a:gd name="T75" fmla="*/ 14 h 428"/>
                <a:gd name="T76" fmla="*/ 195 w 310"/>
                <a:gd name="T77" fmla="*/ 17 h 428"/>
                <a:gd name="T78" fmla="*/ 195 w 310"/>
                <a:gd name="T79" fmla="*/ 17 h 428"/>
                <a:gd name="T80" fmla="*/ 199 w 310"/>
                <a:gd name="T81" fmla="*/ 23 h 428"/>
                <a:gd name="T82" fmla="*/ 200 w 310"/>
                <a:gd name="T83" fmla="*/ 25 h 428"/>
                <a:gd name="T84" fmla="*/ 200 w 310"/>
                <a:gd name="T85" fmla="*/ 25 h 428"/>
                <a:gd name="T86" fmla="*/ 207 w 310"/>
                <a:gd name="T87" fmla="*/ 23 h 428"/>
                <a:gd name="T88" fmla="*/ 200 w 310"/>
                <a:gd name="T89" fmla="*/ 22 h 428"/>
                <a:gd name="T90" fmla="*/ 200 w 310"/>
                <a:gd name="T91" fmla="*/ 22 h 428"/>
                <a:gd name="T92" fmla="*/ 200 w 310"/>
                <a:gd name="T93" fmla="*/ 22 h 428"/>
                <a:gd name="T94" fmla="*/ 200 w 310"/>
                <a:gd name="T95" fmla="*/ 22 h 428"/>
                <a:gd name="T96" fmla="*/ 200 w 310"/>
                <a:gd name="T97" fmla="*/ 22 h 428"/>
                <a:gd name="T98" fmla="*/ 192 w 310"/>
                <a:gd name="T99" fmla="*/ 29 h 428"/>
                <a:gd name="T100" fmla="*/ 188 w 310"/>
                <a:gd name="T101" fmla="*/ 32 h 428"/>
                <a:gd name="T102" fmla="*/ 188 w 310"/>
                <a:gd name="T103" fmla="*/ 32 h 428"/>
                <a:gd name="T104" fmla="*/ 188 w 310"/>
                <a:gd name="T105" fmla="*/ 32 h 428"/>
                <a:gd name="T106" fmla="*/ 185 w 310"/>
                <a:gd name="T107" fmla="*/ 187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10" h="428">
                  <a:moveTo>
                    <a:pt x="192" y="182"/>
                  </a:moveTo>
                  <a:cubicBezTo>
                    <a:pt x="200" y="182"/>
                    <a:pt x="200" y="182"/>
                    <a:pt x="200" y="182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192" y="39"/>
                    <a:pt x="192" y="39"/>
                    <a:pt x="192" y="39"/>
                  </a:cubicBezTo>
                  <a:cubicBezTo>
                    <a:pt x="196" y="46"/>
                    <a:pt x="196" y="46"/>
                    <a:pt x="196" y="46"/>
                  </a:cubicBezTo>
                  <a:cubicBezTo>
                    <a:pt x="196" y="45"/>
                    <a:pt x="200" y="43"/>
                    <a:pt x="205" y="40"/>
                  </a:cubicBezTo>
                  <a:cubicBezTo>
                    <a:pt x="207" y="38"/>
                    <a:pt x="209" y="36"/>
                    <a:pt x="211" y="34"/>
                  </a:cubicBezTo>
                  <a:cubicBezTo>
                    <a:pt x="212" y="32"/>
                    <a:pt x="213" y="31"/>
                    <a:pt x="214" y="29"/>
                  </a:cubicBezTo>
                  <a:cubicBezTo>
                    <a:pt x="215" y="28"/>
                    <a:pt x="215" y="25"/>
                    <a:pt x="215" y="23"/>
                  </a:cubicBezTo>
                  <a:cubicBezTo>
                    <a:pt x="215" y="22"/>
                    <a:pt x="215" y="22"/>
                    <a:pt x="215" y="21"/>
                  </a:cubicBezTo>
                  <a:cubicBezTo>
                    <a:pt x="215" y="21"/>
                    <a:pt x="214" y="17"/>
                    <a:pt x="211" y="12"/>
                  </a:cubicBezTo>
                  <a:cubicBezTo>
                    <a:pt x="210" y="10"/>
                    <a:pt x="209" y="7"/>
                    <a:pt x="206" y="5"/>
                  </a:cubicBezTo>
                  <a:cubicBezTo>
                    <a:pt x="205" y="4"/>
                    <a:pt x="204" y="3"/>
                    <a:pt x="202" y="2"/>
                  </a:cubicBezTo>
                  <a:cubicBezTo>
                    <a:pt x="200" y="1"/>
                    <a:pt x="198" y="1"/>
                    <a:pt x="196" y="1"/>
                  </a:cubicBezTo>
                  <a:cubicBezTo>
                    <a:pt x="196" y="9"/>
                    <a:pt x="196" y="9"/>
                    <a:pt x="196" y="9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18" y="0"/>
                    <a:pt x="113" y="0"/>
                    <a:pt x="108" y="2"/>
                  </a:cubicBezTo>
                  <a:cubicBezTo>
                    <a:pt x="105" y="3"/>
                    <a:pt x="103" y="4"/>
                    <a:pt x="100" y="7"/>
                  </a:cubicBezTo>
                  <a:cubicBezTo>
                    <a:pt x="99" y="8"/>
                    <a:pt x="98" y="9"/>
                    <a:pt x="97" y="11"/>
                  </a:cubicBezTo>
                  <a:cubicBezTo>
                    <a:pt x="96" y="13"/>
                    <a:pt x="96" y="15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7"/>
                    <a:pt x="95" y="20"/>
                    <a:pt x="95" y="22"/>
                  </a:cubicBezTo>
                  <a:cubicBezTo>
                    <a:pt x="95" y="27"/>
                    <a:pt x="97" y="31"/>
                    <a:pt x="99" y="35"/>
                  </a:cubicBezTo>
                  <a:cubicBezTo>
                    <a:pt x="103" y="40"/>
                    <a:pt x="108" y="43"/>
                    <a:pt x="112" y="44"/>
                  </a:cubicBezTo>
                  <a:cubicBezTo>
                    <a:pt x="116" y="46"/>
                    <a:pt x="118" y="46"/>
                    <a:pt x="119" y="46"/>
                  </a:cubicBezTo>
                  <a:cubicBezTo>
                    <a:pt x="120" y="38"/>
                    <a:pt x="120" y="38"/>
                    <a:pt x="120" y="38"/>
                  </a:cubicBezTo>
                  <a:cubicBezTo>
                    <a:pt x="112" y="38"/>
                    <a:pt x="112" y="38"/>
                    <a:pt x="112" y="38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20" y="182"/>
                    <a:pt x="120" y="182"/>
                    <a:pt x="120" y="182"/>
                  </a:cubicBezTo>
                  <a:cubicBezTo>
                    <a:pt x="113" y="178"/>
                    <a:pt x="113" y="178"/>
                    <a:pt x="113" y="178"/>
                  </a:cubicBezTo>
                  <a:cubicBezTo>
                    <a:pt x="93" y="210"/>
                    <a:pt x="65" y="253"/>
                    <a:pt x="42" y="292"/>
                  </a:cubicBezTo>
                  <a:cubicBezTo>
                    <a:pt x="30" y="312"/>
                    <a:pt x="20" y="331"/>
                    <a:pt x="13" y="347"/>
                  </a:cubicBezTo>
                  <a:cubicBezTo>
                    <a:pt x="9" y="355"/>
                    <a:pt x="6" y="363"/>
                    <a:pt x="4" y="370"/>
                  </a:cubicBezTo>
                  <a:cubicBezTo>
                    <a:pt x="2" y="376"/>
                    <a:pt x="0" y="382"/>
                    <a:pt x="0" y="388"/>
                  </a:cubicBezTo>
                  <a:cubicBezTo>
                    <a:pt x="0" y="392"/>
                    <a:pt x="1" y="396"/>
                    <a:pt x="3" y="399"/>
                  </a:cubicBezTo>
                  <a:cubicBezTo>
                    <a:pt x="5" y="403"/>
                    <a:pt x="8" y="406"/>
                    <a:pt x="11" y="408"/>
                  </a:cubicBezTo>
                  <a:cubicBezTo>
                    <a:pt x="18" y="412"/>
                    <a:pt x="26" y="415"/>
                    <a:pt x="36" y="417"/>
                  </a:cubicBezTo>
                  <a:cubicBezTo>
                    <a:pt x="50" y="421"/>
                    <a:pt x="69" y="424"/>
                    <a:pt x="89" y="426"/>
                  </a:cubicBezTo>
                  <a:cubicBezTo>
                    <a:pt x="110" y="427"/>
                    <a:pt x="132" y="428"/>
                    <a:pt x="155" y="428"/>
                  </a:cubicBezTo>
                  <a:cubicBezTo>
                    <a:pt x="189" y="428"/>
                    <a:pt x="224" y="426"/>
                    <a:pt x="251" y="422"/>
                  </a:cubicBezTo>
                  <a:cubicBezTo>
                    <a:pt x="265" y="420"/>
                    <a:pt x="277" y="417"/>
                    <a:pt x="286" y="414"/>
                  </a:cubicBezTo>
                  <a:cubicBezTo>
                    <a:pt x="291" y="412"/>
                    <a:pt x="295" y="410"/>
                    <a:pt x="299" y="408"/>
                  </a:cubicBezTo>
                  <a:cubicBezTo>
                    <a:pt x="302" y="406"/>
                    <a:pt x="305" y="403"/>
                    <a:pt x="307" y="399"/>
                  </a:cubicBezTo>
                  <a:cubicBezTo>
                    <a:pt x="309" y="396"/>
                    <a:pt x="310" y="392"/>
                    <a:pt x="310" y="388"/>
                  </a:cubicBezTo>
                  <a:cubicBezTo>
                    <a:pt x="310" y="383"/>
                    <a:pt x="309" y="377"/>
                    <a:pt x="307" y="370"/>
                  </a:cubicBezTo>
                  <a:cubicBezTo>
                    <a:pt x="303" y="358"/>
                    <a:pt x="297" y="344"/>
                    <a:pt x="289" y="329"/>
                  </a:cubicBezTo>
                  <a:cubicBezTo>
                    <a:pt x="266" y="282"/>
                    <a:pt x="228" y="222"/>
                    <a:pt x="199" y="178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200" y="182"/>
                    <a:pt x="200" y="182"/>
                    <a:pt x="200" y="182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185" y="187"/>
                    <a:pt x="185" y="187"/>
                    <a:pt x="185" y="187"/>
                  </a:cubicBezTo>
                  <a:cubicBezTo>
                    <a:pt x="207" y="220"/>
                    <a:pt x="235" y="263"/>
                    <a:pt x="257" y="301"/>
                  </a:cubicBezTo>
                  <a:cubicBezTo>
                    <a:pt x="267" y="321"/>
                    <a:pt x="277" y="339"/>
                    <a:pt x="284" y="354"/>
                  </a:cubicBezTo>
                  <a:cubicBezTo>
                    <a:pt x="287" y="362"/>
                    <a:pt x="290" y="369"/>
                    <a:pt x="291" y="375"/>
                  </a:cubicBezTo>
                  <a:cubicBezTo>
                    <a:pt x="293" y="381"/>
                    <a:pt x="294" y="385"/>
                    <a:pt x="294" y="388"/>
                  </a:cubicBezTo>
                  <a:cubicBezTo>
                    <a:pt x="294" y="390"/>
                    <a:pt x="293" y="391"/>
                    <a:pt x="293" y="391"/>
                  </a:cubicBezTo>
                  <a:cubicBezTo>
                    <a:pt x="293" y="392"/>
                    <a:pt x="292" y="393"/>
                    <a:pt x="290" y="394"/>
                  </a:cubicBezTo>
                  <a:cubicBezTo>
                    <a:pt x="286" y="397"/>
                    <a:pt x="279" y="400"/>
                    <a:pt x="270" y="402"/>
                  </a:cubicBezTo>
                  <a:cubicBezTo>
                    <a:pt x="257" y="405"/>
                    <a:pt x="239" y="408"/>
                    <a:pt x="219" y="410"/>
                  </a:cubicBezTo>
                  <a:cubicBezTo>
                    <a:pt x="199" y="411"/>
                    <a:pt x="177" y="412"/>
                    <a:pt x="155" y="412"/>
                  </a:cubicBezTo>
                  <a:cubicBezTo>
                    <a:pt x="121" y="412"/>
                    <a:pt x="88" y="410"/>
                    <a:pt x="62" y="406"/>
                  </a:cubicBezTo>
                  <a:cubicBezTo>
                    <a:pt x="48" y="404"/>
                    <a:pt x="37" y="402"/>
                    <a:pt x="29" y="399"/>
                  </a:cubicBezTo>
                  <a:cubicBezTo>
                    <a:pt x="25" y="397"/>
                    <a:pt x="22" y="396"/>
                    <a:pt x="20" y="394"/>
                  </a:cubicBezTo>
                  <a:cubicBezTo>
                    <a:pt x="18" y="393"/>
                    <a:pt x="17" y="392"/>
                    <a:pt x="17" y="391"/>
                  </a:cubicBezTo>
                  <a:cubicBezTo>
                    <a:pt x="17" y="391"/>
                    <a:pt x="16" y="390"/>
                    <a:pt x="16" y="388"/>
                  </a:cubicBezTo>
                  <a:cubicBezTo>
                    <a:pt x="16" y="385"/>
                    <a:pt x="17" y="380"/>
                    <a:pt x="19" y="374"/>
                  </a:cubicBezTo>
                  <a:cubicBezTo>
                    <a:pt x="22" y="364"/>
                    <a:pt x="28" y="350"/>
                    <a:pt x="36" y="335"/>
                  </a:cubicBezTo>
                  <a:cubicBezTo>
                    <a:pt x="48" y="312"/>
                    <a:pt x="64" y="286"/>
                    <a:pt x="81" y="260"/>
                  </a:cubicBezTo>
                  <a:cubicBezTo>
                    <a:pt x="97" y="233"/>
                    <a:pt x="113" y="208"/>
                    <a:pt x="127" y="186"/>
                  </a:cubicBezTo>
                  <a:cubicBezTo>
                    <a:pt x="128" y="185"/>
                    <a:pt x="128" y="184"/>
                    <a:pt x="128" y="182"/>
                  </a:cubicBezTo>
                  <a:cubicBezTo>
                    <a:pt x="128" y="38"/>
                    <a:pt x="128" y="38"/>
                    <a:pt x="128" y="38"/>
                  </a:cubicBezTo>
                  <a:cubicBezTo>
                    <a:pt x="128" y="34"/>
                    <a:pt x="125" y="31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0"/>
                    <a:pt x="117" y="29"/>
                    <a:pt x="115" y="28"/>
                  </a:cubicBezTo>
                  <a:cubicBezTo>
                    <a:pt x="114" y="27"/>
                    <a:pt x="113" y="26"/>
                    <a:pt x="112" y="25"/>
                  </a:cubicBezTo>
                  <a:cubicBezTo>
                    <a:pt x="112" y="24"/>
                    <a:pt x="111" y="23"/>
                    <a:pt x="111" y="22"/>
                  </a:cubicBezTo>
                  <a:cubicBezTo>
                    <a:pt x="111" y="21"/>
                    <a:pt x="112" y="20"/>
                    <a:pt x="112" y="19"/>
                  </a:cubicBezTo>
                  <a:cubicBezTo>
                    <a:pt x="112" y="18"/>
                    <a:pt x="112" y="18"/>
                    <a:pt x="112" y="17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3" y="17"/>
                  </a:cubicBezTo>
                  <a:cubicBezTo>
                    <a:pt x="114" y="17"/>
                    <a:pt x="115" y="16"/>
                    <a:pt x="117" y="16"/>
                  </a:cubicBezTo>
                  <a:cubicBezTo>
                    <a:pt x="119" y="16"/>
                    <a:pt x="121" y="16"/>
                    <a:pt x="123" y="16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7" y="18"/>
                  </a:cubicBezTo>
                  <a:cubicBezTo>
                    <a:pt x="197" y="20"/>
                    <a:pt x="198" y="22"/>
                    <a:pt x="199" y="23"/>
                  </a:cubicBezTo>
                  <a:cubicBezTo>
                    <a:pt x="199" y="24"/>
                    <a:pt x="199" y="24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7" y="23"/>
                    <a:pt x="207" y="23"/>
                    <a:pt x="207" y="23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199" y="23"/>
                    <a:pt x="198" y="25"/>
                  </a:cubicBezTo>
                  <a:cubicBezTo>
                    <a:pt x="196" y="26"/>
                    <a:pt x="194" y="28"/>
                    <a:pt x="192" y="29"/>
                  </a:cubicBezTo>
                  <a:cubicBezTo>
                    <a:pt x="191" y="30"/>
                    <a:pt x="190" y="31"/>
                    <a:pt x="189" y="31"/>
                  </a:cubicBezTo>
                  <a:cubicBezTo>
                    <a:pt x="188" y="31"/>
                    <a:pt x="188" y="31"/>
                    <a:pt x="188" y="31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6" y="33"/>
                    <a:pt x="184" y="36"/>
                    <a:pt x="184" y="39"/>
                  </a:cubicBezTo>
                  <a:cubicBezTo>
                    <a:pt x="184" y="182"/>
                    <a:pt x="184" y="182"/>
                    <a:pt x="184" y="182"/>
                  </a:cubicBezTo>
                  <a:cubicBezTo>
                    <a:pt x="184" y="184"/>
                    <a:pt x="184" y="185"/>
                    <a:pt x="185" y="187"/>
                  </a:cubicBezTo>
                  <a:lnTo>
                    <a:pt x="192" y="1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Oval 87"/>
            <p:cNvSpPr>
              <a:spLocks noChangeArrowheads="1"/>
            </p:cNvSpPr>
            <p:nvPr/>
          </p:nvSpPr>
          <p:spPr bwMode="auto">
            <a:xfrm>
              <a:off x="7588607" y="3060168"/>
              <a:ext cx="66652" cy="6732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88"/>
            <p:cNvSpPr>
              <a:spLocks noEditPoints="1"/>
            </p:cNvSpPr>
            <p:nvPr/>
          </p:nvSpPr>
          <p:spPr bwMode="auto">
            <a:xfrm>
              <a:off x="7429718" y="3157116"/>
              <a:ext cx="350093" cy="229580"/>
            </a:xfrm>
            <a:custGeom>
              <a:avLst/>
              <a:gdLst>
                <a:gd name="T0" fmla="*/ 161 w 220"/>
                <a:gd name="T1" fmla="*/ 0 h 144"/>
                <a:gd name="T2" fmla="*/ 65 w 220"/>
                <a:gd name="T3" fmla="*/ 3 h 144"/>
                <a:gd name="T4" fmla="*/ 0 w 220"/>
                <a:gd name="T5" fmla="*/ 118 h 144"/>
                <a:gd name="T6" fmla="*/ 220 w 220"/>
                <a:gd name="T7" fmla="*/ 119 h 144"/>
                <a:gd name="T8" fmla="*/ 161 w 220"/>
                <a:gd name="T9" fmla="*/ 0 h 144"/>
                <a:gd name="T10" fmla="*/ 87 w 220"/>
                <a:gd name="T11" fmla="*/ 87 h 144"/>
                <a:gd name="T12" fmla="*/ 62 w 220"/>
                <a:gd name="T13" fmla="*/ 63 h 144"/>
                <a:gd name="T14" fmla="*/ 87 w 220"/>
                <a:gd name="T15" fmla="*/ 39 h 144"/>
                <a:gd name="T16" fmla="*/ 111 w 220"/>
                <a:gd name="T17" fmla="*/ 63 h 144"/>
                <a:gd name="T18" fmla="*/ 87 w 220"/>
                <a:gd name="T19" fmla="*/ 87 h 144"/>
                <a:gd name="T20" fmla="*/ 147 w 220"/>
                <a:gd name="T21" fmla="*/ 103 h 144"/>
                <a:gd name="T22" fmla="*/ 132 w 220"/>
                <a:gd name="T23" fmla="*/ 88 h 144"/>
                <a:gd name="T24" fmla="*/ 147 w 220"/>
                <a:gd name="T25" fmla="*/ 74 h 144"/>
                <a:gd name="T26" fmla="*/ 161 w 220"/>
                <a:gd name="T27" fmla="*/ 88 h 144"/>
                <a:gd name="T28" fmla="*/ 147 w 220"/>
                <a:gd name="T29" fmla="*/ 10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0" h="144">
                  <a:moveTo>
                    <a:pt x="161" y="0"/>
                  </a:moveTo>
                  <a:cubicBezTo>
                    <a:pt x="65" y="3"/>
                    <a:pt x="65" y="3"/>
                    <a:pt x="65" y="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9" y="134"/>
                    <a:pt x="147" y="144"/>
                    <a:pt x="220" y="119"/>
                  </a:cubicBezTo>
                  <a:lnTo>
                    <a:pt x="161" y="0"/>
                  </a:lnTo>
                  <a:close/>
                  <a:moveTo>
                    <a:pt x="87" y="87"/>
                  </a:moveTo>
                  <a:cubicBezTo>
                    <a:pt x="73" y="87"/>
                    <a:pt x="62" y="76"/>
                    <a:pt x="62" y="63"/>
                  </a:cubicBezTo>
                  <a:cubicBezTo>
                    <a:pt x="62" y="49"/>
                    <a:pt x="73" y="39"/>
                    <a:pt x="87" y="39"/>
                  </a:cubicBezTo>
                  <a:cubicBezTo>
                    <a:pt x="100" y="39"/>
                    <a:pt x="111" y="49"/>
                    <a:pt x="111" y="63"/>
                  </a:cubicBezTo>
                  <a:cubicBezTo>
                    <a:pt x="111" y="76"/>
                    <a:pt x="100" y="87"/>
                    <a:pt x="87" y="87"/>
                  </a:cubicBezTo>
                  <a:close/>
                  <a:moveTo>
                    <a:pt x="147" y="103"/>
                  </a:moveTo>
                  <a:cubicBezTo>
                    <a:pt x="139" y="103"/>
                    <a:pt x="132" y="96"/>
                    <a:pt x="132" y="88"/>
                  </a:cubicBezTo>
                  <a:cubicBezTo>
                    <a:pt x="132" y="81"/>
                    <a:pt x="139" y="74"/>
                    <a:pt x="147" y="74"/>
                  </a:cubicBezTo>
                  <a:cubicBezTo>
                    <a:pt x="155" y="74"/>
                    <a:pt x="161" y="81"/>
                    <a:pt x="161" y="88"/>
                  </a:cubicBezTo>
                  <a:cubicBezTo>
                    <a:pt x="161" y="96"/>
                    <a:pt x="155" y="103"/>
                    <a:pt x="147" y="10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261144" y="4196452"/>
            <a:ext cx="749765" cy="877400"/>
            <a:chOff x="7004221" y="4138049"/>
            <a:chExt cx="818678" cy="958042"/>
          </a:xfrm>
        </p:grpSpPr>
        <p:sp>
          <p:nvSpPr>
            <p:cNvPr id="232" name="Freeform 68"/>
            <p:cNvSpPr/>
            <p:nvPr/>
          </p:nvSpPr>
          <p:spPr bwMode="auto">
            <a:xfrm>
              <a:off x="7004221" y="4138049"/>
              <a:ext cx="818678" cy="958042"/>
            </a:xfrm>
            <a:custGeom>
              <a:avLst/>
              <a:gdLst>
                <a:gd name="T0" fmla="*/ 257 w 514"/>
                <a:gd name="T1" fmla="*/ 0 h 602"/>
                <a:gd name="T2" fmla="*/ 0 w 514"/>
                <a:gd name="T3" fmla="*/ 257 h 602"/>
                <a:gd name="T4" fmla="*/ 131 w 514"/>
                <a:gd name="T5" fmla="*/ 481 h 602"/>
                <a:gd name="T6" fmla="*/ 142 w 514"/>
                <a:gd name="T7" fmla="*/ 602 h 602"/>
                <a:gd name="T8" fmla="*/ 246 w 514"/>
                <a:gd name="T9" fmla="*/ 514 h 602"/>
                <a:gd name="T10" fmla="*/ 257 w 514"/>
                <a:gd name="T11" fmla="*/ 514 h 602"/>
                <a:gd name="T12" fmla="*/ 514 w 514"/>
                <a:gd name="T13" fmla="*/ 257 h 602"/>
                <a:gd name="T14" fmla="*/ 257 w 514"/>
                <a:gd name="T15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4" h="602">
                  <a:moveTo>
                    <a:pt x="257" y="0"/>
                  </a:moveTo>
                  <a:cubicBezTo>
                    <a:pt x="115" y="0"/>
                    <a:pt x="0" y="115"/>
                    <a:pt x="0" y="257"/>
                  </a:cubicBezTo>
                  <a:cubicBezTo>
                    <a:pt x="0" y="353"/>
                    <a:pt x="53" y="437"/>
                    <a:pt x="131" y="481"/>
                  </a:cubicBezTo>
                  <a:cubicBezTo>
                    <a:pt x="142" y="602"/>
                    <a:pt x="142" y="602"/>
                    <a:pt x="142" y="602"/>
                  </a:cubicBezTo>
                  <a:cubicBezTo>
                    <a:pt x="246" y="514"/>
                    <a:pt x="246" y="514"/>
                    <a:pt x="246" y="514"/>
                  </a:cubicBezTo>
                  <a:cubicBezTo>
                    <a:pt x="249" y="514"/>
                    <a:pt x="253" y="514"/>
                    <a:pt x="257" y="514"/>
                  </a:cubicBezTo>
                  <a:cubicBezTo>
                    <a:pt x="399" y="514"/>
                    <a:pt x="514" y="399"/>
                    <a:pt x="514" y="257"/>
                  </a:cubicBezTo>
                  <a:cubicBezTo>
                    <a:pt x="514" y="115"/>
                    <a:pt x="399" y="0"/>
                    <a:pt x="257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3" name="Freeform 89"/>
            <p:cNvSpPr/>
            <p:nvPr/>
          </p:nvSpPr>
          <p:spPr bwMode="auto">
            <a:xfrm>
              <a:off x="7138199" y="4430915"/>
              <a:ext cx="154175" cy="216115"/>
            </a:xfrm>
            <a:custGeom>
              <a:avLst/>
              <a:gdLst>
                <a:gd name="T0" fmla="*/ 3 w 97"/>
                <a:gd name="T1" fmla="*/ 54 h 136"/>
                <a:gd name="T2" fmla="*/ 51 w 97"/>
                <a:gd name="T3" fmla="*/ 0 h 136"/>
                <a:gd name="T4" fmla="*/ 97 w 97"/>
                <a:gd name="T5" fmla="*/ 42 h 136"/>
                <a:gd name="T6" fmla="*/ 73 w 97"/>
                <a:gd name="T7" fmla="*/ 82 h 136"/>
                <a:gd name="T8" fmla="*/ 34 w 97"/>
                <a:gd name="T9" fmla="*/ 113 h 136"/>
                <a:gd name="T10" fmla="*/ 97 w 97"/>
                <a:gd name="T11" fmla="*/ 113 h 136"/>
                <a:gd name="T12" fmla="*/ 97 w 97"/>
                <a:gd name="T13" fmla="*/ 136 h 136"/>
                <a:gd name="T14" fmla="*/ 0 w 97"/>
                <a:gd name="T15" fmla="*/ 136 h 136"/>
                <a:gd name="T16" fmla="*/ 42 w 97"/>
                <a:gd name="T17" fmla="*/ 76 h 136"/>
                <a:gd name="T18" fmla="*/ 70 w 97"/>
                <a:gd name="T19" fmla="*/ 43 h 136"/>
                <a:gd name="T20" fmla="*/ 51 w 97"/>
                <a:gd name="T21" fmla="*/ 23 h 136"/>
                <a:gd name="T22" fmla="*/ 28 w 97"/>
                <a:gd name="T23" fmla="*/ 54 h 136"/>
                <a:gd name="T24" fmla="*/ 3 w 97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7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4" y="113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1" y="23"/>
                    <a:pt x="51" y="23"/>
                  </a:cubicBezTo>
                  <a:cubicBezTo>
                    <a:pt x="33" y="23"/>
                    <a:pt x="28" y="40"/>
                    <a:pt x="28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4" name="Freeform 90"/>
            <p:cNvSpPr/>
            <p:nvPr/>
          </p:nvSpPr>
          <p:spPr bwMode="auto">
            <a:xfrm>
              <a:off x="7335463" y="4476697"/>
              <a:ext cx="159561" cy="157542"/>
            </a:xfrm>
            <a:custGeom>
              <a:avLst/>
              <a:gdLst>
                <a:gd name="T0" fmla="*/ 0 w 237"/>
                <a:gd name="T1" fmla="*/ 102 h 234"/>
                <a:gd name="T2" fmla="*/ 104 w 237"/>
                <a:gd name="T3" fmla="*/ 102 h 234"/>
                <a:gd name="T4" fmla="*/ 104 w 237"/>
                <a:gd name="T5" fmla="*/ 0 h 234"/>
                <a:gd name="T6" fmla="*/ 132 w 237"/>
                <a:gd name="T7" fmla="*/ 0 h 234"/>
                <a:gd name="T8" fmla="*/ 132 w 237"/>
                <a:gd name="T9" fmla="*/ 102 h 234"/>
                <a:gd name="T10" fmla="*/ 237 w 237"/>
                <a:gd name="T11" fmla="*/ 102 h 234"/>
                <a:gd name="T12" fmla="*/ 237 w 237"/>
                <a:gd name="T13" fmla="*/ 130 h 234"/>
                <a:gd name="T14" fmla="*/ 132 w 237"/>
                <a:gd name="T15" fmla="*/ 130 h 234"/>
                <a:gd name="T16" fmla="*/ 132 w 237"/>
                <a:gd name="T17" fmla="*/ 234 h 234"/>
                <a:gd name="T18" fmla="*/ 104 w 237"/>
                <a:gd name="T19" fmla="*/ 234 h 234"/>
                <a:gd name="T20" fmla="*/ 104 w 237"/>
                <a:gd name="T21" fmla="*/ 130 h 234"/>
                <a:gd name="T22" fmla="*/ 0 w 237"/>
                <a:gd name="T23" fmla="*/ 130 h 234"/>
                <a:gd name="T24" fmla="*/ 0 w 237"/>
                <a:gd name="T25" fmla="*/ 102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7" h="234">
                  <a:moveTo>
                    <a:pt x="0" y="102"/>
                  </a:moveTo>
                  <a:lnTo>
                    <a:pt x="104" y="102"/>
                  </a:lnTo>
                  <a:lnTo>
                    <a:pt x="104" y="0"/>
                  </a:lnTo>
                  <a:lnTo>
                    <a:pt x="132" y="0"/>
                  </a:lnTo>
                  <a:lnTo>
                    <a:pt x="132" y="102"/>
                  </a:lnTo>
                  <a:lnTo>
                    <a:pt x="237" y="102"/>
                  </a:lnTo>
                  <a:lnTo>
                    <a:pt x="237" y="130"/>
                  </a:lnTo>
                  <a:lnTo>
                    <a:pt x="132" y="130"/>
                  </a:lnTo>
                  <a:lnTo>
                    <a:pt x="132" y="234"/>
                  </a:lnTo>
                  <a:lnTo>
                    <a:pt x="104" y="234"/>
                  </a:lnTo>
                  <a:lnTo>
                    <a:pt x="104" y="130"/>
                  </a:lnTo>
                  <a:lnTo>
                    <a:pt x="0" y="130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5" name="Freeform 91"/>
            <p:cNvSpPr/>
            <p:nvPr/>
          </p:nvSpPr>
          <p:spPr bwMode="auto">
            <a:xfrm>
              <a:off x="7528014" y="4430915"/>
              <a:ext cx="156195" cy="216115"/>
            </a:xfrm>
            <a:custGeom>
              <a:avLst/>
              <a:gdLst>
                <a:gd name="T0" fmla="*/ 3 w 98"/>
                <a:gd name="T1" fmla="*/ 54 h 136"/>
                <a:gd name="T2" fmla="*/ 51 w 98"/>
                <a:gd name="T3" fmla="*/ 0 h 136"/>
                <a:gd name="T4" fmla="*/ 97 w 98"/>
                <a:gd name="T5" fmla="*/ 42 h 136"/>
                <a:gd name="T6" fmla="*/ 73 w 98"/>
                <a:gd name="T7" fmla="*/ 82 h 136"/>
                <a:gd name="T8" fmla="*/ 35 w 98"/>
                <a:gd name="T9" fmla="*/ 113 h 136"/>
                <a:gd name="T10" fmla="*/ 98 w 98"/>
                <a:gd name="T11" fmla="*/ 113 h 136"/>
                <a:gd name="T12" fmla="*/ 98 w 98"/>
                <a:gd name="T13" fmla="*/ 136 h 136"/>
                <a:gd name="T14" fmla="*/ 0 w 98"/>
                <a:gd name="T15" fmla="*/ 136 h 136"/>
                <a:gd name="T16" fmla="*/ 42 w 98"/>
                <a:gd name="T17" fmla="*/ 76 h 136"/>
                <a:gd name="T18" fmla="*/ 70 w 98"/>
                <a:gd name="T19" fmla="*/ 43 h 136"/>
                <a:gd name="T20" fmla="*/ 51 w 98"/>
                <a:gd name="T21" fmla="*/ 23 h 136"/>
                <a:gd name="T22" fmla="*/ 29 w 98"/>
                <a:gd name="T23" fmla="*/ 54 h 136"/>
                <a:gd name="T24" fmla="*/ 3 w 98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8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5" y="113"/>
                  </a:cubicBezTo>
                  <a:cubicBezTo>
                    <a:pt x="98" y="113"/>
                    <a:pt x="98" y="113"/>
                    <a:pt x="98" y="113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2" y="23"/>
                    <a:pt x="51" y="23"/>
                  </a:cubicBezTo>
                  <a:cubicBezTo>
                    <a:pt x="33" y="23"/>
                    <a:pt x="29" y="40"/>
                    <a:pt x="29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216039" y="2301072"/>
            <a:ext cx="895279" cy="1048192"/>
            <a:chOff x="5863054" y="2068463"/>
            <a:chExt cx="977566" cy="1144534"/>
          </a:xfrm>
        </p:grpSpPr>
        <p:sp>
          <p:nvSpPr>
            <p:cNvPr id="227" name="Freeform 63"/>
            <p:cNvSpPr/>
            <p:nvPr/>
          </p:nvSpPr>
          <p:spPr bwMode="auto">
            <a:xfrm>
              <a:off x="5863054" y="2068463"/>
              <a:ext cx="977566" cy="1144534"/>
            </a:xfrm>
            <a:custGeom>
              <a:avLst/>
              <a:gdLst>
                <a:gd name="T0" fmla="*/ 614 w 614"/>
                <a:gd name="T1" fmla="*/ 307 h 719"/>
                <a:gd name="T2" fmla="*/ 307 w 614"/>
                <a:gd name="T3" fmla="*/ 0 h 719"/>
                <a:gd name="T4" fmla="*/ 0 w 614"/>
                <a:gd name="T5" fmla="*/ 307 h 719"/>
                <a:gd name="T6" fmla="*/ 307 w 614"/>
                <a:gd name="T7" fmla="*/ 614 h 719"/>
                <a:gd name="T8" fmla="*/ 321 w 614"/>
                <a:gd name="T9" fmla="*/ 614 h 719"/>
                <a:gd name="T10" fmla="*/ 445 w 614"/>
                <a:gd name="T11" fmla="*/ 719 h 719"/>
                <a:gd name="T12" fmla="*/ 458 w 614"/>
                <a:gd name="T13" fmla="*/ 575 h 719"/>
                <a:gd name="T14" fmla="*/ 614 w 614"/>
                <a:gd name="T15" fmla="*/ 307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4" h="719">
                  <a:moveTo>
                    <a:pt x="614" y="307"/>
                  </a:moveTo>
                  <a:cubicBezTo>
                    <a:pt x="614" y="138"/>
                    <a:pt x="477" y="0"/>
                    <a:pt x="307" y="0"/>
                  </a:cubicBezTo>
                  <a:cubicBezTo>
                    <a:pt x="137" y="0"/>
                    <a:pt x="0" y="138"/>
                    <a:pt x="0" y="307"/>
                  </a:cubicBezTo>
                  <a:cubicBezTo>
                    <a:pt x="0" y="477"/>
                    <a:pt x="137" y="614"/>
                    <a:pt x="307" y="614"/>
                  </a:cubicBezTo>
                  <a:cubicBezTo>
                    <a:pt x="312" y="614"/>
                    <a:pt x="316" y="614"/>
                    <a:pt x="321" y="614"/>
                  </a:cubicBezTo>
                  <a:cubicBezTo>
                    <a:pt x="445" y="719"/>
                    <a:pt x="445" y="719"/>
                    <a:pt x="445" y="719"/>
                  </a:cubicBezTo>
                  <a:cubicBezTo>
                    <a:pt x="458" y="575"/>
                    <a:pt x="458" y="575"/>
                    <a:pt x="458" y="575"/>
                  </a:cubicBezTo>
                  <a:cubicBezTo>
                    <a:pt x="551" y="522"/>
                    <a:pt x="614" y="422"/>
                    <a:pt x="614" y="3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6" name="Freeform 92"/>
            <p:cNvSpPr>
              <a:spLocks noEditPoints="1"/>
            </p:cNvSpPr>
            <p:nvPr/>
          </p:nvSpPr>
          <p:spPr bwMode="auto">
            <a:xfrm>
              <a:off x="6063684" y="2215232"/>
              <a:ext cx="486763" cy="555436"/>
            </a:xfrm>
            <a:custGeom>
              <a:avLst/>
              <a:gdLst>
                <a:gd name="T0" fmla="*/ 0 w 723"/>
                <a:gd name="T1" fmla="*/ 338 h 825"/>
                <a:gd name="T2" fmla="*/ 305 w 723"/>
                <a:gd name="T3" fmla="*/ 825 h 825"/>
                <a:gd name="T4" fmla="*/ 723 w 723"/>
                <a:gd name="T5" fmla="*/ 0 h 825"/>
                <a:gd name="T6" fmla="*/ 0 w 723"/>
                <a:gd name="T7" fmla="*/ 338 h 825"/>
                <a:gd name="T8" fmla="*/ 198 w 723"/>
                <a:gd name="T9" fmla="*/ 383 h 825"/>
                <a:gd name="T10" fmla="*/ 482 w 723"/>
                <a:gd name="T11" fmla="*/ 250 h 825"/>
                <a:gd name="T12" fmla="*/ 319 w 723"/>
                <a:gd name="T13" fmla="*/ 574 h 825"/>
                <a:gd name="T14" fmla="*/ 198 w 723"/>
                <a:gd name="T15" fmla="*/ 383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3" h="825">
                  <a:moveTo>
                    <a:pt x="0" y="338"/>
                  </a:moveTo>
                  <a:lnTo>
                    <a:pt x="305" y="825"/>
                  </a:lnTo>
                  <a:lnTo>
                    <a:pt x="723" y="0"/>
                  </a:lnTo>
                  <a:lnTo>
                    <a:pt x="0" y="338"/>
                  </a:lnTo>
                  <a:close/>
                  <a:moveTo>
                    <a:pt x="198" y="383"/>
                  </a:moveTo>
                  <a:lnTo>
                    <a:pt x="482" y="250"/>
                  </a:lnTo>
                  <a:lnTo>
                    <a:pt x="319" y="574"/>
                  </a:lnTo>
                  <a:lnTo>
                    <a:pt x="198" y="38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7" name="Freeform 93"/>
            <p:cNvSpPr/>
            <p:nvPr/>
          </p:nvSpPr>
          <p:spPr bwMode="auto">
            <a:xfrm>
              <a:off x="6383480" y="2531662"/>
              <a:ext cx="200630" cy="207363"/>
            </a:xfrm>
            <a:custGeom>
              <a:avLst/>
              <a:gdLst>
                <a:gd name="T0" fmla="*/ 0 w 298"/>
                <a:gd name="T1" fmla="*/ 194 h 308"/>
                <a:gd name="T2" fmla="*/ 184 w 298"/>
                <a:gd name="T3" fmla="*/ 0 h 308"/>
                <a:gd name="T4" fmla="*/ 298 w 298"/>
                <a:gd name="T5" fmla="*/ 116 h 308"/>
                <a:gd name="T6" fmla="*/ 113 w 298"/>
                <a:gd name="T7" fmla="*/ 308 h 308"/>
                <a:gd name="T8" fmla="*/ 0 w 298"/>
                <a:gd name="T9" fmla="*/ 194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" h="308">
                  <a:moveTo>
                    <a:pt x="0" y="194"/>
                  </a:moveTo>
                  <a:lnTo>
                    <a:pt x="184" y="0"/>
                  </a:lnTo>
                  <a:lnTo>
                    <a:pt x="298" y="116"/>
                  </a:lnTo>
                  <a:lnTo>
                    <a:pt x="113" y="308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8" name="Freeform 94"/>
            <p:cNvSpPr/>
            <p:nvPr/>
          </p:nvSpPr>
          <p:spPr bwMode="auto">
            <a:xfrm>
              <a:off x="6351837" y="2675066"/>
              <a:ext cx="94929" cy="87523"/>
            </a:xfrm>
            <a:custGeom>
              <a:avLst/>
              <a:gdLst>
                <a:gd name="T0" fmla="*/ 16 w 60"/>
                <a:gd name="T1" fmla="*/ 0 h 55"/>
                <a:gd name="T2" fmla="*/ 60 w 60"/>
                <a:gd name="T3" fmla="*/ 45 h 55"/>
                <a:gd name="T4" fmla="*/ 0 w 60"/>
                <a:gd name="T5" fmla="*/ 55 h 55"/>
                <a:gd name="T6" fmla="*/ 16 w 60"/>
                <a:gd name="T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55">
                  <a:moveTo>
                    <a:pt x="16" y="0"/>
                  </a:moveTo>
                  <a:cubicBezTo>
                    <a:pt x="17" y="1"/>
                    <a:pt x="60" y="45"/>
                    <a:pt x="60" y="45"/>
                  </a:cubicBezTo>
                  <a:cubicBezTo>
                    <a:pt x="0" y="55"/>
                    <a:pt x="0" y="55"/>
                    <a:pt x="0" y="55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9" name="Freeform 95"/>
            <p:cNvSpPr/>
            <p:nvPr/>
          </p:nvSpPr>
          <p:spPr bwMode="auto">
            <a:xfrm>
              <a:off x="6502646" y="2476455"/>
              <a:ext cx="135324" cy="133305"/>
            </a:xfrm>
            <a:custGeom>
              <a:avLst/>
              <a:gdLst>
                <a:gd name="T0" fmla="*/ 156 w 201"/>
                <a:gd name="T1" fmla="*/ 198 h 198"/>
                <a:gd name="T2" fmla="*/ 0 w 201"/>
                <a:gd name="T3" fmla="*/ 44 h 198"/>
                <a:gd name="T4" fmla="*/ 45 w 201"/>
                <a:gd name="T5" fmla="*/ 0 h 198"/>
                <a:gd name="T6" fmla="*/ 201 w 201"/>
                <a:gd name="T7" fmla="*/ 153 h 198"/>
                <a:gd name="T8" fmla="*/ 156 w 201"/>
                <a:gd name="T9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198">
                  <a:moveTo>
                    <a:pt x="156" y="198"/>
                  </a:moveTo>
                  <a:lnTo>
                    <a:pt x="0" y="44"/>
                  </a:lnTo>
                  <a:lnTo>
                    <a:pt x="45" y="0"/>
                  </a:lnTo>
                  <a:lnTo>
                    <a:pt x="201" y="153"/>
                  </a:lnTo>
                  <a:lnTo>
                    <a:pt x="156" y="19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0" name="Rectangle 96"/>
            <p:cNvSpPr>
              <a:spLocks noChangeArrowheads="1"/>
            </p:cNvSpPr>
            <p:nvPr/>
          </p:nvSpPr>
          <p:spPr bwMode="auto">
            <a:xfrm>
              <a:off x="6200355" y="2799618"/>
              <a:ext cx="311717" cy="3164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99972" y="4316070"/>
            <a:ext cx="813891" cy="952006"/>
            <a:chOff x="4098452" y="4268661"/>
            <a:chExt cx="888697" cy="1039506"/>
          </a:xfrm>
        </p:grpSpPr>
        <p:sp>
          <p:nvSpPr>
            <p:cNvPr id="224" name="Freeform 60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210 w 210"/>
                <a:gd name="T1" fmla="*/ 261 h 392"/>
                <a:gd name="T2" fmla="*/ 204 w 210"/>
                <a:gd name="T3" fmla="*/ 290 h 392"/>
                <a:gd name="T4" fmla="*/ 187 w 210"/>
                <a:gd name="T5" fmla="*/ 318 h 392"/>
                <a:gd name="T6" fmla="*/ 159 w 210"/>
                <a:gd name="T7" fmla="*/ 341 h 392"/>
                <a:gd name="T8" fmla="*/ 123 w 210"/>
                <a:gd name="T9" fmla="*/ 355 h 392"/>
                <a:gd name="T10" fmla="*/ 123 w 210"/>
                <a:gd name="T11" fmla="*/ 392 h 392"/>
                <a:gd name="T12" fmla="*/ 96 w 210"/>
                <a:gd name="T13" fmla="*/ 392 h 392"/>
                <a:gd name="T14" fmla="*/ 96 w 210"/>
                <a:gd name="T15" fmla="*/ 358 h 392"/>
                <a:gd name="T16" fmla="*/ 94 w 210"/>
                <a:gd name="T17" fmla="*/ 358 h 392"/>
                <a:gd name="T18" fmla="*/ 91 w 210"/>
                <a:gd name="T19" fmla="*/ 358 h 392"/>
                <a:gd name="T20" fmla="*/ 64 w 210"/>
                <a:gd name="T21" fmla="*/ 357 h 392"/>
                <a:gd name="T22" fmla="*/ 41 w 210"/>
                <a:gd name="T23" fmla="*/ 352 h 392"/>
                <a:gd name="T24" fmla="*/ 20 w 210"/>
                <a:gd name="T25" fmla="*/ 345 h 392"/>
                <a:gd name="T26" fmla="*/ 0 w 210"/>
                <a:gd name="T27" fmla="*/ 335 h 392"/>
                <a:gd name="T28" fmla="*/ 15 w 210"/>
                <a:gd name="T29" fmla="*/ 288 h 392"/>
                <a:gd name="T30" fmla="*/ 31 w 210"/>
                <a:gd name="T31" fmla="*/ 297 h 392"/>
                <a:gd name="T32" fmla="*/ 51 w 210"/>
                <a:gd name="T33" fmla="*/ 306 h 392"/>
                <a:gd name="T34" fmla="*/ 74 w 210"/>
                <a:gd name="T35" fmla="*/ 314 h 392"/>
                <a:gd name="T36" fmla="*/ 96 w 210"/>
                <a:gd name="T37" fmla="*/ 318 h 392"/>
                <a:gd name="T38" fmla="*/ 96 w 210"/>
                <a:gd name="T39" fmla="*/ 219 h 392"/>
                <a:gd name="T40" fmla="*/ 66 w 210"/>
                <a:gd name="T41" fmla="*/ 206 h 392"/>
                <a:gd name="T42" fmla="*/ 39 w 210"/>
                <a:gd name="T43" fmla="*/ 188 h 392"/>
                <a:gd name="T44" fmla="*/ 19 w 210"/>
                <a:gd name="T45" fmla="*/ 160 h 392"/>
                <a:gd name="T46" fmla="*/ 11 w 210"/>
                <a:gd name="T47" fmla="*/ 119 h 392"/>
                <a:gd name="T48" fmla="*/ 17 w 210"/>
                <a:gd name="T49" fmla="*/ 94 h 392"/>
                <a:gd name="T50" fmla="*/ 33 w 210"/>
                <a:gd name="T51" fmla="*/ 69 h 392"/>
                <a:gd name="T52" fmla="*/ 60 w 210"/>
                <a:gd name="T53" fmla="*/ 48 h 392"/>
                <a:gd name="T54" fmla="*/ 96 w 210"/>
                <a:gd name="T55" fmla="*/ 35 h 392"/>
                <a:gd name="T56" fmla="*/ 96 w 210"/>
                <a:gd name="T57" fmla="*/ 0 h 392"/>
                <a:gd name="T58" fmla="*/ 123 w 210"/>
                <a:gd name="T59" fmla="*/ 0 h 392"/>
                <a:gd name="T60" fmla="*/ 123 w 210"/>
                <a:gd name="T61" fmla="*/ 32 h 392"/>
                <a:gd name="T62" fmla="*/ 123 w 210"/>
                <a:gd name="T63" fmla="*/ 32 h 392"/>
                <a:gd name="T64" fmla="*/ 161 w 210"/>
                <a:gd name="T65" fmla="*/ 34 h 392"/>
                <a:gd name="T66" fmla="*/ 196 w 210"/>
                <a:gd name="T67" fmla="*/ 40 h 392"/>
                <a:gd name="T68" fmla="*/ 187 w 210"/>
                <a:gd name="T69" fmla="*/ 87 h 392"/>
                <a:gd name="T70" fmla="*/ 155 w 210"/>
                <a:gd name="T71" fmla="*/ 77 h 392"/>
                <a:gd name="T72" fmla="*/ 123 w 210"/>
                <a:gd name="T73" fmla="*/ 72 h 392"/>
                <a:gd name="T74" fmla="*/ 123 w 210"/>
                <a:gd name="T75" fmla="*/ 159 h 392"/>
                <a:gd name="T76" fmla="*/ 153 w 210"/>
                <a:gd name="T77" fmla="*/ 172 h 392"/>
                <a:gd name="T78" fmla="*/ 181 w 210"/>
                <a:gd name="T79" fmla="*/ 191 h 392"/>
                <a:gd name="T80" fmla="*/ 202 w 210"/>
                <a:gd name="T81" fmla="*/ 219 h 392"/>
                <a:gd name="T82" fmla="*/ 210 w 210"/>
                <a:gd name="T83" fmla="*/ 261 h 392"/>
                <a:gd name="T84" fmla="*/ 65 w 210"/>
                <a:gd name="T85" fmla="*/ 110 h 392"/>
                <a:gd name="T86" fmla="*/ 74 w 210"/>
                <a:gd name="T87" fmla="*/ 133 h 392"/>
                <a:gd name="T88" fmla="*/ 96 w 210"/>
                <a:gd name="T89" fmla="*/ 148 h 392"/>
                <a:gd name="T90" fmla="*/ 96 w 210"/>
                <a:gd name="T91" fmla="*/ 73 h 392"/>
                <a:gd name="T92" fmla="*/ 77 w 210"/>
                <a:gd name="T93" fmla="*/ 79 h 392"/>
                <a:gd name="T94" fmla="*/ 68 w 210"/>
                <a:gd name="T95" fmla="*/ 90 h 392"/>
                <a:gd name="T96" fmla="*/ 65 w 210"/>
                <a:gd name="T97" fmla="*/ 110 h 392"/>
                <a:gd name="T98" fmla="*/ 155 w 210"/>
                <a:gd name="T99" fmla="*/ 269 h 392"/>
                <a:gd name="T100" fmla="*/ 146 w 210"/>
                <a:gd name="T101" fmla="*/ 246 h 392"/>
                <a:gd name="T102" fmla="*/ 123 w 210"/>
                <a:gd name="T103" fmla="*/ 230 h 392"/>
                <a:gd name="T104" fmla="*/ 123 w 210"/>
                <a:gd name="T105" fmla="*/ 316 h 392"/>
                <a:gd name="T106" fmla="*/ 132 w 210"/>
                <a:gd name="T107" fmla="*/ 314 h 392"/>
                <a:gd name="T108" fmla="*/ 140 w 210"/>
                <a:gd name="T109" fmla="*/ 311 h 392"/>
                <a:gd name="T110" fmla="*/ 151 w 210"/>
                <a:gd name="T111" fmla="*/ 298 h 392"/>
                <a:gd name="T112" fmla="*/ 155 w 210"/>
                <a:gd name="T113" fmla="*/ 269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210" y="261"/>
                  </a:moveTo>
                  <a:cubicBezTo>
                    <a:pt x="210" y="271"/>
                    <a:pt x="208" y="281"/>
                    <a:pt x="204" y="290"/>
                  </a:cubicBezTo>
                  <a:cubicBezTo>
                    <a:pt x="200" y="300"/>
                    <a:pt x="194" y="310"/>
                    <a:pt x="187" y="318"/>
                  </a:cubicBezTo>
                  <a:cubicBezTo>
                    <a:pt x="179" y="327"/>
                    <a:pt x="170" y="334"/>
                    <a:pt x="159" y="341"/>
                  </a:cubicBezTo>
                  <a:cubicBezTo>
                    <a:pt x="148" y="347"/>
                    <a:pt x="136" y="352"/>
                    <a:pt x="123" y="355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96" y="358"/>
                    <a:pt x="96" y="358"/>
                    <a:pt x="96" y="358"/>
                  </a:cubicBezTo>
                  <a:cubicBezTo>
                    <a:pt x="95" y="358"/>
                    <a:pt x="94" y="358"/>
                    <a:pt x="94" y="358"/>
                  </a:cubicBezTo>
                  <a:cubicBezTo>
                    <a:pt x="93" y="358"/>
                    <a:pt x="92" y="358"/>
                    <a:pt x="91" y="358"/>
                  </a:cubicBezTo>
                  <a:cubicBezTo>
                    <a:pt x="82" y="358"/>
                    <a:pt x="73" y="358"/>
                    <a:pt x="64" y="357"/>
                  </a:cubicBezTo>
                  <a:cubicBezTo>
                    <a:pt x="56" y="356"/>
                    <a:pt x="48" y="354"/>
                    <a:pt x="41" y="352"/>
                  </a:cubicBezTo>
                  <a:cubicBezTo>
                    <a:pt x="34" y="350"/>
                    <a:pt x="27" y="348"/>
                    <a:pt x="20" y="345"/>
                  </a:cubicBezTo>
                  <a:cubicBezTo>
                    <a:pt x="13" y="342"/>
                    <a:pt x="7" y="339"/>
                    <a:pt x="0" y="335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9" y="291"/>
                    <a:pt x="25" y="294"/>
                    <a:pt x="31" y="297"/>
                  </a:cubicBezTo>
                  <a:cubicBezTo>
                    <a:pt x="37" y="301"/>
                    <a:pt x="44" y="304"/>
                    <a:pt x="51" y="306"/>
                  </a:cubicBezTo>
                  <a:cubicBezTo>
                    <a:pt x="59" y="309"/>
                    <a:pt x="66" y="312"/>
                    <a:pt x="74" y="314"/>
                  </a:cubicBezTo>
                  <a:cubicBezTo>
                    <a:pt x="82" y="316"/>
                    <a:pt x="89" y="317"/>
                    <a:pt x="96" y="318"/>
                  </a:cubicBezTo>
                  <a:cubicBezTo>
                    <a:pt x="96" y="219"/>
                    <a:pt x="96" y="219"/>
                    <a:pt x="96" y="219"/>
                  </a:cubicBezTo>
                  <a:cubicBezTo>
                    <a:pt x="86" y="215"/>
                    <a:pt x="76" y="211"/>
                    <a:pt x="66" y="206"/>
                  </a:cubicBezTo>
                  <a:cubicBezTo>
                    <a:pt x="56" y="201"/>
                    <a:pt x="47" y="195"/>
                    <a:pt x="39" y="188"/>
                  </a:cubicBezTo>
                  <a:cubicBezTo>
                    <a:pt x="30" y="180"/>
                    <a:pt x="24" y="171"/>
                    <a:pt x="19" y="160"/>
                  </a:cubicBezTo>
                  <a:cubicBezTo>
                    <a:pt x="13" y="149"/>
                    <a:pt x="11" y="136"/>
                    <a:pt x="11" y="119"/>
                  </a:cubicBezTo>
                  <a:cubicBezTo>
                    <a:pt x="11" y="111"/>
                    <a:pt x="13" y="103"/>
                    <a:pt x="17" y="94"/>
                  </a:cubicBezTo>
                  <a:cubicBezTo>
                    <a:pt x="21" y="85"/>
                    <a:pt x="26" y="77"/>
                    <a:pt x="33" y="69"/>
                  </a:cubicBezTo>
                  <a:cubicBezTo>
                    <a:pt x="41" y="61"/>
                    <a:pt x="50" y="54"/>
                    <a:pt x="60" y="48"/>
                  </a:cubicBezTo>
                  <a:cubicBezTo>
                    <a:pt x="71" y="42"/>
                    <a:pt x="83" y="37"/>
                    <a:pt x="96" y="35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7" y="32"/>
                    <a:pt x="149" y="33"/>
                    <a:pt x="161" y="34"/>
                  </a:cubicBezTo>
                  <a:cubicBezTo>
                    <a:pt x="172" y="36"/>
                    <a:pt x="184" y="38"/>
                    <a:pt x="196" y="40"/>
                  </a:cubicBezTo>
                  <a:cubicBezTo>
                    <a:pt x="187" y="87"/>
                    <a:pt x="187" y="87"/>
                    <a:pt x="187" y="87"/>
                  </a:cubicBezTo>
                  <a:cubicBezTo>
                    <a:pt x="176" y="83"/>
                    <a:pt x="166" y="80"/>
                    <a:pt x="155" y="77"/>
                  </a:cubicBezTo>
                  <a:cubicBezTo>
                    <a:pt x="143" y="74"/>
                    <a:pt x="133" y="73"/>
                    <a:pt x="123" y="72"/>
                  </a:cubicBezTo>
                  <a:cubicBezTo>
                    <a:pt x="123" y="159"/>
                    <a:pt x="123" y="159"/>
                    <a:pt x="123" y="159"/>
                  </a:cubicBezTo>
                  <a:cubicBezTo>
                    <a:pt x="132" y="163"/>
                    <a:pt x="143" y="168"/>
                    <a:pt x="153" y="172"/>
                  </a:cubicBezTo>
                  <a:cubicBezTo>
                    <a:pt x="163" y="177"/>
                    <a:pt x="173" y="183"/>
                    <a:pt x="181" y="191"/>
                  </a:cubicBezTo>
                  <a:cubicBezTo>
                    <a:pt x="190" y="198"/>
                    <a:pt x="197" y="208"/>
                    <a:pt x="202" y="219"/>
                  </a:cubicBezTo>
                  <a:cubicBezTo>
                    <a:pt x="207" y="230"/>
                    <a:pt x="210" y="244"/>
                    <a:pt x="210" y="261"/>
                  </a:cubicBezTo>
                  <a:moveTo>
                    <a:pt x="65" y="110"/>
                  </a:moveTo>
                  <a:cubicBezTo>
                    <a:pt x="65" y="119"/>
                    <a:pt x="68" y="127"/>
                    <a:pt x="74" y="133"/>
                  </a:cubicBezTo>
                  <a:cubicBezTo>
                    <a:pt x="80" y="139"/>
                    <a:pt x="87" y="144"/>
                    <a:pt x="96" y="148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8" y="74"/>
                    <a:pt x="82" y="76"/>
                    <a:pt x="77" y="79"/>
                  </a:cubicBezTo>
                  <a:cubicBezTo>
                    <a:pt x="73" y="81"/>
                    <a:pt x="70" y="85"/>
                    <a:pt x="68" y="90"/>
                  </a:cubicBezTo>
                  <a:cubicBezTo>
                    <a:pt x="66" y="95"/>
                    <a:pt x="65" y="102"/>
                    <a:pt x="65" y="110"/>
                  </a:cubicBezTo>
                  <a:moveTo>
                    <a:pt x="155" y="269"/>
                  </a:moveTo>
                  <a:cubicBezTo>
                    <a:pt x="155" y="260"/>
                    <a:pt x="152" y="252"/>
                    <a:pt x="146" y="246"/>
                  </a:cubicBezTo>
                  <a:cubicBezTo>
                    <a:pt x="140" y="240"/>
                    <a:pt x="132" y="235"/>
                    <a:pt x="123" y="230"/>
                  </a:cubicBezTo>
                  <a:cubicBezTo>
                    <a:pt x="123" y="316"/>
                    <a:pt x="123" y="316"/>
                    <a:pt x="123" y="316"/>
                  </a:cubicBezTo>
                  <a:cubicBezTo>
                    <a:pt x="126" y="316"/>
                    <a:pt x="129" y="315"/>
                    <a:pt x="132" y="314"/>
                  </a:cubicBezTo>
                  <a:cubicBezTo>
                    <a:pt x="134" y="313"/>
                    <a:pt x="137" y="312"/>
                    <a:pt x="140" y="311"/>
                  </a:cubicBezTo>
                  <a:cubicBezTo>
                    <a:pt x="144" y="309"/>
                    <a:pt x="148" y="305"/>
                    <a:pt x="151" y="298"/>
                  </a:cubicBezTo>
                  <a:cubicBezTo>
                    <a:pt x="154" y="290"/>
                    <a:pt x="155" y="281"/>
                    <a:pt x="155" y="269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9" name="Freeform 65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123 w 210"/>
                <a:gd name="T1" fmla="*/ 316 h 392"/>
                <a:gd name="T2" fmla="*/ 123 w 210"/>
                <a:gd name="T3" fmla="*/ 230 h 392"/>
                <a:gd name="T4" fmla="*/ 146 w 210"/>
                <a:gd name="T5" fmla="*/ 246 h 392"/>
                <a:gd name="T6" fmla="*/ 155 w 210"/>
                <a:gd name="T7" fmla="*/ 269 h 392"/>
                <a:gd name="T8" fmla="*/ 151 w 210"/>
                <a:gd name="T9" fmla="*/ 298 h 392"/>
                <a:gd name="T10" fmla="*/ 140 w 210"/>
                <a:gd name="T11" fmla="*/ 311 h 392"/>
                <a:gd name="T12" fmla="*/ 132 w 210"/>
                <a:gd name="T13" fmla="*/ 314 h 392"/>
                <a:gd name="T14" fmla="*/ 123 w 210"/>
                <a:gd name="T15" fmla="*/ 316 h 392"/>
                <a:gd name="T16" fmla="*/ 96 w 210"/>
                <a:gd name="T17" fmla="*/ 148 h 392"/>
                <a:gd name="T18" fmla="*/ 74 w 210"/>
                <a:gd name="T19" fmla="*/ 133 h 392"/>
                <a:gd name="T20" fmla="*/ 65 w 210"/>
                <a:gd name="T21" fmla="*/ 110 h 392"/>
                <a:gd name="T22" fmla="*/ 68 w 210"/>
                <a:gd name="T23" fmla="*/ 90 h 392"/>
                <a:gd name="T24" fmla="*/ 77 w 210"/>
                <a:gd name="T25" fmla="*/ 79 h 392"/>
                <a:gd name="T26" fmla="*/ 96 w 210"/>
                <a:gd name="T27" fmla="*/ 73 h 392"/>
                <a:gd name="T28" fmla="*/ 96 w 210"/>
                <a:gd name="T29" fmla="*/ 148 h 392"/>
                <a:gd name="T30" fmla="*/ 123 w 210"/>
                <a:gd name="T31" fmla="*/ 0 h 392"/>
                <a:gd name="T32" fmla="*/ 96 w 210"/>
                <a:gd name="T33" fmla="*/ 0 h 392"/>
                <a:gd name="T34" fmla="*/ 96 w 210"/>
                <a:gd name="T35" fmla="*/ 35 h 392"/>
                <a:gd name="T36" fmla="*/ 60 w 210"/>
                <a:gd name="T37" fmla="*/ 48 h 392"/>
                <a:gd name="T38" fmla="*/ 33 w 210"/>
                <a:gd name="T39" fmla="*/ 69 h 392"/>
                <a:gd name="T40" fmla="*/ 17 w 210"/>
                <a:gd name="T41" fmla="*/ 94 h 392"/>
                <a:gd name="T42" fmla="*/ 11 w 210"/>
                <a:gd name="T43" fmla="*/ 119 h 392"/>
                <a:gd name="T44" fmla="*/ 19 w 210"/>
                <a:gd name="T45" fmla="*/ 160 h 392"/>
                <a:gd name="T46" fmla="*/ 39 w 210"/>
                <a:gd name="T47" fmla="*/ 188 h 392"/>
                <a:gd name="T48" fmla="*/ 66 w 210"/>
                <a:gd name="T49" fmla="*/ 206 h 392"/>
                <a:gd name="T50" fmla="*/ 96 w 210"/>
                <a:gd name="T51" fmla="*/ 219 h 392"/>
                <a:gd name="T52" fmla="*/ 96 w 210"/>
                <a:gd name="T53" fmla="*/ 318 h 392"/>
                <a:gd name="T54" fmla="*/ 74 w 210"/>
                <a:gd name="T55" fmla="*/ 314 h 392"/>
                <a:gd name="T56" fmla="*/ 51 w 210"/>
                <a:gd name="T57" fmla="*/ 306 h 392"/>
                <a:gd name="T58" fmla="*/ 31 w 210"/>
                <a:gd name="T59" fmla="*/ 297 h 392"/>
                <a:gd name="T60" fmla="*/ 15 w 210"/>
                <a:gd name="T61" fmla="*/ 288 h 392"/>
                <a:gd name="T62" fmla="*/ 0 w 210"/>
                <a:gd name="T63" fmla="*/ 335 h 392"/>
                <a:gd name="T64" fmla="*/ 20 w 210"/>
                <a:gd name="T65" fmla="*/ 345 h 392"/>
                <a:gd name="T66" fmla="*/ 41 w 210"/>
                <a:gd name="T67" fmla="*/ 352 h 392"/>
                <a:gd name="T68" fmla="*/ 64 w 210"/>
                <a:gd name="T69" fmla="*/ 357 h 392"/>
                <a:gd name="T70" fmla="*/ 91 w 210"/>
                <a:gd name="T71" fmla="*/ 358 h 392"/>
                <a:gd name="T72" fmla="*/ 94 w 210"/>
                <a:gd name="T73" fmla="*/ 358 h 392"/>
                <a:gd name="T74" fmla="*/ 96 w 210"/>
                <a:gd name="T75" fmla="*/ 358 h 392"/>
                <a:gd name="T76" fmla="*/ 96 w 210"/>
                <a:gd name="T77" fmla="*/ 392 h 392"/>
                <a:gd name="T78" fmla="*/ 123 w 210"/>
                <a:gd name="T79" fmla="*/ 392 h 392"/>
                <a:gd name="T80" fmla="*/ 123 w 210"/>
                <a:gd name="T81" fmla="*/ 355 h 392"/>
                <a:gd name="T82" fmla="*/ 159 w 210"/>
                <a:gd name="T83" fmla="*/ 341 h 392"/>
                <a:gd name="T84" fmla="*/ 187 w 210"/>
                <a:gd name="T85" fmla="*/ 318 h 392"/>
                <a:gd name="T86" fmla="*/ 204 w 210"/>
                <a:gd name="T87" fmla="*/ 290 h 392"/>
                <a:gd name="T88" fmla="*/ 210 w 210"/>
                <a:gd name="T89" fmla="*/ 261 h 392"/>
                <a:gd name="T90" fmla="*/ 202 w 210"/>
                <a:gd name="T91" fmla="*/ 219 h 392"/>
                <a:gd name="T92" fmla="*/ 181 w 210"/>
                <a:gd name="T93" fmla="*/ 191 h 392"/>
                <a:gd name="T94" fmla="*/ 153 w 210"/>
                <a:gd name="T95" fmla="*/ 172 h 392"/>
                <a:gd name="T96" fmla="*/ 123 w 210"/>
                <a:gd name="T97" fmla="*/ 159 h 392"/>
                <a:gd name="T98" fmla="*/ 123 w 210"/>
                <a:gd name="T99" fmla="*/ 72 h 392"/>
                <a:gd name="T100" fmla="*/ 155 w 210"/>
                <a:gd name="T101" fmla="*/ 77 h 392"/>
                <a:gd name="T102" fmla="*/ 187 w 210"/>
                <a:gd name="T103" fmla="*/ 87 h 392"/>
                <a:gd name="T104" fmla="*/ 196 w 210"/>
                <a:gd name="T105" fmla="*/ 40 h 392"/>
                <a:gd name="T106" fmla="*/ 161 w 210"/>
                <a:gd name="T107" fmla="*/ 34 h 392"/>
                <a:gd name="T108" fmla="*/ 123 w 210"/>
                <a:gd name="T109" fmla="*/ 32 h 392"/>
                <a:gd name="T110" fmla="*/ 123 w 210"/>
                <a:gd name="T111" fmla="*/ 32 h 392"/>
                <a:gd name="T112" fmla="*/ 123 w 210"/>
                <a:gd name="T113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123" y="316"/>
                  </a:moveTo>
                  <a:cubicBezTo>
                    <a:pt x="123" y="230"/>
                    <a:pt x="123" y="230"/>
                    <a:pt x="123" y="230"/>
                  </a:cubicBezTo>
                  <a:cubicBezTo>
                    <a:pt x="132" y="235"/>
                    <a:pt x="140" y="240"/>
                    <a:pt x="146" y="246"/>
                  </a:cubicBezTo>
                  <a:cubicBezTo>
                    <a:pt x="152" y="252"/>
                    <a:pt x="155" y="260"/>
                    <a:pt x="155" y="269"/>
                  </a:cubicBezTo>
                  <a:cubicBezTo>
                    <a:pt x="155" y="281"/>
                    <a:pt x="154" y="290"/>
                    <a:pt x="151" y="298"/>
                  </a:cubicBezTo>
                  <a:cubicBezTo>
                    <a:pt x="148" y="305"/>
                    <a:pt x="144" y="309"/>
                    <a:pt x="140" y="311"/>
                  </a:cubicBezTo>
                  <a:cubicBezTo>
                    <a:pt x="137" y="312"/>
                    <a:pt x="134" y="313"/>
                    <a:pt x="132" y="314"/>
                  </a:cubicBezTo>
                  <a:cubicBezTo>
                    <a:pt x="129" y="315"/>
                    <a:pt x="126" y="316"/>
                    <a:pt x="123" y="316"/>
                  </a:cubicBezTo>
                  <a:moveTo>
                    <a:pt x="96" y="148"/>
                  </a:moveTo>
                  <a:cubicBezTo>
                    <a:pt x="87" y="144"/>
                    <a:pt x="80" y="139"/>
                    <a:pt x="74" y="133"/>
                  </a:cubicBezTo>
                  <a:cubicBezTo>
                    <a:pt x="68" y="127"/>
                    <a:pt x="65" y="119"/>
                    <a:pt x="65" y="110"/>
                  </a:cubicBezTo>
                  <a:cubicBezTo>
                    <a:pt x="65" y="102"/>
                    <a:pt x="66" y="95"/>
                    <a:pt x="68" y="90"/>
                  </a:cubicBezTo>
                  <a:cubicBezTo>
                    <a:pt x="70" y="85"/>
                    <a:pt x="73" y="81"/>
                    <a:pt x="77" y="79"/>
                  </a:cubicBezTo>
                  <a:cubicBezTo>
                    <a:pt x="82" y="76"/>
                    <a:pt x="88" y="74"/>
                    <a:pt x="96" y="73"/>
                  </a:cubicBezTo>
                  <a:cubicBezTo>
                    <a:pt x="96" y="148"/>
                    <a:pt x="96" y="148"/>
                    <a:pt x="96" y="148"/>
                  </a:cubicBezTo>
                  <a:moveTo>
                    <a:pt x="123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83" y="37"/>
                    <a:pt x="71" y="42"/>
                    <a:pt x="60" y="48"/>
                  </a:cubicBezTo>
                  <a:cubicBezTo>
                    <a:pt x="50" y="54"/>
                    <a:pt x="41" y="61"/>
                    <a:pt x="33" y="69"/>
                  </a:cubicBezTo>
                  <a:cubicBezTo>
                    <a:pt x="26" y="77"/>
                    <a:pt x="21" y="85"/>
                    <a:pt x="17" y="94"/>
                  </a:cubicBezTo>
                  <a:cubicBezTo>
                    <a:pt x="13" y="103"/>
                    <a:pt x="11" y="111"/>
                    <a:pt x="11" y="119"/>
                  </a:cubicBezTo>
                  <a:cubicBezTo>
                    <a:pt x="11" y="136"/>
                    <a:pt x="13" y="149"/>
                    <a:pt x="19" y="160"/>
                  </a:cubicBezTo>
                  <a:cubicBezTo>
                    <a:pt x="24" y="171"/>
                    <a:pt x="30" y="180"/>
                    <a:pt x="39" y="188"/>
                  </a:cubicBezTo>
                  <a:cubicBezTo>
                    <a:pt x="47" y="195"/>
                    <a:pt x="56" y="201"/>
                    <a:pt x="66" y="206"/>
                  </a:cubicBezTo>
                  <a:cubicBezTo>
                    <a:pt x="76" y="211"/>
                    <a:pt x="86" y="215"/>
                    <a:pt x="96" y="2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89" y="317"/>
                    <a:pt x="82" y="316"/>
                    <a:pt x="74" y="314"/>
                  </a:cubicBezTo>
                  <a:cubicBezTo>
                    <a:pt x="66" y="312"/>
                    <a:pt x="59" y="309"/>
                    <a:pt x="51" y="306"/>
                  </a:cubicBezTo>
                  <a:cubicBezTo>
                    <a:pt x="44" y="304"/>
                    <a:pt x="37" y="301"/>
                    <a:pt x="31" y="297"/>
                  </a:cubicBezTo>
                  <a:cubicBezTo>
                    <a:pt x="25" y="294"/>
                    <a:pt x="19" y="291"/>
                    <a:pt x="15" y="288"/>
                  </a:cubicBezTo>
                  <a:cubicBezTo>
                    <a:pt x="0" y="335"/>
                    <a:pt x="0" y="335"/>
                    <a:pt x="0" y="335"/>
                  </a:cubicBezTo>
                  <a:cubicBezTo>
                    <a:pt x="7" y="339"/>
                    <a:pt x="13" y="342"/>
                    <a:pt x="20" y="345"/>
                  </a:cubicBezTo>
                  <a:cubicBezTo>
                    <a:pt x="27" y="348"/>
                    <a:pt x="34" y="350"/>
                    <a:pt x="41" y="352"/>
                  </a:cubicBezTo>
                  <a:cubicBezTo>
                    <a:pt x="48" y="354"/>
                    <a:pt x="56" y="356"/>
                    <a:pt x="64" y="357"/>
                  </a:cubicBezTo>
                  <a:cubicBezTo>
                    <a:pt x="73" y="358"/>
                    <a:pt x="82" y="358"/>
                    <a:pt x="91" y="358"/>
                  </a:cubicBezTo>
                  <a:cubicBezTo>
                    <a:pt x="92" y="358"/>
                    <a:pt x="93" y="358"/>
                    <a:pt x="94" y="358"/>
                  </a:cubicBezTo>
                  <a:cubicBezTo>
                    <a:pt x="94" y="358"/>
                    <a:pt x="95" y="358"/>
                    <a:pt x="96" y="358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123" y="355"/>
                    <a:pt x="123" y="355"/>
                    <a:pt x="123" y="355"/>
                  </a:cubicBezTo>
                  <a:cubicBezTo>
                    <a:pt x="136" y="352"/>
                    <a:pt x="148" y="347"/>
                    <a:pt x="159" y="341"/>
                  </a:cubicBezTo>
                  <a:cubicBezTo>
                    <a:pt x="170" y="334"/>
                    <a:pt x="179" y="327"/>
                    <a:pt x="187" y="318"/>
                  </a:cubicBezTo>
                  <a:cubicBezTo>
                    <a:pt x="194" y="310"/>
                    <a:pt x="200" y="300"/>
                    <a:pt x="204" y="290"/>
                  </a:cubicBezTo>
                  <a:cubicBezTo>
                    <a:pt x="208" y="281"/>
                    <a:pt x="210" y="271"/>
                    <a:pt x="210" y="261"/>
                  </a:cubicBezTo>
                  <a:cubicBezTo>
                    <a:pt x="210" y="244"/>
                    <a:pt x="207" y="230"/>
                    <a:pt x="202" y="219"/>
                  </a:cubicBezTo>
                  <a:cubicBezTo>
                    <a:pt x="197" y="208"/>
                    <a:pt x="190" y="198"/>
                    <a:pt x="181" y="191"/>
                  </a:cubicBezTo>
                  <a:cubicBezTo>
                    <a:pt x="173" y="183"/>
                    <a:pt x="163" y="177"/>
                    <a:pt x="153" y="172"/>
                  </a:cubicBezTo>
                  <a:cubicBezTo>
                    <a:pt x="143" y="168"/>
                    <a:pt x="132" y="163"/>
                    <a:pt x="123" y="159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33" y="73"/>
                    <a:pt x="143" y="74"/>
                    <a:pt x="155" y="77"/>
                  </a:cubicBezTo>
                  <a:cubicBezTo>
                    <a:pt x="166" y="80"/>
                    <a:pt x="176" y="83"/>
                    <a:pt x="187" y="87"/>
                  </a:cubicBezTo>
                  <a:cubicBezTo>
                    <a:pt x="196" y="40"/>
                    <a:pt x="196" y="40"/>
                    <a:pt x="196" y="40"/>
                  </a:cubicBezTo>
                  <a:cubicBezTo>
                    <a:pt x="184" y="38"/>
                    <a:pt x="172" y="36"/>
                    <a:pt x="161" y="34"/>
                  </a:cubicBezTo>
                  <a:cubicBezTo>
                    <a:pt x="149" y="33"/>
                    <a:pt x="137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0"/>
                    <a:pt x="123" y="0"/>
                    <a:pt x="12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0" name="Freeform 66"/>
            <p:cNvSpPr/>
            <p:nvPr/>
          </p:nvSpPr>
          <p:spPr bwMode="auto">
            <a:xfrm>
              <a:off x="4098452" y="4268661"/>
              <a:ext cx="888697" cy="1039506"/>
            </a:xfrm>
            <a:custGeom>
              <a:avLst/>
              <a:gdLst>
                <a:gd name="T0" fmla="*/ 558 w 558"/>
                <a:gd name="T1" fmla="*/ 279 h 653"/>
                <a:gd name="T2" fmla="*/ 279 w 558"/>
                <a:gd name="T3" fmla="*/ 0 h 653"/>
                <a:gd name="T4" fmla="*/ 0 w 558"/>
                <a:gd name="T5" fmla="*/ 279 h 653"/>
                <a:gd name="T6" fmla="*/ 279 w 558"/>
                <a:gd name="T7" fmla="*/ 558 h 653"/>
                <a:gd name="T8" fmla="*/ 292 w 558"/>
                <a:gd name="T9" fmla="*/ 558 h 653"/>
                <a:gd name="T10" fmla="*/ 404 w 558"/>
                <a:gd name="T11" fmla="*/ 653 h 653"/>
                <a:gd name="T12" fmla="*/ 416 w 558"/>
                <a:gd name="T13" fmla="*/ 522 h 653"/>
                <a:gd name="T14" fmla="*/ 558 w 558"/>
                <a:gd name="T15" fmla="*/ 279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8" h="653">
                  <a:moveTo>
                    <a:pt x="558" y="279"/>
                  </a:moveTo>
                  <a:cubicBezTo>
                    <a:pt x="558" y="125"/>
                    <a:pt x="433" y="0"/>
                    <a:pt x="279" y="0"/>
                  </a:cubicBezTo>
                  <a:cubicBezTo>
                    <a:pt x="125" y="0"/>
                    <a:pt x="0" y="125"/>
                    <a:pt x="0" y="279"/>
                  </a:cubicBezTo>
                  <a:cubicBezTo>
                    <a:pt x="0" y="433"/>
                    <a:pt x="125" y="558"/>
                    <a:pt x="279" y="558"/>
                  </a:cubicBezTo>
                  <a:cubicBezTo>
                    <a:pt x="283" y="558"/>
                    <a:pt x="287" y="558"/>
                    <a:pt x="292" y="558"/>
                  </a:cubicBezTo>
                  <a:cubicBezTo>
                    <a:pt x="404" y="653"/>
                    <a:pt x="404" y="653"/>
                    <a:pt x="404" y="653"/>
                  </a:cubicBezTo>
                  <a:cubicBezTo>
                    <a:pt x="416" y="522"/>
                    <a:pt x="416" y="522"/>
                    <a:pt x="416" y="522"/>
                  </a:cubicBezTo>
                  <a:cubicBezTo>
                    <a:pt x="501" y="474"/>
                    <a:pt x="558" y="383"/>
                    <a:pt x="558" y="2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1" name="Freeform 97"/>
            <p:cNvSpPr>
              <a:spLocks noEditPoints="1"/>
            </p:cNvSpPr>
            <p:nvPr/>
          </p:nvSpPr>
          <p:spPr bwMode="auto">
            <a:xfrm>
              <a:off x="4291003" y="4558160"/>
              <a:ext cx="206016" cy="245065"/>
            </a:xfrm>
            <a:custGeom>
              <a:avLst/>
              <a:gdLst>
                <a:gd name="T0" fmla="*/ 37 w 129"/>
                <a:gd name="T1" fmla="*/ 106 h 154"/>
                <a:gd name="T2" fmla="*/ 21 w 129"/>
                <a:gd name="T3" fmla="*/ 154 h 154"/>
                <a:gd name="T4" fmla="*/ 0 w 129"/>
                <a:gd name="T5" fmla="*/ 154 h 154"/>
                <a:gd name="T6" fmla="*/ 53 w 129"/>
                <a:gd name="T7" fmla="*/ 0 h 154"/>
                <a:gd name="T8" fmla="*/ 77 w 129"/>
                <a:gd name="T9" fmla="*/ 0 h 154"/>
                <a:gd name="T10" fmla="*/ 129 w 129"/>
                <a:gd name="T11" fmla="*/ 154 h 154"/>
                <a:gd name="T12" fmla="*/ 108 w 129"/>
                <a:gd name="T13" fmla="*/ 154 h 154"/>
                <a:gd name="T14" fmla="*/ 92 w 129"/>
                <a:gd name="T15" fmla="*/ 106 h 154"/>
                <a:gd name="T16" fmla="*/ 37 w 129"/>
                <a:gd name="T17" fmla="*/ 106 h 154"/>
                <a:gd name="T18" fmla="*/ 88 w 129"/>
                <a:gd name="T19" fmla="*/ 90 h 154"/>
                <a:gd name="T20" fmla="*/ 72 w 129"/>
                <a:gd name="T21" fmla="*/ 46 h 154"/>
                <a:gd name="T22" fmla="*/ 64 w 129"/>
                <a:gd name="T23" fmla="*/ 18 h 154"/>
                <a:gd name="T24" fmla="*/ 64 w 129"/>
                <a:gd name="T25" fmla="*/ 18 h 154"/>
                <a:gd name="T26" fmla="*/ 56 w 129"/>
                <a:gd name="T27" fmla="*/ 45 h 154"/>
                <a:gd name="T28" fmla="*/ 41 w 129"/>
                <a:gd name="T29" fmla="*/ 90 h 154"/>
                <a:gd name="T30" fmla="*/ 88 w 129"/>
                <a:gd name="T31" fmla="*/ 9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154">
                  <a:moveTo>
                    <a:pt x="37" y="106"/>
                  </a:moveTo>
                  <a:cubicBezTo>
                    <a:pt x="21" y="154"/>
                    <a:pt x="21" y="154"/>
                    <a:pt x="21" y="154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29" y="154"/>
                    <a:pt x="129" y="154"/>
                    <a:pt x="129" y="154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92" y="106"/>
                    <a:pt x="92" y="106"/>
                    <a:pt x="92" y="106"/>
                  </a:cubicBezTo>
                  <a:lnTo>
                    <a:pt x="37" y="106"/>
                  </a:lnTo>
                  <a:close/>
                  <a:moveTo>
                    <a:pt x="88" y="90"/>
                  </a:moveTo>
                  <a:cubicBezTo>
                    <a:pt x="72" y="46"/>
                    <a:pt x="72" y="46"/>
                    <a:pt x="72" y="46"/>
                  </a:cubicBezTo>
                  <a:cubicBezTo>
                    <a:pt x="69" y="36"/>
                    <a:pt x="67" y="26"/>
                    <a:pt x="64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2" y="26"/>
                    <a:pt x="59" y="36"/>
                    <a:pt x="56" y="45"/>
                  </a:cubicBezTo>
                  <a:cubicBezTo>
                    <a:pt x="41" y="90"/>
                    <a:pt x="41" y="90"/>
                    <a:pt x="41" y="90"/>
                  </a:cubicBezTo>
                  <a:lnTo>
                    <a:pt x="88" y="9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2" name="Freeform 98"/>
            <p:cNvSpPr>
              <a:spLocks noEditPoints="1"/>
            </p:cNvSpPr>
            <p:nvPr/>
          </p:nvSpPr>
          <p:spPr bwMode="auto">
            <a:xfrm>
              <a:off x="4528662" y="4427549"/>
              <a:ext cx="156195" cy="248431"/>
            </a:xfrm>
            <a:custGeom>
              <a:avLst/>
              <a:gdLst>
                <a:gd name="T0" fmla="*/ 0 w 98"/>
                <a:gd name="T1" fmla="*/ 3 h 156"/>
                <a:gd name="T2" fmla="*/ 37 w 98"/>
                <a:gd name="T3" fmla="*/ 0 h 156"/>
                <a:gd name="T4" fmla="*/ 79 w 98"/>
                <a:gd name="T5" fmla="*/ 11 h 156"/>
                <a:gd name="T6" fmla="*/ 92 w 98"/>
                <a:gd name="T7" fmla="*/ 38 h 156"/>
                <a:gd name="T8" fmla="*/ 66 w 98"/>
                <a:gd name="T9" fmla="*/ 72 h 156"/>
                <a:gd name="T10" fmla="*/ 66 w 98"/>
                <a:gd name="T11" fmla="*/ 73 h 156"/>
                <a:gd name="T12" fmla="*/ 98 w 98"/>
                <a:gd name="T13" fmla="*/ 111 h 156"/>
                <a:gd name="T14" fmla="*/ 84 w 98"/>
                <a:gd name="T15" fmla="*/ 142 h 156"/>
                <a:gd name="T16" fmla="*/ 31 w 98"/>
                <a:gd name="T17" fmla="*/ 156 h 156"/>
                <a:gd name="T18" fmla="*/ 0 w 98"/>
                <a:gd name="T19" fmla="*/ 155 h 156"/>
                <a:gd name="T20" fmla="*/ 0 w 98"/>
                <a:gd name="T21" fmla="*/ 3 h 156"/>
                <a:gd name="T22" fmla="*/ 20 w 98"/>
                <a:gd name="T23" fmla="*/ 66 h 156"/>
                <a:gd name="T24" fmla="*/ 38 w 98"/>
                <a:gd name="T25" fmla="*/ 66 h 156"/>
                <a:gd name="T26" fmla="*/ 72 w 98"/>
                <a:gd name="T27" fmla="*/ 40 h 156"/>
                <a:gd name="T28" fmla="*/ 38 w 98"/>
                <a:gd name="T29" fmla="*/ 15 h 156"/>
                <a:gd name="T30" fmla="*/ 20 w 98"/>
                <a:gd name="T31" fmla="*/ 16 h 156"/>
                <a:gd name="T32" fmla="*/ 20 w 98"/>
                <a:gd name="T33" fmla="*/ 66 h 156"/>
                <a:gd name="T34" fmla="*/ 20 w 98"/>
                <a:gd name="T35" fmla="*/ 140 h 156"/>
                <a:gd name="T36" fmla="*/ 37 w 98"/>
                <a:gd name="T37" fmla="*/ 141 h 156"/>
                <a:gd name="T38" fmla="*/ 77 w 98"/>
                <a:gd name="T39" fmla="*/ 111 h 156"/>
                <a:gd name="T40" fmla="*/ 37 w 98"/>
                <a:gd name="T41" fmla="*/ 81 h 156"/>
                <a:gd name="T42" fmla="*/ 20 w 98"/>
                <a:gd name="T43" fmla="*/ 81 h 156"/>
                <a:gd name="T44" fmla="*/ 20 w 98"/>
                <a:gd name="T45" fmla="*/ 14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8" h="156">
                  <a:moveTo>
                    <a:pt x="0" y="3"/>
                  </a:moveTo>
                  <a:cubicBezTo>
                    <a:pt x="9" y="1"/>
                    <a:pt x="23" y="0"/>
                    <a:pt x="37" y="0"/>
                  </a:cubicBezTo>
                  <a:cubicBezTo>
                    <a:pt x="57" y="0"/>
                    <a:pt x="69" y="3"/>
                    <a:pt x="79" y="11"/>
                  </a:cubicBezTo>
                  <a:cubicBezTo>
                    <a:pt x="87" y="17"/>
                    <a:pt x="92" y="26"/>
                    <a:pt x="92" y="38"/>
                  </a:cubicBezTo>
                  <a:cubicBezTo>
                    <a:pt x="92" y="53"/>
                    <a:pt x="82" y="66"/>
                    <a:pt x="66" y="72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80" y="76"/>
                    <a:pt x="98" y="88"/>
                    <a:pt x="98" y="111"/>
                  </a:cubicBezTo>
                  <a:cubicBezTo>
                    <a:pt x="98" y="124"/>
                    <a:pt x="92" y="134"/>
                    <a:pt x="84" y="142"/>
                  </a:cubicBezTo>
                  <a:cubicBezTo>
                    <a:pt x="74" y="152"/>
                    <a:pt x="56" y="156"/>
                    <a:pt x="31" y="156"/>
                  </a:cubicBezTo>
                  <a:cubicBezTo>
                    <a:pt x="18" y="156"/>
                    <a:pt x="7" y="156"/>
                    <a:pt x="0" y="155"/>
                  </a:cubicBezTo>
                  <a:lnTo>
                    <a:pt x="0" y="3"/>
                  </a:lnTo>
                  <a:close/>
                  <a:moveTo>
                    <a:pt x="20" y="66"/>
                  </a:moveTo>
                  <a:cubicBezTo>
                    <a:pt x="38" y="66"/>
                    <a:pt x="38" y="66"/>
                    <a:pt x="38" y="66"/>
                  </a:cubicBezTo>
                  <a:cubicBezTo>
                    <a:pt x="59" y="66"/>
                    <a:pt x="72" y="55"/>
                    <a:pt x="72" y="40"/>
                  </a:cubicBezTo>
                  <a:cubicBezTo>
                    <a:pt x="72" y="22"/>
                    <a:pt x="58" y="15"/>
                    <a:pt x="38" y="15"/>
                  </a:cubicBezTo>
                  <a:cubicBezTo>
                    <a:pt x="29" y="15"/>
                    <a:pt x="23" y="16"/>
                    <a:pt x="20" y="16"/>
                  </a:cubicBezTo>
                  <a:lnTo>
                    <a:pt x="20" y="66"/>
                  </a:lnTo>
                  <a:close/>
                  <a:moveTo>
                    <a:pt x="20" y="140"/>
                  </a:moveTo>
                  <a:cubicBezTo>
                    <a:pt x="24" y="141"/>
                    <a:pt x="30" y="141"/>
                    <a:pt x="37" y="141"/>
                  </a:cubicBezTo>
                  <a:cubicBezTo>
                    <a:pt x="58" y="141"/>
                    <a:pt x="77" y="133"/>
                    <a:pt x="77" y="111"/>
                  </a:cubicBezTo>
                  <a:cubicBezTo>
                    <a:pt x="77" y="90"/>
                    <a:pt x="58" y="81"/>
                    <a:pt x="37" y="81"/>
                  </a:cubicBezTo>
                  <a:cubicBezTo>
                    <a:pt x="20" y="81"/>
                    <a:pt x="20" y="81"/>
                    <a:pt x="20" y="81"/>
                  </a:cubicBezTo>
                  <a:lnTo>
                    <a:pt x="20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3" name="Freeform 99"/>
            <p:cNvSpPr/>
            <p:nvPr/>
          </p:nvSpPr>
          <p:spPr bwMode="auto">
            <a:xfrm>
              <a:off x="4552226" y="4741286"/>
              <a:ext cx="157542" cy="213422"/>
            </a:xfrm>
            <a:custGeom>
              <a:avLst/>
              <a:gdLst>
                <a:gd name="T0" fmla="*/ 99 w 99"/>
                <a:gd name="T1" fmla="*/ 128 h 134"/>
                <a:gd name="T2" fmla="*/ 64 w 99"/>
                <a:gd name="T3" fmla="*/ 134 h 134"/>
                <a:gd name="T4" fmla="*/ 0 w 99"/>
                <a:gd name="T5" fmla="*/ 68 h 134"/>
                <a:gd name="T6" fmla="*/ 68 w 99"/>
                <a:gd name="T7" fmla="*/ 0 h 134"/>
                <a:gd name="T8" fmla="*/ 99 w 99"/>
                <a:gd name="T9" fmla="*/ 5 h 134"/>
                <a:gd name="T10" fmla="*/ 95 w 99"/>
                <a:gd name="T11" fmla="*/ 19 h 134"/>
                <a:gd name="T12" fmla="*/ 69 w 99"/>
                <a:gd name="T13" fmla="*/ 14 h 134"/>
                <a:gd name="T14" fmla="*/ 18 w 99"/>
                <a:gd name="T15" fmla="*/ 67 h 134"/>
                <a:gd name="T16" fmla="*/ 68 w 99"/>
                <a:gd name="T17" fmla="*/ 119 h 134"/>
                <a:gd name="T18" fmla="*/ 95 w 99"/>
                <a:gd name="T19" fmla="*/ 114 h 134"/>
                <a:gd name="T20" fmla="*/ 99 w 99"/>
                <a:gd name="T21" fmla="*/ 12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34">
                  <a:moveTo>
                    <a:pt x="99" y="128"/>
                  </a:moveTo>
                  <a:cubicBezTo>
                    <a:pt x="93" y="131"/>
                    <a:pt x="80" y="134"/>
                    <a:pt x="64" y="134"/>
                  </a:cubicBezTo>
                  <a:cubicBezTo>
                    <a:pt x="28" y="134"/>
                    <a:pt x="0" y="111"/>
                    <a:pt x="0" y="68"/>
                  </a:cubicBezTo>
                  <a:cubicBezTo>
                    <a:pt x="0" y="27"/>
                    <a:pt x="28" y="0"/>
                    <a:pt x="68" y="0"/>
                  </a:cubicBezTo>
                  <a:cubicBezTo>
                    <a:pt x="84" y="0"/>
                    <a:pt x="95" y="3"/>
                    <a:pt x="99" y="5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89" y="16"/>
                    <a:pt x="80" y="14"/>
                    <a:pt x="69" y="14"/>
                  </a:cubicBezTo>
                  <a:cubicBezTo>
                    <a:pt x="38" y="14"/>
                    <a:pt x="18" y="33"/>
                    <a:pt x="18" y="67"/>
                  </a:cubicBezTo>
                  <a:cubicBezTo>
                    <a:pt x="18" y="99"/>
                    <a:pt x="36" y="119"/>
                    <a:pt x="68" y="119"/>
                  </a:cubicBezTo>
                  <a:cubicBezTo>
                    <a:pt x="78" y="119"/>
                    <a:pt x="89" y="117"/>
                    <a:pt x="95" y="114"/>
                  </a:cubicBezTo>
                  <a:lnTo>
                    <a:pt x="99" y="1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435345" y="3037274"/>
            <a:ext cx="722020" cy="842870"/>
            <a:chOff x="3918693" y="2872329"/>
            <a:chExt cx="788382" cy="920340"/>
          </a:xfrm>
        </p:grpSpPr>
        <p:sp>
          <p:nvSpPr>
            <p:cNvPr id="237" name="Freeform 73"/>
            <p:cNvSpPr/>
            <p:nvPr/>
          </p:nvSpPr>
          <p:spPr bwMode="auto">
            <a:xfrm>
              <a:off x="3918693" y="2872329"/>
              <a:ext cx="788382" cy="920340"/>
            </a:xfrm>
            <a:custGeom>
              <a:avLst/>
              <a:gdLst>
                <a:gd name="T0" fmla="*/ 495 w 495"/>
                <a:gd name="T1" fmla="*/ 247 h 578"/>
                <a:gd name="T2" fmla="*/ 248 w 495"/>
                <a:gd name="T3" fmla="*/ 0 h 578"/>
                <a:gd name="T4" fmla="*/ 0 w 495"/>
                <a:gd name="T5" fmla="*/ 247 h 578"/>
                <a:gd name="T6" fmla="*/ 248 w 495"/>
                <a:gd name="T7" fmla="*/ 494 h 578"/>
                <a:gd name="T8" fmla="*/ 259 w 495"/>
                <a:gd name="T9" fmla="*/ 494 h 578"/>
                <a:gd name="T10" fmla="*/ 359 w 495"/>
                <a:gd name="T11" fmla="*/ 578 h 578"/>
                <a:gd name="T12" fmla="*/ 369 w 495"/>
                <a:gd name="T13" fmla="*/ 462 h 578"/>
                <a:gd name="T14" fmla="*/ 495 w 495"/>
                <a:gd name="T15" fmla="*/ 24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5" h="578">
                  <a:moveTo>
                    <a:pt x="495" y="247"/>
                  </a:moveTo>
                  <a:cubicBezTo>
                    <a:pt x="495" y="110"/>
                    <a:pt x="384" y="0"/>
                    <a:pt x="248" y="0"/>
                  </a:cubicBezTo>
                  <a:cubicBezTo>
                    <a:pt x="111" y="0"/>
                    <a:pt x="0" y="110"/>
                    <a:pt x="0" y="247"/>
                  </a:cubicBezTo>
                  <a:cubicBezTo>
                    <a:pt x="0" y="383"/>
                    <a:pt x="111" y="494"/>
                    <a:pt x="248" y="494"/>
                  </a:cubicBezTo>
                  <a:cubicBezTo>
                    <a:pt x="251" y="494"/>
                    <a:pt x="255" y="494"/>
                    <a:pt x="259" y="494"/>
                  </a:cubicBezTo>
                  <a:cubicBezTo>
                    <a:pt x="359" y="578"/>
                    <a:pt x="359" y="578"/>
                    <a:pt x="359" y="578"/>
                  </a:cubicBezTo>
                  <a:cubicBezTo>
                    <a:pt x="369" y="462"/>
                    <a:pt x="369" y="462"/>
                    <a:pt x="369" y="462"/>
                  </a:cubicBezTo>
                  <a:cubicBezTo>
                    <a:pt x="444" y="419"/>
                    <a:pt x="495" y="339"/>
                    <a:pt x="495" y="2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4" name="Freeform 100"/>
            <p:cNvSpPr>
              <a:spLocks noEditPoints="1"/>
            </p:cNvSpPr>
            <p:nvPr/>
          </p:nvSpPr>
          <p:spPr bwMode="auto">
            <a:xfrm>
              <a:off x="4149620" y="3238580"/>
              <a:ext cx="235639" cy="235639"/>
            </a:xfrm>
            <a:custGeom>
              <a:avLst/>
              <a:gdLst>
                <a:gd name="T0" fmla="*/ 148 w 148"/>
                <a:gd name="T1" fmla="*/ 145 h 148"/>
                <a:gd name="T2" fmla="*/ 145 w 148"/>
                <a:gd name="T3" fmla="*/ 148 h 148"/>
                <a:gd name="T4" fmla="*/ 3 w 148"/>
                <a:gd name="T5" fmla="*/ 148 h 148"/>
                <a:gd name="T6" fmla="*/ 0 w 148"/>
                <a:gd name="T7" fmla="*/ 145 h 148"/>
                <a:gd name="T8" fmla="*/ 0 w 148"/>
                <a:gd name="T9" fmla="*/ 3 h 148"/>
                <a:gd name="T10" fmla="*/ 3 w 148"/>
                <a:gd name="T11" fmla="*/ 0 h 148"/>
                <a:gd name="T12" fmla="*/ 145 w 148"/>
                <a:gd name="T13" fmla="*/ 0 h 148"/>
                <a:gd name="T14" fmla="*/ 148 w 148"/>
                <a:gd name="T15" fmla="*/ 3 h 148"/>
                <a:gd name="T16" fmla="*/ 148 w 148"/>
                <a:gd name="T17" fmla="*/ 145 h 148"/>
                <a:gd name="T18" fmla="*/ 4 w 148"/>
                <a:gd name="T19" fmla="*/ 140 h 148"/>
                <a:gd name="T20" fmla="*/ 144 w 148"/>
                <a:gd name="T21" fmla="*/ 140 h 148"/>
                <a:gd name="T22" fmla="*/ 144 w 148"/>
                <a:gd name="T23" fmla="*/ 8 h 148"/>
                <a:gd name="T24" fmla="*/ 4 w 148"/>
                <a:gd name="T25" fmla="*/ 8 h 148"/>
                <a:gd name="T26" fmla="*/ 4 w 148"/>
                <a:gd name="T27" fmla="*/ 14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148">
                  <a:moveTo>
                    <a:pt x="148" y="145"/>
                  </a:moveTo>
                  <a:cubicBezTo>
                    <a:pt x="148" y="147"/>
                    <a:pt x="147" y="148"/>
                    <a:pt x="145" y="148"/>
                  </a:cubicBezTo>
                  <a:cubicBezTo>
                    <a:pt x="3" y="148"/>
                    <a:pt x="3" y="148"/>
                    <a:pt x="3" y="148"/>
                  </a:cubicBezTo>
                  <a:cubicBezTo>
                    <a:pt x="1" y="148"/>
                    <a:pt x="0" y="147"/>
                    <a:pt x="0" y="14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47" y="0"/>
                    <a:pt x="148" y="1"/>
                    <a:pt x="148" y="3"/>
                  </a:cubicBezTo>
                  <a:lnTo>
                    <a:pt x="148" y="145"/>
                  </a:lnTo>
                  <a:close/>
                  <a:moveTo>
                    <a:pt x="4" y="140"/>
                  </a:moveTo>
                  <a:cubicBezTo>
                    <a:pt x="144" y="140"/>
                    <a:pt x="144" y="140"/>
                    <a:pt x="144" y="140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4" y="8"/>
                    <a:pt x="4" y="8"/>
                    <a:pt x="4" y="8"/>
                  </a:cubicBezTo>
                  <a:lnTo>
                    <a:pt x="4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5" name="Freeform 101"/>
            <p:cNvSpPr/>
            <p:nvPr/>
          </p:nvSpPr>
          <p:spPr bwMode="auto">
            <a:xfrm>
              <a:off x="4152986" y="3154423"/>
              <a:ext cx="316430" cy="93582"/>
            </a:xfrm>
            <a:custGeom>
              <a:avLst/>
              <a:gdLst>
                <a:gd name="T0" fmla="*/ 144 w 199"/>
                <a:gd name="T1" fmla="*/ 59 h 59"/>
                <a:gd name="T2" fmla="*/ 142 w 199"/>
                <a:gd name="T3" fmla="*/ 59 h 59"/>
                <a:gd name="T4" fmla="*/ 142 w 199"/>
                <a:gd name="T5" fmla="*/ 55 h 59"/>
                <a:gd name="T6" fmla="*/ 190 w 199"/>
                <a:gd name="T7" fmla="*/ 5 h 59"/>
                <a:gd name="T8" fmla="*/ 55 w 199"/>
                <a:gd name="T9" fmla="*/ 5 h 59"/>
                <a:gd name="T10" fmla="*/ 5 w 199"/>
                <a:gd name="T11" fmla="*/ 58 h 59"/>
                <a:gd name="T12" fmla="*/ 1 w 199"/>
                <a:gd name="T13" fmla="*/ 58 h 59"/>
                <a:gd name="T14" fmla="*/ 1 w 199"/>
                <a:gd name="T15" fmla="*/ 54 h 59"/>
                <a:gd name="T16" fmla="*/ 52 w 199"/>
                <a:gd name="T17" fmla="*/ 1 h 59"/>
                <a:gd name="T18" fmla="*/ 54 w 199"/>
                <a:gd name="T19" fmla="*/ 1 h 59"/>
                <a:gd name="T20" fmla="*/ 196 w 199"/>
                <a:gd name="T21" fmla="*/ 1 h 59"/>
                <a:gd name="T22" fmla="*/ 199 w 199"/>
                <a:gd name="T23" fmla="*/ 2 h 59"/>
                <a:gd name="T24" fmla="*/ 198 w 199"/>
                <a:gd name="T25" fmla="*/ 4 h 59"/>
                <a:gd name="T26" fmla="*/ 146 w 199"/>
                <a:gd name="T27" fmla="*/ 59 h 59"/>
                <a:gd name="T28" fmla="*/ 144 w 199"/>
                <a:gd name="T2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9" h="59">
                  <a:moveTo>
                    <a:pt x="144" y="59"/>
                  </a:moveTo>
                  <a:cubicBezTo>
                    <a:pt x="144" y="59"/>
                    <a:pt x="143" y="59"/>
                    <a:pt x="142" y="59"/>
                  </a:cubicBezTo>
                  <a:cubicBezTo>
                    <a:pt x="141" y="58"/>
                    <a:pt x="141" y="56"/>
                    <a:pt x="142" y="55"/>
                  </a:cubicBezTo>
                  <a:cubicBezTo>
                    <a:pt x="190" y="5"/>
                    <a:pt x="190" y="5"/>
                    <a:pt x="190" y="5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4" y="59"/>
                    <a:pt x="2" y="59"/>
                    <a:pt x="1" y="58"/>
                  </a:cubicBezTo>
                  <a:cubicBezTo>
                    <a:pt x="0" y="57"/>
                    <a:pt x="0" y="55"/>
                    <a:pt x="1" y="54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52" y="0"/>
                    <a:pt x="53" y="1"/>
                    <a:pt x="54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7" y="1"/>
                    <a:pt x="198" y="1"/>
                    <a:pt x="199" y="2"/>
                  </a:cubicBezTo>
                  <a:cubicBezTo>
                    <a:pt x="199" y="3"/>
                    <a:pt x="199" y="3"/>
                    <a:pt x="198" y="4"/>
                  </a:cubicBezTo>
                  <a:cubicBezTo>
                    <a:pt x="146" y="59"/>
                    <a:pt x="146" y="59"/>
                    <a:pt x="146" y="59"/>
                  </a:cubicBezTo>
                  <a:cubicBezTo>
                    <a:pt x="146" y="59"/>
                    <a:pt x="145" y="59"/>
                    <a:pt x="144" y="5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6" name="Freeform 102"/>
            <p:cNvSpPr/>
            <p:nvPr/>
          </p:nvSpPr>
          <p:spPr bwMode="auto">
            <a:xfrm>
              <a:off x="4379199" y="3155770"/>
              <a:ext cx="93582" cy="318450"/>
            </a:xfrm>
            <a:custGeom>
              <a:avLst/>
              <a:gdLst>
                <a:gd name="T0" fmla="*/ 3 w 59"/>
                <a:gd name="T1" fmla="*/ 200 h 200"/>
                <a:gd name="T2" fmla="*/ 1 w 59"/>
                <a:gd name="T3" fmla="*/ 199 h 200"/>
                <a:gd name="T4" fmla="*/ 1 w 59"/>
                <a:gd name="T5" fmla="*/ 195 h 200"/>
                <a:gd name="T6" fmla="*/ 53 w 59"/>
                <a:gd name="T7" fmla="*/ 138 h 200"/>
                <a:gd name="T8" fmla="*/ 52 w 59"/>
                <a:gd name="T9" fmla="*/ 2 h 200"/>
                <a:gd name="T10" fmla="*/ 54 w 59"/>
                <a:gd name="T11" fmla="*/ 0 h 200"/>
                <a:gd name="T12" fmla="*/ 57 w 59"/>
                <a:gd name="T13" fmla="*/ 2 h 200"/>
                <a:gd name="T14" fmla="*/ 59 w 59"/>
                <a:gd name="T15" fmla="*/ 139 h 200"/>
                <a:gd name="T16" fmla="*/ 58 w 59"/>
                <a:gd name="T17" fmla="*/ 141 h 200"/>
                <a:gd name="T18" fmla="*/ 5 w 59"/>
                <a:gd name="T19" fmla="*/ 199 h 200"/>
                <a:gd name="T20" fmla="*/ 3 w 59"/>
                <a:gd name="T21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" h="200">
                  <a:moveTo>
                    <a:pt x="3" y="200"/>
                  </a:moveTo>
                  <a:cubicBezTo>
                    <a:pt x="2" y="200"/>
                    <a:pt x="2" y="199"/>
                    <a:pt x="1" y="199"/>
                  </a:cubicBezTo>
                  <a:cubicBezTo>
                    <a:pt x="0" y="198"/>
                    <a:pt x="0" y="196"/>
                    <a:pt x="1" y="195"/>
                  </a:cubicBezTo>
                  <a:cubicBezTo>
                    <a:pt x="53" y="138"/>
                    <a:pt x="53" y="138"/>
                    <a:pt x="53" y="138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1"/>
                    <a:pt x="53" y="0"/>
                    <a:pt x="54" y="0"/>
                  </a:cubicBezTo>
                  <a:cubicBezTo>
                    <a:pt x="56" y="0"/>
                    <a:pt x="57" y="1"/>
                    <a:pt x="57" y="2"/>
                  </a:cubicBezTo>
                  <a:cubicBezTo>
                    <a:pt x="59" y="139"/>
                    <a:pt x="59" y="139"/>
                    <a:pt x="59" y="139"/>
                  </a:cubicBezTo>
                  <a:cubicBezTo>
                    <a:pt x="59" y="140"/>
                    <a:pt x="59" y="140"/>
                    <a:pt x="58" y="141"/>
                  </a:cubicBezTo>
                  <a:cubicBezTo>
                    <a:pt x="5" y="199"/>
                    <a:pt x="5" y="199"/>
                    <a:pt x="5" y="199"/>
                  </a:cubicBezTo>
                  <a:cubicBezTo>
                    <a:pt x="4" y="199"/>
                    <a:pt x="4" y="200"/>
                    <a:pt x="3" y="20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7" name="Freeform 103"/>
            <p:cNvSpPr/>
            <p:nvPr/>
          </p:nvSpPr>
          <p:spPr bwMode="auto">
            <a:xfrm>
              <a:off x="4235796" y="3154423"/>
              <a:ext cx="9426" cy="20198"/>
            </a:xfrm>
            <a:custGeom>
              <a:avLst/>
              <a:gdLst>
                <a:gd name="T0" fmla="*/ 3 w 6"/>
                <a:gd name="T1" fmla="*/ 13 h 13"/>
                <a:gd name="T2" fmla="*/ 0 w 6"/>
                <a:gd name="T3" fmla="*/ 9 h 13"/>
                <a:gd name="T4" fmla="*/ 0 w 6"/>
                <a:gd name="T5" fmla="*/ 4 h 13"/>
                <a:gd name="T6" fmla="*/ 3 w 6"/>
                <a:gd name="T7" fmla="*/ 1 h 13"/>
                <a:gd name="T8" fmla="*/ 6 w 6"/>
                <a:gd name="T9" fmla="*/ 3 h 13"/>
                <a:gd name="T10" fmla="*/ 6 w 6"/>
                <a:gd name="T11" fmla="*/ 9 h 13"/>
                <a:gd name="T12" fmla="*/ 3 w 6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3">
                  <a:moveTo>
                    <a:pt x="3" y="13"/>
                  </a:moveTo>
                  <a:cubicBezTo>
                    <a:pt x="1" y="13"/>
                    <a:pt x="0" y="11"/>
                    <a:pt x="0" y="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1"/>
                    <a:pt x="3" y="1"/>
                  </a:cubicBezTo>
                  <a:cubicBezTo>
                    <a:pt x="4" y="0"/>
                    <a:pt x="6" y="2"/>
                    <a:pt x="6" y="3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1"/>
                    <a:pt x="4" y="13"/>
                    <a:pt x="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8" name="Freeform 104"/>
            <p:cNvSpPr>
              <a:spLocks noEditPoints="1"/>
            </p:cNvSpPr>
            <p:nvPr/>
          </p:nvSpPr>
          <p:spPr bwMode="auto">
            <a:xfrm>
              <a:off x="4171837" y="3180007"/>
              <a:ext cx="74731" cy="273342"/>
            </a:xfrm>
            <a:custGeom>
              <a:avLst/>
              <a:gdLst>
                <a:gd name="T0" fmla="*/ 1 w 47"/>
                <a:gd name="T1" fmla="*/ 171 h 172"/>
                <a:gd name="T2" fmla="*/ 8 w 47"/>
                <a:gd name="T3" fmla="*/ 159 h 172"/>
                <a:gd name="T4" fmla="*/ 12 w 47"/>
                <a:gd name="T5" fmla="*/ 163 h 172"/>
                <a:gd name="T6" fmla="*/ 3 w 47"/>
                <a:gd name="T7" fmla="*/ 172 h 172"/>
                <a:gd name="T8" fmla="*/ 15 w 47"/>
                <a:gd name="T9" fmla="*/ 155 h 172"/>
                <a:gd name="T10" fmla="*/ 22 w 47"/>
                <a:gd name="T11" fmla="*/ 144 h 172"/>
                <a:gd name="T12" fmla="*/ 26 w 47"/>
                <a:gd name="T13" fmla="*/ 147 h 172"/>
                <a:gd name="T14" fmla="*/ 17 w 47"/>
                <a:gd name="T15" fmla="*/ 156 h 172"/>
                <a:gd name="T16" fmla="*/ 30 w 47"/>
                <a:gd name="T17" fmla="*/ 139 h 172"/>
                <a:gd name="T18" fmla="*/ 37 w 47"/>
                <a:gd name="T19" fmla="*/ 128 h 172"/>
                <a:gd name="T20" fmla="*/ 41 w 47"/>
                <a:gd name="T21" fmla="*/ 131 h 172"/>
                <a:gd name="T22" fmla="*/ 32 w 47"/>
                <a:gd name="T23" fmla="*/ 140 h 172"/>
                <a:gd name="T24" fmla="*/ 42 w 47"/>
                <a:gd name="T25" fmla="*/ 122 h 172"/>
                <a:gd name="T26" fmla="*/ 45 w 47"/>
                <a:gd name="T27" fmla="*/ 108 h 172"/>
                <a:gd name="T28" fmla="*/ 47 w 47"/>
                <a:gd name="T29" fmla="*/ 122 h 172"/>
                <a:gd name="T30" fmla="*/ 44 w 47"/>
                <a:gd name="T31" fmla="*/ 105 h 172"/>
                <a:gd name="T32" fmla="*/ 42 w 47"/>
                <a:gd name="T33" fmla="*/ 90 h 172"/>
                <a:gd name="T34" fmla="*/ 47 w 47"/>
                <a:gd name="T35" fmla="*/ 89 h 172"/>
                <a:gd name="T36" fmla="*/ 44 w 47"/>
                <a:gd name="T37" fmla="*/ 105 h 172"/>
                <a:gd name="T38" fmla="*/ 41 w 47"/>
                <a:gd name="T39" fmla="*/ 80 h 172"/>
                <a:gd name="T40" fmla="*/ 44 w 47"/>
                <a:gd name="T41" fmla="*/ 65 h 172"/>
                <a:gd name="T42" fmla="*/ 47 w 47"/>
                <a:gd name="T43" fmla="*/ 80 h 172"/>
                <a:gd name="T44" fmla="*/ 44 w 47"/>
                <a:gd name="T45" fmla="*/ 61 h 172"/>
                <a:gd name="T46" fmla="*/ 41 w 47"/>
                <a:gd name="T47" fmla="*/ 47 h 172"/>
                <a:gd name="T48" fmla="*/ 46 w 47"/>
                <a:gd name="T49" fmla="*/ 46 h 172"/>
                <a:gd name="T50" fmla="*/ 44 w 47"/>
                <a:gd name="T51" fmla="*/ 61 h 172"/>
                <a:gd name="T52" fmla="*/ 41 w 47"/>
                <a:gd name="T53" fmla="*/ 35 h 172"/>
                <a:gd name="T54" fmla="*/ 43 w 47"/>
                <a:gd name="T55" fmla="*/ 22 h 172"/>
                <a:gd name="T56" fmla="*/ 46 w 47"/>
                <a:gd name="T57" fmla="*/ 35 h 172"/>
                <a:gd name="T58" fmla="*/ 43 w 47"/>
                <a:gd name="T59" fmla="*/ 37 h 172"/>
                <a:gd name="T60" fmla="*/ 40 w 47"/>
                <a:gd name="T61" fmla="*/ 12 h 172"/>
                <a:gd name="T62" fmla="*/ 43 w 47"/>
                <a:gd name="T63" fmla="*/ 0 h 172"/>
                <a:gd name="T64" fmla="*/ 46 w 47"/>
                <a:gd name="T65" fmla="*/ 1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172">
                  <a:moveTo>
                    <a:pt x="3" y="172"/>
                  </a:moveTo>
                  <a:cubicBezTo>
                    <a:pt x="2" y="172"/>
                    <a:pt x="1" y="172"/>
                    <a:pt x="1" y="171"/>
                  </a:cubicBezTo>
                  <a:cubicBezTo>
                    <a:pt x="0" y="170"/>
                    <a:pt x="0" y="168"/>
                    <a:pt x="1" y="167"/>
                  </a:cubicBezTo>
                  <a:cubicBezTo>
                    <a:pt x="8" y="159"/>
                    <a:pt x="8" y="159"/>
                    <a:pt x="8" y="159"/>
                  </a:cubicBezTo>
                  <a:cubicBezTo>
                    <a:pt x="9" y="158"/>
                    <a:pt x="11" y="158"/>
                    <a:pt x="12" y="159"/>
                  </a:cubicBezTo>
                  <a:cubicBezTo>
                    <a:pt x="13" y="160"/>
                    <a:pt x="13" y="162"/>
                    <a:pt x="12" y="163"/>
                  </a:cubicBezTo>
                  <a:cubicBezTo>
                    <a:pt x="5" y="171"/>
                    <a:pt x="5" y="171"/>
                    <a:pt x="5" y="171"/>
                  </a:cubicBezTo>
                  <a:cubicBezTo>
                    <a:pt x="4" y="171"/>
                    <a:pt x="3" y="172"/>
                    <a:pt x="3" y="172"/>
                  </a:cubicBezTo>
                  <a:close/>
                  <a:moveTo>
                    <a:pt x="17" y="156"/>
                  </a:moveTo>
                  <a:cubicBezTo>
                    <a:pt x="16" y="156"/>
                    <a:pt x="16" y="156"/>
                    <a:pt x="15" y="155"/>
                  </a:cubicBezTo>
                  <a:cubicBezTo>
                    <a:pt x="14" y="154"/>
                    <a:pt x="14" y="153"/>
                    <a:pt x="15" y="151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23" y="142"/>
                    <a:pt x="25" y="142"/>
                    <a:pt x="26" y="143"/>
                  </a:cubicBezTo>
                  <a:cubicBezTo>
                    <a:pt x="27" y="144"/>
                    <a:pt x="27" y="146"/>
                    <a:pt x="26" y="147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9" y="156"/>
                    <a:pt x="18" y="156"/>
                    <a:pt x="17" y="156"/>
                  </a:cubicBezTo>
                  <a:close/>
                  <a:moveTo>
                    <a:pt x="32" y="140"/>
                  </a:moveTo>
                  <a:cubicBezTo>
                    <a:pt x="31" y="140"/>
                    <a:pt x="30" y="140"/>
                    <a:pt x="30" y="139"/>
                  </a:cubicBezTo>
                  <a:cubicBezTo>
                    <a:pt x="29" y="138"/>
                    <a:pt x="29" y="137"/>
                    <a:pt x="30" y="136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7"/>
                    <a:pt x="40" y="127"/>
                    <a:pt x="41" y="128"/>
                  </a:cubicBezTo>
                  <a:cubicBezTo>
                    <a:pt x="42" y="129"/>
                    <a:pt x="42" y="130"/>
                    <a:pt x="41" y="13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3" y="140"/>
                    <a:pt x="32" y="140"/>
                    <a:pt x="32" y="140"/>
                  </a:cubicBezTo>
                  <a:close/>
                  <a:moveTo>
                    <a:pt x="45" y="125"/>
                  </a:moveTo>
                  <a:cubicBezTo>
                    <a:pt x="43" y="125"/>
                    <a:pt x="42" y="123"/>
                    <a:pt x="42" y="122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09"/>
                    <a:pt x="43" y="108"/>
                    <a:pt x="45" y="108"/>
                  </a:cubicBezTo>
                  <a:cubicBezTo>
                    <a:pt x="46" y="108"/>
                    <a:pt x="47" y="109"/>
                    <a:pt x="47" y="110"/>
                  </a:cubicBezTo>
                  <a:cubicBezTo>
                    <a:pt x="47" y="122"/>
                    <a:pt x="47" y="122"/>
                    <a:pt x="47" y="122"/>
                  </a:cubicBezTo>
                  <a:cubicBezTo>
                    <a:pt x="47" y="123"/>
                    <a:pt x="46" y="125"/>
                    <a:pt x="45" y="125"/>
                  </a:cubicBezTo>
                  <a:close/>
                  <a:moveTo>
                    <a:pt x="44" y="105"/>
                  </a:moveTo>
                  <a:cubicBezTo>
                    <a:pt x="43" y="105"/>
                    <a:pt x="42" y="103"/>
                    <a:pt x="42" y="101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88"/>
                    <a:pt x="43" y="87"/>
                    <a:pt x="44" y="87"/>
                  </a:cubicBezTo>
                  <a:cubicBezTo>
                    <a:pt x="46" y="86"/>
                    <a:pt x="47" y="88"/>
                    <a:pt x="47" y="89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3"/>
                    <a:pt x="46" y="105"/>
                    <a:pt x="44" y="105"/>
                  </a:cubicBezTo>
                  <a:close/>
                  <a:moveTo>
                    <a:pt x="44" y="85"/>
                  </a:moveTo>
                  <a:cubicBezTo>
                    <a:pt x="43" y="85"/>
                    <a:pt x="41" y="82"/>
                    <a:pt x="41" y="8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7"/>
                    <a:pt x="42" y="65"/>
                    <a:pt x="44" y="65"/>
                  </a:cubicBezTo>
                  <a:cubicBezTo>
                    <a:pt x="45" y="65"/>
                    <a:pt x="47" y="66"/>
                    <a:pt x="47" y="68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2"/>
                    <a:pt x="46" y="85"/>
                    <a:pt x="44" y="85"/>
                  </a:cubicBezTo>
                  <a:close/>
                  <a:moveTo>
                    <a:pt x="44" y="61"/>
                  </a:moveTo>
                  <a:cubicBezTo>
                    <a:pt x="42" y="61"/>
                    <a:pt x="41" y="59"/>
                    <a:pt x="41" y="58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5"/>
                    <a:pt x="42" y="44"/>
                    <a:pt x="44" y="44"/>
                  </a:cubicBezTo>
                  <a:cubicBezTo>
                    <a:pt x="45" y="43"/>
                    <a:pt x="46" y="45"/>
                    <a:pt x="46" y="46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9"/>
                    <a:pt x="45" y="61"/>
                    <a:pt x="44" y="61"/>
                  </a:cubicBezTo>
                  <a:close/>
                  <a:moveTo>
                    <a:pt x="43" y="37"/>
                  </a:moveTo>
                  <a:cubicBezTo>
                    <a:pt x="42" y="37"/>
                    <a:pt x="41" y="36"/>
                    <a:pt x="41" y="35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3"/>
                    <a:pt x="42" y="22"/>
                    <a:pt x="43" y="22"/>
                  </a:cubicBezTo>
                  <a:cubicBezTo>
                    <a:pt x="45" y="22"/>
                    <a:pt x="46" y="23"/>
                    <a:pt x="46" y="2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5" y="37"/>
                    <a:pt x="44" y="37"/>
                  </a:cubicBezTo>
                  <a:lnTo>
                    <a:pt x="43" y="37"/>
                  </a:lnTo>
                  <a:close/>
                  <a:moveTo>
                    <a:pt x="43" y="13"/>
                  </a:moveTo>
                  <a:cubicBezTo>
                    <a:pt x="42" y="13"/>
                    <a:pt x="40" y="14"/>
                    <a:pt x="40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1"/>
                    <a:pt x="41" y="0"/>
                    <a:pt x="43" y="0"/>
                  </a:cubicBezTo>
                  <a:cubicBezTo>
                    <a:pt x="44" y="0"/>
                    <a:pt x="46" y="1"/>
                    <a:pt x="46" y="3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6" y="13"/>
                    <a:pt x="45" y="13"/>
                    <a:pt x="4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9" name="Freeform 105"/>
            <p:cNvSpPr/>
            <p:nvPr/>
          </p:nvSpPr>
          <p:spPr bwMode="auto">
            <a:xfrm>
              <a:off x="4154332" y="3456715"/>
              <a:ext cx="14138" cy="16158"/>
            </a:xfrm>
            <a:custGeom>
              <a:avLst/>
              <a:gdLst>
                <a:gd name="T0" fmla="*/ 3 w 9"/>
                <a:gd name="T1" fmla="*/ 10 h 10"/>
                <a:gd name="T2" fmla="*/ 1 w 9"/>
                <a:gd name="T3" fmla="*/ 9 h 10"/>
                <a:gd name="T4" fmla="*/ 1 w 9"/>
                <a:gd name="T5" fmla="*/ 5 h 10"/>
                <a:gd name="T6" fmla="*/ 4 w 9"/>
                <a:gd name="T7" fmla="*/ 1 h 10"/>
                <a:gd name="T8" fmla="*/ 8 w 9"/>
                <a:gd name="T9" fmla="*/ 1 h 10"/>
                <a:gd name="T10" fmla="*/ 8 w 9"/>
                <a:gd name="T11" fmla="*/ 5 h 10"/>
                <a:gd name="T12" fmla="*/ 5 w 9"/>
                <a:gd name="T13" fmla="*/ 9 h 10"/>
                <a:gd name="T14" fmla="*/ 3 w 9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10"/>
                  </a:moveTo>
                  <a:cubicBezTo>
                    <a:pt x="2" y="10"/>
                    <a:pt x="1" y="9"/>
                    <a:pt x="1" y="9"/>
                  </a:cubicBezTo>
                  <a:cubicBezTo>
                    <a:pt x="0" y="8"/>
                    <a:pt x="0" y="6"/>
                    <a:pt x="1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9" y="2"/>
                    <a:pt x="9" y="4"/>
                    <a:pt x="8" y="5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3" y="10"/>
                    <a:pt x="3" y="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0" name="Freeform 106"/>
            <p:cNvSpPr/>
            <p:nvPr/>
          </p:nvSpPr>
          <p:spPr bwMode="auto">
            <a:xfrm>
              <a:off x="4238489" y="3372558"/>
              <a:ext cx="17505" cy="6059"/>
            </a:xfrm>
            <a:custGeom>
              <a:avLst/>
              <a:gdLst>
                <a:gd name="T0" fmla="*/ 8 w 11"/>
                <a:gd name="T1" fmla="*/ 4 h 4"/>
                <a:gd name="T2" fmla="*/ 8 w 11"/>
                <a:gd name="T3" fmla="*/ 4 h 4"/>
                <a:gd name="T4" fmla="*/ 3 w 11"/>
                <a:gd name="T5" fmla="*/ 4 h 4"/>
                <a:gd name="T6" fmla="*/ 0 w 11"/>
                <a:gd name="T7" fmla="*/ 2 h 4"/>
                <a:gd name="T8" fmla="*/ 3 w 11"/>
                <a:gd name="T9" fmla="*/ 0 h 4"/>
                <a:gd name="T10" fmla="*/ 3 w 11"/>
                <a:gd name="T11" fmla="*/ 0 h 4"/>
                <a:gd name="T12" fmla="*/ 8 w 11"/>
                <a:gd name="T13" fmla="*/ 0 h 4"/>
                <a:gd name="T14" fmla="*/ 11 w 11"/>
                <a:gd name="T15" fmla="*/ 2 h 4"/>
                <a:gd name="T16" fmla="*/ 8 w 11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4"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1" y="4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8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1" name="Freeform 107"/>
            <p:cNvSpPr>
              <a:spLocks noEditPoints="1"/>
            </p:cNvSpPr>
            <p:nvPr/>
          </p:nvSpPr>
          <p:spPr bwMode="auto">
            <a:xfrm>
              <a:off x="4266093" y="3365826"/>
              <a:ext cx="175046" cy="14138"/>
            </a:xfrm>
            <a:custGeom>
              <a:avLst/>
              <a:gdLst>
                <a:gd name="T0" fmla="*/ 108 w 110"/>
                <a:gd name="T1" fmla="*/ 8 h 9"/>
                <a:gd name="T2" fmla="*/ 107 w 110"/>
                <a:gd name="T3" fmla="*/ 8 h 9"/>
                <a:gd name="T4" fmla="*/ 96 w 110"/>
                <a:gd name="T5" fmla="*/ 9 h 9"/>
                <a:gd name="T6" fmla="*/ 93 w 110"/>
                <a:gd name="T7" fmla="*/ 6 h 9"/>
                <a:gd name="T8" fmla="*/ 96 w 110"/>
                <a:gd name="T9" fmla="*/ 4 h 9"/>
                <a:gd name="T10" fmla="*/ 108 w 110"/>
                <a:gd name="T11" fmla="*/ 4 h 9"/>
                <a:gd name="T12" fmla="*/ 110 w 110"/>
                <a:gd name="T13" fmla="*/ 6 h 9"/>
                <a:gd name="T14" fmla="*/ 108 w 110"/>
                <a:gd name="T15" fmla="*/ 8 h 9"/>
                <a:gd name="T16" fmla="*/ 84 w 110"/>
                <a:gd name="T17" fmla="*/ 8 h 9"/>
                <a:gd name="T18" fmla="*/ 84 w 110"/>
                <a:gd name="T19" fmla="*/ 8 h 9"/>
                <a:gd name="T20" fmla="*/ 73 w 110"/>
                <a:gd name="T21" fmla="*/ 9 h 9"/>
                <a:gd name="T22" fmla="*/ 70 w 110"/>
                <a:gd name="T23" fmla="*/ 4 h 9"/>
                <a:gd name="T24" fmla="*/ 73 w 110"/>
                <a:gd name="T25" fmla="*/ 0 h 9"/>
                <a:gd name="T26" fmla="*/ 73 w 110"/>
                <a:gd name="T27" fmla="*/ 0 h 9"/>
                <a:gd name="T28" fmla="*/ 84 w 110"/>
                <a:gd name="T29" fmla="*/ 2 h 9"/>
                <a:gd name="T30" fmla="*/ 87 w 110"/>
                <a:gd name="T31" fmla="*/ 5 h 9"/>
                <a:gd name="T32" fmla="*/ 84 w 110"/>
                <a:gd name="T33" fmla="*/ 8 h 9"/>
                <a:gd name="T34" fmla="*/ 61 w 110"/>
                <a:gd name="T35" fmla="*/ 8 h 9"/>
                <a:gd name="T36" fmla="*/ 61 w 110"/>
                <a:gd name="T37" fmla="*/ 8 h 9"/>
                <a:gd name="T38" fmla="*/ 49 w 110"/>
                <a:gd name="T39" fmla="*/ 9 h 9"/>
                <a:gd name="T40" fmla="*/ 47 w 110"/>
                <a:gd name="T41" fmla="*/ 4 h 9"/>
                <a:gd name="T42" fmla="*/ 49 w 110"/>
                <a:gd name="T43" fmla="*/ 0 h 9"/>
                <a:gd name="T44" fmla="*/ 49 w 110"/>
                <a:gd name="T45" fmla="*/ 0 h 9"/>
                <a:gd name="T46" fmla="*/ 61 w 110"/>
                <a:gd name="T47" fmla="*/ 2 h 9"/>
                <a:gd name="T48" fmla="*/ 64 w 110"/>
                <a:gd name="T49" fmla="*/ 5 h 9"/>
                <a:gd name="T50" fmla="*/ 61 w 110"/>
                <a:gd name="T51" fmla="*/ 8 h 9"/>
                <a:gd name="T52" fmla="*/ 38 w 110"/>
                <a:gd name="T53" fmla="*/ 8 h 9"/>
                <a:gd name="T54" fmla="*/ 38 w 110"/>
                <a:gd name="T55" fmla="*/ 8 h 9"/>
                <a:gd name="T56" fmla="*/ 26 w 110"/>
                <a:gd name="T57" fmla="*/ 8 h 9"/>
                <a:gd name="T58" fmla="*/ 23 w 110"/>
                <a:gd name="T59" fmla="*/ 4 h 9"/>
                <a:gd name="T60" fmla="*/ 26 w 110"/>
                <a:gd name="T61" fmla="*/ 0 h 9"/>
                <a:gd name="T62" fmla="*/ 26 w 110"/>
                <a:gd name="T63" fmla="*/ 0 h 9"/>
                <a:gd name="T64" fmla="*/ 38 w 110"/>
                <a:gd name="T65" fmla="*/ 2 h 9"/>
                <a:gd name="T66" fmla="*/ 40 w 110"/>
                <a:gd name="T67" fmla="*/ 5 h 9"/>
                <a:gd name="T68" fmla="*/ 38 w 110"/>
                <a:gd name="T69" fmla="*/ 8 h 9"/>
                <a:gd name="T70" fmla="*/ 14 w 110"/>
                <a:gd name="T71" fmla="*/ 8 h 9"/>
                <a:gd name="T72" fmla="*/ 14 w 110"/>
                <a:gd name="T73" fmla="*/ 8 h 9"/>
                <a:gd name="T74" fmla="*/ 3 w 110"/>
                <a:gd name="T75" fmla="*/ 8 h 9"/>
                <a:gd name="T76" fmla="*/ 0 w 110"/>
                <a:gd name="T77" fmla="*/ 4 h 9"/>
                <a:gd name="T78" fmla="*/ 3 w 110"/>
                <a:gd name="T79" fmla="*/ 0 h 9"/>
                <a:gd name="T80" fmla="*/ 3 w 110"/>
                <a:gd name="T81" fmla="*/ 0 h 9"/>
                <a:gd name="T82" fmla="*/ 15 w 110"/>
                <a:gd name="T83" fmla="*/ 2 h 9"/>
                <a:gd name="T84" fmla="*/ 17 w 110"/>
                <a:gd name="T85" fmla="*/ 5 h 9"/>
                <a:gd name="T86" fmla="*/ 14 w 110"/>
                <a:gd name="T8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0" h="9">
                  <a:moveTo>
                    <a:pt x="108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4" y="9"/>
                    <a:pt x="93" y="8"/>
                    <a:pt x="93" y="6"/>
                  </a:cubicBezTo>
                  <a:cubicBezTo>
                    <a:pt x="93" y="5"/>
                    <a:pt x="94" y="4"/>
                    <a:pt x="96" y="4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4"/>
                    <a:pt x="110" y="4"/>
                    <a:pt x="110" y="6"/>
                  </a:cubicBezTo>
                  <a:cubicBezTo>
                    <a:pt x="110" y="8"/>
                    <a:pt x="109" y="8"/>
                    <a:pt x="108" y="8"/>
                  </a:cubicBezTo>
                  <a:close/>
                  <a:moveTo>
                    <a:pt x="84" y="8"/>
                  </a:moveTo>
                  <a:cubicBezTo>
                    <a:pt x="84" y="8"/>
                    <a:pt x="84" y="8"/>
                    <a:pt x="84" y="8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1" y="9"/>
                    <a:pt x="70" y="6"/>
                    <a:pt x="70" y="4"/>
                  </a:cubicBezTo>
                  <a:cubicBezTo>
                    <a:pt x="70" y="3"/>
                    <a:pt x="71" y="0"/>
                    <a:pt x="7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4" y="2"/>
                    <a:pt x="84" y="2"/>
                    <a:pt x="84" y="2"/>
                  </a:cubicBezTo>
                  <a:cubicBezTo>
                    <a:pt x="86" y="2"/>
                    <a:pt x="87" y="3"/>
                    <a:pt x="87" y="5"/>
                  </a:cubicBezTo>
                  <a:cubicBezTo>
                    <a:pt x="87" y="6"/>
                    <a:pt x="86" y="8"/>
                    <a:pt x="84" y="8"/>
                  </a:cubicBezTo>
                  <a:close/>
                  <a:moveTo>
                    <a:pt x="61" y="8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8" y="9"/>
                    <a:pt x="47" y="6"/>
                    <a:pt x="47" y="4"/>
                  </a:cubicBezTo>
                  <a:cubicBezTo>
                    <a:pt x="47" y="3"/>
                    <a:pt x="48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2"/>
                    <a:pt x="64" y="3"/>
                    <a:pt x="64" y="5"/>
                  </a:cubicBezTo>
                  <a:cubicBezTo>
                    <a:pt x="64" y="6"/>
                    <a:pt x="63" y="8"/>
                    <a:pt x="61" y="8"/>
                  </a:cubicBezTo>
                  <a:close/>
                  <a:moveTo>
                    <a:pt x="38" y="8"/>
                  </a:moveTo>
                  <a:cubicBezTo>
                    <a:pt x="38" y="8"/>
                    <a:pt x="38" y="8"/>
                    <a:pt x="38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3" y="6"/>
                    <a:pt x="23" y="4"/>
                  </a:cubicBezTo>
                  <a:cubicBezTo>
                    <a:pt x="23" y="3"/>
                    <a:pt x="25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9" y="2"/>
                    <a:pt x="40" y="3"/>
                    <a:pt x="40" y="5"/>
                  </a:cubicBezTo>
                  <a:cubicBezTo>
                    <a:pt x="40" y="6"/>
                    <a:pt x="39" y="8"/>
                    <a:pt x="38" y="8"/>
                  </a:cubicBezTo>
                  <a:close/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3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6" y="2"/>
                    <a:pt x="17" y="3"/>
                    <a:pt x="17" y="5"/>
                  </a:cubicBezTo>
                  <a:cubicBezTo>
                    <a:pt x="17" y="6"/>
                    <a:pt x="16" y="8"/>
                    <a:pt x="14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2" name="Freeform 108"/>
            <p:cNvSpPr/>
            <p:nvPr/>
          </p:nvSpPr>
          <p:spPr bwMode="auto">
            <a:xfrm>
              <a:off x="4450565" y="3372558"/>
              <a:ext cx="17505" cy="7406"/>
            </a:xfrm>
            <a:custGeom>
              <a:avLst/>
              <a:gdLst>
                <a:gd name="T0" fmla="*/ 9 w 11"/>
                <a:gd name="T1" fmla="*/ 4 h 5"/>
                <a:gd name="T2" fmla="*/ 9 w 11"/>
                <a:gd name="T3" fmla="*/ 4 h 5"/>
                <a:gd name="T4" fmla="*/ 3 w 11"/>
                <a:gd name="T5" fmla="*/ 5 h 5"/>
                <a:gd name="T6" fmla="*/ 0 w 11"/>
                <a:gd name="T7" fmla="*/ 2 h 5"/>
                <a:gd name="T8" fmla="*/ 3 w 11"/>
                <a:gd name="T9" fmla="*/ 0 h 5"/>
                <a:gd name="T10" fmla="*/ 3 w 11"/>
                <a:gd name="T11" fmla="*/ 0 h 5"/>
                <a:gd name="T12" fmla="*/ 9 w 11"/>
                <a:gd name="T13" fmla="*/ 0 h 5"/>
                <a:gd name="T14" fmla="*/ 11 w 11"/>
                <a:gd name="T15" fmla="*/ 2 h 5"/>
                <a:gd name="T16" fmla="*/ 9 w 11"/>
                <a:gd name="T1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9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0" y="4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9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3" name="Freeform 109"/>
            <p:cNvSpPr>
              <a:spLocks noEditPoints="1"/>
            </p:cNvSpPr>
            <p:nvPr/>
          </p:nvSpPr>
          <p:spPr bwMode="auto">
            <a:xfrm>
              <a:off x="4085660" y="3155770"/>
              <a:ext cx="65306" cy="53860"/>
            </a:xfrm>
            <a:custGeom>
              <a:avLst/>
              <a:gdLst>
                <a:gd name="T0" fmla="*/ 2 w 41"/>
                <a:gd name="T1" fmla="*/ 11 h 34"/>
                <a:gd name="T2" fmla="*/ 21 w 41"/>
                <a:gd name="T3" fmla="*/ 0 h 34"/>
                <a:gd name="T4" fmla="*/ 39 w 41"/>
                <a:gd name="T5" fmla="*/ 11 h 34"/>
                <a:gd name="T6" fmla="*/ 39 w 41"/>
                <a:gd name="T7" fmla="*/ 27 h 34"/>
                <a:gd name="T8" fmla="*/ 41 w 41"/>
                <a:gd name="T9" fmla="*/ 33 h 34"/>
                <a:gd name="T10" fmla="*/ 30 w 41"/>
                <a:gd name="T11" fmla="*/ 33 h 34"/>
                <a:gd name="T12" fmla="*/ 29 w 41"/>
                <a:gd name="T13" fmla="*/ 30 h 34"/>
                <a:gd name="T14" fmla="*/ 14 w 41"/>
                <a:gd name="T15" fmla="*/ 34 h 34"/>
                <a:gd name="T16" fmla="*/ 0 w 41"/>
                <a:gd name="T17" fmla="*/ 24 h 34"/>
                <a:gd name="T18" fmla="*/ 13 w 41"/>
                <a:gd name="T19" fmla="*/ 14 h 34"/>
                <a:gd name="T20" fmla="*/ 24 w 41"/>
                <a:gd name="T21" fmla="*/ 13 h 34"/>
                <a:gd name="T22" fmla="*/ 29 w 41"/>
                <a:gd name="T23" fmla="*/ 10 h 34"/>
                <a:gd name="T24" fmla="*/ 20 w 41"/>
                <a:gd name="T25" fmla="*/ 6 h 34"/>
                <a:gd name="T26" fmla="*/ 12 w 41"/>
                <a:gd name="T27" fmla="*/ 11 h 34"/>
                <a:gd name="T28" fmla="*/ 2 w 41"/>
                <a:gd name="T29" fmla="*/ 11 h 34"/>
                <a:gd name="T30" fmla="*/ 29 w 41"/>
                <a:gd name="T31" fmla="*/ 17 h 34"/>
                <a:gd name="T32" fmla="*/ 23 w 41"/>
                <a:gd name="T33" fmla="*/ 19 h 34"/>
                <a:gd name="T34" fmla="*/ 17 w 41"/>
                <a:gd name="T35" fmla="*/ 19 h 34"/>
                <a:gd name="T36" fmla="*/ 11 w 41"/>
                <a:gd name="T37" fmla="*/ 24 h 34"/>
                <a:gd name="T38" fmla="*/ 18 w 41"/>
                <a:gd name="T39" fmla="*/ 28 h 34"/>
                <a:gd name="T40" fmla="*/ 29 w 41"/>
                <a:gd name="T41" fmla="*/ 20 h 34"/>
                <a:gd name="T42" fmla="*/ 29 w 41"/>
                <a:gd name="T43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" h="34">
                  <a:moveTo>
                    <a:pt x="2" y="11"/>
                  </a:moveTo>
                  <a:cubicBezTo>
                    <a:pt x="3" y="1"/>
                    <a:pt x="12" y="0"/>
                    <a:pt x="21" y="0"/>
                  </a:cubicBezTo>
                  <a:cubicBezTo>
                    <a:pt x="36" y="0"/>
                    <a:pt x="39" y="5"/>
                    <a:pt x="39" y="1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9"/>
                    <a:pt x="40" y="31"/>
                    <a:pt x="41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29" y="31"/>
                    <a:pt x="29" y="30"/>
                  </a:cubicBezTo>
                  <a:cubicBezTo>
                    <a:pt x="26" y="33"/>
                    <a:pt x="19" y="34"/>
                    <a:pt x="14" y="34"/>
                  </a:cubicBezTo>
                  <a:cubicBezTo>
                    <a:pt x="6" y="34"/>
                    <a:pt x="0" y="31"/>
                    <a:pt x="0" y="24"/>
                  </a:cubicBezTo>
                  <a:cubicBezTo>
                    <a:pt x="0" y="16"/>
                    <a:pt x="7" y="14"/>
                    <a:pt x="13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8" y="13"/>
                    <a:pt x="29" y="12"/>
                    <a:pt x="29" y="10"/>
                  </a:cubicBezTo>
                  <a:cubicBezTo>
                    <a:pt x="29" y="7"/>
                    <a:pt x="27" y="6"/>
                    <a:pt x="20" y="6"/>
                  </a:cubicBezTo>
                  <a:cubicBezTo>
                    <a:pt x="16" y="6"/>
                    <a:pt x="14" y="6"/>
                    <a:pt x="12" y="11"/>
                  </a:cubicBezTo>
                  <a:lnTo>
                    <a:pt x="2" y="11"/>
                  </a:lnTo>
                  <a:close/>
                  <a:moveTo>
                    <a:pt x="29" y="17"/>
                  </a:moveTo>
                  <a:cubicBezTo>
                    <a:pt x="27" y="18"/>
                    <a:pt x="25" y="19"/>
                    <a:pt x="23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3" y="20"/>
                    <a:pt x="11" y="21"/>
                    <a:pt x="11" y="24"/>
                  </a:cubicBezTo>
                  <a:cubicBezTo>
                    <a:pt x="11" y="26"/>
                    <a:pt x="14" y="28"/>
                    <a:pt x="18" y="28"/>
                  </a:cubicBezTo>
                  <a:cubicBezTo>
                    <a:pt x="23" y="28"/>
                    <a:pt x="29" y="25"/>
                    <a:pt x="29" y="20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4" name="Freeform 110"/>
            <p:cNvSpPr>
              <a:spLocks noEditPoints="1"/>
            </p:cNvSpPr>
            <p:nvPr/>
          </p:nvSpPr>
          <p:spPr bwMode="auto">
            <a:xfrm>
              <a:off x="4219638" y="3041317"/>
              <a:ext cx="66652" cy="71365"/>
            </a:xfrm>
            <a:custGeom>
              <a:avLst/>
              <a:gdLst>
                <a:gd name="T0" fmla="*/ 0 w 42"/>
                <a:gd name="T1" fmla="*/ 0 h 45"/>
                <a:gd name="T2" fmla="*/ 11 w 42"/>
                <a:gd name="T3" fmla="*/ 0 h 45"/>
                <a:gd name="T4" fmla="*/ 11 w 42"/>
                <a:gd name="T5" fmla="*/ 15 h 45"/>
                <a:gd name="T6" fmla="*/ 11 w 42"/>
                <a:gd name="T7" fmla="*/ 15 h 45"/>
                <a:gd name="T8" fmla="*/ 24 w 42"/>
                <a:gd name="T9" fmla="*/ 11 h 45"/>
                <a:gd name="T10" fmla="*/ 42 w 42"/>
                <a:gd name="T11" fmla="*/ 28 h 45"/>
                <a:gd name="T12" fmla="*/ 23 w 42"/>
                <a:gd name="T13" fmla="*/ 45 h 45"/>
                <a:gd name="T14" fmla="*/ 11 w 42"/>
                <a:gd name="T15" fmla="*/ 40 h 45"/>
                <a:gd name="T16" fmla="*/ 11 w 42"/>
                <a:gd name="T17" fmla="*/ 40 h 45"/>
                <a:gd name="T18" fmla="*/ 11 w 42"/>
                <a:gd name="T19" fmla="*/ 44 h 45"/>
                <a:gd name="T20" fmla="*/ 0 w 42"/>
                <a:gd name="T21" fmla="*/ 44 h 45"/>
                <a:gd name="T22" fmla="*/ 0 w 42"/>
                <a:gd name="T23" fmla="*/ 0 h 45"/>
                <a:gd name="T24" fmla="*/ 21 w 42"/>
                <a:gd name="T25" fmla="*/ 37 h 45"/>
                <a:gd name="T26" fmla="*/ 31 w 42"/>
                <a:gd name="T27" fmla="*/ 28 h 45"/>
                <a:gd name="T28" fmla="*/ 21 w 42"/>
                <a:gd name="T29" fmla="*/ 18 h 45"/>
                <a:gd name="T30" fmla="*/ 11 w 42"/>
                <a:gd name="T31" fmla="*/ 28 h 45"/>
                <a:gd name="T32" fmla="*/ 21 w 42"/>
                <a:gd name="T33" fmla="*/ 3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45">
                  <a:moveTo>
                    <a:pt x="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3" y="13"/>
                    <a:pt x="18" y="11"/>
                    <a:pt x="24" y="11"/>
                  </a:cubicBezTo>
                  <a:cubicBezTo>
                    <a:pt x="34" y="11"/>
                    <a:pt x="42" y="17"/>
                    <a:pt x="42" y="28"/>
                  </a:cubicBezTo>
                  <a:cubicBezTo>
                    <a:pt x="42" y="39"/>
                    <a:pt x="33" y="45"/>
                    <a:pt x="23" y="45"/>
                  </a:cubicBezTo>
                  <a:cubicBezTo>
                    <a:pt x="18" y="45"/>
                    <a:pt x="15" y="44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0" y="44"/>
                    <a:pt x="0" y="44"/>
                    <a:pt x="0" y="44"/>
                  </a:cubicBezTo>
                  <a:lnTo>
                    <a:pt x="0" y="0"/>
                  </a:lnTo>
                  <a:close/>
                  <a:moveTo>
                    <a:pt x="21" y="37"/>
                  </a:moveTo>
                  <a:cubicBezTo>
                    <a:pt x="26" y="37"/>
                    <a:pt x="31" y="34"/>
                    <a:pt x="31" y="28"/>
                  </a:cubicBezTo>
                  <a:cubicBezTo>
                    <a:pt x="31" y="22"/>
                    <a:pt x="26" y="18"/>
                    <a:pt x="21" y="18"/>
                  </a:cubicBezTo>
                  <a:cubicBezTo>
                    <a:pt x="15" y="18"/>
                    <a:pt x="11" y="22"/>
                    <a:pt x="11" y="28"/>
                  </a:cubicBezTo>
                  <a:cubicBezTo>
                    <a:pt x="11" y="34"/>
                    <a:pt x="15" y="37"/>
                    <a:pt x="21" y="3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5" name="Freeform 111"/>
            <p:cNvSpPr/>
            <p:nvPr/>
          </p:nvSpPr>
          <p:spPr bwMode="auto">
            <a:xfrm>
              <a:off x="4469416" y="3076326"/>
              <a:ext cx="65306" cy="55880"/>
            </a:xfrm>
            <a:custGeom>
              <a:avLst/>
              <a:gdLst>
                <a:gd name="T0" fmla="*/ 30 w 41"/>
                <a:gd name="T1" fmla="*/ 13 h 35"/>
                <a:gd name="T2" fmla="*/ 21 w 41"/>
                <a:gd name="T3" fmla="*/ 8 h 35"/>
                <a:gd name="T4" fmla="*/ 11 w 41"/>
                <a:gd name="T5" fmla="*/ 17 h 35"/>
                <a:gd name="T6" fmla="*/ 21 w 41"/>
                <a:gd name="T7" fmla="*/ 27 h 35"/>
                <a:gd name="T8" fmla="*/ 30 w 41"/>
                <a:gd name="T9" fmla="*/ 21 h 35"/>
                <a:gd name="T10" fmla="*/ 41 w 41"/>
                <a:gd name="T11" fmla="*/ 21 h 35"/>
                <a:gd name="T12" fmla="*/ 20 w 41"/>
                <a:gd name="T13" fmla="*/ 35 h 35"/>
                <a:gd name="T14" fmla="*/ 0 w 41"/>
                <a:gd name="T15" fmla="*/ 17 h 35"/>
                <a:gd name="T16" fmla="*/ 21 w 41"/>
                <a:gd name="T17" fmla="*/ 0 h 35"/>
                <a:gd name="T18" fmla="*/ 41 w 41"/>
                <a:gd name="T19" fmla="*/ 13 h 35"/>
                <a:gd name="T20" fmla="*/ 30 w 41"/>
                <a:gd name="T21" fmla="*/ 1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35">
                  <a:moveTo>
                    <a:pt x="30" y="13"/>
                  </a:moveTo>
                  <a:cubicBezTo>
                    <a:pt x="29" y="9"/>
                    <a:pt x="25" y="8"/>
                    <a:pt x="21" y="8"/>
                  </a:cubicBezTo>
                  <a:cubicBezTo>
                    <a:pt x="14" y="8"/>
                    <a:pt x="11" y="11"/>
                    <a:pt x="11" y="17"/>
                  </a:cubicBezTo>
                  <a:cubicBezTo>
                    <a:pt x="11" y="24"/>
                    <a:pt x="14" y="27"/>
                    <a:pt x="21" y="27"/>
                  </a:cubicBezTo>
                  <a:cubicBezTo>
                    <a:pt x="26" y="27"/>
                    <a:pt x="29" y="25"/>
                    <a:pt x="30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39" y="32"/>
                    <a:pt x="31" y="35"/>
                    <a:pt x="20" y="35"/>
                  </a:cubicBezTo>
                  <a:cubicBezTo>
                    <a:pt x="8" y="35"/>
                    <a:pt x="0" y="30"/>
                    <a:pt x="0" y="17"/>
                  </a:cubicBezTo>
                  <a:cubicBezTo>
                    <a:pt x="0" y="5"/>
                    <a:pt x="8" y="0"/>
                    <a:pt x="21" y="0"/>
                  </a:cubicBezTo>
                  <a:cubicBezTo>
                    <a:pt x="29" y="0"/>
                    <a:pt x="39" y="2"/>
                    <a:pt x="41" y="13"/>
                  </a:cubicBezTo>
                  <a:lnTo>
                    <a:pt x="30" y="1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001371" y="2202421"/>
            <a:ext cx="654196" cy="763331"/>
            <a:chOff x="4536741" y="1960742"/>
            <a:chExt cx="714324" cy="833490"/>
          </a:xfrm>
        </p:grpSpPr>
        <p:sp>
          <p:nvSpPr>
            <p:cNvPr id="235" name="Freeform 71"/>
            <p:cNvSpPr/>
            <p:nvPr/>
          </p:nvSpPr>
          <p:spPr bwMode="auto">
            <a:xfrm>
              <a:off x="4536741" y="1960742"/>
              <a:ext cx="714324" cy="833490"/>
            </a:xfrm>
            <a:custGeom>
              <a:avLst/>
              <a:gdLst>
                <a:gd name="T0" fmla="*/ 449 w 449"/>
                <a:gd name="T1" fmla="*/ 224 h 524"/>
                <a:gd name="T2" fmla="*/ 225 w 449"/>
                <a:gd name="T3" fmla="*/ 0 h 524"/>
                <a:gd name="T4" fmla="*/ 0 w 449"/>
                <a:gd name="T5" fmla="*/ 224 h 524"/>
                <a:gd name="T6" fmla="*/ 225 w 449"/>
                <a:gd name="T7" fmla="*/ 448 h 524"/>
                <a:gd name="T8" fmla="*/ 235 w 449"/>
                <a:gd name="T9" fmla="*/ 448 h 524"/>
                <a:gd name="T10" fmla="*/ 325 w 449"/>
                <a:gd name="T11" fmla="*/ 524 h 524"/>
                <a:gd name="T12" fmla="*/ 335 w 449"/>
                <a:gd name="T13" fmla="*/ 419 h 524"/>
                <a:gd name="T14" fmla="*/ 449 w 449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9" h="524">
                  <a:moveTo>
                    <a:pt x="449" y="224"/>
                  </a:moveTo>
                  <a:cubicBezTo>
                    <a:pt x="449" y="100"/>
                    <a:pt x="348" y="0"/>
                    <a:pt x="225" y="0"/>
                  </a:cubicBezTo>
                  <a:cubicBezTo>
                    <a:pt x="101" y="0"/>
                    <a:pt x="0" y="100"/>
                    <a:pt x="0" y="224"/>
                  </a:cubicBezTo>
                  <a:cubicBezTo>
                    <a:pt x="0" y="348"/>
                    <a:pt x="101" y="448"/>
                    <a:pt x="225" y="448"/>
                  </a:cubicBezTo>
                  <a:cubicBezTo>
                    <a:pt x="228" y="448"/>
                    <a:pt x="231" y="448"/>
                    <a:pt x="235" y="448"/>
                  </a:cubicBezTo>
                  <a:cubicBezTo>
                    <a:pt x="325" y="524"/>
                    <a:pt x="325" y="524"/>
                    <a:pt x="325" y="524"/>
                  </a:cubicBezTo>
                  <a:cubicBezTo>
                    <a:pt x="335" y="419"/>
                    <a:pt x="335" y="419"/>
                    <a:pt x="335" y="419"/>
                  </a:cubicBezTo>
                  <a:cubicBezTo>
                    <a:pt x="403" y="380"/>
                    <a:pt x="449" y="307"/>
                    <a:pt x="449" y="2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6" name="Freeform 112"/>
            <p:cNvSpPr>
              <a:spLocks noEditPoints="1"/>
            </p:cNvSpPr>
            <p:nvPr/>
          </p:nvSpPr>
          <p:spPr bwMode="auto">
            <a:xfrm>
              <a:off x="4649848" y="2145214"/>
              <a:ext cx="508981" cy="379043"/>
            </a:xfrm>
            <a:custGeom>
              <a:avLst/>
              <a:gdLst>
                <a:gd name="T0" fmla="*/ 318 w 320"/>
                <a:gd name="T1" fmla="*/ 85 h 238"/>
                <a:gd name="T2" fmla="*/ 50 w 320"/>
                <a:gd name="T3" fmla="*/ 237 h 238"/>
                <a:gd name="T4" fmla="*/ 44 w 320"/>
                <a:gd name="T5" fmla="*/ 235 h 238"/>
                <a:gd name="T6" fmla="*/ 1 w 320"/>
                <a:gd name="T7" fmla="*/ 158 h 238"/>
                <a:gd name="T8" fmla="*/ 2 w 320"/>
                <a:gd name="T9" fmla="*/ 153 h 238"/>
                <a:gd name="T10" fmla="*/ 270 w 320"/>
                <a:gd name="T11" fmla="*/ 1 h 238"/>
                <a:gd name="T12" fmla="*/ 276 w 320"/>
                <a:gd name="T13" fmla="*/ 3 h 238"/>
                <a:gd name="T14" fmla="*/ 319 w 320"/>
                <a:gd name="T15" fmla="*/ 80 h 238"/>
                <a:gd name="T16" fmla="*/ 318 w 320"/>
                <a:gd name="T17" fmla="*/ 85 h 238"/>
                <a:gd name="T18" fmla="*/ 49 w 320"/>
                <a:gd name="T19" fmla="*/ 228 h 238"/>
                <a:gd name="T20" fmla="*/ 310 w 320"/>
                <a:gd name="T21" fmla="*/ 80 h 238"/>
                <a:gd name="T22" fmla="*/ 271 w 320"/>
                <a:gd name="T23" fmla="*/ 10 h 238"/>
                <a:gd name="T24" fmla="*/ 10 w 320"/>
                <a:gd name="T25" fmla="*/ 158 h 238"/>
                <a:gd name="T26" fmla="*/ 49 w 320"/>
                <a:gd name="T27" fmla="*/ 2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0" h="238">
                  <a:moveTo>
                    <a:pt x="318" y="85"/>
                  </a:moveTo>
                  <a:cubicBezTo>
                    <a:pt x="50" y="237"/>
                    <a:pt x="50" y="237"/>
                    <a:pt x="50" y="237"/>
                  </a:cubicBezTo>
                  <a:cubicBezTo>
                    <a:pt x="48" y="238"/>
                    <a:pt x="45" y="237"/>
                    <a:pt x="44" y="235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0" y="157"/>
                    <a:pt x="0" y="154"/>
                    <a:pt x="2" y="153"/>
                  </a:cubicBezTo>
                  <a:cubicBezTo>
                    <a:pt x="270" y="1"/>
                    <a:pt x="270" y="1"/>
                    <a:pt x="270" y="1"/>
                  </a:cubicBezTo>
                  <a:cubicBezTo>
                    <a:pt x="272" y="0"/>
                    <a:pt x="275" y="1"/>
                    <a:pt x="276" y="3"/>
                  </a:cubicBezTo>
                  <a:cubicBezTo>
                    <a:pt x="319" y="80"/>
                    <a:pt x="319" y="80"/>
                    <a:pt x="319" y="80"/>
                  </a:cubicBezTo>
                  <a:cubicBezTo>
                    <a:pt x="320" y="81"/>
                    <a:pt x="320" y="84"/>
                    <a:pt x="318" y="85"/>
                  </a:cubicBezTo>
                  <a:close/>
                  <a:moveTo>
                    <a:pt x="49" y="228"/>
                  </a:moveTo>
                  <a:cubicBezTo>
                    <a:pt x="310" y="80"/>
                    <a:pt x="310" y="80"/>
                    <a:pt x="310" y="80"/>
                  </a:cubicBezTo>
                  <a:cubicBezTo>
                    <a:pt x="271" y="10"/>
                    <a:pt x="271" y="10"/>
                    <a:pt x="271" y="10"/>
                  </a:cubicBezTo>
                  <a:cubicBezTo>
                    <a:pt x="10" y="158"/>
                    <a:pt x="10" y="158"/>
                    <a:pt x="10" y="158"/>
                  </a:cubicBezTo>
                  <a:lnTo>
                    <a:pt x="49" y="2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7" name="Freeform 113"/>
            <p:cNvSpPr/>
            <p:nvPr/>
          </p:nvSpPr>
          <p:spPr bwMode="auto">
            <a:xfrm>
              <a:off x="4698996" y="2358636"/>
              <a:ext cx="45781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1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8" name="Freeform 114"/>
            <p:cNvSpPr/>
            <p:nvPr/>
          </p:nvSpPr>
          <p:spPr bwMode="auto">
            <a:xfrm>
              <a:off x="4765648" y="2321607"/>
              <a:ext cx="46455" cy="70019"/>
            </a:xfrm>
            <a:custGeom>
              <a:avLst/>
              <a:gdLst>
                <a:gd name="T0" fmla="*/ 26 w 29"/>
                <a:gd name="T1" fmla="*/ 42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2 h 44"/>
                <a:gd name="T10" fmla="*/ 28 w 29"/>
                <a:gd name="T11" fmla="*/ 37 h 44"/>
                <a:gd name="T12" fmla="*/ 26 w 29"/>
                <a:gd name="T13" fmla="*/ 4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2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2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1"/>
                    <a:pt x="26" y="4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9" name="Freeform 115"/>
            <p:cNvSpPr/>
            <p:nvPr/>
          </p:nvSpPr>
          <p:spPr bwMode="auto">
            <a:xfrm>
              <a:off x="4840379" y="2285251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2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4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2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0" name="Freeform 116"/>
            <p:cNvSpPr/>
            <p:nvPr/>
          </p:nvSpPr>
          <p:spPr bwMode="auto">
            <a:xfrm>
              <a:off x="4732658" y="2339111"/>
              <a:ext cx="55207" cy="87523"/>
            </a:xfrm>
            <a:custGeom>
              <a:avLst/>
              <a:gdLst>
                <a:gd name="T0" fmla="*/ 32 w 35"/>
                <a:gd name="T1" fmla="*/ 54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4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3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1" name="Freeform 117"/>
            <p:cNvSpPr/>
            <p:nvPr/>
          </p:nvSpPr>
          <p:spPr bwMode="auto">
            <a:xfrm>
              <a:off x="4802677" y="2307468"/>
              <a:ext cx="53860" cy="87523"/>
            </a:xfrm>
            <a:custGeom>
              <a:avLst/>
              <a:gdLst>
                <a:gd name="T0" fmla="*/ 32 w 34"/>
                <a:gd name="T1" fmla="*/ 54 h 55"/>
                <a:gd name="T2" fmla="*/ 26 w 34"/>
                <a:gd name="T3" fmla="*/ 52 h 55"/>
                <a:gd name="T4" fmla="*/ 1 w 34"/>
                <a:gd name="T5" fmla="*/ 7 h 55"/>
                <a:gd name="T6" fmla="*/ 2 w 34"/>
                <a:gd name="T7" fmla="*/ 1 h 55"/>
                <a:gd name="T8" fmla="*/ 8 w 34"/>
                <a:gd name="T9" fmla="*/ 3 h 55"/>
                <a:gd name="T10" fmla="*/ 33 w 34"/>
                <a:gd name="T11" fmla="*/ 48 h 55"/>
                <a:gd name="T12" fmla="*/ 32 w 34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55">
                  <a:moveTo>
                    <a:pt x="32" y="54"/>
                  </a:moveTo>
                  <a:cubicBezTo>
                    <a:pt x="30" y="55"/>
                    <a:pt x="27" y="54"/>
                    <a:pt x="26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4" y="50"/>
                    <a:pt x="34" y="52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2" name="Freeform 118"/>
            <p:cNvSpPr/>
            <p:nvPr/>
          </p:nvSpPr>
          <p:spPr bwMode="auto">
            <a:xfrm>
              <a:off x="4918477" y="2242163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3 h 44"/>
                <a:gd name="T10" fmla="*/ 28 w 29"/>
                <a:gd name="T11" fmla="*/ 37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5"/>
                    <a:pt x="1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3" name="Freeform 119"/>
            <p:cNvSpPr/>
            <p:nvPr/>
          </p:nvSpPr>
          <p:spPr bwMode="auto">
            <a:xfrm>
              <a:off x="4878755" y="2264380"/>
              <a:ext cx="55880" cy="86177"/>
            </a:xfrm>
            <a:custGeom>
              <a:avLst/>
              <a:gdLst>
                <a:gd name="T0" fmla="*/ 33 w 35"/>
                <a:gd name="T1" fmla="*/ 53 h 54"/>
                <a:gd name="T2" fmla="*/ 27 w 35"/>
                <a:gd name="T3" fmla="*/ 51 h 54"/>
                <a:gd name="T4" fmla="*/ 2 w 35"/>
                <a:gd name="T5" fmla="*/ 6 h 54"/>
                <a:gd name="T6" fmla="*/ 3 w 35"/>
                <a:gd name="T7" fmla="*/ 1 h 54"/>
                <a:gd name="T8" fmla="*/ 9 w 35"/>
                <a:gd name="T9" fmla="*/ 2 h 54"/>
                <a:gd name="T10" fmla="*/ 34 w 35"/>
                <a:gd name="T11" fmla="*/ 48 h 54"/>
                <a:gd name="T12" fmla="*/ 33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3" y="53"/>
                  </a:moveTo>
                  <a:cubicBezTo>
                    <a:pt x="31" y="54"/>
                    <a:pt x="28" y="53"/>
                    <a:pt x="27" y="5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5" y="0"/>
                    <a:pt x="7" y="0"/>
                    <a:pt x="9" y="2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49"/>
                    <a:pt x="35" y="52"/>
                    <a:pt x="33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4" name="Freeform 120"/>
            <p:cNvSpPr/>
            <p:nvPr/>
          </p:nvSpPr>
          <p:spPr bwMode="auto">
            <a:xfrm>
              <a:off x="4996574" y="2197728"/>
              <a:ext cx="44435" cy="70019"/>
            </a:xfrm>
            <a:custGeom>
              <a:avLst/>
              <a:gdLst>
                <a:gd name="T0" fmla="*/ 26 w 28"/>
                <a:gd name="T1" fmla="*/ 43 h 44"/>
                <a:gd name="T2" fmla="*/ 20 w 28"/>
                <a:gd name="T3" fmla="*/ 42 h 44"/>
                <a:gd name="T4" fmla="*/ 1 w 28"/>
                <a:gd name="T5" fmla="*/ 7 h 44"/>
                <a:gd name="T6" fmla="*/ 2 w 28"/>
                <a:gd name="T7" fmla="*/ 1 h 44"/>
                <a:gd name="T8" fmla="*/ 8 w 28"/>
                <a:gd name="T9" fmla="*/ 3 h 44"/>
                <a:gd name="T10" fmla="*/ 27 w 28"/>
                <a:gd name="T11" fmla="*/ 38 h 44"/>
                <a:gd name="T12" fmla="*/ 26 w 28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4">
                  <a:moveTo>
                    <a:pt x="26" y="43"/>
                  </a:moveTo>
                  <a:cubicBezTo>
                    <a:pt x="24" y="44"/>
                    <a:pt x="21" y="44"/>
                    <a:pt x="20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5" name="Freeform 121"/>
            <p:cNvSpPr/>
            <p:nvPr/>
          </p:nvSpPr>
          <p:spPr bwMode="auto">
            <a:xfrm>
              <a:off x="4956852" y="2219945"/>
              <a:ext cx="55880" cy="87523"/>
            </a:xfrm>
            <a:custGeom>
              <a:avLst/>
              <a:gdLst>
                <a:gd name="T0" fmla="*/ 32 w 35"/>
                <a:gd name="T1" fmla="*/ 53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3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6" name="Freeform 122"/>
            <p:cNvSpPr/>
            <p:nvPr/>
          </p:nvSpPr>
          <p:spPr bwMode="auto">
            <a:xfrm>
              <a:off x="5034950" y="2176857"/>
              <a:ext cx="55880" cy="86177"/>
            </a:xfrm>
            <a:custGeom>
              <a:avLst/>
              <a:gdLst>
                <a:gd name="T0" fmla="*/ 32 w 35"/>
                <a:gd name="T1" fmla="*/ 53 h 54"/>
                <a:gd name="T2" fmla="*/ 27 w 35"/>
                <a:gd name="T3" fmla="*/ 51 h 54"/>
                <a:gd name="T4" fmla="*/ 1 w 35"/>
                <a:gd name="T5" fmla="*/ 6 h 54"/>
                <a:gd name="T6" fmla="*/ 3 w 35"/>
                <a:gd name="T7" fmla="*/ 1 h 54"/>
                <a:gd name="T8" fmla="*/ 8 w 35"/>
                <a:gd name="T9" fmla="*/ 2 h 54"/>
                <a:gd name="T10" fmla="*/ 34 w 35"/>
                <a:gd name="T11" fmla="*/ 47 h 54"/>
                <a:gd name="T12" fmla="*/ 32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2" y="53"/>
                  </a:moveTo>
                  <a:cubicBezTo>
                    <a:pt x="30" y="54"/>
                    <a:pt x="28" y="53"/>
                    <a:pt x="27" y="5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9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609655" y="2455132"/>
            <a:ext cx="2183543" cy="695451"/>
            <a:chOff x="8854418" y="2347395"/>
            <a:chExt cx="2384237" cy="759371"/>
          </a:xfrm>
        </p:grpSpPr>
        <p:sp>
          <p:nvSpPr>
            <p:cNvPr id="287" name="TextBox 286"/>
            <p:cNvSpPr txBox="1"/>
            <p:nvPr/>
          </p:nvSpPr>
          <p:spPr>
            <a:xfrm>
              <a:off x="9360407" y="2347395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8" name="Rectangle 287"/>
            <p:cNvSpPr/>
            <p:nvPr/>
          </p:nvSpPr>
          <p:spPr>
            <a:xfrm>
              <a:off x="8854418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9" name="Group 288"/>
          <p:cNvGrpSpPr/>
          <p:nvPr/>
        </p:nvGrpSpPr>
        <p:grpSpPr>
          <a:xfrm>
            <a:off x="9574287" y="2054325"/>
            <a:ext cx="254276" cy="253518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290" name="Oval 289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1" name="Freeform 290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609655" y="3839220"/>
            <a:ext cx="2183543" cy="725430"/>
            <a:chOff x="8854418" y="3858698"/>
            <a:chExt cx="2384237" cy="792106"/>
          </a:xfrm>
        </p:grpSpPr>
        <p:sp>
          <p:nvSpPr>
            <p:cNvPr id="292" name="TextBox 291"/>
            <p:cNvSpPr txBox="1"/>
            <p:nvPr/>
          </p:nvSpPr>
          <p:spPr>
            <a:xfrm>
              <a:off x="9360407" y="3858698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3" name="Rectangle 292"/>
            <p:cNvSpPr/>
            <p:nvPr/>
          </p:nvSpPr>
          <p:spPr>
            <a:xfrm>
              <a:off x="8854418" y="4181713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4" name="Group 293"/>
          <p:cNvGrpSpPr/>
          <p:nvPr/>
        </p:nvGrpSpPr>
        <p:grpSpPr>
          <a:xfrm>
            <a:off x="9574287" y="3468393"/>
            <a:ext cx="254276" cy="253518"/>
            <a:chOff x="2138511" y="2464802"/>
            <a:chExt cx="354012" cy="352956"/>
          </a:xfrm>
          <a:solidFill>
            <a:schemeClr val="tx2"/>
          </a:solidFill>
        </p:grpSpPr>
        <p:sp>
          <p:nvSpPr>
            <p:cNvPr id="295" name="Oval 294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6" name="Freeform 295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83743" tIns="41872" rIns="83743" bIns="41872" numCol="1" anchor="t" anchorCtr="0" compatLnSpc="1"/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0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Rounded Rectangle 72"/>
          <p:cNvSpPr/>
          <p:nvPr/>
        </p:nvSpPr>
        <p:spPr>
          <a:xfrm>
            <a:off x="2411026" y="1732905"/>
            <a:ext cx="1970313" cy="422087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2008</a:t>
            </a:r>
            <a:endParaRPr lang="en-US" sz="200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Rounded Rectangle 77"/>
          <p:cNvSpPr/>
          <p:nvPr/>
        </p:nvSpPr>
        <p:spPr>
          <a:xfrm>
            <a:off x="2411026" y="2637311"/>
            <a:ext cx="1970313" cy="42208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  <a:endParaRPr lang="en-US" sz="200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2411026" y="3532109"/>
            <a:ext cx="1970313" cy="42208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  <a:endParaRPr lang="en-US" sz="200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2411026" y="4415275"/>
            <a:ext cx="1970313" cy="422087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n-US" sz="200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2411026" y="5298439"/>
            <a:ext cx="1970313" cy="422087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 b="1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2015</a:t>
            </a:r>
            <a:endParaRPr lang="en-US" sz="2000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92" name="Straight Connector 91"/>
          <p:cNvCxnSpPr/>
          <p:nvPr/>
        </p:nvCxnSpPr>
        <p:spPr>
          <a:xfrm rot="5400000">
            <a:off x="3136975" y="2370404"/>
            <a:ext cx="437686" cy="194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H="1">
            <a:off x="3356792" y="2362866"/>
            <a:ext cx="6188738" cy="0"/>
          </a:xfrm>
          <a:prstGeom prst="line">
            <a:avLst/>
          </a:prstGeom>
          <a:ln w="19050" cap="rnd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03"/>
          <p:cNvCxnSpPr/>
          <p:nvPr/>
        </p:nvCxnSpPr>
        <p:spPr>
          <a:xfrm flipH="1">
            <a:off x="3356792" y="3289519"/>
            <a:ext cx="6188738" cy="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H="1">
            <a:off x="3356792" y="4150257"/>
            <a:ext cx="6188738" cy="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Connector 107"/>
          <p:cNvCxnSpPr/>
          <p:nvPr/>
        </p:nvCxnSpPr>
        <p:spPr>
          <a:xfrm flipH="1">
            <a:off x="3356792" y="5034260"/>
            <a:ext cx="6188738" cy="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 Placeholder 3"/>
          <p:cNvSpPr txBox="1"/>
          <p:nvPr/>
        </p:nvSpPr>
        <p:spPr>
          <a:xfrm>
            <a:off x="4827400" y="1702872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33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/>
          <p:nvPr/>
        </p:nvSpPr>
        <p:spPr>
          <a:xfrm>
            <a:off x="4827400" y="2573220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33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/>
          <p:nvPr/>
        </p:nvSpPr>
        <p:spPr>
          <a:xfrm>
            <a:off x="4827400" y="3410481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33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/>
          <p:nvPr/>
        </p:nvSpPr>
        <p:spPr>
          <a:xfrm>
            <a:off x="4827400" y="430527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33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1" name="Text Placeholder 3"/>
          <p:cNvSpPr txBox="1"/>
          <p:nvPr/>
        </p:nvSpPr>
        <p:spPr>
          <a:xfrm>
            <a:off x="4827400" y="5230588"/>
            <a:ext cx="4466036" cy="443198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11633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" name="Text Placeholder 3"/>
          <p:cNvSpPr txBox="1"/>
          <p:nvPr/>
        </p:nvSpPr>
        <p:spPr>
          <a:xfrm>
            <a:off x="9725819" y="1914996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330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28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3" name="Text Placeholder 3"/>
          <p:cNvSpPr txBox="1"/>
          <p:nvPr/>
        </p:nvSpPr>
        <p:spPr>
          <a:xfrm>
            <a:off x="9725819" y="2804815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330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70%</a:t>
            </a:r>
            <a:endParaRPr lang="en-US" sz="28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4" name="Text Placeholder 3"/>
          <p:cNvSpPr txBox="1"/>
          <p:nvPr/>
        </p:nvSpPr>
        <p:spPr>
          <a:xfrm>
            <a:off x="9725819" y="3694632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330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60%</a:t>
            </a:r>
            <a:endParaRPr lang="en-US" sz="28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5" name="Text Placeholder 3"/>
          <p:cNvSpPr txBox="1"/>
          <p:nvPr/>
        </p:nvSpPr>
        <p:spPr>
          <a:xfrm>
            <a:off x="9725819" y="4584451"/>
            <a:ext cx="698060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330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30%</a:t>
            </a:r>
            <a:endParaRPr lang="en-US" sz="2800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6" name="Text Placeholder 3"/>
          <p:cNvSpPr txBox="1"/>
          <p:nvPr/>
        </p:nvSpPr>
        <p:spPr>
          <a:xfrm>
            <a:off x="9620027" y="5474270"/>
            <a:ext cx="909645" cy="526185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116330">
              <a:lnSpc>
                <a:spcPct val="140000"/>
              </a:lnSpc>
              <a:spcBef>
                <a:spcPct val="20000"/>
              </a:spcBef>
              <a:defRPr/>
            </a:pPr>
            <a:r>
              <a:rPr lang="en-US" sz="2800" b="1" dirty="0">
                <a:solidFill>
                  <a:schemeClr val="accent5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100%</a:t>
            </a:r>
            <a:endParaRPr lang="en-US" sz="2800" b="1" dirty="0">
              <a:solidFill>
                <a:schemeClr val="accent5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28" name="Straight Connector 127"/>
          <p:cNvCxnSpPr/>
          <p:nvPr/>
        </p:nvCxnSpPr>
        <p:spPr>
          <a:xfrm flipH="1">
            <a:off x="3356793" y="5925629"/>
            <a:ext cx="6188738" cy="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Connector 132"/>
          <p:cNvCxnSpPr/>
          <p:nvPr/>
        </p:nvCxnSpPr>
        <p:spPr>
          <a:xfrm rot="5400000">
            <a:off x="3136975" y="3273841"/>
            <a:ext cx="437686" cy="1940"/>
          </a:xfrm>
          <a:prstGeom prst="line">
            <a:avLst/>
          </a:prstGeom>
          <a:ln w="19050" cap="rnd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Connector 133"/>
          <p:cNvCxnSpPr/>
          <p:nvPr/>
        </p:nvCxnSpPr>
        <p:spPr>
          <a:xfrm rot="5400000">
            <a:off x="3136975" y="4163009"/>
            <a:ext cx="437686" cy="1940"/>
          </a:xfrm>
          <a:prstGeom prst="line">
            <a:avLst/>
          </a:prstGeom>
          <a:ln w="19050" cap="rnd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Connector 134"/>
          <p:cNvCxnSpPr/>
          <p:nvPr/>
        </p:nvCxnSpPr>
        <p:spPr>
          <a:xfrm rot="5400000">
            <a:off x="3136975" y="5049011"/>
            <a:ext cx="437686" cy="1940"/>
          </a:xfrm>
          <a:prstGeom prst="line">
            <a:avLst/>
          </a:prstGeom>
          <a:ln w="19050" cap="rnd">
            <a:solidFill>
              <a:schemeClr val="accent4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 rot="5400000">
            <a:off x="3136975" y="5938396"/>
            <a:ext cx="437686" cy="1940"/>
          </a:xfrm>
          <a:prstGeom prst="line">
            <a:avLst/>
          </a:prstGeom>
          <a:ln w="19050" cap="rnd">
            <a:solidFill>
              <a:schemeClr val="accent5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0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8" grpId="0" animBg="1"/>
      <p:bldP spid="81" grpId="0" animBg="1"/>
      <p:bldP spid="84" grpId="0" animBg="1"/>
      <p:bldP spid="89" grpId="0" animBg="1"/>
      <p:bldP spid="111" grpId="0"/>
      <p:bldP spid="114" grpId="0"/>
      <p:bldP spid="117" grpId="0"/>
      <p:bldP spid="120" grpId="0"/>
      <p:bldP spid="121" grpId="0"/>
      <p:bldP spid="122" grpId="0"/>
      <p:bldP spid="123" grpId="0"/>
      <p:bldP spid="124" grpId="0"/>
      <p:bldP spid="125" grpId="0"/>
      <p:bldP spid="1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4" y="-17300"/>
            <a:ext cx="12857163" cy="7265268"/>
          </a:xfrm>
          <a:prstGeom prst="rect">
            <a:avLst/>
          </a:prstGeom>
          <a:blipFill dpi="0"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997381" y="551242"/>
            <a:ext cx="6130169" cy="6130169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32"/>
          <p:cNvSpPr txBox="1"/>
          <p:nvPr/>
        </p:nvSpPr>
        <p:spPr>
          <a:xfrm>
            <a:off x="6495325" y="3176852"/>
            <a:ext cx="5528082" cy="6462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Agency FB" panose="020B0503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the written content</a:t>
            </a:r>
            <a:endParaRPr lang="en-US" sz="3600" dirty="0">
              <a:solidFill>
                <a:schemeClr val="bg1"/>
              </a:solidFill>
              <a:latin typeface="Agency FB" panose="020B0503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32"/>
          <p:cNvSpPr txBox="1"/>
          <p:nvPr/>
        </p:nvSpPr>
        <p:spPr>
          <a:xfrm>
            <a:off x="6301227" y="3823102"/>
            <a:ext cx="3897699" cy="767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4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0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030161" y="439916"/>
            <a:ext cx="1799978" cy="1799978"/>
          </a:xfrm>
          <a:prstGeom prst="ellipse">
            <a:avLst/>
          </a:prstGeom>
          <a:solidFill>
            <a:schemeClr val="accent1"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7200" dirty="0" smtClean="0">
                <a:latin typeface="Agency FB" panose="020B0503020202020204" pitchFamily="34" charset="0"/>
              </a:rPr>
              <a:t>04</a:t>
            </a:r>
            <a:endParaRPr lang="zh-CN" altLang="en-US" sz="7200" dirty="0">
              <a:latin typeface="Agency FB" panose="020B0503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/>
      <p:bldP spid="11" grpId="0"/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926979" y="2062424"/>
            <a:ext cx="3837672" cy="3837673"/>
            <a:chOff x="7115266" y="1299207"/>
            <a:chExt cx="3142800" cy="3142800"/>
          </a:xfrm>
        </p:grpSpPr>
        <p:sp>
          <p:nvSpPr>
            <p:cNvPr id="5" name="Oval 18"/>
            <p:cNvSpPr/>
            <p:nvPr/>
          </p:nvSpPr>
          <p:spPr>
            <a:xfrm>
              <a:off x="7115266" y="1299207"/>
              <a:ext cx="3142800" cy="3142800"/>
            </a:xfrm>
            <a:prstGeom prst="ellipse">
              <a:avLst/>
            </a:prstGeom>
            <a:solidFill>
              <a:schemeClr val="accent4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852834" y="3037533"/>
              <a:ext cx="1660924" cy="72590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067735" y="2039519"/>
              <a:ext cx="1261556" cy="823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86%</a:t>
              </a:r>
              <a:endParaRPr lang="en-US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7996956" y="2826600"/>
              <a:ext cx="1323256" cy="19344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956812" y="1991695"/>
            <a:ext cx="3061272" cy="3061272"/>
            <a:chOff x="909267" y="1241284"/>
            <a:chExt cx="2506980" cy="2506980"/>
          </a:xfrm>
        </p:grpSpPr>
        <p:sp>
          <p:nvSpPr>
            <p:cNvPr id="3" name="Oval 16"/>
            <p:cNvSpPr/>
            <p:nvPr/>
          </p:nvSpPr>
          <p:spPr>
            <a:xfrm>
              <a:off x="909267" y="1241284"/>
              <a:ext cx="2506980" cy="2506980"/>
            </a:xfrm>
            <a:prstGeom prst="ellipse">
              <a:avLst/>
            </a:prstGeom>
            <a:solidFill>
              <a:schemeClr val="accent1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493333" y="2719586"/>
              <a:ext cx="1334504" cy="4839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1543224" y="1670330"/>
              <a:ext cx="1261557" cy="9073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6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  <a:endParaRPr lang="en-US" sz="6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506525" y="2514843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4416929" y="3681890"/>
            <a:ext cx="2484376" cy="2484376"/>
            <a:chOff x="2923938" y="2625442"/>
            <a:chExt cx="2034540" cy="2034540"/>
          </a:xfrm>
        </p:grpSpPr>
        <p:sp>
          <p:nvSpPr>
            <p:cNvPr id="2" name="Oval 14"/>
            <p:cNvSpPr/>
            <p:nvPr/>
          </p:nvSpPr>
          <p:spPr>
            <a:xfrm>
              <a:off x="2923938" y="2625442"/>
              <a:ext cx="2034540" cy="2034540"/>
            </a:xfrm>
            <a:prstGeom prst="ellipse">
              <a:avLst/>
            </a:prstGeom>
            <a:solidFill>
              <a:schemeClr val="accent2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330550" y="3682938"/>
              <a:ext cx="1252095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531689" y="2940341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53%</a:t>
              </a:r>
              <a:endParaRPr 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286979" y="3501194"/>
              <a:ext cx="1323257" cy="211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417174" y="1882135"/>
            <a:ext cx="2031400" cy="2031400"/>
            <a:chOff x="3743074" y="1151562"/>
            <a:chExt cx="1663582" cy="1663582"/>
          </a:xfrm>
        </p:grpSpPr>
        <p:sp>
          <p:nvSpPr>
            <p:cNvPr id="4" name="Oval 17"/>
            <p:cNvSpPr/>
            <p:nvPr/>
          </p:nvSpPr>
          <p:spPr>
            <a:xfrm>
              <a:off x="3743074" y="1151562"/>
              <a:ext cx="1663582" cy="1663582"/>
            </a:xfrm>
            <a:prstGeom prst="ellipse">
              <a:avLst/>
            </a:prstGeom>
            <a:solidFill>
              <a:schemeClr val="accent3"/>
            </a:solidFill>
            <a:ln w="762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1638" tIns="55819" rIns="111638" bIns="55819" rtlCol="0" anchor="ctr"/>
            <a:lstStyle/>
            <a:p>
              <a:pPr algn="ctr">
                <a:lnSpc>
                  <a:spcPct val="120000"/>
                </a:lnSpc>
              </a:pPr>
              <a:endParaRPr 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3957464" y="2007393"/>
              <a:ext cx="1262607" cy="47353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164998" y="1314546"/>
              <a:ext cx="841475" cy="604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40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38%</a:t>
              </a:r>
              <a:endParaRPr lang="en-US" sz="4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91855" y="1847189"/>
              <a:ext cx="992442" cy="15879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点击请替换文字内容</a:t>
              </a:r>
              <a:endPara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8549393" y="3544317"/>
            <a:ext cx="1801497" cy="1553016"/>
            <a:chOff x="8476198" y="3141240"/>
            <a:chExt cx="1708274" cy="1472651"/>
          </a:xfrm>
        </p:grpSpPr>
        <p:sp>
          <p:nvSpPr>
            <p:cNvPr id="5" name="Isosceles Triangle 4"/>
            <p:cNvSpPr/>
            <p:nvPr/>
          </p:nvSpPr>
          <p:spPr>
            <a:xfrm flipV="1">
              <a:off x="8476198" y="3141240"/>
              <a:ext cx="1708274" cy="1472651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9142723" y="3462849"/>
              <a:ext cx="387918" cy="438719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549393" y="1903433"/>
            <a:ext cx="1801497" cy="1553016"/>
            <a:chOff x="8476198" y="1585268"/>
            <a:chExt cx="1708274" cy="1472651"/>
          </a:xfrm>
        </p:grpSpPr>
        <p:sp>
          <p:nvSpPr>
            <p:cNvPr id="4" name="Isosceles Triangle 3"/>
            <p:cNvSpPr/>
            <p:nvPr/>
          </p:nvSpPr>
          <p:spPr>
            <a:xfrm>
              <a:off x="8476198" y="1585268"/>
              <a:ext cx="1708274" cy="1472651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9147137" y="2296328"/>
              <a:ext cx="366395" cy="389292"/>
            </a:xfrm>
            <a:custGeom>
              <a:avLst/>
              <a:gdLst>
                <a:gd name="T0" fmla="*/ 75 w 89"/>
                <a:gd name="T1" fmla="*/ 22 h 95"/>
                <a:gd name="T2" fmla="*/ 89 w 89"/>
                <a:gd name="T3" fmla="*/ 53 h 95"/>
                <a:gd name="T4" fmla="*/ 78 w 89"/>
                <a:gd name="T5" fmla="*/ 80 h 95"/>
                <a:gd name="T6" fmla="*/ 47 w 89"/>
                <a:gd name="T7" fmla="*/ 53 h 95"/>
                <a:gd name="T8" fmla="*/ 75 w 89"/>
                <a:gd name="T9" fmla="*/ 22 h 95"/>
                <a:gd name="T10" fmla="*/ 76 w 89"/>
                <a:gd name="T11" fmla="*/ 83 h 95"/>
                <a:gd name="T12" fmla="*/ 69 w 89"/>
                <a:gd name="T13" fmla="*/ 88 h 95"/>
                <a:gd name="T14" fmla="*/ 74 w 89"/>
                <a:gd name="T15" fmla="*/ 81 h 95"/>
                <a:gd name="T16" fmla="*/ 76 w 89"/>
                <a:gd name="T17" fmla="*/ 83 h 95"/>
                <a:gd name="T18" fmla="*/ 64 w 89"/>
                <a:gd name="T19" fmla="*/ 92 h 95"/>
                <a:gd name="T20" fmla="*/ 72 w 89"/>
                <a:gd name="T21" fmla="*/ 79 h 95"/>
                <a:gd name="T22" fmla="*/ 70 w 89"/>
                <a:gd name="T23" fmla="*/ 77 h 95"/>
                <a:gd name="T24" fmla="*/ 60 w 89"/>
                <a:gd name="T25" fmla="*/ 94 h 95"/>
                <a:gd name="T26" fmla="*/ 64 w 89"/>
                <a:gd name="T27" fmla="*/ 92 h 95"/>
                <a:gd name="T28" fmla="*/ 58 w 89"/>
                <a:gd name="T29" fmla="*/ 91 h 95"/>
                <a:gd name="T30" fmla="*/ 67 w 89"/>
                <a:gd name="T31" fmla="*/ 75 h 95"/>
                <a:gd name="T32" fmla="*/ 65 w 89"/>
                <a:gd name="T33" fmla="*/ 74 h 95"/>
                <a:gd name="T34" fmla="*/ 57 w 89"/>
                <a:gd name="T35" fmla="*/ 88 h 95"/>
                <a:gd name="T36" fmla="*/ 58 w 89"/>
                <a:gd name="T37" fmla="*/ 91 h 95"/>
                <a:gd name="T38" fmla="*/ 56 w 89"/>
                <a:gd name="T39" fmla="*/ 84 h 95"/>
                <a:gd name="T40" fmla="*/ 63 w 89"/>
                <a:gd name="T41" fmla="*/ 72 h 95"/>
                <a:gd name="T42" fmla="*/ 61 w 89"/>
                <a:gd name="T43" fmla="*/ 70 h 95"/>
                <a:gd name="T44" fmla="*/ 55 w 89"/>
                <a:gd name="T45" fmla="*/ 81 h 95"/>
                <a:gd name="T46" fmla="*/ 56 w 89"/>
                <a:gd name="T47" fmla="*/ 84 h 95"/>
                <a:gd name="T48" fmla="*/ 53 w 89"/>
                <a:gd name="T49" fmla="*/ 78 h 95"/>
                <a:gd name="T50" fmla="*/ 59 w 89"/>
                <a:gd name="T51" fmla="*/ 68 h 95"/>
                <a:gd name="T52" fmla="*/ 57 w 89"/>
                <a:gd name="T53" fmla="*/ 66 h 95"/>
                <a:gd name="T54" fmla="*/ 52 w 89"/>
                <a:gd name="T55" fmla="*/ 75 h 95"/>
                <a:gd name="T56" fmla="*/ 53 w 89"/>
                <a:gd name="T57" fmla="*/ 78 h 95"/>
                <a:gd name="T58" fmla="*/ 51 w 89"/>
                <a:gd name="T59" fmla="*/ 71 h 95"/>
                <a:gd name="T60" fmla="*/ 55 w 89"/>
                <a:gd name="T61" fmla="*/ 64 h 95"/>
                <a:gd name="T62" fmla="*/ 53 w 89"/>
                <a:gd name="T63" fmla="*/ 62 h 95"/>
                <a:gd name="T64" fmla="*/ 50 w 89"/>
                <a:gd name="T65" fmla="*/ 68 h 95"/>
                <a:gd name="T66" fmla="*/ 51 w 89"/>
                <a:gd name="T67" fmla="*/ 71 h 95"/>
                <a:gd name="T68" fmla="*/ 48 w 89"/>
                <a:gd name="T69" fmla="*/ 65 h 95"/>
                <a:gd name="T70" fmla="*/ 51 w 89"/>
                <a:gd name="T71" fmla="*/ 61 h 95"/>
                <a:gd name="T72" fmla="*/ 49 w 89"/>
                <a:gd name="T73" fmla="*/ 59 h 95"/>
                <a:gd name="T74" fmla="*/ 47 w 89"/>
                <a:gd name="T75" fmla="*/ 61 h 95"/>
                <a:gd name="T76" fmla="*/ 48 w 89"/>
                <a:gd name="T77" fmla="*/ 65 h 95"/>
                <a:gd name="T78" fmla="*/ 46 w 89"/>
                <a:gd name="T79" fmla="*/ 58 h 95"/>
                <a:gd name="T80" fmla="*/ 45 w 89"/>
                <a:gd name="T81" fmla="*/ 55 h 95"/>
                <a:gd name="T82" fmla="*/ 47 w 89"/>
                <a:gd name="T83" fmla="*/ 57 h 95"/>
                <a:gd name="T84" fmla="*/ 46 w 89"/>
                <a:gd name="T85" fmla="*/ 58 h 95"/>
                <a:gd name="T86" fmla="*/ 59 w 89"/>
                <a:gd name="T87" fmla="*/ 17 h 95"/>
                <a:gd name="T88" fmla="*/ 41 w 89"/>
                <a:gd name="T89" fmla="*/ 54 h 95"/>
                <a:gd name="T90" fmla="*/ 36 w 89"/>
                <a:gd name="T91" fmla="*/ 13 h 95"/>
                <a:gd name="T92" fmla="*/ 0 w 89"/>
                <a:gd name="T93" fmla="*/ 54 h 95"/>
                <a:gd name="T94" fmla="*/ 41 w 89"/>
                <a:gd name="T95" fmla="*/ 95 h 95"/>
                <a:gd name="T96" fmla="*/ 55 w 89"/>
                <a:gd name="T97" fmla="*/ 93 h 95"/>
                <a:gd name="T98" fmla="*/ 41 w 89"/>
                <a:gd name="T99" fmla="*/ 54 h 95"/>
                <a:gd name="T100" fmla="*/ 68 w 89"/>
                <a:gd name="T101" fmla="*/ 23 h 95"/>
                <a:gd name="T102" fmla="*/ 59 w 89"/>
                <a:gd name="T103" fmla="*/ 17 h 95"/>
                <a:gd name="T104" fmla="*/ 43 w 89"/>
                <a:gd name="T105" fmla="*/ 0 h 95"/>
                <a:gd name="T106" fmla="*/ 38 w 89"/>
                <a:gd name="T107" fmla="*/ 0 h 95"/>
                <a:gd name="T108" fmla="*/ 43 w 89"/>
                <a:gd name="T109" fmla="*/ 41 h 95"/>
                <a:gd name="T110" fmla="*/ 61 w 89"/>
                <a:gd name="T111" fmla="*/ 4 h 95"/>
                <a:gd name="T112" fmla="*/ 43 w 89"/>
                <a:gd name="T113" fmla="*/ 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9" h="95">
                  <a:moveTo>
                    <a:pt x="75" y="22"/>
                  </a:moveTo>
                  <a:cubicBezTo>
                    <a:pt x="83" y="29"/>
                    <a:pt x="89" y="40"/>
                    <a:pt x="89" y="53"/>
                  </a:cubicBezTo>
                  <a:cubicBezTo>
                    <a:pt x="89" y="63"/>
                    <a:pt x="85" y="73"/>
                    <a:pt x="78" y="80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75" y="22"/>
                    <a:pt x="75" y="22"/>
                    <a:pt x="75" y="22"/>
                  </a:cubicBezTo>
                  <a:close/>
                  <a:moveTo>
                    <a:pt x="76" y="83"/>
                  </a:moveTo>
                  <a:cubicBezTo>
                    <a:pt x="74" y="85"/>
                    <a:pt x="72" y="87"/>
                    <a:pt x="69" y="88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6" y="83"/>
                    <a:pt x="76" y="83"/>
                    <a:pt x="76" y="83"/>
                  </a:cubicBezTo>
                  <a:close/>
                  <a:moveTo>
                    <a:pt x="64" y="92"/>
                  </a:moveTo>
                  <a:cubicBezTo>
                    <a:pt x="72" y="79"/>
                    <a:pt x="72" y="79"/>
                    <a:pt x="72" y="79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1" y="93"/>
                    <a:pt x="63" y="92"/>
                    <a:pt x="64" y="92"/>
                  </a:cubicBezTo>
                  <a:close/>
                  <a:moveTo>
                    <a:pt x="58" y="91"/>
                  </a:moveTo>
                  <a:cubicBezTo>
                    <a:pt x="67" y="75"/>
                    <a:pt x="67" y="75"/>
                    <a:pt x="67" y="75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8" y="91"/>
                    <a:pt x="58" y="91"/>
                    <a:pt x="58" y="91"/>
                  </a:cubicBezTo>
                  <a:close/>
                  <a:moveTo>
                    <a:pt x="56" y="84"/>
                  </a:moveTo>
                  <a:cubicBezTo>
                    <a:pt x="63" y="72"/>
                    <a:pt x="63" y="72"/>
                    <a:pt x="63" y="72"/>
                  </a:cubicBezTo>
                  <a:cubicBezTo>
                    <a:pt x="61" y="70"/>
                    <a:pt x="61" y="70"/>
                    <a:pt x="61" y="70"/>
                  </a:cubicBezTo>
                  <a:cubicBezTo>
                    <a:pt x="55" y="81"/>
                    <a:pt x="55" y="81"/>
                    <a:pt x="55" y="81"/>
                  </a:cubicBezTo>
                  <a:cubicBezTo>
                    <a:pt x="56" y="84"/>
                    <a:pt x="56" y="84"/>
                    <a:pt x="56" y="84"/>
                  </a:cubicBezTo>
                  <a:close/>
                  <a:moveTo>
                    <a:pt x="53" y="78"/>
                  </a:moveTo>
                  <a:cubicBezTo>
                    <a:pt x="59" y="68"/>
                    <a:pt x="59" y="68"/>
                    <a:pt x="59" y="68"/>
                  </a:cubicBezTo>
                  <a:cubicBezTo>
                    <a:pt x="57" y="66"/>
                    <a:pt x="57" y="66"/>
                    <a:pt x="57" y="66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3" y="78"/>
                    <a:pt x="53" y="78"/>
                    <a:pt x="53" y="78"/>
                  </a:cubicBezTo>
                  <a:close/>
                  <a:moveTo>
                    <a:pt x="51" y="71"/>
                  </a:moveTo>
                  <a:cubicBezTo>
                    <a:pt x="55" y="64"/>
                    <a:pt x="55" y="64"/>
                    <a:pt x="55" y="64"/>
                  </a:cubicBezTo>
                  <a:cubicBezTo>
                    <a:pt x="53" y="62"/>
                    <a:pt x="53" y="62"/>
                    <a:pt x="53" y="62"/>
                  </a:cubicBezTo>
                  <a:cubicBezTo>
                    <a:pt x="50" y="68"/>
                    <a:pt x="50" y="68"/>
                    <a:pt x="50" y="68"/>
                  </a:cubicBezTo>
                  <a:cubicBezTo>
                    <a:pt x="51" y="71"/>
                    <a:pt x="51" y="71"/>
                    <a:pt x="51" y="71"/>
                  </a:cubicBezTo>
                  <a:close/>
                  <a:moveTo>
                    <a:pt x="48" y="65"/>
                  </a:moveTo>
                  <a:cubicBezTo>
                    <a:pt x="51" y="61"/>
                    <a:pt x="51" y="61"/>
                    <a:pt x="51" y="61"/>
                  </a:cubicBezTo>
                  <a:cubicBezTo>
                    <a:pt x="49" y="59"/>
                    <a:pt x="49" y="59"/>
                    <a:pt x="49" y="59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8" y="65"/>
                    <a:pt x="48" y="65"/>
                    <a:pt x="48" y="65"/>
                  </a:cubicBezTo>
                  <a:close/>
                  <a:moveTo>
                    <a:pt x="46" y="58"/>
                  </a:moveTo>
                  <a:cubicBezTo>
                    <a:pt x="45" y="55"/>
                    <a:pt x="45" y="55"/>
                    <a:pt x="45" y="55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6" y="58"/>
                    <a:pt x="46" y="58"/>
                    <a:pt x="46" y="58"/>
                  </a:cubicBezTo>
                  <a:close/>
                  <a:moveTo>
                    <a:pt x="59" y="17"/>
                  </a:moveTo>
                  <a:cubicBezTo>
                    <a:pt x="41" y="54"/>
                    <a:pt x="41" y="54"/>
                    <a:pt x="41" y="54"/>
                  </a:cubicBezTo>
                  <a:cubicBezTo>
                    <a:pt x="41" y="54"/>
                    <a:pt x="38" y="28"/>
                    <a:pt x="36" y="13"/>
                  </a:cubicBezTo>
                  <a:cubicBezTo>
                    <a:pt x="16" y="15"/>
                    <a:pt x="0" y="33"/>
                    <a:pt x="0" y="54"/>
                  </a:cubicBezTo>
                  <a:cubicBezTo>
                    <a:pt x="0" y="77"/>
                    <a:pt x="18" y="95"/>
                    <a:pt x="41" y="95"/>
                  </a:cubicBezTo>
                  <a:cubicBezTo>
                    <a:pt x="46" y="95"/>
                    <a:pt x="51" y="94"/>
                    <a:pt x="55" y="93"/>
                  </a:cubicBezTo>
                  <a:cubicBezTo>
                    <a:pt x="41" y="54"/>
                    <a:pt x="41" y="54"/>
                    <a:pt x="41" y="54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66" y="20"/>
                    <a:pt x="63" y="18"/>
                    <a:pt x="59" y="17"/>
                  </a:cubicBezTo>
                  <a:close/>
                  <a:moveTo>
                    <a:pt x="43" y="0"/>
                  </a:moveTo>
                  <a:cubicBezTo>
                    <a:pt x="41" y="0"/>
                    <a:pt x="40" y="0"/>
                    <a:pt x="38" y="0"/>
                  </a:cubicBezTo>
                  <a:cubicBezTo>
                    <a:pt x="40" y="15"/>
                    <a:pt x="43" y="41"/>
                    <a:pt x="43" y="41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6" y="1"/>
                    <a:pt x="49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544549" y="3588824"/>
            <a:ext cx="1801497" cy="1553016"/>
            <a:chOff x="9419857" y="3183444"/>
            <a:chExt cx="1708274" cy="1472651"/>
          </a:xfrm>
        </p:grpSpPr>
        <p:sp>
          <p:nvSpPr>
            <p:cNvPr id="7" name="Isosceles Triangle 6"/>
            <p:cNvSpPr/>
            <p:nvPr/>
          </p:nvSpPr>
          <p:spPr>
            <a:xfrm>
              <a:off x="9419857" y="3183444"/>
              <a:ext cx="1708274" cy="1472651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10049769" y="3919769"/>
              <a:ext cx="448449" cy="362577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554236" y="3588824"/>
            <a:ext cx="1801497" cy="1553016"/>
            <a:chOff x="7532538" y="3183444"/>
            <a:chExt cx="1708274" cy="1472651"/>
          </a:xfrm>
        </p:grpSpPr>
        <p:sp>
          <p:nvSpPr>
            <p:cNvPr id="6" name="Isosceles Triangle 5"/>
            <p:cNvSpPr/>
            <p:nvPr/>
          </p:nvSpPr>
          <p:spPr>
            <a:xfrm>
              <a:off x="7532538" y="3183444"/>
              <a:ext cx="1708274" cy="1472651"/>
            </a:xfrm>
            <a:prstGeom prst="triangl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5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8248324" y="3965852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5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" name="Isosceles Triangle 18"/>
          <p:cNvSpPr/>
          <p:nvPr/>
        </p:nvSpPr>
        <p:spPr>
          <a:xfrm>
            <a:off x="1945759" y="5466744"/>
            <a:ext cx="474391" cy="33798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Isosceles Triangle 19"/>
          <p:cNvSpPr/>
          <p:nvPr/>
        </p:nvSpPr>
        <p:spPr>
          <a:xfrm>
            <a:off x="4637360" y="5466744"/>
            <a:ext cx="474391" cy="337981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Isosceles Triangle 20"/>
          <p:cNvSpPr/>
          <p:nvPr/>
        </p:nvSpPr>
        <p:spPr>
          <a:xfrm>
            <a:off x="7328961" y="5466744"/>
            <a:ext cx="474391" cy="337981"/>
          </a:xfrm>
          <a:prstGeom prst="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Isosceles Triangle 21"/>
          <p:cNvSpPr/>
          <p:nvPr/>
        </p:nvSpPr>
        <p:spPr>
          <a:xfrm>
            <a:off x="10020563" y="5466744"/>
            <a:ext cx="474391" cy="33798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5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408157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093468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778779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9464091" y="5849234"/>
            <a:ext cx="168655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374936" y="3519746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374936" y="3818320"/>
            <a:ext cx="5589567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4" grpId="0"/>
      <p:bldP spid="25" grpId="0"/>
      <p:bldP spid="26" grpId="0"/>
      <p:bldP spid="28" grpId="0"/>
      <p:bldP spid="29" grpId="0"/>
      <p:bldP spid="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标题 4"/>
          <p:cNvSpPr txBox="1"/>
          <p:nvPr/>
        </p:nvSpPr>
        <p:spPr>
          <a:xfrm>
            <a:off x="886763" y="139598"/>
            <a:ext cx="2158236" cy="428243"/>
          </a:xfrm>
          <a:prstGeom prst="rect">
            <a:avLst/>
          </a:prstGeom>
        </p:spPr>
        <p:txBody>
          <a:bodyPr vert="horz" lIns="96416" tIns="48208" rIns="96416" bIns="48208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20000"/>
              </a:lnSpc>
            </a:pPr>
            <a:r>
              <a:rPr lang="zh-CN" altLang="en-US" sz="20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0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259"/>
          <p:cNvSpPr>
            <a:spLocks noChangeArrowheads="1"/>
          </p:cNvSpPr>
          <p:nvPr/>
        </p:nvSpPr>
        <p:spPr bwMode="auto">
          <a:xfrm>
            <a:off x="4408920" y="2148026"/>
            <a:ext cx="4040911" cy="400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>
                <a:solidFill>
                  <a:schemeClr val="accent1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Year-end work reporting on activities report</a:t>
            </a:r>
            <a:endParaRPr lang="zh-CN" altLang="en-US" sz="2000" dirty="0">
              <a:solidFill>
                <a:schemeClr val="accent1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143404" y="2468842"/>
            <a:ext cx="4571942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endParaRPr lang="zh-CN" altLang="en-US" sz="1600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189630" y="1240061"/>
            <a:ext cx="6479491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cap="all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5400" cap="all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split orient="vert"/>
      </p:transition>
    </mc:Choice>
    <mc:Fallback>
      <p:transition spd="slow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99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99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5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50"/>
                            </p:stCondLst>
                            <p:childTnLst>
                              <p:par>
                                <p:cTn id="34" presetID="4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50"/>
                            </p:stCondLst>
                            <p:childTnLst>
                              <p:par>
                                <p:cTn id="42" presetID="26" presetClass="emph" presetSubtype="0" fill="hold" grpId="1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2"/>
                                    </p:cond>
                                  </p:end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2" grpId="0" animBg="1"/>
      <p:bldP spid="18" grpId="0"/>
      <p:bldP spid="18" grpId="1"/>
      <p:bldP spid="19" grpId="0"/>
      <p:bldP spid="19" grpId="1"/>
      <p:bldP spid="7" grpId="0"/>
      <p:bldP spid="7" grpId="1"/>
    </p:bldLst>
  </p:timing>
</p:sld>
</file>

<file path=ppt/theme/theme1.xml><?xml version="1.0" encoding="utf-8"?>
<a:theme xmlns:a="http://schemas.openxmlformats.org/drawingml/2006/main" name="1_自定义设计方案">
  <a:themeElements>
    <a:clrScheme name="自定义 8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DA9EB"/>
      </a:accent1>
      <a:accent2>
        <a:srgbClr val="AFE9E9"/>
      </a:accent2>
      <a:accent3>
        <a:srgbClr val="3DA9EB"/>
      </a:accent3>
      <a:accent4>
        <a:srgbClr val="AFE9E9"/>
      </a:accent4>
      <a:accent5>
        <a:srgbClr val="3DA9EB"/>
      </a:accent5>
      <a:accent6>
        <a:srgbClr val="AFE9E9"/>
      </a:accent6>
      <a:hlink>
        <a:srgbClr val="3DA9EB"/>
      </a:hlink>
      <a:folHlink>
        <a:srgbClr val="AFE9E9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9406</Words>
  <Application>WPS 演示</Application>
  <PresentationFormat>自定义</PresentationFormat>
  <Paragraphs>412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1" baseType="lpstr">
      <vt:lpstr>Arial</vt:lpstr>
      <vt:lpstr>宋体</vt:lpstr>
      <vt:lpstr>Wingdings</vt:lpstr>
      <vt:lpstr>Calibri</vt:lpstr>
      <vt:lpstr>微软雅黑</vt:lpstr>
      <vt:lpstr>Agency FB</vt:lpstr>
      <vt:lpstr>方正正准黑简体</vt:lpstr>
      <vt:lpstr>方正稚艺简体</vt:lpstr>
      <vt:lpstr>Franklin Gothic Book</vt:lpstr>
      <vt:lpstr>Cambria Math</vt:lpstr>
      <vt:lpstr>Franklin Gothic Medium</vt:lpstr>
      <vt:lpstr>Impact</vt:lpstr>
      <vt:lpstr>Arial</vt:lpstr>
      <vt:lpstr>Source Sans Pro Light</vt:lpstr>
      <vt:lpstr>黑体</vt:lpstr>
      <vt:lpstr>Arial Unicode MS</vt:lpstr>
      <vt:lpstr>Calibri Light</vt:lpstr>
      <vt:lpstr>Segoe Print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药品产品介绍药物介绍使用</dc:title>
  <dc:creator/>
  <cp:lastModifiedBy>拉普耶鲁</cp:lastModifiedBy>
  <cp:revision>2</cp:revision>
  <dcterms:created xsi:type="dcterms:W3CDTF">2016-10-17T14:00:00Z</dcterms:created>
  <dcterms:modified xsi:type="dcterms:W3CDTF">2018-04-18T03:54:14Z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