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2.xml" ContentType="application/vnd.openxmlformats-officedocument.drawingml.char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4" r:id="rId10"/>
    <p:sldId id="264" r:id="rId11"/>
    <p:sldId id="265" r:id="rId12"/>
    <p:sldId id="266" r:id="rId13"/>
    <p:sldId id="267" r:id="rId14"/>
    <p:sldId id="275" r:id="rId15"/>
    <p:sldId id="268" r:id="rId16"/>
    <p:sldId id="269" r:id="rId17"/>
    <p:sldId id="277" r:id="rId18"/>
    <p:sldId id="276" r:id="rId19"/>
    <p:sldId id="271" r:id="rId20"/>
    <p:sldId id="272" r:id="rId21"/>
    <p:sldId id="280" r:id="rId22"/>
    <p:sldId id="278" r:id="rId23"/>
  </p:sldIdLst>
  <p:sldSz cx="9144000" cy="5219700"/>
  <p:notesSz cx="6858000" cy="9144000"/>
  <p:custDataLst>
    <p:tags r:id="rId25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D0D0D"/>
    <a:srgbClr val="2F52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42" d="100"/>
          <a:sy n="142" d="100"/>
        </p:scale>
        <p:origin x="-732" y="-96"/>
      </p:cViewPr>
      <p:guideLst>
        <p:guide orient="horz" pos="1644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0D0D0D"/>
            </a:solidFill>
            <a:ln w="25400">
              <a:noFill/>
            </a:ln>
            <a:effectLst/>
          </c:spPr>
          <c:invertIfNegative val="0"/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8</c:v>
                </c:pt>
                <c:pt idx="5">
                  <c:v>1</c:v>
                </c:pt>
                <c:pt idx="6">
                  <c:v>2.5</c:v>
                </c:pt>
                <c:pt idx="7">
                  <c:v>4</c:v>
                </c:pt>
                <c:pt idx="8">
                  <c:v>6</c:v>
                </c:pt>
                <c:pt idx="9">
                  <c:v>1</c:v>
                </c:pt>
                <c:pt idx="10">
                  <c:v>2</c:v>
                </c:pt>
                <c:pt idx="11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BFE-492C-962D-3F07B342C61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505100544"/>
        <c:axId val="505102336"/>
      </c:barChart>
      <c:catAx>
        <c:axId val="5051005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pPr>
            <a:endParaRPr lang="zh-CN"/>
          </a:p>
        </c:txPr>
        <c:crossAx val="505102336"/>
        <c:crosses val="autoZero"/>
        <c:auto val="1"/>
        <c:lblAlgn val="ctr"/>
        <c:lblOffset val="100"/>
        <c:noMultiLvlLbl val="0"/>
      </c:catAx>
      <c:valAx>
        <c:axId val="50510233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pPr>
            <a:endParaRPr lang="zh-CN"/>
          </a:p>
        </c:txPr>
        <c:crossAx val="5051005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 值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Sheet1!$A$2:$A$4</c:f>
              <c:numCache>
                <c:formatCode>General</c:formatCode>
                <c:ptCount val="3"/>
                <c:pt idx="0">
                  <c:v>0.7</c:v>
                </c:pt>
                <c:pt idx="1">
                  <c:v>1.8</c:v>
                </c:pt>
                <c:pt idx="2">
                  <c:v>2.6</c:v>
                </c:pt>
              </c:numCache>
            </c:numRef>
          </c:xVal>
          <c:yVal>
            <c:numRef>
              <c:f>Sheet1!$B$2:$B$4</c:f>
              <c:numCache>
                <c:formatCode>General</c:formatCode>
                <c:ptCount val="3"/>
                <c:pt idx="0">
                  <c:v>2.7</c:v>
                </c:pt>
                <c:pt idx="1">
                  <c:v>3.2</c:v>
                </c:pt>
                <c:pt idx="2">
                  <c:v>0.8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CEB0-45EA-8061-EF306E08C92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17933312"/>
        <c:axId val="518062464"/>
      </c:scatterChart>
      <c:valAx>
        <c:axId val="5179333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518062464"/>
        <c:crosses val="autoZero"/>
        <c:crossBetween val="midCat"/>
      </c:valAx>
      <c:valAx>
        <c:axId val="5180624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517933312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AFC4F9-3957-426F-83FD-A955D589233C}" type="datetimeFigureOut">
              <a:rPr lang="zh-CN" altLang="en-US" smtClean="0"/>
              <a:t>2018/4/14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725488" y="1143000"/>
            <a:ext cx="54070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56E156-02ED-4050-BCB7-D995A86C3E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3239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9458" rtl="0" eaLnBrk="1" latinLnBrk="0" hangingPunct="1">
      <a:defRPr sz="905" kern="1200">
        <a:solidFill>
          <a:schemeClr val="tx1"/>
        </a:solidFill>
        <a:latin typeface="+mn-lt"/>
        <a:ea typeface="+mn-ea"/>
        <a:cs typeface="+mn-cs"/>
      </a:defRPr>
    </a:lvl1pPr>
    <a:lvl2pPr marL="344729" algn="l" defTabSz="689458" rtl="0" eaLnBrk="1" latinLnBrk="0" hangingPunct="1">
      <a:defRPr sz="905" kern="1200">
        <a:solidFill>
          <a:schemeClr val="tx1"/>
        </a:solidFill>
        <a:latin typeface="+mn-lt"/>
        <a:ea typeface="+mn-ea"/>
        <a:cs typeface="+mn-cs"/>
      </a:defRPr>
    </a:lvl2pPr>
    <a:lvl3pPr marL="689458" algn="l" defTabSz="689458" rtl="0" eaLnBrk="1" latinLnBrk="0" hangingPunct="1">
      <a:defRPr sz="905" kern="1200">
        <a:solidFill>
          <a:schemeClr val="tx1"/>
        </a:solidFill>
        <a:latin typeface="+mn-lt"/>
        <a:ea typeface="+mn-ea"/>
        <a:cs typeface="+mn-cs"/>
      </a:defRPr>
    </a:lvl3pPr>
    <a:lvl4pPr marL="1034186" algn="l" defTabSz="689458" rtl="0" eaLnBrk="1" latinLnBrk="0" hangingPunct="1">
      <a:defRPr sz="905" kern="1200">
        <a:solidFill>
          <a:schemeClr val="tx1"/>
        </a:solidFill>
        <a:latin typeface="+mn-lt"/>
        <a:ea typeface="+mn-ea"/>
        <a:cs typeface="+mn-cs"/>
      </a:defRPr>
    </a:lvl4pPr>
    <a:lvl5pPr marL="1378915" algn="l" defTabSz="689458" rtl="0" eaLnBrk="1" latinLnBrk="0" hangingPunct="1">
      <a:defRPr sz="905" kern="1200">
        <a:solidFill>
          <a:schemeClr val="tx1"/>
        </a:solidFill>
        <a:latin typeface="+mn-lt"/>
        <a:ea typeface="+mn-ea"/>
        <a:cs typeface="+mn-cs"/>
      </a:defRPr>
    </a:lvl5pPr>
    <a:lvl6pPr marL="1723644" algn="l" defTabSz="689458" rtl="0" eaLnBrk="1" latinLnBrk="0" hangingPunct="1">
      <a:defRPr sz="905" kern="1200">
        <a:solidFill>
          <a:schemeClr val="tx1"/>
        </a:solidFill>
        <a:latin typeface="+mn-lt"/>
        <a:ea typeface="+mn-ea"/>
        <a:cs typeface="+mn-cs"/>
      </a:defRPr>
    </a:lvl6pPr>
    <a:lvl7pPr marL="2068373" algn="l" defTabSz="689458" rtl="0" eaLnBrk="1" latinLnBrk="0" hangingPunct="1">
      <a:defRPr sz="905" kern="1200">
        <a:solidFill>
          <a:schemeClr val="tx1"/>
        </a:solidFill>
        <a:latin typeface="+mn-lt"/>
        <a:ea typeface="+mn-ea"/>
        <a:cs typeface="+mn-cs"/>
      </a:defRPr>
    </a:lvl7pPr>
    <a:lvl8pPr marL="2413102" algn="l" defTabSz="689458" rtl="0" eaLnBrk="1" latinLnBrk="0" hangingPunct="1">
      <a:defRPr sz="905" kern="1200">
        <a:solidFill>
          <a:schemeClr val="tx1"/>
        </a:solidFill>
        <a:latin typeface="+mn-lt"/>
        <a:ea typeface="+mn-ea"/>
        <a:cs typeface="+mn-cs"/>
      </a:defRPr>
    </a:lvl8pPr>
    <a:lvl9pPr marL="2757830" algn="l" defTabSz="689458" rtl="0" eaLnBrk="1" latinLnBrk="0" hangingPunct="1">
      <a:defRPr sz="90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6E156-02ED-4050-BCB7-D995A86C3E0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4710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6E156-02ED-4050-BCB7-D995A86C3E0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89857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6E156-02ED-4050-BCB7-D995A86C3E0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09226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6E156-02ED-4050-BCB7-D995A86C3E0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51848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6E156-02ED-4050-BCB7-D995A86C3E0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7340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6E156-02ED-4050-BCB7-D995A86C3E0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46182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6E156-02ED-4050-BCB7-D995A86C3E0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67906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6E156-02ED-4050-BCB7-D995A86C3E0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94060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6E156-02ED-4050-BCB7-D995A86C3E0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56871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6E156-02ED-4050-BCB7-D995A86C3E0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68020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6E156-02ED-4050-BCB7-D995A86C3E0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62918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6E156-02ED-4050-BCB7-D995A86C3E0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03232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6E156-02ED-4050-BCB7-D995A86C3E0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46185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6E156-02ED-4050-BCB7-D995A86C3E0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51143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6E156-02ED-4050-BCB7-D995A86C3E0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47658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6E156-02ED-4050-BCB7-D995A86C3E0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313531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6E156-02ED-4050-BCB7-D995A86C3E0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58972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6E156-02ED-4050-BCB7-D995A86C3E0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22827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6E156-02ED-4050-BCB7-D995A86C3E0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845392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6E156-02ED-4050-BCB7-D995A86C3E0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81309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6E156-02ED-4050-BCB7-D995A86C3E0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11886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6E156-02ED-4050-BCB7-D995A86C3E0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54005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54243"/>
            <a:ext cx="6858000" cy="1817229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41551"/>
            <a:ext cx="6858000" cy="1260219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10AF6-0A57-4D11-B137-178643398536}" type="datetimeFigureOut">
              <a:rPr lang="zh-CN" altLang="en-US" smtClean="0"/>
              <a:t>2018/4/14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EE1D-2FCF-4B69-AEC3-E1FAE432B9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01746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10AF6-0A57-4D11-B137-178643398536}" type="datetimeFigureOut">
              <a:rPr lang="zh-CN" altLang="en-US" smtClean="0"/>
              <a:t>2018/4/14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EE1D-2FCF-4B69-AEC3-E1FAE432B9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39347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301301"/>
            <a:ext cx="7886700" cy="217125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93092"/>
            <a:ext cx="7886700" cy="114180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10AF6-0A57-4D11-B137-178643398536}" type="datetimeFigureOut">
              <a:rPr lang="zh-CN" altLang="en-US" smtClean="0"/>
              <a:t>2018/4/14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EE1D-2FCF-4B69-AEC3-E1FAE432B9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0384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89503"/>
            <a:ext cx="3886200" cy="3311852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89503"/>
            <a:ext cx="3886200" cy="3311852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10AF6-0A57-4D11-B137-178643398536}" type="datetimeFigureOut">
              <a:rPr lang="zh-CN" altLang="en-US" smtClean="0"/>
              <a:t>2018/4/14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EE1D-2FCF-4B69-AEC3-E1FAE432B9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4103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7901"/>
            <a:ext cx="7886700" cy="1008901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79552"/>
            <a:ext cx="3868340" cy="62708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906640"/>
            <a:ext cx="3868340" cy="280438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79552"/>
            <a:ext cx="3887391" cy="62708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906640"/>
            <a:ext cx="3887391" cy="280438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10AF6-0A57-4D11-B137-178643398536}" type="datetimeFigureOut">
              <a:rPr lang="zh-CN" altLang="en-US" smtClean="0"/>
              <a:t>2018/4/14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EE1D-2FCF-4B69-AEC3-E1FAE432B9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312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10AF6-0A57-4D11-B137-178643398536}" type="datetimeFigureOut">
              <a:rPr lang="zh-CN" altLang="en-US" smtClean="0"/>
              <a:t>2018/4/14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EE1D-2FCF-4B69-AEC3-E1FAE432B9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3359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10AF6-0A57-4D11-B137-178643398536}" type="datetimeFigureOut">
              <a:rPr lang="zh-CN" altLang="en-US" smtClean="0"/>
              <a:t>2018/4/14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EE1D-2FCF-4B69-AEC3-E1FAE432B9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1514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7980"/>
            <a:ext cx="2949178" cy="121793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51541"/>
            <a:ext cx="4629150" cy="370937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65910"/>
            <a:ext cx="2949178" cy="2901042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10AF6-0A57-4D11-B137-178643398536}" type="datetimeFigureOut">
              <a:rPr lang="zh-CN" altLang="en-US" smtClean="0"/>
              <a:t>2018/4/14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EE1D-2FCF-4B69-AEC3-E1FAE432B9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4368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7980"/>
            <a:ext cx="2949178" cy="121793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51541"/>
            <a:ext cx="4629150" cy="3709370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65910"/>
            <a:ext cx="2949178" cy="2901042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10AF6-0A57-4D11-B137-178643398536}" type="datetimeFigureOut">
              <a:rPr lang="zh-CN" altLang="en-US" smtClean="0"/>
              <a:t>2018/4/14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EE1D-2FCF-4B69-AEC3-E1FAE432B9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30903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10AF6-0A57-4D11-B137-178643398536}" type="datetimeFigureOut">
              <a:rPr lang="zh-CN" altLang="en-US" smtClean="0"/>
              <a:t>2018/4/14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EE1D-2FCF-4B69-AEC3-E1FAE432B9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5114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7901"/>
            <a:ext cx="1971675" cy="442345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7901"/>
            <a:ext cx="5800725" cy="4423454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10AF6-0A57-4D11-B137-178643398536}" type="datetimeFigureOut">
              <a:rPr lang="zh-CN" altLang="en-US" smtClean="0"/>
              <a:t>2018/4/14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EE1D-2FCF-4B69-AEC3-E1FAE432B9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92549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7901"/>
            <a:ext cx="7886700" cy="10089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89503"/>
            <a:ext cx="7886700" cy="33118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837889"/>
            <a:ext cx="2057400" cy="2779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810AF6-0A57-4D11-B137-178643398536}" type="datetimeFigureOut">
              <a:rPr lang="zh-CN" altLang="en-US" smtClean="0"/>
              <a:t>2018/4/14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837889"/>
            <a:ext cx="3086100" cy="2779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837889"/>
            <a:ext cx="2057400" cy="2779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E7EE1D-2FCF-4B69-AEC3-E1FAE432B9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1040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11.xml"/><Relationship Id="rId13" Type="http://schemas.openxmlformats.org/officeDocument/2006/relationships/tags" Target="../tags/tag16.xml"/><Relationship Id="rId18" Type="http://schemas.openxmlformats.org/officeDocument/2006/relationships/notesSlide" Target="../notesSlides/notesSlide15.xml"/><Relationship Id="rId3" Type="http://schemas.openxmlformats.org/officeDocument/2006/relationships/tags" Target="../tags/tag6.xml"/><Relationship Id="rId7" Type="http://schemas.openxmlformats.org/officeDocument/2006/relationships/tags" Target="../tags/tag10.xml"/><Relationship Id="rId12" Type="http://schemas.openxmlformats.org/officeDocument/2006/relationships/tags" Target="../tags/tag15.xml"/><Relationship Id="rId17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6" Type="http://schemas.openxmlformats.org/officeDocument/2006/relationships/tags" Target="../tags/tag19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11" Type="http://schemas.openxmlformats.org/officeDocument/2006/relationships/tags" Target="../tags/tag14.xml"/><Relationship Id="rId5" Type="http://schemas.openxmlformats.org/officeDocument/2006/relationships/tags" Target="../tags/tag8.xml"/><Relationship Id="rId15" Type="http://schemas.openxmlformats.org/officeDocument/2006/relationships/tags" Target="../tags/tag18.xml"/><Relationship Id="rId10" Type="http://schemas.openxmlformats.org/officeDocument/2006/relationships/tags" Target="../tags/tag13.xml"/><Relationship Id="rId4" Type="http://schemas.openxmlformats.org/officeDocument/2006/relationships/tags" Target="../tags/tag7.xml"/><Relationship Id="rId9" Type="http://schemas.openxmlformats.org/officeDocument/2006/relationships/tags" Target="../tags/tag12.xml"/><Relationship Id="rId14" Type="http://schemas.openxmlformats.org/officeDocument/2006/relationships/tags" Target="../tags/tag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g"/><Relationship Id="rId4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77D86D81-D55C-4FC8-8361-11771C4FD9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144000" cy="5219700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D74CC519-3556-4AE4-8F0F-39FB615C4EB1}"/>
              </a:ext>
            </a:extLst>
          </p:cNvPr>
          <p:cNvSpPr/>
          <p:nvPr/>
        </p:nvSpPr>
        <p:spPr>
          <a:xfrm>
            <a:off x="-81023" y="677430"/>
            <a:ext cx="9144000" cy="2687771"/>
          </a:xfrm>
          <a:prstGeom prst="rect">
            <a:avLst/>
          </a:prstGeom>
          <a:solidFill>
            <a:schemeClr val="bg1">
              <a:alpha val="2705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6FF9E072-FC06-4876-B9BD-52086768B920}"/>
              </a:ext>
            </a:extLst>
          </p:cNvPr>
          <p:cNvSpPr txBox="1"/>
          <p:nvPr/>
        </p:nvSpPr>
        <p:spPr>
          <a:xfrm>
            <a:off x="937054" y="1139984"/>
            <a:ext cx="488467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健身运动</a:t>
            </a:r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关爱健康</a:t>
            </a:r>
            <a:r>
              <a: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F410A3FD-5262-4659-89FC-68AD9E89A3FF}"/>
              </a:ext>
            </a:extLst>
          </p:cNvPr>
          <p:cNvSpPr/>
          <p:nvPr/>
        </p:nvSpPr>
        <p:spPr>
          <a:xfrm>
            <a:off x="2190733" y="2021316"/>
            <a:ext cx="24004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Exercise, love and health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67627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7441CDFA-8F5A-4F7A-B30C-9EA3CED5CCA4}"/>
              </a:ext>
            </a:extLst>
          </p:cNvPr>
          <p:cNvSpPr/>
          <p:nvPr/>
        </p:nvSpPr>
        <p:spPr>
          <a:xfrm>
            <a:off x="0" y="0"/>
            <a:ext cx="4074289" cy="52197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2" name="图片 21">
            <a:extLst>
              <a:ext uri="{FF2B5EF4-FFF2-40B4-BE49-F238E27FC236}">
                <a16:creationId xmlns:a16="http://schemas.microsoft.com/office/drawing/2014/main" xmlns="" id="{CED2A0E2-6257-4406-A534-328070E14A4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1" t="872" r="29597"/>
          <a:stretch/>
        </p:blipFill>
        <p:spPr>
          <a:xfrm>
            <a:off x="3970116" y="0"/>
            <a:ext cx="5173884" cy="5219700"/>
          </a:xfrm>
          <a:prstGeom prst="rect">
            <a:avLst/>
          </a:prstGeom>
        </p:spPr>
      </p:pic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7D0D00AC-3E61-4EC9-96DD-AFEF1BE3DCE1}"/>
              </a:ext>
            </a:extLst>
          </p:cNvPr>
          <p:cNvSpPr/>
          <p:nvPr/>
        </p:nvSpPr>
        <p:spPr>
          <a:xfrm>
            <a:off x="0" y="1456813"/>
            <a:ext cx="9144000" cy="2687771"/>
          </a:xfrm>
          <a:prstGeom prst="rect">
            <a:avLst/>
          </a:prstGeom>
          <a:solidFill>
            <a:schemeClr val="bg1">
              <a:alpha val="2705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圆角矩形 16">
            <a:extLst>
              <a:ext uri="{FF2B5EF4-FFF2-40B4-BE49-F238E27FC236}">
                <a16:creationId xmlns:a16="http://schemas.microsoft.com/office/drawing/2014/main" xmlns="" id="{3C673242-222B-4D4D-947C-382A29A46C96}"/>
              </a:ext>
            </a:extLst>
          </p:cNvPr>
          <p:cNvSpPr/>
          <p:nvPr/>
        </p:nvSpPr>
        <p:spPr>
          <a:xfrm>
            <a:off x="2686763" y="1572336"/>
            <a:ext cx="776951" cy="451412"/>
          </a:xfrm>
          <a:prstGeom prst="round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圆角矩形 95">
            <a:extLst>
              <a:ext uri="{FF2B5EF4-FFF2-40B4-BE49-F238E27FC236}">
                <a16:creationId xmlns:a16="http://schemas.microsoft.com/office/drawing/2014/main" xmlns="" id="{AD816218-9AF5-4FBA-BC7E-5C9AF4D8E54C}"/>
              </a:ext>
            </a:extLst>
          </p:cNvPr>
          <p:cNvSpPr/>
          <p:nvPr/>
        </p:nvSpPr>
        <p:spPr>
          <a:xfrm>
            <a:off x="2675180" y="2151268"/>
            <a:ext cx="776951" cy="451412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100" b="1" dirty="0">
              <a:solidFill>
                <a:schemeClr val="bg1"/>
              </a:solidFill>
            </a:endParaRPr>
          </a:p>
        </p:txBody>
      </p:sp>
      <p:sp>
        <p:nvSpPr>
          <p:cNvPr id="6" name="圆角矩形 100">
            <a:extLst>
              <a:ext uri="{FF2B5EF4-FFF2-40B4-BE49-F238E27FC236}">
                <a16:creationId xmlns:a16="http://schemas.microsoft.com/office/drawing/2014/main" xmlns="" id="{48E9E9F5-C818-4032-8DEE-64141EE9CD89}"/>
              </a:ext>
            </a:extLst>
          </p:cNvPr>
          <p:cNvSpPr/>
          <p:nvPr/>
        </p:nvSpPr>
        <p:spPr>
          <a:xfrm>
            <a:off x="2686763" y="2800699"/>
            <a:ext cx="776951" cy="451412"/>
          </a:xfrm>
          <a:prstGeom prst="round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圆角矩形 101">
            <a:extLst>
              <a:ext uri="{FF2B5EF4-FFF2-40B4-BE49-F238E27FC236}">
                <a16:creationId xmlns:a16="http://schemas.microsoft.com/office/drawing/2014/main" xmlns="" id="{3AB2AB21-B02B-4C01-B634-F221A4D9890C}"/>
              </a:ext>
            </a:extLst>
          </p:cNvPr>
          <p:cNvSpPr/>
          <p:nvPr/>
        </p:nvSpPr>
        <p:spPr>
          <a:xfrm>
            <a:off x="2686763" y="3414881"/>
            <a:ext cx="776951" cy="451412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8" name="椭圆 80">
            <a:extLst>
              <a:ext uri="{FF2B5EF4-FFF2-40B4-BE49-F238E27FC236}">
                <a16:creationId xmlns:a16="http://schemas.microsoft.com/office/drawing/2014/main" xmlns="" id="{018F91B7-BFD7-4C87-8FE2-CB5DA577BAB6}"/>
              </a:ext>
            </a:extLst>
          </p:cNvPr>
          <p:cNvSpPr/>
          <p:nvPr/>
        </p:nvSpPr>
        <p:spPr bwMode="auto">
          <a:xfrm>
            <a:off x="2682878" y="1541305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2100" b="1" kern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椭圆 80">
            <a:extLst>
              <a:ext uri="{FF2B5EF4-FFF2-40B4-BE49-F238E27FC236}">
                <a16:creationId xmlns:a16="http://schemas.microsoft.com/office/drawing/2014/main" xmlns="" id="{B426051E-C06E-4ED1-AEAA-1CECE8840703}"/>
              </a:ext>
            </a:extLst>
          </p:cNvPr>
          <p:cNvSpPr/>
          <p:nvPr/>
        </p:nvSpPr>
        <p:spPr bwMode="auto">
          <a:xfrm>
            <a:off x="2671303" y="2152215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2100" b="1" kern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椭圆 80">
            <a:extLst>
              <a:ext uri="{FF2B5EF4-FFF2-40B4-BE49-F238E27FC236}">
                <a16:creationId xmlns:a16="http://schemas.microsoft.com/office/drawing/2014/main" xmlns="" id="{B880874A-84ED-489C-9A9A-C92F6F6935E9}"/>
              </a:ext>
            </a:extLst>
          </p:cNvPr>
          <p:cNvSpPr/>
          <p:nvPr/>
        </p:nvSpPr>
        <p:spPr bwMode="auto">
          <a:xfrm>
            <a:off x="2682878" y="2773047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2100" b="1" kern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椭圆 80">
            <a:extLst>
              <a:ext uri="{FF2B5EF4-FFF2-40B4-BE49-F238E27FC236}">
                <a16:creationId xmlns:a16="http://schemas.microsoft.com/office/drawing/2014/main" xmlns="" id="{9197DCA2-F47C-4E26-8751-196A241BBB16}"/>
              </a:ext>
            </a:extLst>
          </p:cNvPr>
          <p:cNvSpPr/>
          <p:nvPr/>
        </p:nvSpPr>
        <p:spPr bwMode="auto">
          <a:xfrm>
            <a:off x="2682878" y="3400915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2100" b="1" kern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39">
            <a:extLst>
              <a:ext uri="{FF2B5EF4-FFF2-40B4-BE49-F238E27FC236}">
                <a16:creationId xmlns:a16="http://schemas.microsoft.com/office/drawing/2014/main" xmlns="" id="{432F479C-7D91-4844-8B86-9D66B015C7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1074" y="1542716"/>
            <a:ext cx="2594644" cy="43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国内形势</a:t>
            </a: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13" name="矩形 39">
            <a:extLst>
              <a:ext uri="{FF2B5EF4-FFF2-40B4-BE49-F238E27FC236}">
                <a16:creationId xmlns:a16="http://schemas.microsoft.com/office/drawing/2014/main" xmlns="" id="{149510A6-B7D2-4C92-B4D1-EEE5E736BC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1074" y="2165874"/>
            <a:ext cx="2594644" cy="43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运动项目</a:t>
            </a: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14" name="矩形 39">
            <a:extLst>
              <a:ext uri="{FF2B5EF4-FFF2-40B4-BE49-F238E27FC236}">
                <a16:creationId xmlns:a16="http://schemas.microsoft.com/office/drawing/2014/main" xmlns="" id="{135E46D2-CF4F-4B88-84EB-701B6FDC9C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1074" y="2780852"/>
            <a:ext cx="2594644" cy="43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国家政策</a:t>
            </a: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15" name="矩形 39">
            <a:extLst>
              <a:ext uri="{FF2B5EF4-FFF2-40B4-BE49-F238E27FC236}">
                <a16:creationId xmlns:a16="http://schemas.microsoft.com/office/drawing/2014/main" xmlns="" id="{3DEF5039-E8B7-4D5B-897D-4C5F387165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1074" y="3400915"/>
            <a:ext cx="2594644" cy="43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全民运动</a:t>
            </a: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16" name="MH_Others_1">
            <a:extLst>
              <a:ext uri="{FF2B5EF4-FFF2-40B4-BE49-F238E27FC236}">
                <a16:creationId xmlns:a16="http://schemas.microsoft.com/office/drawing/2014/main" xmlns="" id="{0A78518C-541F-4576-A942-80620A7D5EB8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943111" y="2114082"/>
            <a:ext cx="1141603" cy="6154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399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17" name="MH_Others_2">
            <a:extLst>
              <a:ext uri="{FF2B5EF4-FFF2-40B4-BE49-F238E27FC236}">
                <a16:creationId xmlns:a16="http://schemas.microsoft.com/office/drawing/2014/main" xmlns="" id="{4483838B-A602-48E1-B982-94EA756B31E0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511062" y="2742409"/>
            <a:ext cx="1872208" cy="3077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8321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2000">
        <p14:prism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xmlns="" id="{E7C140D3-F0AD-4AE8-B6B8-0562925816D9}"/>
              </a:ext>
            </a:extLst>
          </p:cNvPr>
          <p:cNvSpPr/>
          <p:nvPr/>
        </p:nvSpPr>
        <p:spPr>
          <a:xfrm>
            <a:off x="0" y="1672290"/>
            <a:ext cx="9144000" cy="1950878"/>
          </a:xfrm>
          <a:prstGeom prst="rect">
            <a:avLst/>
          </a:prstGeom>
          <a:solidFill>
            <a:srgbClr val="0D0D0D">
              <a:alpha val="74902"/>
            </a:srgbClr>
          </a:solidFill>
          <a:ln>
            <a:solidFill>
              <a:srgbClr val="2F528F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AEE8CEAE-6CEA-438F-BBFC-37923B16AA85}"/>
              </a:ext>
            </a:extLst>
          </p:cNvPr>
          <p:cNvSpPr/>
          <p:nvPr/>
        </p:nvSpPr>
        <p:spPr>
          <a:xfrm>
            <a:off x="4164362" y="2530968"/>
            <a:ext cx="188545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Domestic situation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54715485-9312-457E-B204-8D1D7FE9DCA1}"/>
              </a:ext>
            </a:extLst>
          </p:cNvPr>
          <p:cNvSpPr/>
          <p:nvPr/>
        </p:nvSpPr>
        <p:spPr>
          <a:xfrm>
            <a:off x="4164362" y="1946193"/>
            <a:ext cx="1826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国内形势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303FF2DB-D77B-42BF-A159-ED6915217518}"/>
              </a:ext>
            </a:extLst>
          </p:cNvPr>
          <p:cNvSpPr/>
          <p:nvPr/>
        </p:nvSpPr>
        <p:spPr>
          <a:xfrm>
            <a:off x="3444370" y="451957"/>
            <a:ext cx="3090440" cy="309044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CA2FEF94-E1CF-4068-938E-A81AC1E767B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505" y="1997178"/>
            <a:ext cx="2555357" cy="1608880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xmlns="" id="{BAA4E699-0C9B-4E1C-AB26-FA2B75B56639}"/>
              </a:ext>
            </a:extLst>
          </p:cNvPr>
          <p:cNvSpPr/>
          <p:nvPr/>
        </p:nvSpPr>
        <p:spPr>
          <a:xfrm>
            <a:off x="2222339" y="254643"/>
            <a:ext cx="5683170" cy="14005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19995F58-73EC-48AE-8E10-BEDE640DE300}"/>
              </a:ext>
            </a:extLst>
          </p:cNvPr>
          <p:cNvSpPr txBox="1"/>
          <p:nvPr/>
        </p:nvSpPr>
        <p:spPr>
          <a:xfrm>
            <a:off x="3482765" y="1828862"/>
            <a:ext cx="68159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6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9498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2000">
        <p14:prism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2DED6F20-C6CC-4AEC-BA4B-D16C0E42AC95}"/>
              </a:ext>
            </a:extLst>
          </p:cNvPr>
          <p:cNvSpPr/>
          <p:nvPr/>
        </p:nvSpPr>
        <p:spPr>
          <a:xfrm>
            <a:off x="4339651" y="94244"/>
            <a:ext cx="133241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Domestic situation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A294F15F-41A5-4ED4-B6FA-3B0189C3C44F}"/>
              </a:ext>
            </a:extLst>
          </p:cNvPr>
          <p:cNvSpPr/>
          <p:nvPr/>
        </p:nvSpPr>
        <p:spPr>
          <a:xfrm>
            <a:off x="3678226" y="94244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  <a:cs typeface="宋体" charset="-122"/>
              </a:rPr>
              <a:t>国内形势</a:t>
            </a:r>
            <a:endParaRPr lang="zh-CN" altLang="en-US" sz="1200" dirty="0"/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788F33BD-3F27-4676-89A4-69B71F2C960D}"/>
              </a:ext>
            </a:extLst>
          </p:cNvPr>
          <p:cNvCxnSpPr/>
          <p:nvPr/>
        </p:nvCxnSpPr>
        <p:spPr>
          <a:xfrm>
            <a:off x="335666" y="340465"/>
            <a:ext cx="8599990" cy="0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1B2E16DA-88F5-48E1-AB8A-D849DEEB4091}"/>
              </a:ext>
            </a:extLst>
          </p:cNvPr>
          <p:cNvGrpSpPr/>
          <p:nvPr/>
        </p:nvGrpSpPr>
        <p:grpSpPr>
          <a:xfrm>
            <a:off x="846450" y="1357584"/>
            <a:ext cx="1508936" cy="1508855"/>
            <a:chOff x="1353987" y="1723663"/>
            <a:chExt cx="2559577" cy="2559579"/>
          </a:xfrm>
        </p:grpSpPr>
        <p:sp>
          <p:nvSpPr>
            <p:cNvPr id="7" name="空心弧 6">
              <a:extLst>
                <a:ext uri="{FF2B5EF4-FFF2-40B4-BE49-F238E27FC236}">
                  <a16:creationId xmlns:a16="http://schemas.microsoft.com/office/drawing/2014/main" xmlns="" id="{844C4D9E-AD5D-4D49-9D4E-2354902E0796}"/>
                </a:ext>
              </a:extLst>
            </p:cNvPr>
            <p:cNvSpPr>
              <a:spLocks noChangeAspect="1"/>
            </p:cNvSpPr>
            <p:nvPr/>
          </p:nvSpPr>
          <p:spPr>
            <a:xfrm rot="2134792">
              <a:off x="1445190" y="1859200"/>
              <a:ext cx="2288503" cy="2288503"/>
            </a:xfrm>
            <a:prstGeom prst="blockArc">
              <a:avLst>
                <a:gd name="adj1" fmla="val 14033861"/>
                <a:gd name="adj2" fmla="val 1597257"/>
                <a:gd name="adj3" fmla="val 5428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 vert="horz" wrap="square" lIns="30962" tIns="15481" rIns="30962" bIns="154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3" dirty="0">
                <a:solidFill>
                  <a:prstClr val="black"/>
                </a:solidFill>
                <a:latin typeface="Calibri" panose="020F0502020204030204"/>
                <a:ea typeface="宋体"/>
              </a:endParaRPr>
            </a:p>
          </p:txBody>
        </p:sp>
        <p:sp>
          <p:nvSpPr>
            <p:cNvPr id="8" name="空心弧 7">
              <a:extLst>
                <a:ext uri="{FF2B5EF4-FFF2-40B4-BE49-F238E27FC236}">
                  <a16:creationId xmlns:a16="http://schemas.microsoft.com/office/drawing/2014/main" xmlns="" id="{E6910314-3487-469E-97A2-A0CA4A5C66DA}"/>
                </a:ext>
              </a:extLst>
            </p:cNvPr>
            <p:cNvSpPr>
              <a:spLocks noChangeAspect="1"/>
            </p:cNvSpPr>
            <p:nvPr/>
          </p:nvSpPr>
          <p:spPr>
            <a:xfrm rot="14609616">
              <a:off x="1353986" y="1723664"/>
              <a:ext cx="2559579" cy="2559577"/>
            </a:xfrm>
            <a:prstGeom prst="blockArc">
              <a:avLst>
                <a:gd name="adj1" fmla="val 10669547"/>
                <a:gd name="adj2" fmla="val 1623635"/>
                <a:gd name="adj3" fmla="val 14268"/>
              </a:avLst>
            </a:prstGeom>
            <a:solidFill>
              <a:schemeClr val="tx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48757" tIns="24378" rIns="48757" bIns="2437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1" dirty="0">
                <a:solidFill>
                  <a:prstClr val="black"/>
                </a:solidFill>
                <a:latin typeface="Calibri"/>
                <a:ea typeface="宋体"/>
              </a:endParaRPr>
            </a:p>
          </p:txBody>
        </p:sp>
        <p:sp>
          <p:nvSpPr>
            <p:cNvPr id="9" name="TextBox 52">
              <a:extLst>
                <a:ext uri="{FF2B5EF4-FFF2-40B4-BE49-F238E27FC236}">
                  <a16:creationId xmlns:a16="http://schemas.microsoft.com/office/drawing/2014/main" xmlns="" id="{201DE7DF-D5D6-4585-837C-D918872445E9}"/>
                </a:ext>
              </a:extLst>
            </p:cNvPr>
            <p:cNvSpPr txBox="1"/>
            <p:nvPr/>
          </p:nvSpPr>
          <p:spPr>
            <a:xfrm>
              <a:off x="1847672" y="2573143"/>
              <a:ext cx="1572208" cy="10104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defRPr/>
              </a:pPr>
              <a:r>
                <a:rPr lang="en-US" altLang="zh-CN" sz="3271" kern="0" dirty="0">
                  <a:solidFill>
                    <a:schemeClr val="tx2">
                      <a:lumMod val="75000"/>
                    </a:schemeClr>
                  </a:solidFill>
                  <a:latin typeface="Impact" panose="020B0806030902050204" pitchFamily="34" charset="0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60%</a:t>
              </a:r>
              <a:endParaRPr lang="zh-CN" altLang="en-US" sz="3271" kern="0" dirty="0">
                <a:solidFill>
                  <a:schemeClr val="tx2">
                    <a:lumMod val="75000"/>
                  </a:schemeClr>
                </a:solidFill>
                <a:latin typeface="Impact" panose="020B080603090205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D6281BBF-EE2F-4DCE-B899-5E81E42FCF19}"/>
              </a:ext>
            </a:extLst>
          </p:cNvPr>
          <p:cNvGrpSpPr/>
          <p:nvPr/>
        </p:nvGrpSpPr>
        <p:grpSpPr>
          <a:xfrm>
            <a:off x="4833239" y="1401754"/>
            <a:ext cx="1508936" cy="1508855"/>
            <a:chOff x="4604053" y="1723663"/>
            <a:chExt cx="2559577" cy="2559579"/>
          </a:xfrm>
        </p:grpSpPr>
        <p:sp>
          <p:nvSpPr>
            <p:cNvPr id="11" name="空心弧 10">
              <a:extLst>
                <a:ext uri="{FF2B5EF4-FFF2-40B4-BE49-F238E27FC236}">
                  <a16:creationId xmlns:a16="http://schemas.microsoft.com/office/drawing/2014/main" xmlns="" id="{F57FE273-C5C5-4965-89E1-E27C7D69D324}"/>
                </a:ext>
              </a:extLst>
            </p:cNvPr>
            <p:cNvSpPr>
              <a:spLocks noChangeAspect="1"/>
            </p:cNvSpPr>
            <p:nvPr/>
          </p:nvSpPr>
          <p:spPr>
            <a:xfrm rot="9198756">
              <a:off x="4748299" y="1859198"/>
              <a:ext cx="2288503" cy="2288503"/>
            </a:xfrm>
            <a:prstGeom prst="blockArc">
              <a:avLst>
                <a:gd name="adj1" fmla="val 6741740"/>
                <a:gd name="adj2" fmla="val 1597257"/>
                <a:gd name="adj3" fmla="val 5428"/>
              </a:avLst>
            </a:prstGeom>
            <a:solidFill>
              <a:srgbClr val="0D0D0D"/>
            </a:solidFill>
            <a:ln>
              <a:noFill/>
            </a:ln>
            <a:extLst/>
          </p:spPr>
          <p:txBody>
            <a:bodyPr vert="horz" wrap="square" lIns="30962" tIns="15481" rIns="30962" bIns="154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3" dirty="0">
                <a:solidFill>
                  <a:prstClr val="black"/>
                </a:solidFill>
                <a:latin typeface="Calibri" panose="020F0502020204030204"/>
                <a:ea typeface="宋体"/>
              </a:endParaRPr>
            </a:p>
          </p:txBody>
        </p:sp>
        <p:sp>
          <p:nvSpPr>
            <p:cNvPr id="12" name="空心弧 11">
              <a:extLst>
                <a:ext uri="{FF2B5EF4-FFF2-40B4-BE49-F238E27FC236}">
                  <a16:creationId xmlns:a16="http://schemas.microsoft.com/office/drawing/2014/main" xmlns="" id="{1D50851A-1A36-4AD7-A650-B3F6F4C28291}"/>
                </a:ext>
              </a:extLst>
            </p:cNvPr>
            <p:cNvSpPr>
              <a:spLocks noChangeAspect="1"/>
            </p:cNvSpPr>
            <p:nvPr/>
          </p:nvSpPr>
          <p:spPr>
            <a:xfrm rot="14609616">
              <a:off x="4604052" y="1723664"/>
              <a:ext cx="2559579" cy="2559577"/>
            </a:xfrm>
            <a:prstGeom prst="blockArc">
              <a:avLst>
                <a:gd name="adj1" fmla="val 17674159"/>
                <a:gd name="adj2" fmla="val 1623635"/>
                <a:gd name="adj3" fmla="val 14268"/>
              </a:avLst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  <a:extLst/>
          </p:spPr>
          <p:txBody>
            <a:bodyPr vert="horz" wrap="square" lIns="48757" tIns="24378" rIns="48757" bIns="2437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1" dirty="0">
                <a:solidFill>
                  <a:prstClr val="black"/>
                </a:solidFill>
                <a:latin typeface="Calibri"/>
                <a:ea typeface="宋体"/>
              </a:endParaRPr>
            </a:p>
          </p:txBody>
        </p:sp>
        <p:sp>
          <p:nvSpPr>
            <p:cNvPr id="13" name="TextBox 240">
              <a:extLst>
                <a:ext uri="{FF2B5EF4-FFF2-40B4-BE49-F238E27FC236}">
                  <a16:creationId xmlns:a16="http://schemas.microsoft.com/office/drawing/2014/main" xmlns="" id="{4BC72A50-8FFC-4CCD-BA4B-F8C9854EE0EB}"/>
                </a:ext>
              </a:extLst>
            </p:cNvPr>
            <p:cNvSpPr txBox="1"/>
            <p:nvPr/>
          </p:nvSpPr>
          <p:spPr>
            <a:xfrm>
              <a:off x="5112693" y="2573143"/>
              <a:ext cx="1542296" cy="10104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defRPr/>
              </a:pPr>
              <a:r>
                <a:rPr lang="en-US" altLang="zh-CN" sz="3271" kern="0" dirty="0">
                  <a:latin typeface="Impact" panose="020B0806030902050204" pitchFamily="34" charset="0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25%</a:t>
              </a:r>
              <a:endParaRPr lang="zh-CN" altLang="en-US" sz="3271" kern="0" dirty="0">
                <a:latin typeface="Impact" panose="020B080603090205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94448C57-1CCE-4C1D-A19F-42937AAB1E52}"/>
              </a:ext>
            </a:extLst>
          </p:cNvPr>
          <p:cNvGrpSpPr/>
          <p:nvPr/>
        </p:nvGrpSpPr>
        <p:grpSpPr>
          <a:xfrm>
            <a:off x="2770280" y="1401757"/>
            <a:ext cx="1508936" cy="1508855"/>
            <a:chOff x="7946402" y="1730470"/>
            <a:chExt cx="2559577" cy="2559579"/>
          </a:xfrm>
        </p:grpSpPr>
        <p:sp>
          <p:nvSpPr>
            <p:cNvPr id="15" name="空心弧 14">
              <a:extLst>
                <a:ext uri="{FF2B5EF4-FFF2-40B4-BE49-F238E27FC236}">
                  <a16:creationId xmlns:a16="http://schemas.microsoft.com/office/drawing/2014/main" xmlns="" id="{2807DCC1-006E-4F87-90D3-1E32D1D62E47}"/>
                </a:ext>
              </a:extLst>
            </p:cNvPr>
            <p:cNvSpPr>
              <a:spLocks noChangeAspect="1"/>
            </p:cNvSpPr>
            <p:nvPr/>
          </p:nvSpPr>
          <p:spPr>
            <a:xfrm rot="9198756">
              <a:off x="8090648" y="1866005"/>
              <a:ext cx="2288503" cy="2288503"/>
            </a:xfrm>
            <a:prstGeom prst="blockArc">
              <a:avLst>
                <a:gd name="adj1" fmla="val 6741740"/>
                <a:gd name="adj2" fmla="val 1597257"/>
                <a:gd name="adj3" fmla="val 5428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 vert="horz" wrap="square" lIns="30962" tIns="15481" rIns="30962" bIns="154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3" dirty="0">
                <a:solidFill>
                  <a:prstClr val="black"/>
                </a:solidFill>
                <a:latin typeface="Calibri" panose="020F0502020204030204"/>
                <a:ea typeface="宋体"/>
              </a:endParaRPr>
            </a:p>
          </p:txBody>
        </p:sp>
        <p:sp>
          <p:nvSpPr>
            <p:cNvPr id="16" name="空心弧 15">
              <a:extLst>
                <a:ext uri="{FF2B5EF4-FFF2-40B4-BE49-F238E27FC236}">
                  <a16:creationId xmlns:a16="http://schemas.microsoft.com/office/drawing/2014/main" xmlns="" id="{FF1177C4-560B-46DA-86D4-073007FDB732}"/>
                </a:ext>
              </a:extLst>
            </p:cNvPr>
            <p:cNvSpPr>
              <a:spLocks noChangeAspect="1"/>
            </p:cNvSpPr>
            <p:nvPr/>
          </p:nvSpPr>
          <p:spPr>
            <a:xfrm rot="14609616">
              <a:off x="7946401" y="1730471"/>
              <a:ext cx="2559579" cy="2559577"/>
            </a:xfrm>
            <a:prstGeom prst="blockArc">
              <a:avLst>
                <a:gd name="adj1" fmla="val 6812137"/>
                <a:gd name="adj2" fmla="val 1623635"/>
                <a:gd name="adj3" fmla="val 14268"/>
              </a:avLst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48757" tIns="24378" rIns="48757" bIns="2437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1" dirty="0">
                <a:solidFill>
                  <a:prstClr val="black"/>
                </a:solidFill>
                <a:latin typeface="Calibri"/>
                <a:ea typeface="宋体"/>
              </a:endParaRPr>
            </a:p>
          </p:txBody>
        </p:sp>
        <p:sp>
          <p:nvSpPr>
            <p:cNvPr id="17" name="TextBox 240">
              <a:extLst>
                <a:ext uri="{FF2B5EF4-FFF2-40B4-BE49-F238E27FC236}">
                  <a16:creationId xmlns:a16="http://schemas.microsoft.com/office/drawing/2014/main" xmlns="" id="{2B8E77A7-68A6-4B97-A645-690175CA523F}"/>
                </a:ext>
              </a:extLst>
            </p:cNvPr>
            <p:cNvSpPr txBox="1"/>
            <p:nvPr/>
          </p:nvSpPr>
          <p:spPr>
            <a:xfrm>
              <a:off x="8494465" y="2579950"/>
              <a:ext cx="1463443" cy="10104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defRPr/>
              </a:pPr>
              <a:r>
                <a:rPr lang="en-US" altLang="zh-CN" sz="3271" kern="0" dirty="0">
                  <a:solidFill>
                    <a:schemeClr val="accent3"/>
                  </a:solidFill>
                  <a:latin typeface="Impact" panose="020B0806030902050204" pitchFamily="34" charset="0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75%</a:t>
              </a:r>
              <a:endParaRPr lang="zh-CN" altLang="en-US" sz="3271" kern="0" dirty="0">
                <a:solidFill>
                  <a:schemeClr val="accent3"/>
                </a:solidFill>
                <a:latin typeface="Impact" panose="020B080603090205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24" name="组合 20">
            <a:extLst>
              <a:ext uri="{FF2B5EF4-FFF2-40B4-BE49-F238E27FC236}">
                <a16:creationId xmlns:a16="http://schemas.microsoft.com/office/drawing/2014/main" xmlns="" id="{3FB8318D-E1E0-4051-9AD5-2E29A2E36F53}"/>
              </a:ext>
            </a:extLst>
          </p:cNvPr>
          <p:cNvGrpSpPr/>
          <p:nvPr/>
        </p:nvGrpSpPr>
        <p:grpSpPr>
          <a:xfrm>
            <a:off x="6896603" y="1357584"/>
            <a:ext cx="1508936" cy="1508855"/>
            <a:chOff x="7946402" y="1730470"/>
            <a:chExt cx="2559577" cy="2559579"/>
          </a:xfrm>
        </p:grpSpPr>
        <p:sp>
          <p:nvSpPr>
            <p:cNvPr id="25" name="空心弧 24">
              <a:extLst>
                <a:ext uri="{FF2B5EF4-FFF2-40B4-BE49-F238E27FC236}">
                  <a16:creationId xmlns:a16="http://schemas.microsoft.com/office/drawing/2014/main" xmlns="" id="{3718B6E4-62EE-488B-AF2F-D39A009263AA}"/>
                </a:ext>
              </a:extLst>
            </p:cNvPr>
            <p:cNvSpPr>
              <a:spLocks noChangeAspect="1"/>
            </p:cNvSpPr>
            <p:nvPr/>
          </p:nvSpPr>
          <p:spPr>
            <a:xfrm rot="9198756">
              <a:off x="8090648" y="1866005"/>
              <a:ext cx="2288503" cy="2288503"/>
            </a:xfrm>
            <a:prstGeom prst="blockArc">
              <a:avLst>
                <a:gd name="adj1" fmla="val 6741740"/>
                <a:gd name="adj2" fmla="val 1597257"/>
                <a:gd name="adj3" fmla="val 5428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 vert="horz" wrap="square" lIns="30962" tIns="15481" rIns="30962" bIns="154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3" dirty="0">
                <a:solidFill>
                  <a:prstClr val="black"/>
                </a:solidFill>
                <a:latin typeface="Calibri" panose="020F0502020204030204"/>
                <a:ea typeface="宋体"/>
              </a:endParaRPr>
            </a:p>
          </p:txBody>
        </p:sp>
        <p:sp>
          <p:nvSpPr>
            <p:cNvPr id="26" name="空心弧 25">
              <a:extLst>
                <a:ext uri="{FF2B5EF4-FFF2-40B4-BE49-F238E27FC236}">
                  <a16:creationId xmlns:a16="http://schemas.microsoft.com/office/drawing/2014/main" xmlns="" id="{1AB72A53-F2CF-4A9D-A97F-2F927DD171C8}"/>
                </a:ext>
              </a:extLst>
            </p:cNvPr>
            <p:cNvSpPr>
              <a:spLocks noChangeAspect="1"/>
            </p:cNvSpPr>
            <p:nvPr/>
          </p:nvSpPr>
          <p:spPr>
            <a:xfrm rot="14609616">
              <a:off x="7946401" y="1730471"/>
              <a:ext cx="2559579" cy="2559577"/>
            </a:xfrm>
            <a:prstGeom prst="blockArc">
              <a:avLst>
                <a:gd name="adj1" fmla="val 3534681"/>
                <a:gd name="adj2" fmla="val 1623635"/>
                <a:gd name="adj3" fmla="val 14268"/>
              </a:avLst>
            </a:pr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48757" tIns="24378" rIns="48757" bIns="2437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1" dirty="0">
                <a:solidFill>
                  <a:prstClr val="black"/>
                </a:solidFill>
                <a:latin typeface="Calibri"/>
                <a:ea typeface="宋体"/>
              </a:endParaRPr>
            </a:p>
          </p:txBody>
        </p:sp>
        <p:sp>
          <p:nvSpPr>
            <p:cNvPr id="27" name="TextBox 240">
              <a:extLst>
                <a:ext uri="{FF2B5EF4-FFF2-40B4-BE49-F238E27FC236}">
                  <a16:creationId xmlns:a16="http://schemas.microsoft.com/office/drawing/2014/main" xmlns="" id="{DE76833B-8515-4601-BCBB-4B1B752F0487}"/>
                </a:ext>
              </a:extLst>
            </p:cNvPr>
            <p:cNvSpPr txBox="1"/>
            <p:nvPr/>
          </p:nvSpPr>
          <p:spPr>
            <a:xfrm>
              <a:off x="8440087" y="2579950"/>
              <a:ext cx="1572208" cy="10104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defRPr/>
              </a:pPr>
              <a:r>
                <a:rPr lang="en-US" altLang="zh-CN" sz="3271" kern="0" dirty="0">
                  <a:solidFill>
                    <a:schemeClr val="accent2">
                      <a:lumMod val="75000"/>
                    </a:schemeClr>
                  </a:solidFill>
                  <a:latin typeface="Impact" panose="020B0806030902050204" pitchFamily="34" charset="0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90%</a:t>
              </a:r>
              <a:endParaRPr lang="zh-CN" altLang="en-US" sz="3271" kern="0" dirty="0">
                <a:solidFill>
                  <a:schemeClr val="accent2">
                    <a:lumMod val="75000"/>
                  </a:schemeClr>
                </a:solidFill>
                <a:latin typeface="Impact" panose="020B080603090205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4B037F90-118A-4CC0-9568-E104A1460359}"/>
              </a:ext>
            </a:extLst>
          </p:cNvPr>
          <p:cNvSpPr txBox="1"/>
          <p:nvPr/>
        </p:nvSpPr>
        <p:spPr>
          <a:xfrm>
            <a:off x="552031" y="3645031"/>
            <a:ext cx="19638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31" name="Rectangle 24">
            <a:extLst>
              <a:ext uri="{FF2B5EF4-FFF2-40B4-BE49-F238E27FC236}">
                <a16:creationId xmlns:a16="http://schemas.microsoft.com/office/drawing/2014/main" xmlns="" id="{72BAD7B8-7A14-4EB4-AC65-39738D2D49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6825" y="3438692"/>
            <a:ext cx="1254256" cy="206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F22EFAA4-22B4-4BF8-B933-CA4D4BA527CA}"/>
              </a:ext>
            </a:extLst>
          </p:cNvPr>
          <p:cNvSpPr txBox="1"/>
          <p:nvPr/>
        </p:nvSpPr>
        <p:spPr>
          <a:xfrm>
            <a:off x="2407433" y="3645031"/>
            <a:ext cx="19638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33" name="Rectangle 24">
            <a:extLst>
              <a:ext uri="{FF2B5EF4-FFF2-40B4-BE49-F238E27FC236}">
                <a16:creationId xmlns:a16="http://schemas.microsoft.com/office/drawing/2014/main" xmlns="" id="{497B4129-AD3B-4E8A-8958-B876DFC1D5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62227" y="3438692"/>
            <a:ext cx="1254256" cy="206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1FF65BCD-8B92-41B7-BCE2-F349B624FA88}"/>
              </a:ext>
            </a:extLst>
          </p:cNvPr>
          <p:cNvSpPr txBox="1"/>
          <p:nvPr/>
        </p:nvSpPr>
        <p:spPr>
          <a:xfrm>
            <a:off x="4478445" y="3644523"/>
            <a:ext cx="19638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35" name="Rectangle 24">
            <a:extLst>
              <a:ext uri="{FF2B5EF4-FFF2-40B4-BE49-F238E27FC236}">
                <a16:creationId xmlns:a16="http://schemas.microsoft.com/office/drawing/2014/main" xmlns="" id="{7D1964AF-82B0-45B2-B22C-6DC35807E4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33239" y="3438184"/>
            <a:ext cx="1254256" cy="206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2F1FE86D-99E1-42D3-B109-F6B96263180C}"/>
              </a:ext>
            </a:extLst>
          </p:cNvPr>
          <p:cNvSpPr txBox="1"/>
          <p:nvPr/>
        </p:nvSpPr>
        <p:spPr>
          <a:xfrm>
            <a:off x="6688641" y="3644015"/>
            <a:ext cx="19638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37" name="Rectangle 24">
            <a:extLst>
              <a:ext uri="{FF2B5EF4-FFF2-40B4-BE49-F238E27FC236}">
                <a16:creationId xmlns:a16="http://schemas.microsoft.com/office/drawing/2014/main" xmlns="" id="{223D33A9-5BBB-4D20-B2C2-8DF967996F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43435" y="3437676"/>
            <a:ext cx="1254256" cy="206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2895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Click="0" advTm="2000">
        <p15:prstTrans prst="pageCurlDouble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42">
            <a:extLst>
              <a:ext uri="{FF2B5EF4-FFF2-40B4-BE49-F238E27FC236}">
                <a16:creationId xmlns:a16="http://schemas.microsoft.com/office/drawing/2014/main" xmlns="" id="{50D77BB8-08EE-4492-B7AC-A0744BFA3D5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90819645"/>
              </p:ext>
            </p:extLst>
          </p:nvPr>
        </p:nvGraphicFramePr>
        <p:xfrm>
          <a:off x="1196313" y="1113584"/>
          <a:ext cx="6270371" cy="21549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A1BF90A2-8844-4A2D-9905-3512C869BAB4}"/>
              </a:ext>
            </a:extLst>
          </p:cNvPr>
          <p:cNvSpPr txBox="1"/>
          <p:nvPr/>
        </p:nvSpPr>
        <p:spPr>
          <a:xfrm>
            <a:off x="1196313" y="3863931"/>
            <a:ext cx="19638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4" name="Rectangle 24">
            <a:extLst>
              <a:ext uri="{FF2B5EF4-FFF2-40B4-BE49-F238E27FC236}">
                <a16:creationId xmlns:a16="http://schemas.microsoft.com/office/drawing/2014/main" xmlns="" id="{755AFC7D-2213-49B8-A70A-B107C72308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1107" y="3657592"/>
            <a:ext cx="1254256" cy="206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10415838-528C-46F9-AF63-22D8CC8DC0AB}"/>
              </a:ext>
            </a:extLst>
          </p:cNvPr>
          <p:cNvSpPr txBox="1"/>
          <p:nvPr/>
        </p:nvSpPr>
        <p:spPr>
          <a:xfrm>
            <a:off x="3208368" y="3863931"/>
            <a:ext cx="19638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6" name="Rectangle 24">
            <a:extLst>
              <a:ext uri="{FF2B5EF4-FFF2-40B4-BE49-F238E27FC236}">
                <a16:creationId xmlns:a16="http://schemas.microsoft.com/office/drawing/2014/main" xmlns="" id="{9089BB29-F411-4630-A2D0-62338DCF14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3162" y="3657592"/>
            <a:ext cx="1254256" cy="206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E9D15E41-0104-4CFC-B476-B8E8A0192BD2}"/>
              </a:ext>
            </a:extLst>
          </p:cNvPr>
          <p:cNvSpPr txBox="1"/>
          <p:nvPr/>
        </p:nvSpPr>
        <p:spPr>
          <a:xfrm>
            <a:off x="5220423" y="3863931"/>
            <a:ext cx="19638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8" name="Rectangle 24">
            <a:extLst>
              <a:ext uri="{FF2B5EF4-FFF2-40B4-BE49-F238E27FC236}">
                <a16:creationId xmlns:a16="http://schemas.microsoft.com/office/drawing/2014/main" xmlns="" id="{F7BD6F1A-E121-4A4B-B08C-EA1C4560A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5217" y="3657592"/>
            <a:ext cx="1254256" cy="206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911D67B0-AE0F-4D5D-B27B-0F41115A771F}"/>
              </a:ext>
            </a:extLst>
          </p:cNvPr>
          <p:cNvSpPr/>
          <p:nvPr/>
        </p:nvSpPr>
        <p:spPr>
          <a:xfrm>
            <a:off x="4339651" y="94244"/>
            <a:ext cx="133241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Domestic situation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944EA4DA-68B9-499B-AD4C-8CBBA30A3AE1}"/>
              </a:ext>
            </a:extLst>
          </p:cNvPr>
          <p:cNvSpPr/>
          <p:nvPr/>
        </p:nvSpPr>
        <p:spPr>
          <a:xfrm>
            <a:off x="3678226" y="94244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  <a:cs typeface="宋体" charset="-122"/>
              </a:rPr>
              <a:t>国内形势</a:t>
            </a:r>
            <a:endParaRPr lang="zh-CN" altLang="en-US" sz="1200" dirty="0"/>
          </a:p>
        </p:txBody>
      </p: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xmlns="" id="{F02638A4-A580-4ADE-92DF-441A156FAA60}"/>
              </a:ext>
            </a:extLst>
          </p:cNvPr>
          <p:cNvCxnSpPr/>
          <p:nvPr/>
        </p:nvCxnSpPr>
        <p:spPr>
          <a:xfrm>
            <a:off x="335666" y="340465"/>
            <a:ext cx="8599990" cy="0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5131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Click="0" advTm="2000">
        <p15:prstTrans prst="pageCurlDouble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2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"/>
                                        <p:tgtEl>
                                          <p:spTgt spid="2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300"/>
                                        <p:tgtEl>
                                          <p:spTgt spid="2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300"/>
                                        <p:tgtEl>
                                          <p:spTgt spid="2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300"/>
                                        <p:tgtEl>
                                          <p:spTgt spid="2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5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300"/>
                                        <p:tgtEl>
                                          <p:spTgt spid="2">
                                            <p:graphicEl>
                                              <a:chart seriesIdx="0" categoryIdx="5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6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300"/>
                                        <p:tgtEl>
                                          <p:spTgt spid="2">
                                            <p:graphicEl>
                                              <a:chart seriesIdx="0" categoryIdx="6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7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300"/>
                                        <p:tgtEl>
                                          <p:spTgt spid="2">
                                            <p:graphicEl>
                                              <a:chart seriesIdx="0" categoryIdx="7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8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300"/>
                                        <p:tgtEl>
                                          <p:spTgt spid="2">
                                            <p:graphicEl>
                                              <a:chart seriesIdx="0" categoryIdx="8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9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300"/>
                                        <p:tgtEl>
                                          <p:spTgt spid="2">
                                            <p:graphicEl>
                                              <a:chart seriesIdx="0" categoryIdx="9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3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1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300"/>
                                        <p:tgtEl>
                                          <p:spTgt spid="2">
                                            <p:graphicEl>
                                              <a:chart seriesIdx="0" categoryIdx="1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6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1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300"/>
                                        <p:tgtEl>
                                          <p:spTgt spid="2">
                                            <p:graphicEl>
                                              <a:chart seriesIdx="0" categoryIdx="1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Chart bld="seriesEl"/>
        </p:bldSub>
      </p:bldGraphic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4EDB8A4-58D2-4FD8-9C19-55B8F86E5A3C}"/>
              </a:ext>
            </a:extLst>
          </p:cNvPr>
          <p:cNvSpPr/>
          <p:nvPr/>
        </p:nvSpPr>
        <p:spPr>
          <a:xfrm>
            <a:off x="4339651" y="94244"/>
            <a:ext cx="133241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Domestic situation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64E385AC-4234-45D1-95C9-1C31ACC58EEC}"/>
              </a:ext>
            </a:extLst>
          </p:cNvPr>
          <p:cNvSpPr/>
          <p:nvPr/>
        </p:nvSpPr>
        <p:spPr>
          <a:xfrm>
            <a:off x="3678226" y="94244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  <a:cs typeface="宋体" charset="-122"/>
              </a:rPr>
              <a:t>国内形势</a:t>
            </a:r>
            <a:endParaRPr lang="zh-CN" altLang="en-US" sz="1200" dirty="0"/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xmlns="" id="{9435E2E3-0384-4D5D-BA49-D397784A31FE}"/>
              </a:ext>
            </a:extLst>
          </p:cNvPr>
          <p:cNvCxnSpPr/>
          <p:nvPr/>
        </p:nvCxnSpPr>
        <p:spPr>
          <a:xfrm>
            <a:off x="335666" y="340465"/>
            <a:ext cx="8599990" cy="0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CCDD66D3-E366-4533-9A2C-E0B7B2A279E7}"/>
              </a:ext>
            </a:extLst>
          </p:cNvPr>
          <p:cNvSpPr txBox="1"/>
          <p:nvPr/>
        </p:nvSpPr>
        <p:spPr>
          <a:xfrm>
            <a:off x="172225" y="1804406"/>
            <a:ext cx="45043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替换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marL="228600" indent="-228600">
              <a:buFont typeface="Arial" panose="020B0604020202020204" pitchFamily="34" charset="0"/>
              <a:buChar char="•"/>
            </a:pP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zh-CN" altLang="en-US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03D56075-21FA-4F21-B6FC-6DAA47214449}"/>
              </a:ext>
            </a:extLst>
          </p:cNvPr>
          <p:cNvSpPr txBox="1"/>
          <p:nvPr/>
        </p:nvSpPr>
        <p:spPr>
          <a:xfrm>
            <a:off x="172223" y="2205261"/>
            <a:ext cx="46602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替换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marL="228600" indent="-228600">
              <a:buFont typeface="Arial" panose="020B0604020202020204" pitchFamily="34" charset="0"/>
              <a:buChar char="•"/>
            </a:pPr>
            <a:endParaRPr lang="zh-CN" altLang="en-US" sz="1000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DE1BD727-D01D-4918-9352-9B61BF51B36C}"/>
              </a:ext>
            </a:extLst>
          </p:cNvPr>
          <p:cNvSpPr txBox="1"/>
          <p:nvPr/>
        </p:nvSpPr>
        <p:spPr>
          <a:xfrm>
            <a:off x="172222" y="2552273"/>
            <a:ext cx="46602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替换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marL="228600" indent="-228600">
              <a:buFont typeface="Arial" panose="020B0604020202020204" pitchFamily="34" charset="0"/>
              <a:buChar char="•"/>
            </a:pPr>
            <a:endParaRPr lang="zh-CN" altLang="en-US" sz="1000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054C9A64-37AC-47D5-B05F-E8A11B391F10}"/>
              </a:ext>
            </a:extLst>
          </p:cNvPr>
          <p:cNvSpPr txBox="1"/>
          <p:nvPr/>
        </p:nvSpPr>
        <p:spPr>
          <a:xfrm>
            <a:off x="172221" y="2900079"/>
            <a:ext cx="46602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替换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marL="228600" indent="-228600">
              <a:buFont typeface="Arial" panose="020B0604020202020204" pitchFamily="34" charset="0"/>
              <a:buChar char="•"/>
            </a:pPr>
            <a:endParaRPr lang="zh-CN" altLang="en-US" sz="1000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C7C53DA0-D958-43BB-9E10-77C88D57A5C7}"/>
              </a:ext>
            </a:extLst>
          </p:cNvPr>
          <p:cNvSpPr txBox="1"/>
          <p:nvPr/>
        </p:nvSpPr>
        <p:spPr>
          <a:xfrm>
            <a:off x="172221" y="3290689"/>
            <a:ext cx="46602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替换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marL="228600" indent="-228600">
              <a:buFont typeface="Arial" panose="020B0604020202020204" pitchFamily="34" charset="0"/>
              <a:buChar char="•"/>
            </a:pPr>
            <a:endParaRPr lang="zh-CN" altLang="en-US" sz="1000" dirty="0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ED47632C-C914-4707-B94A-0B2EB60DA242}"/>
              </a:ext>
            </a:extLst>
          </p:cNvPr>
          <p:cNvSpPr txBox="1"/>
          <p:nvPr/>
        </p:nvSpPr>
        <p:spPr>
          <a:xfrm>
            <a:off x="172221" y="3664867"/>
            <a:ext cx="46602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替换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marL="228600" indent="-228600">
              <a:buFont typeface="Arial" panose="020B0604020202020204" pitchFamily="34" charset="0"/>
              <a:buChar char="•"/>
            </a:pPr>
            <a:endParaRPr lang="zh-CN" altLang="en-US" sz="1000" dirty="0"/>
          </a:p>
        </p:txBody>
      </p:sp>
      <p:sp>
        <p:nvSpPr>
          <p:cNvPr id="13" name="Rectangle 24">
            <a:extLst>
              <a:ext uri="{FF2B5EF4-FFF2-40B4-BE49-F238E27FC236}">
                <a16:creationId xmlns:a16="http://schemas.microsoft.com/office/drawing/2014/main" xmlns="" id="{8B650BE6-5A7E-47BA-9410-A145B2304C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8925" y="1224477"/>
            <a:ext cx="1254256" cy="27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600" b="1" dirty="0"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600" b="1" dirty="0"/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xmlns="" id="{63DAB8E5-BB35-47CB-93BC-715A2734DC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339" y="732091"/>
            <a:ext cx="4536661" cy="404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972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Click="0" advTm="2000">
        <p15:prstTrans prst="pageCurlDouble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D916BAD2-EA58-4FBC-AB1F-46F2466036FF}"/>
              </a:ext>
            </a:extLst>
          </p:cNvPr>
          <p:cNvSpPr/>
          <p:nvPr/>
        </p:nvSpPr>
        <p:spPr>
          <a:xfrm>
            <a:off x="4339651" y="94244"/>
            <a:ext cx="133241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Domestic situation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09A56CD3-85E8-425B-9B7E-640938CE6A56}"/>
              </a:ext>
            </a:extLst>
          </p:cNvPr>
          <p:cNvSpPr/>
          <p:nvPr/>
        </p:nvSpPr>
        <p:spPr>
          <a:xfrm>
            <a:off x="3678226" y="94244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  <a:cs typeface="宋体" charset="-122"/>
              </a:rPr>
              <a:t>国内形势</a:t>
            </a:r>
            <a:endParaRPr lang="zh-CN" altLang="en-US" sz="1200" dirty="0"/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xmlns="" id="{6B25EAF9-A01B-44FE-AF88-C8D22E2B58CC}"/>
              </a:ext>
            </a:extLst>
          </p:cNvPr>
          <p:cNvCxnSpPr/>
          <p:nvPr/>
        </p:nvCxnSpPr>
        <p:spPr>
          <a:xfrm>
            <a:off x="335666" y="340465"/>
            <a:ext cx="8599990" cy="0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A9B634D0-3CD6-4D0D-9130-72D031D67696}"/>
              </a:ext>
            </a:extLst>
          </p:cNvPr>
          <p:cNvCxnSpPr>
            <a:cxnSpLocks/>
          </p:cNvCxnSpPr>
          <p:nvPr/>
        </p:nvCxnSpPr>
        <p:spPr>
          <a:xfrm>
            <a:off x="3170732" y="1490071"/>
            <a:ext cx="5973267" cy="0"/>
          </a:xfrm>
          <a:prstGeom prst="line">
            <a:avLst/>
          </a:prstGeom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3581DC89-6D8E-435C-97AB-399BB26D7F0B}"/>
              </a:ext>
            </a:extLst>
          </p:cNvPr>
          <p:cNvCxnSpPr>
            <a:cxnSpLocks/>
          </p:cNvCxnSpPr>
          <p:nvPr/>
        </p:nvCxnSpPr>
        <p:spPr>
          <a:xfrm>
            <a:off x="14835" y="1464012"/>
            <a:ext cx="1125375" cy="0"/>
          </a:xfrm>
          <a:prstGeom prst="line">
            <a:avLst/>
          </a:prstGeom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1463AC68-FA88-4821-A906-BD5F943C1D85}"/>
              </a:ext>
            </a:extLst>
          </p:cNvPr>
          <p:cNvSpPr/>
          <p:nvPr/>
        </p:nvSpPr>
        <p:spPr>
          <a:xfrm>
            <a:off x="573884" y="1241842"/>
            <a:ext cx="8208774" cy="2412273"/>
          </a:xfrm>
          <a:prstGeom prst="rect">
            <a:avLst/>
          </a:prstGeom>
          <a:noFill/>
          <a:ln w="28575">
            <a:solidFill>
              <a:srgbClr val="2179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2">
            <a:extLst>
              <a:ext uri="{FF2B5EF4-FFF2-40B4-BE49-F238E27FC236}">
                <a16:creationId xmlns:a16="http://schemas.microsoft.com/office/drawing/2014/main" xmlns="" id="{D3D05519-BB3A-4615-8B1F-CC5FCD7492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543" y="1689843"/>
            <a:ext cx="3740832" cy="300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5DF69D49-DA55-4BD5-927F-A7869C74BD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0196" y="1689843"/>
            <a:ext cx="3681020" cy="2956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2">
            <a:extLst>
              <a:ext uri="{FF2B5EF4-FFF2-40B4-BE49-F238E27FC236}">
                <a16:creationId xmlns:a16="http://schemas.microsoft.com/office/drawing/2014/main" xmlns="" id="{6E179EE1-82E2-4800-9EAA-D552A0E2D1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1285" y="1645970"/>
            <a:ext cx="3760422" cy="2971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6392855E-F1A8-4B6B-84B7-8C2A1289A697}"/>
              </a:ext>
            </a:extLst>
          </p:cNvPr>
          <p:cNvSpPr txBox="1"/>
          <p:nvPr/>
        </p:nvSpPr>
        <p:spPr>
          <a:xfrm>
            <a:off x="1013405" y="2332317"/>
            <a:ext cx="19638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12" name="Rectangle 24">
            <a:extLst>
              <a:ext uri="{FF2B5EF4-FFF2-40B4-BE49-F238E27FC236}">
                <a16:creationId xmlns:a16="http://schemas.microsoft.com/office/drawing/2014/main" xmlns="" id="{4BBA0237-78F0-4D3B-BAE6-C99E16C7C7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10906" y="2112666"/>
            <a:ext cx="1254256" cy="206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115F781-2AB6-4994-8918-6DA4A7E93F81}"/>
              </a:ext>
            </a:extLst>
          </p:cNvPr>
          <p:cNvSpPr txBox="1"/>
          <p:nvPr/>
        </p:nvSpPr>
        <p:spPr>
          <a:xfrm>
            <a:off x="3793319" y="2332317"/>
            <a:ext cx="19638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14" name="Rectangle 24">
            <a:extLst>
              <a:ext uri="{FF2B5EF4-FFF2-40B4-BE49-F238E27FC236}">
                <a16:creationId xmlns:a16="http://schemas.microsoft.com/office/drawing/2014/main" xmlns="" id="{D4E8D41D-CD5D-4E01-998F-A4590606FF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90820" y="2112666"/>
            <a:ext cx="1254256" cy="206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F43F953B-45BA-4094-A6C4-BAEABF486DD6}"/>
              </a:ext>
            </a:extLst>
          </p:cNvPr>
          <p:cNvSpPr txBox="1"/>
          <p:nvPr/>
        </p:nvSpPr>
        <p:spPr>
          <a:xfrm>
            <a:off x="6601216" y="2332317"/>
            <a:ext cx="19638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16" name="Rectangle 24">
            <a:extLst>
              <a:ext uri="{FF2B5EF4-FFF2-40B4-BE49-F238E27FC236}">
                <a16:creationId xmlns:a16="http://schemas.microsoft.com/office/drawing/2014/main" xmlns="" id="{FCFD1ECC-BF6C-4BF2-9EDC-3AB9DCD28D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98717" y="2112666"/>
            <a:ext cx="1254256" cy="206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E3A541BF-5366-4B62-A420-28677C4B6549}"/>
              </a:ext>
            </a:extLst>
          </p:cNvPr>
          <p:cNvSpPr/>
          <p:nvPr/>
        </p:nvSpPr>
        <p:spPr>
          <a:xfrm>
            <a:off x="573884" y="1241842"/>
            <a:ext cx="8208774" cy="4480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Freeform 133">
            <a:extLst>
              <a:ext uri="{FF2B5EF4-FFF2-40B4-BE49-F238E27FC236}">
                <a16:creationId xmlns:a16="http://schemas.microsoft.com/office/drawing/2014/main" xmlns="" id="{2E9BE49E-10CD-4202-A8DB-08242F37797D}"/>
              </a:ext>
            </a:extLst>
          </p:cNvPr>
          <p:cNvSpPr>
            <a:spLocks noEditPoints="1"/>
          </p:cNvSpPr>
          <p:nvPr/>
        </p:nvSpPr>
        <p:spPr bwMode="auto">
          <a:xfrm>
            <a:off x="851955" y="1872696"/>
            <a:ext cx="459623" cy="459622"/>
          </a:xfrm>
          <a:custGeom>
            <a:avLst/>
            <a:gdLst>
              <a:gd name="T0" fmla="*/ 0 w 80"/>
              <a:gd name="T1" fmla="*/ 2147483646 h 80"/>
              <a:gd name="T2" fmla="*/ 2147483646 w 80"/>
              <a:gd name="T3" fmla="*/ 2147483646 h 80"/>
              <a:gd name="T4" fmla="*/ 2147483646 w 80"/>
              <a:gd name="T5" fmla="*/ 2147483646 h 80"/>
              <a:gd name="T6" fmla="*/ 2147483646 w 80"/>
              <a:gd name="T7" fmla="*/ 2147483646 h 80"/>
              <a:gd name="T8" fmla="*/ 2147483646 w 80"/>
              <a:gd name="T9" fmla="*/ 2147483646 h 80"/>
              <a:gd name="T10" fmla="*/ 1733058238 w 80"/>
              <a:gd name="T11" fmla="*/ 2147483646 h 80"/>
              <a:gd name="T12" fmla="*/ 770245925 w 80"/>
              <a:gd name="T13" fmla="*/ 2147483646 h 80"/>
              <a:gd name="T14" fmla="*/ 2147483646 w 80"/>
              <a:gd name="T15" fmla="*/ 1829331865 h 80"/>
              <a:gd name="T16" fmla="*/ 2147483646 w 80"/>
              <a:gd name="T17" fmla="*/ 288843939 h 80"/>
              <a:gd name="T18" fmla="*/ 2147483646 w 80"/>
              <a:gd name="T19" fmla="*/ 1829331865 h 80"/>
              <a:gd name="T20" fmla="*/ 2147483646 w 80"/>
              <a:gd name="T21" fmla="*/ 2147483646 h 80"/>
              <a:gd name="T22" fmla="*/ 2147483646 w 80"/>
              <a:gd name="T23" fmla="*/ 2118175804 h 80"/>
              <a:gd name="T24" fmla="*/ 2147483646 w 80"/>
              <a:gd name="T25" fmla="*/ 1829331865 h 80"/>
              <a:gd name="T26" fmla="*/ 2147483646 w 80"/>
              <a:gd name="T27" fmla="*/ 288843939 h 80"/>
              <a:gd name="T28" fmla="*/ 2147483646 w 80"/>
              <a:gd name="T29" fmla="*/ 1829331865 h 80"/>
              <a:gd name="T30" fmla="*/ 2147483646 w 80"/>
              <a:gd name="T31" fmla="*/ 2147483646 h 80"/>
              <a:gd name="T32" fmla="*/ 2147483646 w 80"/>
              <a:gd name="T33" fmla="*/ 2118175804 h 80"/>
              <a:gd name="T34" fmla="*/ 1733058238 w 80"/>
              <a:gd name="T35" fmla="*/ 2147483646 h 80"/>
              <a:gd name="T36" fmla="*/ 770245925 w 80"/>
              <a:gd name="T37" fmla="*/ 2118175804 h 80"/>
              <a:gd name="T38" fmla="*/ 1733058238 w 80"/>
              <a:gd name="T39" fmla="*/ 2147483646 h 80"/>
              <a:gd name="T40" fmla="*/ 2147483646 w 80"/>
              <a:gd name="T41" fmla="*/ 2147483646 h 80"/>
              <a:gd name="T42" fmla="*/ 2147483646 w 80"/>
              <a:gd name="T43" fmla="*/ 2147483646 h 80"/>
              <a:gd name="T44" fmla="*/ 2147483646 w 80"/>
              <a:gd name="T45" fmla="*/ 2147483646 h 80"/>
              <a:gd name="T46" fmla="*/ 2147483646 w 80"/>
              <a:gd name="T47" fmla="*/ 2147483646 h 80"/>
              <a:gd name="T48" fmla="*/ 2147483646 w 80"/>
              <a:gd name="T49" fmla="*/ 2147483646 h 80"/>
              <a:gd name="T50" fmla="*/ 2147483646 w 80"/>
              <a:gd name="T51" fmla="*/ 2147483646 h 80"/>
              <a:gd name="T52" fmla="*/ 2147483646 w 80"/>
              <a:gd name="T53" fmla="*/ 2147483646 h 80"/>
              <a:gd name="T54" fmla="*/ 2147483646 w 80"/>
              <a:gd name="T55" fmla="*/ 2147483646 h 80"/>
              <a:gd name="T56" fmla="*/ 2147483646 w 80"/>
              <a:gd name="T57" fmla="*/ 2147483646 h 80"/>
              <a:gd name="T58" fmla="*/ 2147483646 w 80"/>
              <a:gd name="T59" fmla="*/ 2147483646 h 80"/>
              <a:gd name="T60" fmla="*/ 2147483646 w 80"/>
              <a:gd name="T61" fmla="*/ 2147483646 h 80"/>
              <a:gd name="T62" fmla="*/ 2147483646 w 80"/>
              <a:gd name="T63" fmla="*/ 2118175804 h 80"/>
              <a:gd name="T64" fmla="*/ 2147483646 w 80"/>
              <a:gd name="T65" fmla="*/ 2147483646 h 80"/>
              <a:gd name="T66" fmla="*/ 2147483646 w 80"/>
              <a:gd name="T67" fmla="*/ 1829331865 h 80"/>
              <a:gd name="T68" fmla="*/ 2147483646 w 80"/>
              <a:gd name="T69" fmla="*/ 1251653799 h 80"/>
              <a:gd name="T70" fmla="*/ 1347935276 w 80"/>
              <a:gd name="T71" fmla="*/ 1251653799 h 80"/>
              <a:gd name="T72" fmla="*/ 2118191013 w 80"/>
              <a:gd name="T73" fmla="*/ 1829331865 h 80"/>
              <a:gd name="T74" fmla="*/ 1347935276 w 80"/>
              <a:gd name="T75" fmla="*/ 1251653799 h 80"/>
              <a:gd name="T76" fmla="*/ 2118191013 w 80"/>
              <a:gd name="T77" fmla="*/ 2147483646 h 80"/>
              <a:gd name="T78" fmla="*/ 1347935276 w 80"/>
              <a:gd name="T79" fmla="*/ 2147483646 h 80"/>
              <a:gd name="T80" fmla="*/ 2147483646 w 80"/>
              <a:gd name="T81" fmla="*/ 2147483646 h 80"/>
              <a:gd name="T82" fmla="*/ 2147483646 w 80"/>
              <a:gd name="T83" fmla="*/ 2147483646 h 80"/>
              <a:gd name="T84" fmla="*/ 2147483646 w 80"/>
              <a:gd name="T85" fmla="*/ 2147483646 h 80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80" h="80">
                <a:moveTo>
                  <a:pt x="40" y="0"/>
                </a:moveTo>
                <a:cubicBezTo>
                  <a:pt x="18" y="0"/>
                  <a:pt x="0" y="18"/>
                  <a:pt x="0" y="40"/>
                </a:cubicBezTo>
                <a:cubicBezTo>
                  <a:pt x="0" y="62"/>
                  <a:pt x="18" y="80"/>
                  <a:pt x="40" y="80"/>
                </a:cubicBezTo>
                <a:cubicBezTo>
                  <a:pt x="62" y="80"/>
                  <a:pt x="80" y="62"/>
                  <a:pt x="80" y="40"/>
                </a:cubicBezTo>
                <a:cubicBezTo>
                  <a:pt x="80" y="18"/>
                  <a:pt x="62" y="0"/>
                  <a:pt x="40" y="0"/>
                </a:cubicBezTo>
                <a:close/>
                <a:moveTo>
                  <a:pt x="33" y="76"/>
                </a:moveTo>
                <a:cubicBezTo>
                  <a:pt x="30" y="72"/>
                  <a:pt x="27" y="67"/>
                  <a:pt x="25" y="61"/>
                </a:cubicBezTo>
                <a:cubicBezTo>
                  <a:pt x="39" y="61"/>
                  <a:pt x="39" y="61"/>
                  <a:pt x="39" y="61"/>
                </a:cubicBezTo>
                <a:cubicBezTo>
                  <a:pt x="39" y="77"/>
                  <a:pt x="39" y="77"/>
                  <a:pt x="39" y="77"/>
                </a:cubicBezTo>
                <a:cubicBezTo>
                  <a:pt x="37" y="77"/>
                  <a:pt x="35" y="77"/>
                  <a:pt x="33" y="76"/>
                </a:cubicBezTo>
                <a:close/>
                <a:moveTo>
                  <a:pt x="3" y="41"/>
                </a:moveTo>
                <a:cubicBezTo>
                  <a:pt x="18" y="41"/>
                  <a:pt x="18" y="41"/>
                  <a:pt x="18" y="41"/>
                </a:cubicBezTo>
                <a:cubicBezTo>
                  <a:pt x="19" y="47"/>
                  <a:pt x="19" y="53"/>
                  <a:pt x="21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5" y="53"/>
                  <a:pt x="3" y="47"/>
                  <a:pt x="3" y="41"/>
                </a:cubicBezTo>
                <a:close/>
                <a:moveTo>
                  <a:pt x="42" y="19"/>
                </a:moveTo>
                <a:cubicBezTo>
                  <a:pt x="42" y="3"/>
                  <a:pt x="42" y="3"/>
                  <a:pt x="42" y="3"/>
                </a:cubicBezTo>
                <a:cubicBezTo>
                  <a:pt x="43" y="3"/>
                  <a:pt x="45" y="3"/>
                  <a:pt x="46" y="3"/>
                </a:cubicBezTo>
                <a:cubicBezTo>
                  <a:pt x="50" y="8"/>
                  <a:pt x="53" y="13"/>
                  <a:pt x="55" y="19"/>
                </a:cubicBezTo>
                <a:lnTo>
                  <a:pt x="42" y="19"/>
                </a:lnTo>
                <a:close/>
                <a:moveTo>
                  <a:pt x="56" y="22"/>
                </a:moveTo>
                <a:cubicBezTo>
                  <a:pt x="58" y="27"/>
                  <a:pt x="58" y="33"/>
                  <a:pt x="59" y="38"/>
                </a:cubicBezTo>
                <a:cubicBezTo>
                  <a:pt x="42" y="38"/>
                  <a:pt x="42" y="38"/>
                  <a:pt x="42" y="38"/>
                </a:cubicBezTo>
                <a:cubicBezTo>
                  <a:pt x="42" y="22"/>
                  <a:pt x="42" y="22"/>
                  <a:pt x="42" y="22"/>
                </a:cubicBezTo>
                <a:lnTo>
                  <a:pt x="56" y="22"/>
                </a:lnTo>
                <a:close/>
                <a:moveTo>
                  <a:pt x="39" y="19"/>
                </a:moveTo>
                <a:cubicBezTo>
                  <a:pt x="25" y="19"/>
                  <a:pt x="25" y="19"/>
                  <a:pt x="25" y="19"/>
                </a:cubicBezTo>
                <a:cubicBezTo>
                  <a:pt x="27" y="13"/>
                  <a:pt x="30" y="8"/>
                  <a:pt x="33" y="3"/>
                </a:cubicBezTo>
                <a:cubicBezTo>
                  <a:pt x="35" y="3"/>
                  <a:pt x="37" y="3"/>
                  <a:pt x="39" y="3"/>
                </a:cubicBezTo>
                <a:lnTo>
                  <a:pt x="39" y="19"/>
                </a:lnTo>
                <a:close/>
                <a:moveTo>
                  <a:pt x="39" y="22"/>
                </a:moveTo>
                <a:cubicBezTo>
                  <a:pt x="39" y="38"/>
                  <a:pt x="39" y="38"/>
                  <a:pt x="39" y="38"/>
                </a:cubicBezTo>
                <a:cubicBezTo>
                  <a:pt x="21" y="38"/>
                  <a:pt x="21" y="38"/>
                  <a:pt x="21" y="38"/>
                </a:cubicBezTo>
                <a:cubicBezTo>
                  <a:pt x="21" y="33"/>
                  <a:pt x="22" y="27"/>
                  <a:pt x="24" y="22"/>
                </a:cubicBezTo>
                <a:lnTo>
                  <a:pt x="39" y="22"/>
                </a:lnTo>
                <a:close/>
                <a:moveTo>
                  <a:pt x="18" y="38"/>
                </a:moveTo>
                <a:cubicBezTo>
                  <a:pt x="3" y="38"/>
                  <a:pt x="3" y="38"/>
                  <a:pt x="3" y="38"/>
                </a:cubicBezTo>
                <a:cubicBezTo>
                  <a:pt x="3" y="32"/>
                  <a:pt x="5" y="27"/>
                  <a:pt x="8" y="22"/>
                </a:cubicBezTo>
                <a:cubicBezTo>
                  <a:pt x="21" y="22"/>
                  <a:pt x="21" y="22"/>
                  <a:pt x="21" y="22"/>
                </a:cubicBezTo>
                <a:cubicBezTo>
                  <a:pt x="19" y="27"/>
                  <a:pt x="19" y="33"/>
                  <a:pt x="18" y="38"/>
                </a:cubicBezTo>
                <a:close/>
                <a:moveTo>
                  <a:pt x="21" y="41"/>
                </a:moveTo>
                <a:cubicBezTo>
                  <a:pt x="39" y="41"/>
                  <a:pt x="39" y="41"/>
                  <a:pt x="39" y="41"/>
                </a:cubicBezTo>
                <a:cubicBezTo>
                  <a:pt x="39" y="58"/>
                  <a:pt x="39" y="58"/>
                  <a:pt x="39" y="58"/>
                </a:cubicBezTo>
                <a:cubicBezTo>
                  <a:pt x="24" y="58"/>
                  <a:pt x="24" y="58"/>
                  <a:pt x="24" y="58"/>
                </a:cubicBezTo>
                <a:cubicBezTo>
                  <a:pt x="22" y="53"/>
                  <a:pt x="21" y="47"/>
                  <a:pt x="21" y="41"/>
                </a:cubicBezTo>
                <a:close/>
                <a:moveTo>
                  <a:pt x="42" y="61"/>
                </a:moveTo>
                <a:cubicBezTo>
                  <a:pt x="55" y="61"/>
                  <a:pt x="55" y="61"/>
                  <a:pt x="55" y="61"/>
                </a:cubicBezTo>
                <a:cubicBezTo>
                  <a:pt x="53" y="67"/>
                  <a:pt x="50" y="72"/>
                  <a:pt x="46" y="77"/>
                </a:cubicBezTo>
                <a:cubicBezTo>
                  <a:pt x="45" y="77"/>
                  <a:pt x="43" y="77"/>
                  <a:pt x="42" y="77"/>
                </a:cubicBezTo>
                <a:lnTo>
                  <a:pt x="42" y="61"/>
                </a:lnTo>
                <a:close/>
                <a:moveTo>
                  <a:pt x="42" y="58"/>
                </a:moveTo>
                <a:cubicBezTo>
                  <a:pt x="42" y="41"/>
                  <a:pt x="42" y="41"/>
                  <a:pt x="42" y="41"/>
                </a:cubicBezTo>
                <a:cubicBezTo>
                  <a:pt x="59" y="41"/>
                  <a:pt x="59" y="41"/>
                  <a:pt x="59" y="41"/>
                </a:cubicBezTo>
                <a:cubicBezTo>
                  <a:pt x="58" y="47"/>
                  <a:pt x="58" y="53"/>
                  <a:pt x="56" y="58"/>
                </a:cubicBezTo>
                <a:lnTo>
                  <a:pt x="42" y="58"/>
                </a:lnTo>
                <a:close/>
                <a:moveTo>
                  <a:pt x="61" y="41"/>
                </a:moveTo>
                <a:cubicBezTo>
                  <a:pt x="78" y="41"/>
                  <a:pt x="78" y="41"/>
                  <a:pt x="78" y="41"/>
                </a:cubicBezTo>
                <a:cubicBezTo>
                  <a:pt x="77" y="47"/>
                  <a:pt x="76" y="53"/>
                  <a:pt x="73" y="58"/>
                </a:cubicBezTo>
                <a:cubicBezTo>
                  <a:pt x="73" y="58"/>
                  <a:pt x="73" y="58"/>
                  <a:pt x="73" y="58"/>
                </a:cubicBezTo>
                <a:cubicBezTo>
                  <a:pt x="59" y="58"/>
                  <a:pt x="59" y="58"/>
                  <a:pt x="59" y="58"/>
                </a:cubicBezTo>
                <a:cubicBezTo>
                  <a:pt x="60" y="53"/>
                  <a:pt x="61" y="47"/>
                  <a:pt x="61" y="41"/>
                </a:cubicBezTo>
                <a:close/>
                <a:moveTo>
                  <a:pt x="61" y="38"/>
                </a:moveTo>
                <a:cubicBezTo>
                  <a:pt x="61" y="33"/>
                  <a:pt x="60" y="27"/>
                  <a:pt x="59" y="22"/>
                </a:cubicBezTo>
                <a:cubicBezTo>
                  <a:pt x="73" y="22"/>
                  <a:pt x="73" y="22"/>
                  <a:pt x="73" y="22"/>
                </a:cubicBezTo>
                <a:cubicBezTo>
                  <a:pt x="76" y="27"/>
                  <a:pt x="77" y="32"/>
                  <a:pt x="78" y="38"/>
                </a:cubicBezTo>
                <a:lnTo>
                  <a:pt x="61" y="38"/>
                </a:lnTo>
                <a:close/>
                <a:moveTo>
                  <a:pt x="71" y="19"/>
                </a:moveTo>
                <a:cubicBezTo>
                  <a:pt x="58" y="19"/>
                  <a:pt x="58" y="19"/>
                  <a:pt x="58" y="19"/>
                </a:cubicBezTo>
                <a:cubicBezTo>
                  <a:pt x="56" y="13"/>
                  <a:pt x="54" y="8"/>
                  <a:pt x="50" y="4"/>
                </a:cubicBezTo>
                <a:cubicBezTo>
                  <a:pt x="57" y="6"/>
                  <a:pt x="62" y="9"/>
                  <a:pt x="67" y="13"/>
                </a:cubicBezTo>
                <a:cubicBezTo>
                  <a:pt x="68" y="15"/>
                  <a:pt x="70" y="17"/>
                  <a:pt x="71" y="19"/>
                </a:cubicBezTo>
                <a:close/>
                <a:moveTo>
                  <a:pt x="14" y="13"/>
                </a:moveTo>
                <a:cubicBezTo>
                  <a:pt x="18" y="9"/>
                  <a:pt x="23" y="6"/>
                  <a:pt x="29" y="4"/>
                </a:cubicBezTo>
                <a:cubicBezTo>
                  <a:pt x="26" y="9"/>
                  <a:pt x="24" y="14"/>
                  <a:pt x="22" y="19"/>
                </a:cubicBezTo>
                <a:cubicBezTo>
                  <a:pt x="9" y="19"/>
                  <a:pt x="9" y="19"/>
                  <a:pt x="9" y="19"/>
                </a:cubicBezTo>
                <a:cubicBezTo>
                  <a:pt x="11" y="17"/>
                  <a:pt x="12" y="15"/>
                  <a:pt x="14" y="13"/>
                </a:cubicBezTo>
                <a:close/>
                <a:moveTo>
                  <a:pt x="9" y="61"/>
                </a:moveTo>
                <a:cubicBezTo>
                  <a:pt x="22" y="61"/>
                  <a:pt x="22" y="61"/>
                  <a:pt x="22" y="61"/>
                </a:cubicBezTo>
                <a:cubicBezTo>
                  <a:pt x="24" y="66"/>
                  <a:pt x="26" y="71"/>
                  <a:pt x="29" y="75"/>
                </a:cubicBezTo>
                <a:cubicBezTo>
                  <a:pt x="23" y="74"/>
                  <a:pt x="18" y="70"/>
                  <a:pt x="14" y="66"/>
                </a:cubicBezTo>
                <a:cubicBezTo>
                  <a:pt x="12" y="65"/>
                  <a:pt x="11" y="63"/>
                  <a:pt x="9" y="61"/>
                </a:cubicBezTo>
                <a:close/>
                <a:moveTo>
                  <a:pt x="67" y="66"/>
                </a:moveTo>
                <a:cubicBezTo>
                  <a:pt x="62" y="71"/>
                  <a:pt x="57" y="74"/>
                  <a:pt x="50" y="76"/>
                </a:cubicBezTo>
                <a:cubicBezTo>
                  <a:pt x="54" y="71"/>
                  <a:pt x="56" y="66"/>
                  <a:pt x="58" y="61"/>
                </a:cubicBezTo>
                <a:cubicBezTo>
                  <a:pt x="71" y="61"/>
                  <a:pt x="71" y="61"/>
                  <a:pt x="71" y="61"/>
                </a:cubicBezTo>
                <a:cubicBezTo>
                  <a:pt x="70" y="63"/>
                  <a:pt x="68" y="65"/>
                  <a:pt x="67" y="6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/>
          <a:lstStyle/>
          <a:p>
            <a:pPr defTabSz="68534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3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Freeform 133">
            <a:extLst>
              <a:ext uri="{FF2B5EF4-FFF2-40B4-BE49-F238E27FC236}">
                <a16:creationId xmlns:a16="http://schemas.microsoft.com/office/drawing/2014/main" xmlns="" id="{A6D4DE48-B953-4F79-B2E7-43D28A1EEDA1}"/>
              </a:ext>
            </a:extLst>
          </p:cNvPr>
          <p:cNvSpPr>
            <a:spLocks noEditPoints="1"/>
          </p:cNvSpPr>
          <p:nvPr/>
        </p:nvSpPr>
        <p:spPr bwMode="auto">
          <a:xfrm>
            <a:off x="3631197" y="1866039"/>
            <a:ext cx="459623" cy="459622"/>
          </a:xfrm>
          <a:custGeom>
            <a:avLst/>
            <a:gdLst>
              <a:gd name="T0" fmla="*/ 0 w 80"/>
              <a:gd name="T1" fmla="*/ 2147483646 h 80"/>
              <a:gd name="T2" fmla="*/ 2147483646 w 80"/>
              <a:gd name="T3" fmla="*/ 2147483646 h 80"/>
              <a:gd name="T4" fmla="*/ 2147483646 w 80"/>
              <a:gd name="T5" fmla="*/ 2147483646 h 80"/>
              <a:gd name="T6" fmla="*/ 2147483646 w 80"/>
              <a:gd name="T7" fmla="*/ 2147483646 h 80"/>
              <a:gd name="T8" fmla="*/ 2147483646 w 80"/>
              <a:gd name="T9" fmla="*/ 2147483646 h 80"/>
              <a:gd name="T10" fmla="*/ 1733058238 w 80"/>
              <a:gd name="T11" fmla="*/ 2147483646 h 80"/>
              <a:gd name="T12" fmla="*/ 770245925 w 80"/>
              <a:gd name="T13" fmla="*/ 2147483646 h 80"/>
              <a:gd name="T14" fmla="*/ 2147483646 w 80"/>
              <a:gd name="T15" fmla="*/ 1829331865 h 80"/>
              <a:gd name="T16" fmla="*/ 2147483646 w 80"/>
              <a:gd name="T17" fmla="*/ 288843939 h 80"/>
              <a:gd name="T18" fmla="*/ 2147483646 w 80"/>
              <a:gd name="T19" fmla="*/ 1829331865 h 80"/>
              <a:gd name="T20" fmla="*/ 2147483646 w 80"/>
              <a:gd name="T21" fmla="*/ 2147483646 h 80"/>
              <a:gd name="T22" fmla="*/ 2147483646 w 80"/>
              <a:gd name="T23" fmla="*/ 2118175804 h 80"/>
              <a:gd name="T24" fmla="*/ 2147483646 w 80"/>
              <a:gd name="T25" fmla="*/ 1829331865 h 80"/>
              <a:gd name="T26" fmla="*/ 2147483646 w 80"/>
              <a:gd name="T27" fmla="*/ 288843939 h 80"/>
              <a:gd name="T28" fmla="*/ 2147483646 w 80"/>
              <a:gd name="T29" fmla="*/ 1829331865 h 80"/>
              <a:gd name="T30" fmla="*/ 2147483646 w 80"/>
              <a:gd name="T31" fmla="*/ 2147483646 h 80"/>
              <a:gd name="T32" fmla="*/ 2147483646 w 80"/>
              <a:gd name="T33" fmla="*/ 2118175804 h 80"/>
              <a:gd name="T34" fmla="*/ 1733058238 w 80"/>
              <a:gd name="T35" fmla="*/ 2147483646 h 80"/>
              <a:gd name="T36" fmla="*/ 770245925 w 80"/>
              <a:gd name="T37" fmla="*/ 2118175804 h 80"/>
              <a:gd name="T38" fmla="*/ 1733058238 w 80"/>
              <a:gd name="T39" fmla="*/ 2147483646 h 80"/>
              <a:gd name="T40" fmla="*/ 2147483646 w 80"/>
              <a:gd name="T41" fmla="*/ 2147483646 h 80"/>
              <a:gd name="T42" fmla="*/ 2147483646 w 80"/>
              <a:gd name="T43" fmla="*/ 2147483646 h 80"/>
              <a:gd name="T44" fmla="*/ 2147483646 w 80"/>
              <a:gd name="T45" fmla="*/ 2147483646 h 80"/>
              <a:gd name="T46" fmla="*/ 2147483646 w 80"/>
              <a:gd name="T47" fmla="*/ 2147483646 h 80"/>
              <a:gd name="T48" fmla="*/ 2147483646 w 80"/>
              <a:gd name="T49" fmla="*/ 2147483646 h 80"/>
              <a:gd name="T50" fmla="*/ 2147483646 w 80"/>
              <a:gd name="T51" fmla="*/ 2147483646 h 80"/>
              <a:gd name="T52" fmla="*/ 2147483646 w 80"/>
              <a:gd name="T53" fmla="*/ 2147483646 h 80"/>
              <a:gd name="T54" fmla="*/ 2147483646 w 80"/>
              <a:gd name="T55" fmla="*/ 2147483646 h 80"/>
              <a:gd name="T56" fmla="*/ 2147483646 w 80"/>
              <a:gd name="T57" fmla="*/ 2147483646 h 80"/>
              <a:gd name="T58" fmla="*/ 2147483646 w 80"/>
              <a:gd name="T59" fmla="*/ 2147483646 h 80"/>
              <a:gd name="T60" fmla="*/ 2147483646 w 80"/>
              <a:gd name="T61" fmla="*/ 2147483646 h 80"/>
              <a:gd name="T62" fmla="*/ 2147483646 w 80"/>
              <a:gd name="T63" fmla="*/ 2118175804 h 80"/>
              <a:gd name="T64" fmla="*/ 2147483646 w 80"/>
              <a:gd name="T65" fmla="*/ 2147483646 h 80"/>
              <a:gd name="T66" fmla="*/ 2147483646 w 80"/>
              <a:gd name="T67" fmla="*/ 1829331865 h 80"/>
              <a:gd name="T68" fmla="*/ 2147483646 w 80"/>
              <a:gd name="T69" fmla="*/ 1251653799 h 80"/>
              <a:gd name="T70" fmla="*/ 1347935276 w 80"/>
              <a:gd name="T71" fmla="*/ 1251653799 h 80"/>
              <a:gd name="T72" fmla="*/ 2118191013 w 80"/>
              <a:gd name="T73" fmla="*/ 1829331865 h 80"/>
              <a:gd name="T74" fmla="*/ 1347935276 w 80"/>
              <a:gd name="T75" fmla="*/ 1251653799 h 80"/>
              <a:gd name="T76" fmla="*/ 2118191013 w 80"/>
              <a:gd name="T77" fmla="*/ 2147483646 h 80"/>
              <a:gd name="T78" fmla="*/ 1347935276 w 80"/>
              <a:gd name="T79" fmla="*/ 2147483646 h 80"/>
              <a:gd name="T80" fmla="*/ 2147483646 w 80"/>
              <a:gd name="T81" fmla="*/ 2147483646 h 80"/>
              <a:gd name="T82" fmla="*/ 2147483646 w 80"/>
              <a:gd name="T83" fmla="*/ 2147483646 h 80"/>
              <a:gd name="T84" fmla="*/ 2147483646 w 80"/>
              <a:gd name="T85" fmla="*/ 2147483646 h 80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80" h="80">
                <a:moveTo>
                  <a:pt x="40" y="0"/>
                </a:moveTo>
                <a:cubicBezTo>
                  <a:pt x="18" y="0"/>
                  <a:pt x="0" y="18"/>
                  <a:pt x="0" y="40"/>
                </a:cubicBezTo>
                <a:cubicBezTo>
                  <a:pt x="0" y="62"/>
                  <a:pt x="18" y="80"/>
                  <a:pt x="40" y="80"/>
                </a:cubicBezTo>
                <a:cubicBezTo>
                  <a:pt x="62" y="80"/>
                  <a:pt x="80" y="62"/>
                  <a:pt x="80" y="40"/>
                </a:cubicBezTo>
                <a:cubicBezTo>
                  <a:pt x="80" y="18"/>
                  <a:pt x="62" y="0"/>
                  <a:pt x="40" y="0"/>
                </a:cubicBezTo>
                <a:close/>
                <a:moveTo>
                  <a:pt x="33" y="76"/>
                </a:moveTo>
                <a:cubicBezTo>
                  <a:pt x="30" y="72"/>
                  <a:pt x="27" y="67"/>
                  <a:pt x="25" y="61"/>
                </a:cubicBezTo>
                <a:cubicBezTo>
                  <a:pt x="39" y="61"/>
                  <a:pt x="39" y="61"/>
                  <a:pt x="39" y="61"/>
                </a:cubicBezTo>
                <a:cubicBezTo>
                  <a:pt x="39" y="77"/>
                  <a:pt x="39" y="77"/>
                  <a:pt x="39" y="77"/>
                </a:cubicBezTo>
                <a:cubicBezTo>
                  <a:pt x="37" y="77"/>
                  <a:pt x="35" y="77"/>
                  <a:pt x="33" y="76"/>
                </a:cubicBezTo>
                <a:close/>
                <a:moveTo>
                  <a:pt x="3" y="41"/>
                </a:moveTo>
                <a:cubicBezTo>
                  <a:pt x="18" y="41"/>
                  <a:pt x="18" y="41"/>
                  <a:pt x="18" y="41"/>
                </a:cubicBezTo>
                <a:cubicBezTo>
                  <a:pt x="19" y="47"/>
                  <a:pt x="19" y="53"/>
                  <a:pt x="21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5" y="53"/>
                  <a:pt x="3" y="47"/>
                  <a:pt x="3" y="41"/>
                </a:cubicBezTo>
                <a:close/>
                <a:moveTo>
                  <a:pt x="42" y="19"/>
                </a:moveTo>
                <a:cubicBezTo>
                  <a:pt x="42" y="3"/>
                  <a:pt x="42" y="3"/>
                  <a:pt x="42" y="3"/>
                </a:cubicBezTo>
                <a:cubicBezTo>
                  <a:pt x="43" y="3"/>
                  <a:pt x="45" y="3"/>
                  <a:pt x="46" y="3"/>
                </a:cubicBezTo>
                <a:cubicBezTo>
                  <a:pt x="50" y="8"/>
                  <a:pt x="53" y="13"/>
                  <a:pt x="55" y="19"/>
                </a:cubicBezTo>
                <a:lnTo>
                  <a:pt x="42" y="19"/>
                </a:lnTo>
                <a:close/>
                <a:moveTo>
                  <a:pt x="56" y="22"/>
                </a:moveTo>
                <a:cubicBezTo>
                  <a:pt x="58" y="27"/>
                  <a:pt x="58" y="33"/>
                  <a:pt x="59" y="38"/>
                </a:cubicBezTo>
                <a:cubicBezTo>
                  <a:pt x="42" y="38"/>
                  <a:pt x="42" y="38"/>
                  <a:pt x="42" y="38"/>
                </a:cubicBezTo>
                <a:cubicBezTo>
                  <a:pt x="42" y="22"/>
                  <a:pt x="42" y="22"/>
                  <a:pt x="42" y="22"/>
                </a:cubicBezTo>
                <a:lnTo>
                  <a:pt x="56" y="22"/>
                </a:lnTo>
                <a:close/>
                <a:moveTo>
                  <a:pt x="39" y="19"/>
                </a:moveTo>
                <a:cubicBezTo>
                  <a:pt x="25" y="19"/>
                  <a:pt x="25" y="19"/>
                  <a:pt x="25" y="19"/>
                </a:cubicBezTo>
                <a:cubicBezTo>
                  <a:pt x="27" y="13"/>
                  <a:pt x="30" y="8"/>
                  <a:pt x="33" y="3"/>
                </a:cubicBezTo>
                <a:cubicBezTo>
                  <a:pt x="35" y="3"/>
                  <a:pt x="37" y="3"/>
                  <a:pt x="39" y="3"/>
                </a:cubicBezTo>
                <a:lnTo>
                  <a:pt x="39" y="19"/>
                </a:lnTo>
                <a:close/>
                <a:moveTo>
                  <a:pt x="39" y="22"/>
                </a:moveTo>
                <a:cubicBezTo>
                  <a:pt x="39" y="38"/>
                  <a:pt x="39" y="38"/>
                  <a:pt x="39" y="38"/>
                </a:cubicBezTo>
                <a:cubicBezTo>
                  <a:pt x="21" y="38"/>
                  <a:pt x="21" y="38"/>
                  <a:pt x="21" y="38"/>
                </a:cubicBezTo>
                <a:cubicBezTo>
                  <a:pt x="21" y="33"/>
                  <a:pt x="22" y="27"/>
                  <a:pt x="24" y="22"/>
                </a:cubicBezTo>
                <a:lnTo>
                  <a:pt x="39" y="22"/>
                </a:lnTo>
                <a:close/>
                <a:moveTo>
                  <a:pt x="18" y="38"/>
                </a:moveTo>
                <a:cubicBezTo>
                  <a:pt x="3" y="38"/>
                  <a:pt x="3" y="38"/>
                  <a:pt x="3" y="38"/>
                </a:cubicBezTo>
                <a:cubicBezTo>
                  <a:pt x="3" y="32"/>
                  <a:pt x="5" y="27"/>
                  <a:pt x="8" y="22"/>
                </a:cubicBezTo>
                <a:cubicBezTo>
                  <a:pt x="21" y="22"/>
                  <a:pt x="21" y="22"/>
                  <a:pt x="21" y="22"/>
                </a:cubicBezTo>
                <a:cubicBezTo>
                  <a:pt x="19" y="27"/>
                  <a:pt x="19" y="33"/>
                  <a:pt x="18" y="38"/>
                </a:cubicBezTo>
                <a:close/>
                <a:moveTo>
                  <a:pt x="21" y="41"/>
                </a:moveTo>
                <a:cubicBezTo>
                  <a:pt x="39" y="41"/>
                  <a:pt x="39" y="41"/>
                  <a:pt x="39" y="41"/>
                </a:cubicBezTo>
                <a:cubicBezTo>
                  <a:pt x="39" y="58"/>
                  <a:pt x="39" y="58"/>
                  <a:pt x="39" y="58"/>
                </a:cubicBezTo>
                <a:cubicBezTo>
                  <a:pt x="24" y="58"/>
                  <a:pt x="24" y="58"/>
                  <a:pt x="24" y="58"/>
                </a:cubicBezTo>
                <a:cubicBezTo>
                  <a:pt x="22" y="53"/>
                  <a:pt x="21" y="47"/>
                  <a:pt x="21" y="41"/>
                </a:cubicBezTo>
                <a:close/>
                <a:moveTo>
                  <a:pt x="42" y="61"/>
                </a:moveTo>
                <a:cubicBezTo>
                  <a:pt x="55" y="61"/>
                  <a:pt x="55" y="61"/>
                  <a:pt x="55" y="61"/>
                </a:cubicBezTo>
                <a:cubicBezTo>
                  <a:pt x="53" y="67"/>
                  <a:pt x="50" y="72"/>
                  <a:pt x="46" y="77"/>
                </a:cubicBezTo>
                <a:cubicBezTo>
                  <a:pt x="45" y="77"/>
                  <a:pt x="43" y="77"/>
                  <a:pt x="42" y="77"/>
                </a:cubicBezTo>
                <a:lnTo>
                  <a:pt x="42" y="61"/>
                </a:lnTo>
                <a:close/>
                <a:moveTo>
                  <a:pt x="42" y="58"/>
                </a:moveTo>
                <a:cubicBezTo>
                  <a:pt x="42" y="41"/>
                  <a:pt x="42" y="41"/>
                  <a:pt x="42" y="41"/>
                </a:cubicBezTo>
                <a:cubicBezTo>
                  <a:pt x="59" y="41"/>
                  <a:pt x="59" y="41"/>
                  <a:pt x="59" y="41"/>
                </a:cubicBezTo>
                <a:cubicBezTo>
                  <a:pt x="58" y="47"/>
                  <a:pt x="58" y="53"/>
                  <a:pt x="56" y="58"/>
                </a:cubicBezTo>
                <a:lnTo>
                  <a:pt x="42" y="58"/>
                </a:lnTo>
                <a:close/>
                <a:moveTo>
                  <a:pt x="61" y="41"/>
                </a:moveTo>
                <a:cubicBezTo>
                  <a:pt x="78" y="41"/>
                  <a:pt x="78" y="41"/>
                  <a:pt x="78" y="41"/>
                </a:cubicBezTo>
                <a:cubicBezTo>
                  <a:pt x="77" y="47"/>
                  <a:pt x="76" y="53"/>
                  <a:pt x="73" y="58"/>
                </a:cubicBezTo>
                <a:cubicBezTo>
                  <a:pt x="73" y="58"/>
                  <a:pt x="73" y="58"/>
                  <a:pt x="73" y="58"/>
                </a:cubicBezTo>
                <a:cubicBezTo>
                  <a:pt x="59" y="58"/>
                  <a:pt x="59" y="58"/>
                  <a:pt x="59" y="58"/>
                </a:cubicBezTo>
                <a:cubicBezTo>
                  <a:pt x="60" y="53"/>
                  <a:pt x="61" y="47"/>
                  <a:pt x="61" y="41"/>
                </a:cubicBezTo>
                <a:close/>
                <a:moveTo>
                  <a:pt x="61" y="38"/>
                </a:moveTo>
                <a:cubicBezTo>
                  <a:pt x="61" y="33"/>
                  <a:pt x="60" y="27"/>
                  <a:pt x="59" y="22"/>
                </a:cubicBezTo>
                <a:cubicBezTo>
                  <a:pt x="73" y="22"/>
                  <a:pt x="73" y="22"/>
                  <a:pt x="73" y="22"/>
                </a:cubicBezTo>
                <a:cubicBezTo>
                  <a:pt x="76" y="27"/>
                  <a:pt x="77" y="32"/>
                  <a:pt x="78" y="38"/>
                </a:cubicBezTo>
                <a:lnTo>
                  <a:pt x="61" y="38"/>
                </a:lnTo>
                <a:close/>
                <a:moveTo>
                  <a:pt x="71" y="19"/>
                </a:moveTo>
                <a:cubicBezTo>
                  <a:pt x="58" y="19"/>
                  <a:pt x="58" y="19"/>
                  <a:pt x="58" y="19"/>
                </a:cubicBezTo>
                <a:cubicBezTo>
                  <a:pt x="56" y="13"/>
                  <a:pt x="54" y="8"/>
                  <a:pt x="50" y="4"/>
                </a:cubicBezTo>
                <a:cubicBezTo>
                  <a:pt x="57" y="6"/>
                  <a:pt x="62" y="9"/>
                  <a:pt x="67" y="13"/>
                </a:cubicBezTo>
                <a:cubicBezTo>
                  <a:pt x="68" y="15"/>
                  <a:pt x="70" y="17"/>
                  <a:pt x="71" y="19"/>
                </a:cubicBezTo>
                <a:close/>
                <a:moveTo>
                  <a:pt x="14" y="13"/>
                </a:moveTo>
                <a:cubicBezTo>
                  <a:pt x="18" y="9"/>
                  <a:pt x="23" y="6"/>
                  <a:pt x="29" y="4"/>
                </a:cubicBezTo>
                <a:cubicBezTo>
                  <a:pt x="26" y="9"/>
                  <a:pt x="24" y="14"/>
                  <a:pt x="22" y="19"/>
                </a:cubicBezTo>
                <a:cubicBezTo>
                  <a:pt x="9" y="19"/>
                  <a:pt x="9" y="19"/>
                  <a:pt x="9" y="19"/>
                </a:cubicBezTo>
                <a:cubicBezTo>
                  <a:pt x="11" y="17"/>
                  <a:pt x="12" y="15"/>
                  <a:pt x="14" y="13"/>
                </a:cubicBezTo>
                <a:close/>
                <a:moveTo>
                  <a:pt x="9" y="61"/>
                </a:moveTo>
                <a:cubicBezTo>
                  <a:pt x="22" y="61"/>
                  <a:pt x="22" y="61"/>
                  <a:pt x="22" y="61"/>
                </a:cubicBezTo>
                <a:cubicBezTo>
                  <a:pt x="24" y="66"/>
                  <a:pt x="26" y="71"/>
                  <a:pt x="29" y="75"/>
                </a:cubicBezTo>
                <a:cubicBezTo>
                  <a:pt x="23" y="74"/>
                  <a:pt x="18" y="70"/>
                  <a:pt x="14" y="66"/>
                </a:cubicBezTo>
                <a:cubicBezTo>
                  <a:pt x="12" y="65"/>
                  <a:pt x="11" y="63"/>
                  <a:pt x="9" y="61"/>
                </a:cubicBezTo>
                <a:close/>
                <a:moveTo>
                  <a:pt x="67" y="66"/>
                </a:moveTo>
                <a:cubicBezTo>
                  <a:pt x="62" y="71"/>
                  <a:pt x="57" y="74"/>
                  <a:pt x="50" y="76"/>
                </a:cubicBezTo>
                <a:cubicBezTo>
                  <a:pt x="54" y="71"/>
                  <a:pt x="56" y="66"/>
                  <a:pt x="58" y="61"/>
                </a:cubicBezTo>
                <a:cubicBezTo>
                  <a:pt x="71" y="61"/>
                  <a:pt x="71" y="61"/>
                  <a:pt x="71" y="61"/>
                </a:cubicBezTo>
                <a:cubicBezTo>
                  <a:pt x="70" y="63"/>
                  <a:pt x="68" y="65"/>
                  <a:pt x="67" y="6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/>
          <a:lstStyle/>
          <a:p>
            <a:pPr defTabSz="68534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3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Freeform 133">
            <a:extLst>
              <a:ext uri="{FF2B5EF4-FFF2-40B4-BE49-F238E27FC236}">
                <a16:creationId xmlns:a16="http://schemas.microsoft.com/office/drawing/2014/main" xmlns="" id="{DCF5FECD-2296-488B-B2A6-BADF57A4982A}"/>
              </a:ext>
            </a:extLst>
          </p:cNvPr>
          <p:cNvSpPr>
            <a:spLocks noEditPoints="1"/>
          </p:cNvSpPr>
          <p:nvPr/>
        </p:nvSpPr>
        <p:spPr bwMode="auto">
          <a:xfrm>
            <a:off x="6471647" y="1861220"/>
            <a:ext cx="459623" cy="459622"/>
          </a:xfrm>
          <a:custGeom>
            <a:avLst/>
            <a:gdLst>
              <a:gd name="T0" fmla="*/ 0 w 80"/>
              <a:gd name="T1" fmla="*/ 2147483646 h 80"/>
              <a:gd name="T2" fmla="*/ 2147483646 w 80"/>
              <a:gd name="T3" fmla="*/ 2147483646 h 80"/>
              <a:gd name="T4" fmla="*/ 2147483646 w 80"/>
              <a:gd name="T5" fmla="*/ 2147483646 h 80"/>
              <a:gd name="T6" fmla="*/ 2147483646 w 80"/>
              <a:gd name="T7" fmla="*/ 2147483646 h 80"/>
              <a:gd name="T8" fmla="*/ 2147483646 w 80"/>
              <a:gd name="T9" fmla="*/ 2147483646 h 80"/>
              <a:gd name="T10" fmla="*/ 1733058238 w 80"/>
              <a:gd name="T11" fmla="*/ 2147483646 h 80"/>
              <a:gd name="T12" fmla="*/ 770245925 w 80"/>
              <a:gd name="T13" fmla="*/ 2147483646 h 80"/>
              <a:gd name="T14" fmla="*/ 2147483646 w 80"/>
              <a:gd name="T15" fmla="*/ 1829331865 h 80"/>
              <a:gd name="T16" fmla="*/ 2147483646 w 80"/>
              <a:gd name="T17" fmla="*/ 288843939 h 80"/>
              <a:gd name="T18" fmla="*/ 2147483646 w 80"/>
              <a:gd name="T19" fmla="*/ 1829331865 h 80"/>
              <a:gd name="T20" fmla="*/ 2147483646 w 80"/>
              <a:gd name="T21" fmla="*/ 2147483646 h 80"/>
              <a:gd name="T22" fmla="*/ 2147483646 w 80"/>
              <a:gd name="T23" fmla="*/ 2118175804 h 80"/>
              <a:gd name="T24" fmla="*/ 2147483646 w 80"/>
              <a:gd name="T25" fmla="*/ 1829331865 h 80"/>
              <a:gd name="T26" fmla="*/ 2147483646 w 80"/>
              <a:gd name="T27" fmla="*/ 288843939 h 80"/>
              <a:gd name="T28" fmla="*/ 2147483646 w 80"/>
              <a:gd name="T29" fmla="*/ 1829331865 h 80"/>
              <a:gd name="T30" fmla="*/ 2147483646 w 80"/>
              <a:gd name="T31" fmla="*/ 2147483646 h 80"/>
              <a:gd name="T32" fmla="*/ 2147483646 w 80"/>
              <a:gd name="T33" fmla="*/ 2118175804 h 80"/>
              <a:gd name="T34" fmla="*/ 1733058238 w 80"/>
              <a:gd name="T35" fmla="*/ 2147483646 h 80"/>
              <a:gd name="T36" fmla="*/ 770245925 w 80"/>
              <a:gd name="T37" fmla="*/ 2118175804 h 80"/>
              <a:gd name="T38" fmla="*/ 1733058238 w 80"/>
              <a:gd name="T39" fmla="*/ 2147483646 h 80"/>
              <a:gd name="T40" fmla="*/ 2147483646 w 80"/>
              <a:gd name="T41" fmla="*/ 2147483646 h 80"/>
              <a:gd name="T42" fmla="*/ 2147483646 w 80"/>
              <a:gd name="T43" fmla="*/ 2147483646 h 80"/>
              <a:gd name="T44" fmla="*/ 2147483646 w 80"/>
              <a:gd name="T45" fmla="*/ 2147483646 h 80"/>
              <a:gd name="T46" fmla="*/ 2147483646 w 80"/>
              <a:gd name="T47" fmla="*/ 2147483646 h 80"/>
              <a:gd name="T48" fmla="*/ 2147483646 w 80"/>
              <a:gd name="T49" fmla="*/ 2147483646 h 80"/>
              <a:gd name="T50" fmla="*/ 2147483646 w 80"/>
              <a:gd name="T51" fmla="*/ 2147483646 h 80"/>
              <a:gd name="T52" fmla="*/ 2147483646 w 80"/>
              <a:gd name="T53" fmla="*/ 2147483646 h 80"/>
              <a:gd name="T54" fmla="*/ 2147483646 w 80"/>
              <a:gd name="T55" fmla="*/ 2147483646 h 80"/>
              <a:gd name="T56" fmla="*/ 2147483646 w 80"/>
              <a:gd name="T57" fmla="*/ 2147483646 h 80"/>
              <a:gd name="T58" fmla="*/ 2147483646 w 80"/>
              <a:gd name="T59" fmla="*/ 2147483646 h 80"/>
              <a:gd name="T60" fmla="*/ 2147483646 w 80"/>
              <a:gd name="T61" fmla="*/ 2147483646 h 80"/>
              <a:gd name="T62" fmla="*/ 2147483646 w 80"/>
              <a:gd name="T63" fmla="*/ 2118175804 h 80"/>
              <a:gd name="T64" fmla="*/ 2147483646 w 80"/>
              <a:gd name="T65" fmla="*/ 2147483646 h 80"/>
              <a:gd name="T66" fmla="*/ 2147483646 w 80"/>
              <a:gd name="T67" fmla="*/ 1829331865 h 80"/>
              <a:gd name="T68" fmla="*/ 2147483646 w 80"/>
              <a:gd name="T69" fmla="*/ 1251653799 h 80"/>
              <a:gd name="T70" fmla="*/ 1347935276 w 80"/>
              <a:gd name="T71" fmla="*/ 1251653799 h 80"/>
              <a:gd name="T72" fmla="*/ 2118191013 w 80"/>
              <a:gd name="T73" fmla="*/ 1829331865 h 80"/>
              <a:gd name="T74" fmla="*/ 1347935276 w 80"/>
              <a:gd name="T75" fmla="*/ 1251653799 h 80"/>
              <a:gd name="T76" fmla="*/ 2118191013 w 80"/>
              <a:gd name="T77" fmla="*/ 2147483646 h 80"/>
              <a:gd name="T78" fmla="*/ 1347935276 w 80"/>
              <a:gd name="T79" fmla="*/ 2147483646 h 80"/>
              <a:gd name="T80" fmla="*/ 2147483646 w 80"/>
              <a:gd name="T81" fmla="*/ 2147483646 h 80"/>
              <a:gd name="T82" fmla="*/ 2147483646 w 80"/>
              <a:gd name="T83" fmla="*/ 2147483646 h 80"/>
              <a:gd name="T84" fmla="*/ 2147483646 w 80"/>
              <a:gd name="T85" fmla="*/ 2147483646 h 80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80" h="80">
                <a:moveTo>
                  <a:pt x="40" y="0"/>
                </a:moveTo>
                <a:cubicBezTo>
                  <a:pt x="18" y="0"/>
                  <a:pt x="0" y="18"/>
                  <a:pt x="0" y="40"/>
                </a:cubicBezTo>
                <a:cubicBezTo>
                  <a:pt x="0" y="62"/>
                  <a:pt x="18" y="80"/>
                  <a:pt x="40" y="80"/>
                </a:cubicBezTo>
                <a:cubicBezTo>
                  <a:pt x="62" y="80"/>
                  <a:pt x="80" y="62"/>
                  <a:pt x="80" y="40"/>
                </a:cubicBezTo>
                <a:cubicBezTo>
                  <a:pt x="80" y="18"/>
                  <a:pt x="62" y="0"/>
                  <a:pt x="40" y="0"/>
                </a:cubicBezTo>
                <a:close/>
                <a:moveTo>
                  <a:pt x="33" y="76"/>
                </a:moveTo>
                <a:cubicBezTo>
                  <a:pt x="30" y="72"/>
                  <a:pt x="27" y="67"/>
                  <a:pt x="25" y="61"/>
                </a:cubicBezTo>
                <a:cubicBezTo>
                  <a:pt x="39" y="61"/>
                  <a:pt x="39" y="61"/>
                  <a:pt x="39" y="61"/>
                </a:cubicBezTo>
                <a:cubicBezTo>
                  <a:pt x="39" y="77"/>
                  <a:pt x="39" y="77"/>
                  <a:pt x="39" y="77"/>
                </a:cubicBezTo>
                <a:cubicBezTo>
                  <a:pt x="37" y="77"/>
                  <a:pt x="35" y="77"/>
                  <a:pt x="33" y="76"/>
                </a:cubicBezTo>
                <a:close/>
                <a:moveTo>
                  <a:pt x="3" y="41"/>
                </a:moveTo>
                <a:cubicBezTo>
                  <a:pt x="18" y="41"/>
                  <a:pt x="18" y="41"/>
                  <a:pt x="18" y="41"/>
                </a:cubicBezTo>
                <a:cubicBezTo>
                  <a:pt x="19" y="47"/>
                  <a:pt x="19" y="53"/>
                  <a:pt x="21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5" y="53"/>
                  <a:pt x="3" y="47"/>
                  <a:pt x="3" y="41"/>
                </a:cubicBezTo>
                <a:close/>
                <a:moveTo>
                  <a:pt x="42" y="19"/>
                </a:moveTo>
                <a:cubicBezTo>
                  <a:pt x="42" y="3"/>
                  <a:pt x="42" y="3"/>
                  <a:pt x="42" y="3"/>
                </a:cubicBezTo>
                <a:cubicBezTo>
                  <a:pt x="43" y="3"/>
                  <a:pt x="45" y="3"/>
                  <a:pt x="46" y="3"/>
                </a:cubicBezTo>
                <a:cubicBezTo>
                  <a:pt x="50" y="8"/>
                  <a:pt x="53" y="13"/>
                  <a:pt x="55" y="19"/>
                </a:cubicBezTo>
                <a:lnTo>
                  <a:pt x="42" y="19"/>
                </a:lnTo>
                <a:close/>
                <a:moveTo>
                  <a:pt x="56" y="22"/>
                </a:moveTo>
                <a:cubicBezTo>
                  <a:pt x="58" y="27"/>
                  <a:pt x="58" y="33"/>
                  <a:pt x="59" y="38"/>
                </a:cubicBezTo>
                <a:cubicBezTo>
                  <a:pt x="42" y="38"/>
                  <a:pt x="42" y="38"/>
                  <a:pt x="42" y="38"/>
                </a:cubicBezTo>
                <a:cubicBezTo>
                  <a:pt x="42" y="22"/>
                  <a:pt x="42" y="22"/>
                  <a:pt x="42" y="22"/>
                </a:cubicBezTo>
                <a:lnTo>
                  <a:pt x="56" y="22"/>
                </a:lnTo>
                <a:close/>
                <a:moveTo>
                  <a:pt x="39" y="19"/>
                </a:moveTo>
                <a:cubicBezTo>
                  <a:pt x="25" y="19"/>
                  <a:pt x="25" y="19"/>
                  <a:pt x="25" y="19"/>
                </a:cubicBezTo>
                <a:cubicBezTo>
                  <a:pt x="27" y="13"/>
                  <a:pt x="30" y="8"/>
                  <a:pt x="33" y="3"/>
                </a:cubicBezTo>
                <a:cubicBezTo>
                  <a:pt x="35" y="3"/>
                  <a:pt x="37" y="3"/>
                  <a:pt x="39" y="3"/>
                </a:cubicBezTo>
                <a:lnTo>
                  <a:pt x="39" y="19"/>
                </a:lnTo>
                <a:close/>
                <a:moveTo>
                  <a:pt x="39" y="22"/>
                </a:moveTo>
                <a:cubicBezTo>
                  <a:pt x="39" y="38"/>
                  <a:pt x="39" y="38"/>
                  <a:pt x="39" y="38"/>
                </a:cubicBezTo>
                <a:cubicBezTo>
                  <a:pt x="21" y="38"/>
                  <a:pt x="21" y="38"/>
                  <a:pt x="21" y="38"/>
                </a:cubicBezTo>
                <a:cubicBezTo>
                  <a:pt x="21" y="33"/>
                  <a:pt x="22" y="27"/>
                  <a:pt x="24" y="22"/>
                </a:cubicBezTo>
                <a:lnTo>
                  <a:pt x="39" y="22"/>
                </a:lnTo>
                <a:close/>
                <a:moveTo>
                  <a:pt x="18" y="38"/>
                </a:moveTo>
                <a:cubicBezTo>
                  <a:pt x="3" y="38"/>
                  <a:pt x="3" y="38"/>
                  <a:pt x="3" y="38"/>
                </a:cubicBezTo>
                <a:cubicBezTo>
                  <a:pt x="3" y="32"/>
                  <a:pt x="5" y="27"/>
                  <a:pt x="8" y="22"/>
                </a:cubicBezTo>
                <a:cubicBezTo>
                  <a:pt x="21" y="22"/>
                  <a:pt x="21" y="22"/>
                  <a:pt x="21" y="22"/>
                </a:cubicBezTo>
                <a:cubicBezTo>
                  <a:pt x="19" y="27"/>
                  <a:pt x="19" y="33"/>
                  <a:pt x="18" y="38"/>
                </a:cubicBezTo>
                <a:close/>
                <a:moveTo>
                  <a:pt x="21" y="41"/>
                </a:moveTo>
                <a:cubicBezTo>
                  <a:pt x="39" y="41"/>
                  <a:pt x="39" y="41"/>
                  <a:pt x="39" y="41"/>
                </a:cubicBezTo>
                <a:cubicBezTo>
                  <a:pt x="39" y="58"/>
                  <a:pt x="39" y="58"/>
                  <a:pt x="39" y="58"/>
                </a:cubicBezTo>
                <a:cubicBezTo>
                  <a:pt x="24" y="58"/>
                  <a:pt x="24" y="58"/>
                  <a:pt x="24" y="58"/>
                </a:cubicBezTo>
                <a:cubicBezTo>
                  <a:pt x="22" y="53"/>
                  <a:pt x="21" y="47"/>
                  <a:pt x="21" y="41"/>
                </a:cubicBezTo>
                <a:close/>
                <a:moveTo>
                  <a:pt x="42" y="61"/>
                </a:moveTo>
                <a:cubicBezTo>
                  <a:pt x="55" y="61"/>
                  <a:pt x="55" y="61"/>
                  <a:pt x="55" y="61"/>
                </a:cubicBezTo>
                <a:cubicBezTo>
                  <a:pt x="53" y="67"/>
                  <a:pt x="50" y="72"/>
                  <a:pt x="46" y="77"/>
                </a:cubicBezTo>
                <a:cubicBezTo>
                  <a:pt x="45" y="77"/>
                  <a:pt x="43" y="77"/>
                  <a:pt x="42" y="77"/>
                </a:cubicBezTo>
                <a:lnTo>
                  <a:pt x="42" y="61"/>
                </a:lnTo>
                <a:close/>
                <a:moveTo>
                  <a:pt x="42" y="58"/>
                </a:moveTo>
                <a:cubicBezTo>
                  <a:pt x="42" y="41"/>
                  <a:pt x="42" y="41"/>
                  <a:pt x="42" y="41"/>
                </a:cubicBezTo>
                <a:cubicBezTo>
                  <a:pt x="59" y="41"/>
                  <a:pt x="59" y="41"/>
                  <a:pt x="59" y="41"/>
                </a:cubicBezTo>
                <a:cubicBezTo>
                  <a:pt x="58" y="47"/>
                  <a:pt x="58" y="53"/>
                  <a:pt x="56" y="58"/>
                </a:cubicBezTo>
                <a:lnTo>
                  <a:pt x="42" y="58"/>
                </a:lnTo>
                <a:close/>
                <a:moveTo>
                  <a:pt x="61" y="41"/>
                </a:moveTo>
                <a:cubicBezTo>
                  <a:pt x="78" y="41"/>
                  <a:pt x="78" y="41"/>
                  <a:pt x="78" y="41"/>
                </a:cubicBezTo>
                <a:cubicBezTo>
                  <a:pt x="77" y="47"/>
                  <a:pt x="76" y="53"/>
                  <a:pt x="73" y="58"/>
                </a:cubicBezTo>
                <a:cubicBezTo>
                  <a:pt x="73" y="58"/>
                  <a:pt x="73" y="58"/>
                  <a:pt x="73" y="58"/>
                </a:cubicBezTo>
                <a:cubicBezTo>
                  <a:pt x="59" y="58"/>
                  <a:pt x="59" y="58"/>
                  <a:pt x="59" y="58"/>
                </a:cubicBezTo>
                <a:cubicBezTo>
                  <a:pt x="60" y="53"/>
                  <a:pt x="61" y="47"/>
                  <a:pt x="61" y="41"/>
                </a:cubicBezTo>
                <a:close/>
                <a:moveTo>
                  <a:pt x="61" y="38"/>
                </a:moveTo>
                <a:cubicBezTo>
                  <a:pt x="61" y="33"/>
                  <a:pt x="60" y="27"/>
                  <a:pt x="59" y="22"/>
                </a:cubicBezTo>
                <a:cubicBezTo>
                  <a:pt x="73" y="22"/>
                  <a:pt x="73" y="22"/>
                  <a:pt x="73" y="22"/>
                </a:cubicBezTo>
                <a:cubicBezTo>
                  <a:pt x="76" y="27"/>
                  <a:pt x="77" y="32"/>
                  <a:pt x="78" y="38"/>
                </a:cubicBezTo>
                <a:lnTo>
                  <a:pt x="61" y="38"/>
                </a:lnTo>
                <a:close/>
                <a:moveTo>
                  <a:pt x="71" y="19"/>
                </a:moveTo>
                <a:cubicBezTo>
                  <a:pt x="58" y="19"/>
                  <a:pt x="58" y="19"/>
                  <a:pt x="58" y="19"/>
                </a:cubicBezTo>
                <a:cubicBezTo>
                  <a:pt x="56" y="13"/>
                  <a:pt x="54" y="8"/>
                  <a:pt x="50" y="4"/>
                </a:cubicBezTo>
                <a:cubicBezTo>
                  <a:pt x="57" y="6"/>
                  <a:pt x="62" y="9"/>
                  <a:pt x="67" y="13"/>
                </a:cubicBezTo>
                <a:cubicBezTo>
                  <a:pt x="68" y="15"/>
                  <a:pt x="70" y="17"/>
                  <a:pt x="71" y="19"/>
                </a:cubicBezTo>
                <a:close/>
                <a:moveTo>
                  <a:pt x="14" y="13"/>
                </a:moveTo>
                <a:cubicBezTo>
                  <a:pt x="18" y="9"/>
                  <a:pt x="23" y="6"/>
                  <a:pt x="29" y="4"/>
                </a:cubicBezTo>
                <a:cubicBezTo>
                  <a:pt x="26" y="9"/>
                  <a:pt x="24" y="14"/>
                  <a:pt x="22" y="19"/>
                </a:cubicBezTo>
                <a:cubicBezTo>
                  <a:pt x="9" y="19"/>
                  <a:pt x="9" y="19"/>
                  <a:pt x="9" y="19"/>
                </a:cubicBezTo>
                <a:cubicBezTo>
                  <a:pt x="11" y="17"/>
                  <a:pt x="12" y="15"/>
                  <a:pt x="14" y="13"/>
                </a:cubicBezTo>
                <a:close/>
                <a:moveTo>
                  <a:pt x="9" y="61"/>
                </a:moveTo>
                <a:cubicBezTo>
                  <a:pt x="22" y="61"/>
                  <a:pt x="22" y="61"/>
                  <a:pt x="22" y="61"/>
                </a:cubicBezTo>
                <a:cubicBezTo>
                  <a:pt x="24" y="66"/>
                  <a:pt x="26" y="71"/>
                  <a:pt x="29" y="75"/>
                </a:cubicBezTo>
                <a:cubicBezTo>
                  <a:pt x="23" y="74"/>
                  <a:pt x="18" y="70"/>
                  <a:pt x="14" y="66"/>
                </a:cubicBezTo>
                <a:cubicBezTo>
                  <a:pt x="12" y="65"/>
                  <a:pt x="11" y="63"/>
                  <a:pt x="9" y="61"/>
                </a:cubicBezTo>
                <a:close/>
                <a:moveTo>
                  <a:pt x="67" y="66"/>
                </a:moveTo>
                <a:cubicBezTo>
                  <a:pt x="62" y="71"/>
                  <a:pt x="57" y="74"/>
                  <a:pt x="50" y="76"/>
                </a:cubicBezTo>
                <a:cubicBezTo>
                  <a:pt x="54" y="71"/>
                  <a:pt x="56" y="66"/>
                  <a:pt x="58" y="61"/>
                </a:cubicBezTo>
                <a:cubicBezTo>
                  <a:pt x="71" y="61"/>
                  <a:pt x="71" y="61"/>
                  <a:pt x="71" y="61"/>
                </a:cubicBezTo>
                <a:cubicBezTo>
                  <a:pt x="70" y="63"/>
                  <a:pt x="68" y="65"/>
                  <a:pt x="67" y="6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/>
          <a:lstStyle/>
          <a:p>
            <a:pPr defTabSz="68534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3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28894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">
        <p14:prism isInverted="1"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21" grpId="0" animBg="1"/>
      <p:bldP spid="22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C5EBDB77-2A6B-40ED-B452-6F5A55E00F2A}"/>
              </a:ext>
            </a:extLst>
          </p:cNvPr>
          <p:cNvSpPr/>
          <p:nvPr/>
        </p:nvSpPr>
        <p:spPr>
          <a:xfrm>
            <a:off x="4339651" y="94244"/>
            <a:ext cx="133241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Domestic situation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5E436AD3-AB49-4C17-B2DE-49C169692229}"/>
              </a:ext>
            </a:extLst>
          </p:cNvPr>
          <p:cNvSpPr/>
          <p:nvPr/>
        </p:nvSpPr>
        <p:spPr>
          <a:xfrm>
            <a:off x="3678226" y="94244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  <a:cs typeface="宋体" charset="-122"/>
              </a:rPr>
              <a:t>国内形势</a:t>
            </a:r>
            <a:endParaRPr lang="zh-CN" altLang="en-US" sz="1200" dirty="0"/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xmlns="" id="{62C31695-FD3D-473B-8AD6-165DDBE3E073}"/>
              </a:ext>
            </a:extLst>
          </p:cNvPr>
          <p:cNvCxnSpPr/>
          <p:nvPr/>
        </p:nvCxnSpPr>
        <p:spPr>
          <a:xfrm>
            <a:off x="335666" y="340465"/>
            <a:ext cx="8599990" cy="0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394EC12B-6967-46A9-B9DB-FA4B9DA83F5C}"/>
              </a:ext>
            </a:extLst>
          </p:cNvPr>
          <p:cNvGrpSpPr/>
          <p:nvPr/>
        </p:nvGrpSpPr>
        <p:grpSpPr>
          <a:xfrm>
            <a:off x="1627464" y="1331578"/>
            <a:ext cx="819744" cy="2489881"/>
            <a:chOff x="826443" y="2047950"/>
            <a:chExt cx="1092992" cy="3319841"/>
          </a:xfrm>
        </p:grpSpPr>
        <p:sp>
          <p:nvSpPr>
            <p:cNvPr id="6" name="Rounded Rectangle 1">
              <a:extLst>
                <a:ext uri="{FF2B5EF4-FFF2-40B4-BE49-F238E27FC236}">
                  <a16:creationId xmlns:a16="http://schemas.microsoft.com/office/drawing/2014/main" xmlns="" id="{77E6A9F3-2EB1-4C56-99EC-20DDA96F0362}"/>
                </a:ext>
              </a:extLst>
            </p:cNvPr>
            <p:cNvSpPr/>
            <p:nvPr/>
          </p:nvSpPr>
          <p:spPr>
            <a:xfrm>
              <a:off x="826443" y="5152236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rgbClr val="2F528F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ounded Rectangle 59">
              <a:extLst>
                <a:ext uri="{FF2B5EF4-FFF2-40B4-BE49-F238E27FC236}">
                  <a16:creationId xmlns:a16="http://schemas.microsoft.com/office/drawing/2014/main" xmlns="" id="{258E06B0-BC1F-4855-9CDC-C7DD0063D026}"/>
                </a:ext>
              </a:extLst>
            </p:cNvPr>
            <p:cNvSpPr/>
            <p:nvPr/>
          </p:nvSpPr>
          <p:spPr>
            <a:xfrm>
              <a:off x="826443" y="4852844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rgbClr val="2F528F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Rounded Rectangle 60">
              <a:extLst>
                <a:ext uri="{FF2B5EF4-FFF2-40B4-BE49-F238E27FC236}">
                  <a16:creationId xmlns:a16="http://schemas.microsoft.com/office/drawing/2014/main" xmlns="" id="{16D3A426-2FA0-4D0A-8ACA-E8D105C3977C}"/>
                </a:ext>
              </a:extLst>
            </p:cNvPr>
            <p:cNvSpPr/>
            <p:nvPr/>
          </p:nvSpPr>
          <p:spPr>
            <a:xfrm>
              <a:off x="826443" y="4560684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rgbClr val="2F528F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ounded Rectangle 61">
              <a:extLst>
                <a:ext uri="{FF2B5EF4-FFF2-40B4-BE49-F238E27FC236}">
                  <a16:creationId xmlns:a16="http://schemas.microsoft.com/office/drawing/2014/main" xmlns="" id="{4A226EF7-928A-4AD6-BD22-09077B007B79}"/>
                </a:ext>
              </a:extLst>
            </p:cNvPr>
            <p:cNvSpPr/>
            <p:nvPr/>
          </p:nvSpPr>
          <p:spPr>
            <a:xfrm>
              <a:off x="826443" y="4261293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rgbClr val="2F528F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62">
              <a:extLst>
                <a:ext uri="{FF2B5EF4-FFF2-40B4-BE49-F238E27FC236}">
                  <a16:creationId xmlns:a16="http://schemas.microsoft.com/office/drawing/2014/main" xmlns="" id="{BB613555-9981-4894-816E-7FEB15CC7828}"/>
                </a:ext>
              </a:extLst>
            </p:cNvPr>
            <p:cNvSpPr/>
            <p:nvPr/>
          </p:nvSpPr>
          <p:spPr>
            <a:xfrm>
              <a:off x="826443" y="3961392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ounded Rectangle 78">
              <a:extLst>
                <a:ext uri="{FF2B5EF4-FFF2-40B4-BE49-F238E27FC236}">
                  <a16:creationId xmlns:a16="http://schemas.microsoft.com/office/drawing/2014/main" xmlns="" id="{D112FC23-A08E-48B1-95B6-E35659C1E2DA}"/>
                </a:ext>
              </a:extLst>
            </p:cNvPr>
            <p:cNvSpPr/>
            <p:nvPr/>
          </p:nvSpPr>
          <p:spPr>
            <a:xfrm>
              <a:off x="826443" y="3662001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ounded Rectangle 79">
              <a:extLst>
                <a:ext uri="{FF2B5EF4-FFF2-40B4-BE49-F238E27FC236}">
                  <a16:creationId xmlns:a16="http://schemas.microsoft.com/office/drawing/2014/main" xmlns="" id="{618D87EE-6C47-4DE1-A891-744F60F39AD6}"/>
                </a:ext>
              </a:extLst>
            </p:cNvPr>
            <p:cNvSpPr/>
            <p:nvPr/>
          </p:nvSpPr>
          <p:spPr>
            <a:xfrm>
              <a:off x="826443" y="3369841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ounded Rectangle 80">
              <a:extLst>
                <a:ext uri="{FF2B5EF4-FFF2-40B4-BE49-F238E27FC236}">
                  <a16:creationId xmlns:a16="http://schemas.microsoft.com/office/drawing/2014/main" xmlns="" id="{4B6D2140-23DC-4FB4-9E44-CA44037683E3}"/>
                </a:ext>
              </a:extLst>
            </p:cNvPr>
            <p:cNvSpPr/>
            <p:nvPr/>
          </p:nvSpPr>
          <p:spPr>
            <a:xfrm>
              <a:off x="826443" y="3070450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ounded Rectangle 97">
              <a:extLst>
                <a:ext uri="{FF2B5EF4-FFF2-40B4-BE49-F238E27FC236}">
                  <a16:creationId xmlns:a16="http://schemas.microsoft.com/office/drawing/2014/main" xmlns="" id="{A1A88BE8-12B6-4BFA-A7C1-EEEA7D670FE7}"/>
                </a:ext>
              </a:extLst>
            </p:cNvPr>
            <p:cNvSpPr/>
            <p:nvPr/>
          </p:nvSpPr>
          <p:spPr>
            <a:xfrm>
              <a:off x="826443" y="2767968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01">
              <a:extLst>
                <a:ext uri="{FF2B5EF4-FFF2-40B4-BE49-F238E27FC236}">
                  <a16:creationId xmlns:a16="http://schemas.microsoft.com/office/drawing/2014/main" xmlns="" id="{A3B975A5-A5AF-4F67-A542-764DF0B900D7}"/>
                </a:ext>
              </a:extLst>
            </p:cNvPr>
            <p:cNvSpPr/>
            <p:nvPr/>
          </p:nvSpPr>
          <p:spPr>
            <a:xfrm>
              <a:off x="880595" y="2047950"/>
              <a:ext cx="988539" cy="215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ounded Rectangle 102">
              <a:extLst>
                <a:ext uri="{FF2B5EF4-FFF2-40B4-BE49-F238E27FC236}">
                  <a16:creationId xmlns:a16="http://schemas.microsoft.com/office/drawing/2014/main" xmlns="" id="{8B26FF8F-81C9-4F38-8F59-178396BB38C0}"/>
                </a:ext>
              </a:extLst>
            </p:cNvPr>
            <p:cNvSpPr/>
            <p:nvPr/>
          </p:nvSpPr>
          <p:spPr>
            <a:xfrm>
              <a:off x="826443" y="2471264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013572EC-0633-4D1D-92B2-FD4D76D451A0}"/>
              </a:ext>
            </a:extLst>
          </p:cNvPr>
          <p:cNvGrpSpPr/>
          <p:nvPr/>
        </p:nvGrpSpPr>
        <p:grpSpPr>
          <a:xfrm>
            <a:off x="3316333" y="1331578"/>
            <a:ext cx="819744" cy="2489881"/>
            <a:chOff x="2354912" y="2047950"/>
            <a:chExt cx="1092992" cy="3319841"/>
          </a:xfrm>
        </p:grpSpPr>
        <p:sp>
          <p:nvSpPr>
            <p:cNvPr id="18" name="Rounded Rectangle 81">
              <a:extLst>
                <a:ext uri="{FF2B5EF4-FFF2-40B4-BE49-F238E27FC236}">
                  <a16:creationId xmlns:a16="http://schemas.microsoft.com/office/drawing/2014/main" xmlns="" id="{D23C9699-7CCA-4548-81E1-07D39412C211}"/>
                </a:ext>
              </a:extLst>
            </p:cNvPr>
            <p:cNvSpPr/>
            <p:nvPr/>
          </p:nvSpPr>
          <p:spPr>
            <a:xfrm>
              <a:off x="2354912" y="5152236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82">
              <a:extLst>
                <a:ext uri="{FF2B5EF4-FFF2-40B4-BE49-F238E27FC236}">
                  <a16:creationId xmlns:a16="http://schemas.microsoft.com/office/drawing/2014/main" xmlns="" id="{FD8FAA4C-08EB-4D72-AF6C-80A2672A10B1}"/>
                </a:ext>
              </a:extLst>
            </p:cNvPr>
            <p:cNvSpPr/>
            <p:nvPr/>
          </p:nvSpPr>
          <p:spPr>
            <a:xfrm>
              <a:off x="2354912" y="4852844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83">
              <a:extLst>
                <a:ext uri="{FF2B5EF4-FFF2-40B4-BE49-F238E27FC236}">
                  <a16:creationId xmlns:a16="http://schemas.microsoft.com/office/drawing/2014/main" xmlns="" id="{932E82EE-8259-4D88-B26D-4B376A2A29E3}"/>
                </a:ext>
              </a:extLst>
            </p:cNvPr>
            <p:cNvSpPr/>
            <p:nvPr/>
          </p:nvSpPr>
          <p:spPr>
            <a:xfrm>
              <a:off x="2354912" y="4560684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84">
              <a:extLst>
                <a:ext uri="{FF2B5EF4-FFF2-40B4-BE49-F238E27FC236}">
                  <a16:creationId xmlns:a16="http://schemas.microsoft.com/office/drawing/2014/main" xmlns="" id="{51987A92-B515-4049-B777-301596B87350}"/>
                </a:ext>
              </a:extLst>
            </p:cNvPr>
            <p:cNvSpPr/>
            <p:nvPr/>
          </p:nvSpPr>
          <p:spPr>
            <a:xfrm>
              <a:off x="2354912" y="4261293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ounded Rectangle 85">
              <a:extLst>
                <a:ext uri="{FF2B5EF4-FFF2-40B4-BE49-F238E27FC236}">
                  <a16:creationId xmlns:a16="http://schemas.microsoft.com/office/drawing/2014/main" xmlns="" id="{CAC9F571-A6FF-4F89-9293-5896F355A160}"/>
                </a:ext>
              </a:extLst>
            </p:cNvPr>
            <p:cNvSpPr/>
            <p:nvPr/>
          </p:nvSpPr>
          <p:spPr>
            <a:xfrm>
              <a:off x="2354912" y="3961392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86">
              <a:extLst>
                <a:ext uri="{FF2B5EF4-FFF2-40B4-BE49-F238E27FC236}">
                  <a16:creationId xmlns:a16="http://schemas.microsoft.com/office/drawing/2014/main" xmlns="" id="{6E5545B3-D0E9-4C17-9647-0872F5B954C3}"/>
                </a:ext>
              </a:extLst>
            </p:cNvPr>
            <p:cNvSpPr/>
            <p:nvPr/>
          </p:nvSpPr>
          <p:spPr>
            <a:xfrm>
              <a:off x="2354912" y="3662001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ounded Rectangle 87">
              <a:extLst>
                <a:ext uri="{FF2B5EF4-FFF2-40B4-BE49-F238E27FC236}">
                  <a16:creationId xmlns:a16="http://schemas.microsoft.com/office/drawing/2014/main" xmlns="" id="{0AF05744-9B05-4AC8-BF4A-DE49E9F9D0BA}"/>
                </a:ext>
              </a:extLst>
            </p:cNvPr>
            <p:cNvSpPr/>
            <p:nvPr/>
          </p:nvSpPr>
          <p:spPr>
            <a:xfrm>
              <a:off x="2354912" y="3369841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ounded Rectangle 88">
              <a:extLst>
                <a:ext uri="{FF2B5EF4-FFF2-40B4-BE49-F238E27FC236}">
                  <a16:creationId xmlns:a16="http://schemas.microsoft.com/office/drawing/2014/main" xmlns="" id="{9D382BE3-9D36-40B5-9959-060DF96F68AC}"/>
                </a:ext>
              </a:extLst>
            </p:cNvPr>
            <p:cNvSpPr/>
            <p:nvPr/>
          </p:nvSpPr>
          <p:spPr>
            <a:xfrm>
              <a:off x="2354912" y="3070450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ounded Rectangle 98">
              <a:extLst>
                <a:ext uri="{FF2B5EF4-FFF2-40B4-BE49-F238E27FC236}">
                  <a16:creationId xmlns:a16="http://schemas.microsoft.com/office/drawing/2014/main" xmlns="" id="{63FAA4FB-F16C-458F-A41B-F97D5B0A863A}"/>
                </a:ext>
              </a:extLst>
            </p:cNvPr>
            <p:cNvSpPr/>
            <p:nvPr/>
          </p:nvSpPr>
          <p:spPr>
            <a:xfrm>
              <a:off x="2354912" y="2767968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100">
              <a:extLst>
                <a:ext uri="{FF2B5EF4-FFF2-40B4-BE49-F238E27FC236}">
                  <a16:creationId xmlns:a16="http://schemas.microsoft.com/office/drawing/2014/main" xmlns="" id="{390B5EE5-D587-4CC8-8D51-E3A22A9BF4EF}"/>
                </a:ext>
              </a:extLst>
            </p:cNvPr>
            <p:cNvSpPr/>
            <p:nvPr/>
          </p:nvSpPr>
          <p:spPr>
            <a:xfrm>
              <a:off x="2404627" y="2047950"/>
              <a:ext cx="988539" cy="215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ounded Rectangle 103">
              <a:extLst>
                <a:ext uri="{FF2B5EF4-FFF2-40B4-BE49-F238E27FC236}">
                  <a16:creationId xmlns:a16="http://schemas.microsoft.com/office/drawing/2014/main" xmlns="" id="{69322535-B08D-4836-9999-E3AC9AE8AEF2}"/>
                </a:ext>
              </a:extLst>
            </p:cNvPr>
            <p:cNvSpPr/>
            <p:nvPr/>
          </p:nvSpPr>
          <p:spPr>
            <a:xfrm>
              <a:off x="2354912" y="2471264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69DA5350-DB1A-4984-9567-7E2AF35A71BE}"/>
              </a:ext>
            </a:extLst>
          </p:cNvPr>
          <p:cNvGrpSpPr/>
          <p:nvPr/>
        </p:nvGrpSpPr>
        <p:grpSpPr>
          <a:xfrm>
            <a:off x="5041258" y="1320418"/>
            <a:ext cx="819744" cy="2489881"/>
            <a:chOff x="3930652" y="2047950"/>
            <a:chExt cx="1092992" cy="3319841"/>
          </a:xfrm>
        </p:grpSpPr>
        <p:sp>
          <p:nvSpPr>
            <p:cNvPr id="30" name="Rounded Rectangle 89">
              <a:extLst>
                <a:ext uri="{FF2B5EF4-FFF2-40B4-BE49-F238E27FC236}">
                  <a16:creationId xmlns:a16="http://schemas.microsoft.com/office/drawing/2014/main" xmlns="" id="{BE47A945-2C4A-4277-BEE3-B71E1012B0BA}"/>
                </a:ext>
              </a:extLst>
            </p:cNvPr>
            <p:cNvSpPr/>
            <p:nvPr/>
          </p:nvSpPr>
          <p:spPr>
            <a:xfrm>
              <a:off x="3930652" y="5152236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rgbClr val="3C6C9A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ounded Rectangle 90">
              <a:extLst>
                <a:ext uri="{FF2B5EF4-FFF2-40B4-BE49-F238E27FC236}">
                  <a16:creationId xmlns:a16="http://schemas.microsoft.com/office/drawing/2014/main" xmlns="" id="{B3C9C4A1-69DE-4A6F-A94B-D03E8C5025BB}"/>
                </a:ext>
              </a:extLst>
            </p:cNvPr>
            <p:cNvSpPr/>
            <p:nvPr/>
          </p:nvSpPr>
          <p:spPr>
            <a:xfrm>
              <a:off x="3930652" y="4852844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rgbClr val="3C6C9A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ounded Rectangle 91">
              <a:extLst>
                <a:ext uri="{FF2B5EF4-FFF2-40B4-BE49-F238E27FC236}">
                  <a16:creationId xmlns:a16="http://schemas.microsoft.com/office/drawing/2014/main" xmlns="" id="{97A14FB9-08AF-4B8E-9B40-451DF985889D}"/>
                </a:ext>
              </a:extLst>
            </p:cNvPr>
            <p:cNvSpPr/>
            <p:nvPr/>
          </p:nvSpPr>
          <p:spPr>
            <a:xfrm>
              <a:off x="3930652" y="4560684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rgbClr val="3C6C9A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ounded Rectangle 92">
              <a:extLst>
                <a:ext uri="{FF2B5EF4-FFF2-40B4-BE49-F238E27FC236}">
                  <a16:creationId xmlns:a16="http://schemas.microsoft.com/office/drawing/2014/main" xmlns="" id="{25A873F5-94A6-4C85-A453-A8AA1CD390F5}"/>
                </a:ext>
              </a:extLst>
            </p:cNvPr>
            <p:cNvSpPr/>
            <p:nvPr/>
          </p:nvSpPr>
          <p:spPr>
            <a:xfrm>
              <a:off x="3930652" y="4261293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rgbClr val="3C6C9A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ounded Rectangle 93">
              <a:extLst>
                <a:ext uri="{FF2B5EF4-FFF2-40B4-BE49-F238E27FC236}">
                  <a16:creationId xmlns:a16="http://schemas.microsoft.com/office/drawing/2014/main" xmlns="" id="{A10CC0FD-F1BF-4E17-A6AA-2F4C1E5F0508}"/>
                </a:ext>
              </a:extLst>
            </p:cNvPr>
            <p:cNvSpPr/>
            <p:nvPr/>
          </p:nvSpPr>
          <p:spPr>
            <a:xfrm>
              <a:off x="3930652" y="3961392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rgbClr val="3C6C9A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ounded Rectangle 94">
              <a:extLst>
                <a:ext uri="{FF2B5EF4-FFF2-40B4-BE49-F238E27FC236}">
                  <a16:creationId xmlns:a16="http://schemas.microsoft.com/office/drawing/2014/main" xmlns="" id="{013442DE-0C0B-41DF-90D7-813A46BAB9ED}"/>
                </a:ext>
              </a:extLst>
            </p:cNvPr>
            <p:cNvSpPr/>
            <p:nvPr/>
          </p:nvSpPr>
          <p:spPr>
            <a:xfrm>
              <a:off x="3930652" y="3662001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rgbClr val="3C6C9A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Rounded Rectangle 95">
              <a:extLst>
                <a:ext uri="{FF2B5EF4-FFF2-40B4-BE49-F238E27FC236}">
                  <a16:creationId xmlns:a16="http://schemas.microsoft.com/office/drawing/2014/main" xmlns="" id="{E605E7D3-2C64-4E12-BC8F-45EB096A1EB2}"/>
                </a:ext>
              </a:extLst>
            </p:cNvPr>
            <p:cNvSpPr/>
            <p:nvPr/>
          </p:nvSpPr>
          <p:spPr>
            <a:xfrm>
              <a:off x="3930652" y="3369841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Rounded Rectangle 96">
              <a:extLst>
                <a:ext uri="{FF2B5EF4-FFF2-40B4-BE49-F238E27FC236}">
                  <a16:creationId xmlns:a16="http://schemas.microsoft.com/office/drawing/2014/main" xmlns="" id="{9855A778-2D95-43E0-9730-9677C612912D}"/>
                </a:ext>
              </a:extLst>
            </p:cNvPr>
            <p:cNvSpPr/>
            <p:nvPr/>
          </p:nvSpPr>
          <p:spPr>
            <a:xfrm>
              <a:off x="3930652" y="3070450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2">
              <a:extLst>
                <a:ext uri="{FF2B5EF4-FFF2-40B4-BE49-F238E27FC236}">
                  <a16:creationId xmlns:a16="http://schemas.microsoft.com/office/drawing/2014/main" xmlns="" id="{1458FA14-B820-4B45-A121-49A22C03BB5B}"/>
                </a:ext>
              </a:extLst>
            </p:cNvPr>
            <p:cNvSpPr/>
            <p:nvPr/>
          </p:nvSpPr>
          <p:spPr>
            <a:xfrm>
              <a:off x="3974839" y="2047950"/>
              <a:ext cx="988539" cy="215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Rounded Rectangle 99">
              <a:extLst>
                <a:ext uri="{FF2B5EF4-FFF2-40B4-BE49-F238E27FC236}">
                  <a16:creationId xmlns:a16="http://schemas.microsoft.com/office/drawing/2014/main" xmlns="" id="{3461AE91-DB32-43F8-B4D1-77D583C2B804}"/>
                </a:ext>
              </a:extLst>
            </p:cNvPr>
            <p:cNvSpPr/>
            <p:nvPr/>
          </p:nvSpPr>
          <p:spPr>
            <a:xfrm>
              <a:off x="3930652" y="2767968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ounded Rectangle 104">
              <a:extLst>
                <a:ext uri="{FF2B5EF4-FFF2-40B4-BE49-F238E27FC236}">
                  <a16:creationId xmlns:a16="http://schemas.microsoft.com/office/drawing/2014/main" xmlns="" id="{76BEE1F4-B7EC-4E79-B875-B801192E6CF4}"/>
                </a:ext>
              </a:extLst>
            </p:cNvPr>
            <p:cNvSpPr/>
            <p:nvPr/>
          </p:nvSpPr>
          <p:spPr>
            <a:xfrm>
              <a:off x="3930652" y="2471264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9" name="组合 68">
            <a:extLst>
              <a:ext uri="{FF2B5EF4-FFF2-40B4-BE49-F238E27FC236}">
                <a16:creationId xmlns:a16="http://schemas.microsoft.com/office/drawing/2014/main" xmlns="" id="{98948129-E857-4A80-99F2-111E7E04E911}"/>
              </a:ext>
            </a:extLst>
          </p:cNvPr>
          <p:cNvGrpSpPr/>
          <p:nvPr/>
        </p:nvGrpSpPr>
        <p:grpSpPr>
          <a:xfrm>
            <a:off x="6714966" y="1331578"/>
            <a:ext cx="819744" cy="2489881"/>
            <a:chOff x="5567596" y="2022457"/>
            <a:chExt cx="1092992" cy="3319841"/>
          </a:xfrm>
        </p:grpSpPr>
        <p:sp>
          <p:nvSpPr>
            <p:cNvPr id="70" name="Rounded Rectangle 89">
              <a:extLst>
                <a:ext uri="{FF2B5EF4-FFF2-40B4-BE49-F238E27FC236}">
                  <a16:creationId xmlns:a16="http://schemas.microsoft.com/office/drawing/2014/main" xmlns="" id="{2D2C0FF0-ABC0-4D93-9A30-76E3C6447314}"/>
                </a:ext>
              </a:extLst>
            </p:cNvPr>
            <p:cNvSpPr/>
            <p:nvPr/>
          </p:nvSpPr>
          <p:spPr>
            <a:xfrm>
              <a:off x="5567596" y="5126743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1" name="Rounded Rectangle 90">
              <a:extLst>
                <a:ext uri="{FF2B5EF4-FFF2-40B4-BE49-F238E27FC236}">
                  <a16:creationId xmlns:a16="http://schemas.microsoft.com/office/drawing/2014/main" xmlns="" id="{E3A85F57-F6C5-44FB-B4C0-28A5AF075719}"/>
                </a:ext>
              </a:extLst>
            </p:cNvPr>
            <p:cNvSpPr/>
            <p:nvPr/>
          </p:nvSpPr>
          <p:spPr>
            <a:xfrm>
              <a:off x="5567596" y="4827351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Rounded Rectangle 91">
              <a:extLst>
                <a:ext uri="{FF2B5EF4-FFF2-40B4-BE49-F238E27FC236}">
                  <a16:creationId xmlns:a16="http://schemas.microsoft.com/office/drawing/2014/main" xmlns="" id="{5F80239B-0C73-44DA-BE45-875BAF175301}"/>
                </a:ext>
              </a:extLst>
            </p:cNvPr>
            <p:cNvSpPr/>
            <p:nvPr/>
          </p:nvSpPr>
          <p:spPr>
            <a:xfrm>
              <a:off x="5567596" y="4535191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Rounded Rectangle 92">
              <a:extLst>
                <a:ext uri="{FF2B5EF4-FFF2-40B4-BE49-F238E27FC236}">
                  <a16:creationId xmlns:a16="http://schemas.microsoft.com/office/drawing/2014/main" xmlns="" id="{F4B33B5D-E709-4406-A3E7-B240A4271612}"/>
                </a:ext>
              </a:extLst>
            </p:cNvPr>
            <p:cNvSpPr/>
            <p:nvPr/>
          </p:nvSpPr>
          <p:spPr>
            <a:xfrm>
              <a:off x="5567596" y="4235800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Rounded Rectangle 93">
              <a:extLst>
                <a:ext uri="{FF2B5EF4-FFF2-40B4-BE49-F238E27FC236}">
                  <a16:creationId xmlns:a16="http://schemas.microsoft.com/office/drawing/2014/main" xmlns="" id="{E130CF25-AAE7-4436-8690-CAC0CDFDBC06}"/>
                </a:ext>
              </a:extLst>
            </p:cNvPr>
            <p:cNvSpPr/>
            <p:nvPr/>
          </p:nvSpPr>
          <p:spPr>
            <a:xfrm>
              <a:off x="5567596" y="3935899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Rounded Rectangle 94">
              <a:extLst>
                <a:ext uri="{FF2B5EF4-FFF2-40B4-BE49-F238E27FC236}">
                  <a16:creationId xmlns:a16="http://schemas.microsoft.com/office/drawing/2014/main" xmlns="" id="{955FAEA2-05BF-452C-B202-F1109276D1D4}"/>
                </a:ext>
              </a:extLst>
            </p:cNvPr>
            <p:cNvSpPr/>
            <p:nvPr/>
          </p:nvSpPr>
          <p:spPr>
            <a:xfrm>
              <a:off x="5567596" y="3636508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Rounded Rectangle 95">
              <a:extLst>
                <a:ext uri="{FF2B5EF4-FFF2-40B4-BE49-F238E27FC236}">
                  <a16:creationId xmlns:a16="http://schemas.microsoft.com/office/drawing/2014/main" xmlns="" id="{75582FE8-7747-403C-8240-8F4ACE7472AE}"/>
                </a:ext>
              </a:extLst>
            </p:cNvPr>
            <p:cNvSpPr/>
            <p:nvPr/>
          </p:nvSpPr>
          <p:spPr>
            <a:xfrm>
              <a:off x="5567596" y="3344348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Rounded Rectangle 96">
              <a:extLst>
                <a:ext uri="{FF2B5EF4-FFF2-40B4-BE49-F238E27FC236}">
                  <a16:creationId xmlns:a16="http://schemas.microsoft.com/office/drawing/2014/main" xmlns="" id="{03BEDB83-37EF-4067-8FE6-B96E827E2E3A}"/>
                </a:ext>
              </a:extLst>
            </p:cNvPr>
            <p:cNvSpPr/>
            <p:nvPr/>
          </p:nvSpPr>
          <p:spPr>
            <a:xfrm>
              <a:off x="5567596" y="3044957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Rectangle 2">
              <a:extLst>
                <a:ext uri="{FF2B5EF4-FFF2-40B4-BE49-F238E27FC236}">
                  <a16:creationId xmlns:a16="http://schemas.microsoft.com/office/drawing/2014/main" xmlns="" id="{E404ADCA-FB4D-4029-BA16-09CAD0A14942}"/>
                </a:ext>
              </a:extLst>
            </p:cNvPr>
            <p:cNvSpPr/>
            <p:nvPr/>
          </p:nvSpPr>
          <p:spPr>
            <a:xfrm>
              <a:off x="5611783" y="2022457"/>
              <a:ext cx="988539" cy="215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Rounded Rectangle 99">
              <a:extLst>
                <a:ext uri="{FF2B5EF4-FFF2-40B4-BE49-F238E27FC236}">
                  <a16:creationId xmlns:a16="http://schemas.microsoft.com/office/drawing/2014/main" xmlns="" id="{A56E02CA-B704-44DA-B507-C87293328F79}"/>
                </a:ext>
              </a:extLst>
            </p:cNvPr>
            <p:cNvSpPr/>
            <p:nvPr/>
          </p:nvSpPr>
          <p:spPr>
            <a:xfrm>
              <a:off x="5567596" y="2742475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Rounded Rectangle 104">
              <a:extLst>
                <a:ext uri="{FF2B5EF4-FFF2-40B4-BE49-F238E27FC236}">
                  <a16:creationId xmlns:a16="http://schemas.microsoft.com/office/drawing/2014/main" xmlns="" id="{801ACA92-8D17-4035-8398-D4FB74E79931}"/>
                </a:ext>
              </a:extLst>
            </p:cNvPr>
            <p:cNvSpPr/>
            <p:nvPr/>
          </p:nvSpPr>
          <p:spPr>
            <a:xfrm>
              <a:off x="5567596" y="2445771"/>
              <a:ext cx="1092992" cy="21555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9" name="文本框 128">
            <a:extLst>
              <a:ext uri="{FF2B5EF4-FFF2-40B4-BE49-F238E27FC236}">
                <a16:creationId xmlns:a16="http://schemas.microsoft.com/office/drawing/2014/main" xmlns="" id="{0B2A6BD7-8AAD-415C-BC2E-FB94E88059AC}"/>
              </a:ext>
            </a:extLst>
          </p:cNvPr>
          <p:cNvSpPr txBox="1"/>
          <p:nvPr/>
        </p:nvSpPr>
        <p:spPr>
          <a:xfrm>
            <a:off x="1089349" y="4369461"/>
            <a:ext cx="19638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130" name="Rectangle 24">
            <a:extLst>
              <a:ext uri="{FF2B5EF4-FFF2-40B4-BE49-F238E27FC236}">
                <a16:creationId xmlns:a16="http://schemas.microsoft.com/office/drawing/2014/main" xmlns="" id="{7C3A2CDA-669D-4A83-8232-28608B103F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86850" y="4149810"/>
            <a:ext cx="1254256" cy="206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31" name="文本框 130">
            <a:extLst>
              <a:ext uri="{FF2B5EF4-FFF2-40B4-BE49-F238E27FC236}">
                <a16:creationId xmlns:a16="http://schemas.microsoft.com/office/drawing/2014/main" xmlns="" id="{7FF2B876-321D-4C48-BEB7-D253E745A3E5}"/>
              </a:ext>
            </a:extLst>
          </p:cNvPr>
          <p:cNvSpPr txBox="1"/>
          <p:nvPr/>
        </p:nvSpPr>
        <p:spPr>
          <a:xfrm>
            <a:off x="2781182" y="4356149"/>
            <a:ext cx="19638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132" name="Rectangle 24">
            <a:extLst>
              <a:ext uri="{FF2B5EF4-FFF2-40B4-BE49-F238E27FC236}">
                <a16:creationId xmlns:a16="http://schemas.microsoft.com/office/drawing/2014/main" xmlns="" id="{BCB48B8E-109A-4F32-A028-154B86A49F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8683" y="4136498"/>
            <a:ext cx="1254256" cy="206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33" name="文本框 132">
            <a:extLst>
              <a:ext uri="{FF2B5EF4-FFF2-40B4-BE49-F238E27FC236}">
                <a16:creationId xmlns:a16="http://schemas.microsoft.com/office/drawing/2014/main" xmlns="" id="{5116501E-3271-47D4-8FFE-DF02926BF4A8}"/>
              </a:ext>
            </a:extLst>
          </p:cNvPr>
          <p:cNvSpPr txBox="1"/>
          <p:nvPr/>
        </p:nvSpPr>
        <p:spPr>
          <a:xfrm>
            <a:off x="4478445" y="4369461"/>
            <a:ext cx="19638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134" name="Rectangle 24">
            <a:extLst>
              <a:ext uri="{FF2B5EF4-FFF2-40B4-BE49-F238E27FC236}">
                <a16:creationId xmlns:a16="http://schemas.microsoft.com/office/drawing/2014/main" xmlns="" id="{CC9780EB-BCD1-452B-9BD5-3187D1ED58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75946" y="4149810"/>
            <a:ext cx="1254256" cy="206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35" name="文本框 134">
            <a:extLst>
              <a:ext uri="{FF2B5EF4-FFF2-40B4-BE49-F238E27FC236}">
                <a16:creationId xmlns:a16="http://schemas.microsoft.com/office/drawing/2014/main" xmlns="" id="{6F3AF3F0-B9A4-4963-AB3A-95E696F3BB10}"/>
              </a:ext>
            </a:extLst>
          </p:cNvPr>
          <p:cNvSpPr txBox="1"/>
          <p:nvPr/>
        </p:nvSpPr>
        <p:spPr>
          <a:xfrm>
            <a:off x="6165765" y="4369461"/>
            <a:ext cx="19638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136" name="Rectangle 24">
            <a:extLst>
              <a:ext uri="{FF2B5EF4-FFF2-40B4-BE49-F238E27FC236}">
                <a16:creationId xmlns:a16="http://schemas.microsoft.com/office/drawing/2014/main" xmlns="" id="{DC0014C8-7CA8-49EE-BF75-137EB6113A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63266" y="4149810"/>
            <a:ext cx="1254256" cy="206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1799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Click="0" advTm="2000">
        <p15:prstTrans prst="pageCurlDouble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" grpId="0"/>
      <p:bldP spid="130" grpId="0"/>
      <p:bldP spid="131" grpId="0"/>
      <p:bldP spid="132" grpId="0"/>
      <p:bldP spid="133" grpId="0"/>
      <p:bldP spid="134" grpId="0"/>
      <p:bldP spid="135" grpId="0"/>
      <p:bldP spid="1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xmlns="" id="{E7C140D3-F0AD-4AE8-B6B8-0562925816D9}"/>
              </a:ext>
            </a:extLst>
          </p:cNvPr>
          <p:cNvSpPr/>
          <p:nvPr/>
        </p:nvSpPr>
        <p:spPr>
          <a:xfrm>
            <a:off x="0" y="1672290"/>
            <a:ext cx="9144000" cy="1950878"/>
          </a:xfrm>
          <a:prstGeom prst="rect">
            <a:avLst/>
          </a:prstGeom>
          <a:solidFill>
            <a:srgbClr val="0D0D0D">
              <a:alpha val="74902"/>
            </a:srgbClr>
          </a:solidFill>
          <a:ln>
            <a:solidFill>
              <a:srgbClr val="2F528F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AEE8CEAE-6CEA-438F-BBFC-37923B16AA85}"/>
              </a:ext>
            </a:extLst>
          </p:cNvPr>
          <p:cNvSpPr/>
          <p:nvPr/>
        </p:nvSpPr>
        <p:spPr>
          <a:xfrm>
            <a:off x="4164362" y="2530968"/>
            <a:ext cx="123982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Sport event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54715485-9312-457E-B204-8D1D7FE9DCA1}"/>
              </a:ext>
            </a:extLst>
          </p:cNvPr>
          <p:cNvSpPr/>
          <p:nvPr/>
        </p:nvSpPr>
        <p:spPr>
          <a:xfrm>
            <a:off x="4164362" y="1946193"/>
            <a:ext cx="1826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运动项目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303FF2DB-D77B-42BF-A159-ED6915217518}"/>
              </a:ext>
            </a:extLst>
          </p:cNvPr>
          <p:cNvSpPr/>
          <p:nvPr/>
        </p:nvSpPr>
        <p:spPr>
          <a:xfrm>
            <a:off x="3444370" y="451957"/>
            <a:ext cx="3090440" cy="309044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CA2FEF94-E1CF-4068-938E-A81AC1E767B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505" y="1997178"/>
            <a:ext cx="2555357" cy="1608880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xmlns="" id="{BAA4E699-0C9B-4E1C-AB26-FA2B75B56639}"/>
              </a:ext>
            </a:extLst>
          </p:cNvPr>
          <p:cNvSpPr/>
          <p:nvPr/>
        </p:nvSpPr>
        <p:spPr>
          <a:xfrm>
            <a:off x="2222339" y="254643"/>
            <a:ext cx="5683170" cy="14005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19995F58-73EC-48AE-8E10-BEDE640DE300}"/>
              </a:ext>
            </a:extLst>
          </p:cNvPr>
          <p:cNvSpPr txBox="1"/>
          <p:nvPr/>
        </p:nvSpPr>
        <p:spPr>
          <a:xfrm>
            <a:off x="3482765" y="1828862"/>
            <a:ext cx="68159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6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98886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2000">
        <p14:prism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1">
            <a:extLst>
              <a:ext uri="{FF2B5EF4-FFF2-40B4-BE49-F238E27FC236}">
                <a16:creationId xmlns:a16="http://schemas.microsoft.com/office/drawing/2014/main" xmlns="" id="{F993ADD3-DDFD-4846-85A9-08C478095940}"/>
              </a:ext>
            </a:extLst>
          </p:cNvPr>
          <p:cNvSpPr/>
          <p:nvPr/>
        </p:nvSpPr>
        <p:spPr>
          <a:xfrm>
            <a:off x="5279169" y="3217018"/>
            <a:ext cx="132411" cy="20402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72">
            <a:extLst>
              <a:ext uri="{FF2B5EF4-FFF2-40B4-BE49-F238E27FC236}">
                <a16:creationId xmlns:a16="http://schemas.microsoft.com/office/drawing/2014/main" xmlns="" id="{36564BAC-9325-4AA5-979E-50BFDF54B244}"/>
              </a:ext>
            </a:extLst>
          </p:cNvPr>
          <p:cNvSpPr/>
          <p:nvPr/>
        </p:nvSpPr>
        <p:spPr>
          <a:xfrm>
            <a:off x="5442270" y="2968754"/>
            <a:ext cx="132411" cy="452284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73">
            <a:extLst>
              <a:ext uri="{FF2B5EF4-FFF2-40B4-BE49-F238E27FC236}">
                <a16:creationId xmlns:a16="http://schemas.microsoft.com/office/drawing/2014/main" xmlns="" id="{4013BF05-3282-4824-8B94-3E92553F04EB}"/>
              </a:ext>
            </a:extLst>
          </p:cNvPr>
          <p:cNvSpPr/>
          <p:nvPr/>
        </p:nvSpPr>
        <p:spPr>
          <a:xfrm>
            <a:off x="5605370" y="2880039"/>
            <a:ext cx="132411" cy="540999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74">
            <a:extLst>
              <a:ext uri="{FF2B5EF4-FFF2-40B4-BE49-F238E27FC236}">
                <a16:creationId xmlns:a16="http://schemas.microsoft.com/office/drawing/2014/main" xmlns="" id="{D2E41DE1-C35A-4A52-9F2D-5F8252DF0821}"/>
              </a:ext>
            </a:extLst>
          </p:cNvPr>
          <p:cNvSpPr/>
          <p:nvPr/>
        </p:nvSpPr>
        <p:spPr>
          <a:xfrm>
            <a:off x="5768471" y="2991590"/>
            <a:ext cx="132411" cy="42944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75">
            <a:extLst>
              <a:ext uri="{FF2B5EF4-FFF2-40B4-BE49-F238E27FC236}">
                <a16:creationId xmlns:a16="http://schemas.microsoft.com/office/drawing/2014/main" xmlns="" id="{2CB1457E-787C-4377-B9D0-444DA4F594CA}"/>
              </a:ext>
            </a:extLst>
          </p:cNvPr>
          <p:cNvSpPr/>
          <p:nvPr/>
        </p:nvSpPr>
        <p:spPr>
          <a:xfrm>
            <a:off x="5931572" y="3254201"/>
            <a:ext cx="132411" cy="16683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77">
            <a:extLst>
              <a:ext uri="{FF2B5EF4-FFF2-40B4-BE49-F238E27FC236}">
                <a16:creationId xmlns:a16="http://schemas.microsoft.com/office/drawing/2014/main" xmlns="" id="{E4FA1A76-A4B6-461F-A156-9011509C565B}"/>
              </a:ext>
            </a:extLst>
          </p:cNvPr>
          <p:cNvSpPr/>
          <p:nvPr/>
        </p:nvSpPr>
        <p:spPr>
          <a:xfrm>
            <a:off x="6094672" y="2914899"/>
            <a:ext cx="132411" cy="506139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87">
            <a:extLst>
              <a:ext uri="{FF2B5EF4-FFF2-40B4-BE49-F238E27FC236}">
                <a16:creationId xmlns:a16="http://schemas.microsoft.com/office/drawing/2014/main" xmlns="" id="{C30E19E5-9958-420D-A61B-4D3B9D285757}"/>
              </a:ext>
            </a:extLst>
          </p:cNvPr>
          <p:cNvSpPr/>
          <p:nvPr/>
        </p:nvSpPr>
        <p:spPr>
          <a:xfrm>
            <a:off x="6257773" y="3045205"/>
            <a:ext cx="132411" cy="375833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8">
            <a:extLst>
              <a:ext uri="{FF2B5EF4-FFF2-40B4-BE49-F238E27FC236}">
                <a16:creationId xmlns:a16="http://schemas.microsoft.com/office/drawing/2014/main" xmlns="" id="{5E010856-63E1-42D1-8064-7897729E265E}"/>
              </a:ext>
            </a:extLst>
          </p:cNvPr>
          <p:cNvSpPr/>
          <p:nvPr/>
        </p:nvSpPr>
        <p:spPr>
          <a:xfrm>
            <a:off x="6420874" y="3333217"/>
            <a:ext cx="132411" cy="8782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0">
            <a:extLst>
              <a:ext uri="{FF2B5EF4-FFF2-40B4-BE49-F238E27FC236}">
                <a16:creationId xmlns:a16="http://schemas.microsoft.com/office/drawing/2014/main" xmlns="" id="{2A439AE6-3CB5-4D91-8EAC-84B919A3BAFE}"/>
              </a:ext>
            </a:extLst>
          </p:cNvPr>
          <p:cNvSpPr/>
          <p:nvPr/>
        </p:nvSpPr>
        <p:spPr>
          <a:xfrm>
            <a:off x="8224077" y="4114324"/>
            <a:ext cx="156758" cy="269427"/>
          </a:xfrm>
          <a:custGeom>
            <a:avLst/>
            <a:gdLst/>
            <a:ahLst/>
            <a:cxnLst/>
            <a:rect l="l" t="t" r="r" b="b"/>
            <a:pathLst>
              <a:path w="130628" h="224517">
                <a:moveTo>
                  <a:pt x="24492" y="61232"/>
                </a:moveTo>
                <a:lnTo>
                  <a:pt x="106135" y="61232"/>
                </a:lnTo>
                <a:cubicBezTo>
                  <a:pt x="112939" y="61232"/>
                  <a:pt x="118722" y="63613"/>
                  <a:pt x="123485" y="68375"/>
                </a:cubicBezTo>
                <a:cubicBezTo>
                  <a:pt x="128247" y="73138"/>
                  <a:pt x="130628" y="78921"/>
                  <a:pt x="130628" y="85725"/>
                </a:cubicBezTo>
                <a:lnTo>
                  <a:pt x="130628" y="138792"/>
                </a:lnTo>
                <a:cubicBezTo>
                  <a:pt x="130628" y="142194"/>
                  <a:pt x="129438" y="145086"/>
                  <a:pt x="127056" y="147467"/>
                </a:cubicBezTo>
                <a:cubicBezTo>
                  <a:pt x="124675" y="149848"/>
                  <a:pt x="121784" y="151039"/>
                  <a:pt x="118382" y="151039"/>
                </a:cubicBezTo>
                <a:cubicBezTo>
                  <a:pt x="114980" y="151039"/>
                  <a:pt x="112089" y="149848"/>
                  <a:pt x="109707" y="147467"/>
                </a:cubicBezTo>
                <a:cubicBezTo>
                  <a:pt x="107326" y="145086"/>
                  <a:pt x="106135" y="142194"/>
                  <a:pt x="106135" y="138792"/>
                </a:cubicBezTo>
                <a:lnTo>
                  <a:pt x="106135" y="93889"/>
                </a:lnTo>
                <a:lnTo>
                  <a:pt x="97971" y="93889"/>
                </a:lnTo>
                <a:lnTo>
                  <a:pt x="97971" y="210230"/>
                </a:lnTo>
                <a:cubicBezTo>
                  <a:pt x="97971" y="214142"/>
                  <a:pt x="96568" y="217501"/>
                  <a:pt x="93761" y="220308"/>
                </a:cubicBezTo>
                <a:cubicBezTo>
                  <a:pt x="90955" y="223114"/>
                  <a:pt x="87596" y="224517"/>
                  <a:pt x="83684" y="224517"/>
                </a:cubicBezTo>
                <a:cubicBezTo>
                  <a:pt x="79772" y="224517"/>
                  <a:pt x="76412" y="223114"/>
                  <a:pt x="73606" y="220308"/>
                </a:cubicBezTo>
                <a:cubicBezTo>
                  <a:pt x="70799" y="217501"/>
                  <a:pt x="69396" y="214142"/>
                  <a:pt x="69396" y="210230"/>
                </a:cubicBezTo>
                <a:lnTo>
                  <a:pt x="69396" y="151039"/>
                </a:lnTo>
                <a:lnTo>
                  <a:pt x="61232" y="151039"/>
                </a:lnTo>
                <a:lnTo>
                  <a:pt x="61232" y="210230"/>
                </a:lnTo>
                <a:cubicBezTo>
                  <a:pt x="61232" y="214142"/>
                  <a:pt x="59829" y="217501"/>
                  <a:pt x="57022" y="220308"/>
                </a:cubicBezTo>
                <a:cubicBezTo>
                  <a:pt x="54216" y="223114"/>
                  <a:pt x="50856" y="224517"/>
                  <a:pt x="46944" y="224517"/>
                </a:cubicBezTo>
                <a:cubicBezTo>
                  <a:pt x="43032" y="224517"/>
                  <a:pt x="39673" y="223114"/>
                  <a:pt x="36866" y="220308"/>
                </a:cubicBezTo>
                <a:cubicBezTo>
                  <a:pt x="34060" y="217501"/>
                  <a:pt x="32657" y="214142"/>
                  <a:pt x="32657" y="210230"/>
                </a:cubicBezTo>
                <a:lnTo>
                  <a:pt x="32657" y="93889"/>
                </a:lnTo>
                <a:lnTo>
                  <a:pt x="24492" y="93889"/>
                </a:lnTo>
                <a:lnTo>
                  <a:pt x="24492" y="138792"/>
                </a:lnTo>
                <a:cubicBezTo>
                  <a:pt x="24492" y="142194"/>
                  <a:pt x="23302" y="145086"/>
                  <a:pt x="20921" y="147467"/>
                </a:cubicBezTo>
                <a:cubicBezTo>
                  <a:pt x="18539" y="149848"/>
                  <a:pt x="15648" y="151039"/>
                  <a:pt x="12246" y="151039"/>
                </a:cubicBezTo>
                <a:cubicBezTo>
                  <a:pt x="8844" y="151039"/>
                  <a:pt x="5953" y="149848"/>
                  <a:pt x="3572" y="147467"/>
                </a:cubicBezTo>
                <a:cubicBezTo>
                  <a:pt x="1190" y="145086"/>
                  <a:pt x="0" y="142194"/>
                  <a:pt x="0" y="138792"/>
                </a:cubicBezTo>
                <a:lnTo>
                  <a:pt x="0" y="85725"/>
                </a:lnTo>
                <a:cubicBezTo>
                  <a:pt x="0" y="78921"/>
                  <a:pt x="2381" y="73138"/>
                  <a:pt x="7143" y="68375"/>
                </a:cubicBezTo>
                <a:cubicBezTo>
                  <a:pt x="11906" y="63613"/>
                  <a:pt x="17689" y="61232"/>
                  <a:pt x="24492" y="61232"/>
                </a:cubicBezTo>
                <a:close/>
                <a:moveTo>
                  <a:pt x="65314" y="0"/>
                </a:moveTo>
                <a:cubicBezTo>
                  <a:pt x="73223" y="0"/>
                  <a:pt x="79963" y="2785"/>
                  <a:pt x="85533" y="8355"/>
                </a:cubicBezTo>
                <a:cubicBezTo>
                  <a:pt x="91104" y="13926"/>
                  <a:pt x="93889" y="20665"/>
                  <a:pt x="93889" y="28575"/>
                </a:cubicBezTo>
                <a:cubicBezTo>
                  <a:pt x="93889" y="36484"/>
                  <a:pt x="91104" y="43223"/>
                  <a:pt x="85533" y="48794"/>
                </a:cubicBezTo>
                <a:cubicBezTo>
                  <a:pt x="79963" y="54364"/>
                  <a:pt x="73223" y="57150"/>
                  <a:pt x="65314" y="57150"/>
                </a:cubicBezTo>
                <a:cubicBezTo>
                  <a:pt x="57405" y="57150"/>
                  <a:pt x="50665" y="54364"/>
                  <a:pt x="45095" y="48794"/>
                </a:cubicBezTo>
                <a:cubicBezTo>
                  <a:pt x="39524" y="43223"/>
                  <a:pt x="36739" y="36484"/>
                  <a:pt x="36739" y="28575"/>
                </a:cubicBezTo>
                <a:cubicBezTo>
                  <a:pt x="36739" y="20665"/>
                  <a:pt x="39524" y="13926"/>
                  <a:pt x="45095" y="8355"/>
                </a:cubicBezTo>
                <a:cubicBezTo>
                  <a:pt x="50665" y="2785"/>
                  <a:pt x="57405" y="0"/>
                  <a:pt x="65314" y="0"/>
                </a:cubicBez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FontAwesome" pitchFamily="2" charset="0"/>
            </a:endParaRPr>
          </a:p>
        </p:txBody>
      </p:sp>
      <p:sp>
        <p:nvSpPr>
          <p:cNvPr id="11" name="Freeform 91">
            <a:extLst>
              <a:ext uri="{FF2B5EF4-FFF2-40B4-BE49-F238E27FC236}">
                <a16:creationId xmlns:a16="http://schemas.microsoft.com/office/drawing/2014/main" xmlns="" id="{76883704-40BD-4CE0-BAE8-AAAC37D252BC}"/>
              </a:ext>
            </a:extLst>
          </p:cNvPr>
          <p:cNvSpPr/>
          <p:nvPr/>
        </p:nvSpPr>
        <p:spPr>
          <a:xfrm>
            <a:off x="8398423" y="4114324"/>
            <a:ext cx="195948" cy="269427"/>
          </a:xfrm>
          <a:custGeom>
            <a:avLst/>
            <a:gdLst/>
            <a:ahLst/>
            <a:cxnLst/>
            <a:rect l="l" t="t" r="r" b="b"/>
            <a:pathLst>
              <a:path w="163286" h="224517">
                <a:moveTo>
                  <a:pt x="57150" y="61232"/>
                </a:moveTo>
                <a:lnTo>
                  <a:pt x="106136" y="61232"/>
                </a:lnTo>
                <a:cubicBezTo>
                  <a:pt x="114896" y="61232"/>
                  <a:pt x="122379" y="65782"/>
                  <a:pt x="128588" y="74881"/>
                </a:cubicBezTo>
                <a:lnTo>
                  <a:pt x="161245" y="123867"/>
                </a:lnTo>
                <a:cubicBezTo>
                  <a:pt x="162606" y="125908"/>
                  <a:pt x="163286" y="128162"/>
                  <a:pt x="163286" y="130628"/>
                </a:cubicBezTo>
                <a:cubicBezTo>
                  <a:pt x="163286" y="134030"/>
                  <a:pt x="162095" y="136921"/>
                  <a:pt x="159714" y="139303"/>
                </a:cubicBezTo>
                <a:cubicBezTo>
                  <a:pt x="157333" y="141684"/>
                  <a:pt x="154441" y="142875"/>
                  <a:pt x="151040" y="142875"/>
                </a:cubicBezTo>
                <a:cubicBezTo>
                  <a:pt x="146702" y="142875"/>
                  <a:pt x="143300" y="141046"/>
                  <a:pt x="140834" y="137389"/>
                </a:cubicBezTo>
                <a:lnTo>
                  <a:pt x="111876" y="93889"/>
                </a:lnTo>
                <a:lnTo>
                  <a:pt x="106136" y="93889"/>
                </a:lnTo>
                <a:lnTo>
                  <a:pt x="106136" y="110728"/>
                </a:lnTo>
                <a:lnTo>
                  <a:pt x="137645" y="163158"/>
                </a:lnTo>
                <a:cubicBezTo>
                  <a:pt x="138410" y="164433"/>
                  <a:pt x="138793" y="165837"/>
                  <a:pt x="138793" y="167367"/>
                </a:cubicBezTo>
                <a:cubicBezTo>
                  <a:pt x="138793" y="169579"/>
                  <a:pt x="137985" y="171492"/>
                  <a:pt x="136369" y="173108"/>
                </a:cubicBezTo>
                <a:cubicBezTo>
                  <a:pt x="134753" y="174724"/>
                  <a:pt x="132840" y="175532"/>
                  <a:pt x="130629" y="175532"/>
                </a:cubicBezTo>
                <a:lnTo>
                  <a:pt x="106136" y="175532"/>
                </a:lnTo>
                <a:lnTo>
                  <a:pt x="106136" y="210230"/>
                </a:lnTo>
                <a:cubicBezTo>
                  <a:pt x="106136" y="214142"/>
                  <a:pt x="104733" y="217501"/>
                  <a:pt x="101926" y="220308"/>
                </a:cubicBezTo>
                <a:cubicBezTo>
                  <a:pt x="99120" y="223114"/>
                  <a:pt x="95761" y="224517"/>
                  <a:pt x="91848" y="224517"/>
                </a:cubicBezTo>
                <a:lnTo>
                  <a:pt x="71438" y="224517"/>
                </a:lnTo>
                <a:cubicBezTo>
                  <a:pt x="67526" y="224517"/>
                  <a:pt x="64166" y="223114"/>
                  <a:pt x="61360" y="220308"/>
                </a:cubicBezTo>
                <a:cubicBezTo>
                  <a:pt x="58553" y="217501"/>
                  <a:pt x="57150" y="214142"/>
                  <a:pt x="57150" y="210230"/>
                </a:cubicBezTo>
                <a:lnTo>
                  <a:pt x="57150" y="175532"/>
                </a:lnTo>
                <a:lnTo>
                  <a:pt x="32657" y="175532"/>
                </a:lnTo>
                <a:cubicBezTo>
                  <a:pt x="30446" y="175532"/>
                  <a:pt x="28533" y="174724"/>
                  <a:pt x="26917" y="173108"/>
                </a:cubicBezTo>
                <a:cubicBezTo>
                  <a:pt x="25301" y="171492"/>
                  <a:pt x="24493" y="169579"/>
                  <a:pt x="24493" y="167367"/>
                </a:cubicBezTo>
                <a:cubicBezTo>
                  <a:pt x="24493" y="165837"/>
                  <a:pt x="24876" y="164433"/>
                  <a:pt x="25641" y="163158"/>
                </a:cubicBezTo>
                <a:lnTo>
                  <a:pt x="57150" y="110728"/>
                </a:lnTo>
                <a:lnTo>
                  <a:pt x="57150" y="93889"/>
                </a:lnTo>
                <a:lnTo>
                  <a:pt x="51410" y="93889"/>
                </a:lnTo>
                <a:lnTo>
                  <a:pt x="22452" y="137389"/>
                </a:lnTo>
                <a:cubicBezTo>
                  <a:pt x="19986" y="141046"/>
                  <a:pt x="16584" y="142875"/>
                  <a:pt x="12247" y="142875"/>
                </a:cubicBezTo>
                <a:cubicBezTo>
                  <a:pt x="8845" y="142875"/>
                  <a:pt x="5953" y="141684"/>
                  <a:pt x="3572" y="139303"/>
                </a:cubicBezTo>
                <a:cubicBezTo>
                  <a:pt x="1191" y="136921"/>
                  <a:pt x="0" y="134030"/>
                  <a:pt x="0" y="130628"/>
                </a:cubicBezTo>
                <a:cubicBezTo>
                  <a:pt x="0" y="128162"/>
                  <a:pt x="681" y="125908"/>
                  <a:pt x="2041" y="123867"/>
                </a:cubicBezTo>
                <a:lnTo>
                  <a:pt x="34698" y="74881"/>
                </a:lnTo>
                <a:cubicBezTo>
                  <a:pt x="40907" y="65782"/>
                  <a:pt x="48391" y="61232"/>
                  <a:pt x="57150" y="61232"/>
                </a:cubicBezTo>
                <a:close/>
                <a:moveTo>
                  <a:pt x="81643" y="0"/>
                </a:moveTo>
                <a:cubicBezTo>
                  <a:pt x="89552" y="0"/>
                  <a:pt x="96292" y="2785"/>
                  <a:pt x="101862" y="8355"/>
                </a:cubicBezTo>
                <a:cubicBezTo>
                  <a:pt x="107433" y="13926"/>
                  <a:pt x="110218" y="20665"/>
                  <a:pt x="110218" y="28575"/>
                </a:cubicBezTo>
                <a:cubicBezTo>
                  <a:pt x="110218" y="36484"/>
                  <a:pt x="107433" y="43223"/>
                  <a:pt x="101862" y="48794"/>
                </a:cubicBezTo>
                <a:cubicBezTo>
                  <a:pt x="96292" y="54364"/>
                  <a:pt x="89552" y="57150"/>
                  <a:pt x="81643" y="57150"/>
                </a:cubicBezTo>
                <a:cubicBezTo>
                  <a:pt x="73734" y="57150"/>
                  <a:pt x="66994" y="54364"/>
                  <a:pt x="61424" y="48794"/>
                </a:cubicBezTo>
                <a:cubicBezTo>
                  <a:pt x="55853" y="43223"/>
                  <a:pt x="53068" y="36484"/>
                  <a:pt x="53068" y="28575"/>
                </a:cubicBezTo>
                <a:cubicBezTo>
                  <a:pt x="53068" y="20665"/>
                  <a:pt x="55853" y="13926"/>
                  <a:pt x="61424" y="8355"/>
                </a:cubicBezTo>
                <a:cubicBezTo>
                  <a:pt x="66994" y="2785"/>
                  <a:pt x="73734" y="0"/>
                  <a:pt x="81643" y="0"/>
                </a:cubicBezTo>
                <a:close/>
              </a:path>
            </a:pathLst>
          </a:custGeom>
          <a:solidFill>
            <a:srgbClr val="315F80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FontAwesome" pitchFamily="2" charset="0"/>
            </a:endParaRPr>
          </a:p>
        </p:txBody>
      </p:sp>
      <p:sp>
        <p:nvSpPr>
          <p:cNvPr id="12" name="TextBox 92">
            <a:extLst>
              <a:ext uri="{FF2B5EF4-FFF2-40B4-BE49-F238E27FC236}">
                <a16:creationId xmlns:a16="http://schemas.microsoft.com/office/drawing/2014/main" xmlns="" id="{CBA6CD3C-18AF-42C7-8883-208E56E32534}"/>
              </a:ext>
            </a:extLst>
          </p:cNvPr>
          <p:cNvSpPr txBox="1"/>
          <p:nvPr/>
        </p:nvSpPr>
        <p:spPr>
          <a:xfrm>
            <a:off x="5267971" y="3617701"/>
            <a:ext cx="571652" cy="16896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PRODUCTS</a:t>
            </a:r>
          </a:p>
        </p:txBody>
      </p:sp>
      <p:cxnSp>
        <p:nvCxnSpPr>
          <p:cNvPr id="13" name="Straight Connector 93">
            <a:extLst>
              <a:ext uri="{FF2B5EF4-FFF2-40B4-BE49-F238E27FC236}">
                <a16:creationId xmlns:a16="http://schemas.microsoft.com/office/drawing/2014/main" xmlns="" id="{D7D4F124-8E47-4801-99B8-28F8AE6C9E92}"/>
              </a:ext>
            </a:extLst>
          </p:cNvPr>
          <p:cNvCxnSpPr/>
          <p:nvPr/>
        </p:nvCxnSpPr>
        <p:spPr>
          <a:xfrm>
            <a:off x="5267971" y="3800597"/>
            <a:ext cx="3346541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95">
            <a:extLst>
              <a:ext uri="{FF2B5EF4-FFF2-40B4-BE49-F238E27FC236}">
                <a16:creationId xmlns:a16="http://schemas.microsoft.com/office/drawing/2014/main" xmlns="" id="{7FD1ECF4-B3AE-41FB-ADF4-599E392D6E7A}"/>
              </a:ext>
            </a:extLst>
          </p:cNvPr>
          <p:cNvSpPr txBox="1"/>
          <p:nvPr/>
        </p:nvSpPr>
        <p:spPr>
          <a:xfrm>
            <a:off x="7182505" y="3617701"/>
            <a:ext cx="780507" cy="16896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TEAM ANALYSIS</a:t>
            </a:r>
          </a:p>
        </p:txBody>
      </p:sp>
      <p:sp>
        <p:nvSpPr>
          <p:cNvPr id="15" name="TextBox 96">
            <a:extLst>
              <a:ext uri="{FF2B5EF4-FFF2-40B4-BE49-F238E27FC236}">
                <a16:creationId xmlns:a16="http://schemas.microsoft.com/office/drawing/2014/main" xmlns="" id="{FD3C875E-4977-4034-8C3C-A80DE9F6AB89}"/>
              </a:ext>
            </a:extLst>
          </p:cNvPr>
          <p:cNvSpPr txBox="1"/>
          <p:nvPr/>
        </p:nvSpPr>
        <p:spPr>
          <a:xfrm>
            <a:off x="7182505" y="3890425"/>
            <a:ext cx="735919" cy="3717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+80%</a:t>
            </a:r>
          </a:p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Marketing team</a:t>
            </a:r>
          </a:p>
        </p:txBody>
      </p:sp>
      <p:cxnSp>
        <p:nvCxnSpPr>
          <p:cNvPr id="16" name="Straight Connector 97">
            <a:extLst>
              <a:ext uri="{FF2B5EF4-FFF2-40B4-BE49-F238E27FC236}">
                <a16:creationId xmlns:a16="http://schemas.microsoft.com/office/drawing/2014/main" xmlns="" id="{C5AE245E-9D3F-436A-ACC4-9339FB543326}"/>
              </a:ext>
            </a:extLst>
          </p:cNvPr>
          <p:cNvCxnSpPr/>
          <p:nvPr/>
        </p:nvCxnSpPr>
        <p:spPr>
          <a:xfrm>
            <a:off x="5267971" y="4417997"/>
            <a:ext cx="3346541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98">
            <a:extLst>
              <a:ext uri="{FF2B5EF4-FFF2-40B4-BE49-F238E27FC236}">
                <a16:creationId xmlns:a16="http://schemas.microsoft.com/office/drawing/2014/main" xmlns="" id="{0AB05295-00FA-4CAA-A763-AD8685CA2FC9}"/>
              </a:ext>
            </a:extLst>
          </p:cNvPr>
          <p:cNvSpPr txBox="1"/>
          <p:nvPr/>
        </p:nvSpPr>
        <p:spPr>
          <a:xfrm>
            <a:off x="8197880" y="3617701"/>
            <a:ext cx="462531" cy="16896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GENDER</a:t>
            </a:r>
          </a:p>
        </p:txBody>
      </p:sp>
      <p:sp>
        <p:nvSpPr>
          <p:cNvPr id="18" name="Rectangle 99">
            <a:extLst>
              <a:ext uri="{FF2B5EF4-FFF2-40B4-BE49-F238E27FC236}">
                <a16:creationId xmlns:a16="http://schemas.microsoft.com/office/drawing/2014/main" xmlns="" id="{86B06DD4-7034-4E0E-8828-2D95E633620E}"/>
              </a:ext>
            </a:extLst>
          </p:cNvPr>
          <p:cNvSpPr/>
          <p:nvPr/>
        </p:nvSpPr>
        <p:spPr>
          <a:xfrm>
            <a:off x="5289345" y="1422392"/>
            <a:ext cx="132411" cy="20402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00">
            <a:extLst>
              <a:ext uri="{FF2B5EF4-FFF2-40B4-BE49-F238E27FC236}">
                <a16:creationId xmlns:a16="http://schemas.microsoft.com/office/drawing/2014/main" xmlns="" id="{8269F8DD-06E5-4A19-8E7B-3626B0E5CA4A}"/>
              </a:ext>
            </a:extLst>
          </p:cNvPr>
          <p:cNvSpPr/>
          <p:nvPr/>
        </p:nvSpPr>
        <p:spPr>
          <a:xfrm>
            <a:off x="5452445" y="1174129"/>
            <a:ext cx="132411" cy="45228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01">
            <a:extLst>
              <a:ext uri="{FF2B5EF4-FFF2-40B4-BE49-F238E27FC236}">
                <a16:creationId xmlns:a16="http://schemas.microsoft.com/office/drawing/2014/main" xmlns="" id="{48FBF40E-3807-4556-810E-76B86D9C8C5E}"/>
              </a:ext>
            </a:extLst>
          </p:cNvPr>
          <p:cNvSpPr/>
          <p:nvPr/>
        </p:nvSpPr>
        <p:spPr>
          <a:xfrm>
            <a:off x="5615546" y="1085413"/>
            <a:ext cx="132411" cy="540999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102">
            <a:extLst>
              <a:ext uri="{FF2B5EF4-FFF2-40B4-BE49-F238E27FC236}">
                <a16:creationId xmlns:a16="http://schemas.microsoft.com/office/drawing/2014/main" xmlns="" id="{0EF01FAC-E8C1-4B67-ABBD-9B3691558396}"/>
              </a:ext>
            </a:extLst>
          </p:cNvPr>
          <p:cNvSpPr/>
          <p:nvPr/>
        </p:nvSpPr>
        <p:spPr>
          <a:xfrm>
            <a:off x="5778647" y="1196965"/>
            <a:ext cx="132411" cy="42944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103">
            <a:extLst>
              <a:ext uri="{FF2B5EF4-FFF2-40B4-BE49-F238E27FC236}">
                <a16:creationId xmlns:a16="http://schemas.microsoft.com/office/drawing/2014/main" xmlns="" id="{1FF47137-403A-4F3C-9B2B-EFCC76958F19}"/>
              </a:ext>
            </a:extLst>
          </p:cNvPr>
          <p:cNvSpPr/>
          <p:nvPr/>
        </p:nvSpPr>
        <p:spPr>
          <a:xfrm>
            <a:off x="5941748" y="1459576"/>
            <a:ext cx="132411" cy="16683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104">
            <a:extLst>
              <a:ext uri="{FF2B5EF4-FFF2-40B4-BE49-F238E27FC236}">
                <a16:creationId xmlns:a16="http://schemas.microsoft.com/office/drawing/2014/main" xmlns="" id="{EEDB872C-527F-4E5F-8F98-931B66342BD2}"/>
              </a:ext>
            </a:extLst>
          </p:cNvPr>
          <p:cNvSpPr/>
          <p:nvPr/>
        </p:nvSpPr>
        <p:spPr>
          <a:xfrm>
            <a:off x="6104848" y="1120274"/>
            <a:ext cx="132411" cy="50613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105">
            <a:extLst>
              <a:ext uri="{FF2B5EF4-FFF2-40B4-BE49-F238E27FC236}">
                <a16:creationId xmlns:a16="http://schemas.microsoft.com/office/drawing/2014/main" xmlns="" id="{757AB3A4-4729-45C1-9E39-7FE22A4FD6C2}"/>
              </a:ext>
            </a:extLst>
          </p:cNvPr>
          <p:cNvSpPr/>
          <p:nvPr/>
        </p:nvSpPr>
        <p:spPr>
          <a:xfrm>
            <a:off x="6267949" y="1250580"/>
            <a:ext cx="132411" cy="375833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106">
            <a:extLst>
              <a:ext uri="{FF2B5EF4-FFF2-40B4-BE49-F238E27FC236}">
                <a16:creationId xmlns:a16="http://schemas.microsoft.com/office/drawing/2014/main" xmlns="" id="{2A0F60D0-D8D1-48C9-ABC4-564494A81857}"/>
              </a:ext>
            </a:extLst>
          </p:cNvPr>
          <p:cNvSpPr/>
          <p:nvPr/>
        </p:nvSpPr>
        <p:spPr>
          <a:xfrm>
            <a:off x="6431050" y="1538591"/>
            <a:ext cx="132411" cy="8782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reeform 108">
            <a:extLst>
              <a:ext uri="{FF2B5EF4-FFF2-40B4-BE49-F238E27FC236}">
                <a16:creationId xmlns:a16="http://schemas.microsoft.com/office/drawing/2014/main" xmlns="" id="{EF0D8319-35BA-41E6-9767-6A6E40BDD803}"/>
              </a:ext>
            </a:extLst>
          </p:cNvPr>
          <p:cNvSpPr/>
          <p:nvPr/>
        </p:nvSpPr>
        <p:spPr>
          <a:xfrm>
            <a:off x="8224475" y="2269360"/>
            <a:ext cx="156758" cy="269427"/>
          </a:xfrm>
          <a:custGeom>
            <a:avLst/>
            <a:gdLst/>
            <a:ahLst/>
            <a:cxnLst/>
            <a:rect l="l" t="t" r="r" b="b"/>
            <a:pathLst>
              <a:path w="130628" h="224517">
                <a:moveTo>
                  <a:pt x="24492" y="61232"/>
                </a:moveTo>
                <a:lnTo>
                  <a:pt x="106135" y="61232"/>
                </a:lnTo>
                <a:cubicBezTo>
                  <a:pt x="112939" y="61232"/>
                  <a:pt x="118722" y="63613"/>
                  <a:pt x="123485" y="68375"/>
                </a:cubicBezTo>
                <a:cubicBezTo>
                  <a:pt x="128247" y="73138"/>
                  <a:pt x="130628" y="78921"/>
                  <a:pt x="130628" y="85725"/>
                </a:cubicBezTo>
                <a:lnTo>
                  <a:pt x="130628" y="138792"/>
                </a:lnTo>
                <a:cubicBezTo>
                  <a:pt x="130628" y="142194"/>
                  <a:pt x="129438" y="145086"/>
                  <a:pt x="127056" y="147467"/>
                </a:cubicBezTo>
                <a:cubicBezTo>
                  <a:pt x="124675" y="149848"/>
                  <a:pt x="121784" y="151039"/>
                  <a:pt x="118382" y="151039"/>
                </a:cubicBezTo>
                <a:cubicBezTo>
                  <a:pt x="114980" y="151039"/>
                  <a:pt x="112089" y="149848"/>
                  <a:pt x="109707" y="147467"/>
                </a:cubicBezTo>
                <a:cubicBezTo>
                  <a:pt x="107326" y="145086"/>
                  <a:pt x="106135" y="142194"/>
                  <a:pt x="106135" y="138792"/>
                </a:cubicBezTo>
                <a:lnTo>
                  <a:pt x="106135" y="93889"/>
                </a:lnTo>
                <a:lnTo>
                  <a:pt x="97971" y="93889"/>
                </a:lnTo>
                <a:lnTo>
                  <a:pt x="97971" y="210230"/>
                </a:lnTo>
                <a:cubicBezTo>
                  <a:pt x="97971" y="214142"/>
                  <a:pt x="96568" y="217501"/>
                  <a:pt x="93761" y="220308"/>
                </a:cubicBezTo>
                <a:cubicBezTo>
                  <a:pt x="90955" y="223114"/>
                  <a:pt x="87596" y="224517"/>
                  <a:pt x="83684" y="224517"/>
                </a:cubicBezTo>
                <a:cubicBezTo>
                  <a:pt x="79772" y="224517"/>
                  <a:pt x="76412" y="223114"/>
                  <a:pt x="73606" y="220308"/>
                </a:cubicBezTo>
                <a:cubicBezTo>
                  <a:pt x="70799" y="217501"/>
                  <a:pt x="69396" y="214142"/>
                  <a:pt x="69396" y="210230"/>
                </a:cubicBezTo>
                <a:lnTo>
                  <a:pt x="69396" y="151039"/>
                </a:lnTo>
                <a:lnTo>
                  <a:pt x="61232" y="151039"/>
                </a:lnTo>
                <a:lnTo>
                  <a:pt x="61232" y="210230"/>
                </a:lnTo>
                <a:cubicBezTo>
                  <a:pt x="61232" y="214142"/>
                  <a:pt x="59829" y="217501"/>
                  <a:pt x="57022" y="220308"/>
                </a:cubicBezTo>
                <a:cubicBezTo>
                  <a:pt x="54216" y="223114"/>
                  <a:pt x="50856" y="224517"/>
                  <a:pt x="46944" y="224517"/>
                </a:cubicBezTo>
                <a:cubicBezTo>
                  <a:pt x="43032" y="224517"/>
                  <a:pt x="39673" y="223114"/>
                  <a:pt x="36866" y="220308"/>
                </a:cubicBezTo>
                <a:cubicBezTo>
                  <a:pt x="34060" y="217501"/>
                  <a:pt x="32657" y="214142"/>
                  <a:pt x="32657" y="210230"/>
                </a:cubicBezTo>
                <a:lnTo>
                  <a:pt x="32657" y="93889"/>
                </a:lnTo>
                <a:lnTo>
                  <a:pt x="24492" y="93889"/>
                </a:lnTo>
                <a:lnTo>
                  <a:pt x="24492" y="138792"/>
                </a:lnTo>
                <a:cubicBezTo>
                  <a:pt x="24492" y="142194"/>
                  <a:pt x="23302" y="145086"/>
                  <a:pt x="20921" y="147467"/>
                </a:cubicBezTo>
                <a:cubicBezTo>
                  <a:pt x="18539" y="149848"/>
                  <a:pt x="15648" y="151039"/>
                  <a:pt x="12246" y="151039"/>
                </a:cubicBezTo>
                <a:cubicBezTo>
                  <a:pt x="8844" y="151039"/>
                  <a:pt x="5953" y="149848"/>
                  <a:pt x="3572" y="147467"/>
                </a:cubicBezTo>
                <a:cubicBezTo>
                  <a:pt x="1190" y="145086"/>
                  <a:pt x="0" y="142194"/>
                  <a:pt x="0" y="138792"/>
                </a:cubicBezTo>
                <a:lnTo>
                  <a:pt x="0" y="85725"/>
                </a:lnTo>
                <a:cubicBezTo>
                  <a:pt x="0" y="78921"/>
                  <a:pt x="2381" y="73138"/>
                  <a:pt x="7143" y="68375"/>
                </a:cubicBezTo>
                <a:cubicBezTo>
                  <a:pt x="11906" y="63613"/>
                  <a:pt x="17689" y="61232"/>
                  <a:pt x="24492" y="61232"/>
                </a:cubicBezTo>
                <a:close/>
                <a:moveTo>
                  <a:pt x="65314" y="0"/>
                </a:moveTo>
                <a:cubicBezTo>
                  <a:pt x="73223" y="0"/>
                  <a:pt x="79963" y="2785"/>
                  <a:pt x="85533" y="8355"/>
                </a:cubicBezTo>
                <a:cubicBezTo>
                  <a:pt x="91104" y="13926"/>
                  <a:pt x="93889" y="20665"/>
                  <a:pt x="93889" y="28575"/>
                </a:cubicBezTo>
                <a:cubicBezTo>
                  <a:pt x="93889" y="36484"/>
                  <a:pt x="91104" y="43223"/>
                  <a:pt x="85533" y="48794"/>
                </a:cubicBezTo>
                <a:cubicBezTo>
                  <a:pt x="79963" y="54364"/>
                  <a:pt x="73223" y="57150"/>
                  <a:pt x="65314" y="57150"/>
                </a:cubicBezTo>
                <a:cubicBezTo>
                  <a:pt x="57405" y="57150"/>
                  <a:pt x="50665" y="54364"/>
                  <a:pt x="45095" y="48794"/>
                </a:cubicBezTo>
                <a:cubicBezTo>
                  <a:pt x="39524" y="43223"/>
                  <a:pt x="36739" y="36484"/>
                  <a:pt x="36739" y="28575"/>
                </a:cubicBezTo>
                <a:cubicBezTo>
                  <a:pt x="36739" y="20665"/>
                  <a:pt x="39524" y="13926"/>
                  <a:pt x="45095" y="8355"/>
                </a:cubicBezTo>
                <a:cubicBezTo>
                  <a:pt x="50665" y="2785"/>
                  <a:pt x="57405" y="0"/>
                  <a:pt x="65314" y="0"/>
                </a:cubicBez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FontAwesome" pitchFamily="2" charset="0"/>
            </a:endParaRPr>
          </a:p>
        </p:txBody>
      </p:sp>
      <p:sp>
        <p:nvSpPr>
          <p:cNvPr id="27" name="Freeform 109">
            <a:extLst>
              <a:ext uri="{FF2B5EF4-FFF2-40B4-BE49-F238E27FC236}">
                <a16:creationId xmlns:a16="http://schemas.microsoft.com/office/drawing/2014/main" xmlns="" id="{AD66B9C5-B349-484D-9955-60F25F5BA3A1}"/>
              </a:ext>
            </a:extLst>
          </p:cNvPr>
          <p:cNvSpPr/>
          <p:nvPr/>
        </p:nvSpPr>
        <p:spPr>
          <a:xfrm>
            <a:off x="8398822" y="2269360"/>
            <a:ext cx="195948" cy="269427"/>
          </a:xfrm>
          <a:custGeom>
            <a:avLst/>
            <a:gdLst/>
            <a:ahLst/>
            <a:cxnLst/>
            <a:rect l="l" t="t" r="r" b="b"/>
            <a:pathLst>
              <a:path w="163286" h="224517">
                <a:moveTo>
                  <a:pt x="57150" y="61232"/>
                </a:moveTo>
                <a:lnTo>
                  <a:pt x="106136" y="61232"/>
                </a:lnTo>
                <a:cubicBezTo>
                  <a:pt x="114896" y="61232"/>
                  <a:pt x="122379" y="65782"/>
                  <a:pt x="128588" y="74881"/>
                </a:cubicBezTo>
                <a:lnTo>
                  <a:pt x="161245" y="123867"/>
                </a:lnTo>
                <a:cubicBezTo>
                  <a:pt x="162606" y="125908"/>
                  <a:pt x="163286" y="128162"/>
                  <a:pt x="163286" y="130628"/>
                </a:cubicBezTo>
                <a:cubicBezTo>
                  <a:pt x="163286" y="134030"/>
                  <a:pt x="162095" y="136921"/>
                  <a:pt x="159714" y="139303"/>
                </a:cubicBezTo>
                <a:cubicBezTo>
                  <a:pt x="157333" y="141684"/>
                  <a:pt x="154441" y="142875"/>
                  <a:pt x="151040" y="142875"/>
                </a:cubicBezTo>
                <a:cubicBezTo>
                  <a:pt x="146702" y="142875"/>
                  <a:pt x="143300" y="141046"/>
                  <a:pt x="140834" y="137389"/>
                </a:cubicBezTo>
                <a:lnTo>
                  <a:pt x="111876" y="93889"/>
                </a:lnTo>
                <a:lnTo>
                  <a:pt x="106136" y="93889"/>
                </a:lnTo>
                <a:lnTo>
                  <a:pt x="106136" y="110728"/>
                </a:lnTo>
                <a:lnTo>
                  <a:pt x="137645" y="163158"/>
                </a:lnTo>
                <a:cubicBezTo>
                  <a:pt x="138410" y="164433"/>
                  <a:pt x="138793" y="165837"/>
                  <a:pt x="138793" y="167367"/>
                </a:cubicBezTo>
                <a:cubicBezTo>
                  <a:pt x="138793" y="169579"/>
                  <a:pt x="137985" y="171492"/>
                  <a:pt x="136369" y="173108"/>
                </a:cubicBezTo>
                <a:cubicBezTo>
                  <a:pt x="134753" y="174724"/>
                  <a:pt x="132840" y="175532"/>
                  <a:pt x="130629" y="175532"/>
                </a:cubicBezTo>
                <a:lnTo>
                  <a:pt x="106136" y="175532"/>
                </a:lnTo>
                <a:lnTo>
                  <a:pt x="106136" y="210230"/>
                </a:lnTo>
                <a:cubicBezTo>
                  <a:pt x="106136" y="214142"/>
                  <a:pt x="104733" y="217501"/>
                  <a:pt x="101926" y="220308"/>
                </a:cubicBezTo>
                <a:cubicBezTo>
                  <a:pt x="99120" y="223114"/>
                  <a:pt x="95761" y="224517"/>
                  <a:pt x="91848" y="224517"/>
                </a:cubicBezTo>
                <a:lnTo>
                  <a:pt x="71438" y="224517"/>
                </a:lnTo>
                <a:cubicBezTo>
                  <a:pt x="67526" y="224517"/>
                  <a:pt x="64166" y="223114"/>
                  <a:pt x="61360" y="220308"/>
                </a:cubicBezTo>
                <a:cubicBezTo>
                  <a:pt x="58553" y="217501"/>
                  <a:pt x="57150" y="214142"/>
                  <a:pt x="57150" y="210230"/>
                </a:cubicBezTo>
                <a:lnTo>
                  <a:pt x="57150" y="175532"/>
                </a:lnTo>
                <a:lnTo>
                  <a:pt x="32657" y="175532"/>
                </a:lnTo>
                <a:cubicBezTo>
                  <a:pt x="30446" y="175532"/>
                  <a:pt x="28533" y="174724"/>
                  <a:pt x="26917" y="173108"/>
                </a:cubicBezTo>
                <a:cubicBezTo>
                  <a:pt x="25301" y="171492"/>
                  <a:pt x="24493" y="169579"/>
                  <a:pt x="24493" y="167367"/>
                </a:cubicBezTo>
                <a:cubicBezTo>
                  <a:pt x="24493" y="165837"/>
                  <a:pt x="24876" y="164433"/>
                  <a:pt x="25641" y="163158"/>
                </a:cubicBezTo>
                <a:lnTo>
                  <a:pt x="57150" y="110728"/>
                </a:lnTo>
                <a:lnTo>
                  <a:pt x="57150" y="93889"/>
                </a:lnTo>
                <a:lnTo>
                  <a:pt x="51410" y="93889"/>
                </a:lnTo>
                <a:lnTo>
                  <a:pt x="22452" y="137389"/>
                </a:lnTo>
                <a:cubicBezTo>
                  <a:pt x="19986" y="141046"/>
                  <a:pt x="16584" y="142875"/>
                  <a:pt x="12247" y="142875"/>
                </a:cubicBezTo>
                <a:cubicBezTo>
                  <a:pt x="8845" y="142875"/>
                  <a:pt x="5953" y="141684"/>
                  <a:pt x="3572" y="139303"/>
                </a:cubicBezTo>
                <a:cubicBezTo>
                  <a:pt x="1191" y="136921"/>
                  <a:pt x="0" y="134030"/>
                  <a:pt x="0" y="130628"/>
                </a:cubicBezTo>
                <a:cubicBezTo>
                  <a:pt x="0" y="128162"/>
                  <a:pt x="681" y="125908"/>
                  <a:pt x="2041" y="123867"/>
                </a:cubicBezTo>
                <a:lnTo>
                  <a:pt x="34698" y="74881"/>
                </a:lnTo>
                <a:cubicBezTo>
                  <a:pt x="40907" y="65782"/>
                  <a:pt x="48391" y="61232"/>
                  <a:pt x="57150" y="61232"/>
                </a:cubicBezTo>
                <a:close/>
                <a:moveTo>
                  <a:pt x="81643" y="0"/>
                </a:moveTo>
                <a:cubicBezTo>
                  <a:pt x="89552" y="0"/>
                  <a:pt x="96292" y="2785"/>
                  <a:pt x="101862" y="8355"/>
                </a:cubicBezTo>
                <a:cubicBezTo>
                  <a:pt x="107433" y="13926"/>
                  <a:pt x="110218" y="20665"/>
                  <a:pt x="110218" y="28575"/>
                </a:cubicBezTo>
                <a:cubicBezTo>
                  <a:pt x="110218" y="36484"/>
                  <a:pt x="107433" y="43223"/>
                  <a:pt x="101862" y="48794"/>
                </a:cubicBezTo>
                <a:cubicBezTo>
                  <a:pt x="96292" y="54364"/>
                  <a:pt x="89552" y="57150"/>
                  <a:pt x="81643" y="57150"/>
                </a:cubicBezTo>
                <a:cubicBezTo>
                  <a:pt x="73734" y="57150"/>
                  <a:pt x="66994" y="54364"/>
                  <a:pt x="61424" y="48794"/>
                </a:cubicBezTo>
                <a:cubicBezTo>
                  <a:pt x="55853" y="43223"/>
                  <a:pt x="53068" y="36484"/>
                  <a:pt x="53068" y="28575"/>
                </a:cubicBezTo>
                <a:cubicBezTo>
                  <a:pt x="53068" y="20665"/>
                  <a:pt x="55853" y="13926"/>
                  <a:pt x="61424" y="8355"/>
                </a:cubicBezTo>
                <a:cubicBezTo>
                  <a:pt x="66994" y="2785"/>
                  <a:pt x="73734" y="0"/>
                  <a:pt x="81643" y="0"/>
                </a:cubicBezTo>
                <a:close/>
              </a:path>
            </a:pathLst>
          </a:custGeom>
          <a:solidFill>
            <a:srgbClr val="315F80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FontAwesome" pitchFamily="2" charset="0"/>
            </a:endParaRPr>
          </a:p>
        </p:txBody>
      </p:sp>
      <p:sp>
        <p:nvSpPr>
          <p:cNvPr id="28" name="TextBox 110">
            <a:extLst>
              <a:ext uri="{FF2B5EF4-FFF2-40B4-BE49-F238E27FC236}">
                <a16:creationId xmlns:a16="http://schemas.microsoft.com/office/drawing/2014/main" xmlns="" id="{2379E372-2383-47A5-9465-79DED8A300CE}"/>
              </a:ext>
            </a:extLst>
          </p:cNvPr>
          <p:cNvSpPr txBox="1"/>
          <p:nvPr/>
        </p:nvSpPr>
        <p:spPr>
          <a:xfrm>
            <a:off x="5278146" y="1823075"/>
            <a:ext cx="571652" cy="16896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PRODUCTS</a:t>
            </a:r>
          </a:p>
        </p:txBody>
      </p:sp>
      <p:cxnSp>
        <p:nvCxnSpPr>
          <p:cNvPr id="29" name="Straight Connector 111">
            <a:extLst>
              <a:ext uri="{FF2B5EF4-FFF2-40B4-BE49-F238E27FC236}">
                <a16:creationId xmlns:a16="http://schemas.microsoft.com/office/drawing/2014/main" xmlns="" id="{1C672797-15DE-49AE-854B-CF48B5C450C8}"/>
              </a:ext>
            </a:extLst>
          </p:cNvPr>
          <p:cNvCxnSpPr/>
          <p:nvPr/>
        </p:nvCxnSpPr>
        <p:spPr>
          <a:xfrm>
            <a:off x="5278146" y="2005971"/>
            <a:ext cx="3346541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113">
            <a:extLst>
              <a:ext uri="{FF2B5EF4-FFF2-40B4-BE49-F238E27FC236}">
                <a16:creationId xmlns:a16="http://schemas.microsoft.com/office/drawing/2014/main" xmlns="" id="{D79CA0BA-E946-4FB9-AC24-3C0EF6905D48}"/>
              </a:ext>
            </a:extLst>
          </p:cNvPr>
          <p:cNvSpPr txBox="1"/>
          <p:nvPr/>
        </p:nvSpPr>
        <p:spPr>
          <a:xfrm>
            <a:off x="7192681" y="1823075"/>
            <a:ext cx="780507" cy="16896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TEAM ANALYSIS</a:t>
            </a:r>
          </a:p>
        </p:txBody>
      </p:sp>
      <p:sp>
        <p:nvSpPr>
          <p:cNvPr id="31" name="TextBox 114">
            <a:extLst>
              <a:ext uri="{FF2B5EF4-FFF2-40B4-BE49-F238E27FC236}">
                <a16:creationId xmlns:a16="http://schemas.microsoft.com/office/drawing/2014/main" xmlns="" id="{CC249C37-B40F-4595-8E97-33AEED4DFCEC}"/>
              </a:ext>
            </a:extLst>
          </p:cNvPr>
          <p:cNvSpPr txBox="1"/>
          <p:nvPr/>
        </p:nvSpPr>
        <p:spPr>
          <a:xfrm>
            <a:off x="7192681" y="2095799"/>
            <a:ext cx="735919" cy="3717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+80%</a:t>
            </a:r>
          </a:p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Marketing team</a:t>
            </a:r>
          </a:p>
        </p:txBody>
      </p:sp>
      <p:cxnSp>
        <p:nvCxnSpPr>
          <p:cNvPr id="32" name="Straight Connector 115">
            <a:extLst>
              <a:ext uri="{FF2B5EF4-FFF2-40B4-BE49-F238E27FC236}">
                <a16:creationId xmlns:a16="http://schemas.microsoft.com/office/drawing/2014/main" xmlns="" id="{159D726C-777A-403C-B3D8-CC85660081DC}"/>
              </a:ext>
            </a:extLst>
          </p:cNvPr>
          <p:cNvCxnSpPr/>
          <p:nvPr/>
        </p:nvCxnSpPr>
        <p:spPr>
          <a:xfrm>
            <a:off x="5278146" y="2623372"/>
            <a:ext cx="3346541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116">
            <a:extLst>
              <a:ext uri="{FF2B5EF4-FFF2-40B4-BE49-F238E27FC236}">
                <a16:creationId xmlns:a16="http://schemas.microsoft.com/office/drawing/2014/main" xmlns="" id="{BBB2E962-D01E-479C-9A06-E9DEB393685B}"/>
              </a:ext>
            </a:extLst>
          </p:cNvPr>
          <p:cNvSpPr txBox="1"/>
          <p:nvPr/>
        </p:nvSpPr>
        <p:spPr>
          <a:xfrm>
            <a:off x="8208056" y="1823075"/>
            <a:ext cx="462531" cy="16896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GENDER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2D2ED307-504D-4AD6-94E2-19F8D36F80B5}"/>
              </a:ext>
            </a:extLst>
          </p:cNvPr>
          <p:cNvSpPr txBox="1"/>
          <p:nvPr/>
        </p:nvSpPr>
        <p:spPr>
          <a:xfrm>
            <a:off x="5236051" y="1735112"/>
            <a:ext cx="29290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替换</a:t>
            </a:r>
            <a:r>
              <a:rPr lang="en-US" altLang="zh-CN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zh-CN" altLang="en-US" sz="1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2365C87F-F419-46B2-9882-2FE82B5A829E}"/>
              </a:ext>
            </a:extLst>
          </p:cNvPr>
          <p:cNvSpPr txBox="1"/>
          <p:nvPr/>
        </p:nvSpPr>
        <p:spPr>
          <a:xfrm>
            <a:off x="5272026" y="2306845"/>
            <a:ext cx="29290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替换</a:t>
            </a:r>
            <a:r>
              <a:rPr lang="en-US" altLang="zh-CN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zh-CN" altLang="en-US" sz="1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8CA7D79C-6273-4BE1-BBB6-84268286E329}"/>
              </a:ext>
            </a:extLst>
          </p:cNvPr>
          <p:cNvSpPr txBox="1"/>
          <p:nvPr/>
        </p:nvSpPr>
        <p:spPr>
          <a:xfrm>
            <a:off x="5237712" y="3520198"/>
            <a:ext cx="29290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替换</a:t>
            </a:r>
            <a:r>
              <a:rPr lang="en-US" altLang="zh-CN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zh-CN" altLang="en-US" sz="1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933266DC-1799-4E54-878F-90842280BFAB}"/>
              </a:ext>
            </a:extLst>
          </p:cNvPr>
          <p:cNvSpPr txBox="1"/>
          <p:nvPr/>
        </p:nvSpPr>
        <p:spPr>
          <a:xfrm>
            <a:off x="5236050" y="4194751"/>
            <a:ext cx="29290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替换</a:t>
            </a:r>
            <a:r>
              <a:rPr lang="en-US" altLang="zh-CN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zh-CN" altLang="en-US" sz="1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E3EF4F17-EBA3-4EC6-A845-1191D1454E2F}"/>
              </a:ext>
            </a:extLst>
          </p:cNvPr>
          <p:cNvSpPr/>
          <p:nvPr/>
        </p:nvSpPr>
        <p:spPr>
          <a:xfrm>
            <a:off x="4339651" y="94244"/>
            <a:ext cx="89639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Sport</a:t>
            </a:r>
            <a:r>
              <a:rPr lang="en-US" altLang="zh-CN" sz="1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event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A683CB9E-41DD-4968-AE57-EF14C4048E8A}"/>
              </a:ext>
            </a:extLst>
          </p:cNvPr>
          <p:cNvSpPr/>
          <p:nvPr/>
        </p:nvSpPr>
        <p:spPr>
          <a:xfrm>
            <a:off x="3678226" y="94244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  <a:cs typeface="宋体" charset="-122"/>
              </a:rPr>
              <a:t>运动项目</a:t>
            </a:r>
            <a:endParaRPr lang="zh-CN" altLang="en-US" sz="1200" dirty="0"/>
          </a:p>
        </p:txBody>
      </p:sp>
      <p:cxnSp>
        <p:nvCxnSpPr>
          <p:cNvPr id="40" name="直接连接符 39">
            <a:extLst>
              <a:ext uri="{FF2B5EF4-FFF2-40B4-BE49-F238E27FC236}">
                <a16:creationId xmlns:a16="http://schemas.microsoft.com/office/drawing/2014/main" xmlns="" id="{14F06A00-A276-464C-B637-5B6B0DBA20A9}"/>
              </a:ext>
            </a:extLst>
          </p:cNvPr>
          <p:cNvCxnSpPr/>
          <p:nvPr/>
        </p:nvCxnSpPr>
        <p:spPr>
          <a:xfrm>
            <a:off x="335666" y="340465"/>
            <a:ext cx="8599990" cy="0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" name="图片 43">
            <a:extLst>
              <a:ext uri="{FF2B5EF4-FFF2-40B4-BE49-F238E27FC236}">
                <a16:creationId xmlns:a16="http://schemas.microsoft.com/office/drawing/2014/main" xmlns="" id="{1D875924-B360-4D7F-9257-F9C58841D3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94" y="880417"/>
            <a:ext cx="478656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249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">
        <p14:prism isInverted="1"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C2874A45-67E8-43EE-A1F5-E7F59CFEEA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919" y="479360"/>
            <a:ext cx="6522334" cy="4567201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xmlns="" id="{F1AA3412-158A-4CE5-B8A2-003912841FF8}"/>
              </a:ext>
            </a:extLst>
          </p:cNvPr>
          <p:cNvSpPr/>
          <p:nvPr/>
        </p:nvSpPr>
        <p:spPr>
          <a:xfrm>
            <a:off x="4339651" y="94244"/>
            <a:ext cx="89639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Sport</a:t>
            </a:r>
            <a:r>
              <a:rPr lang="en-US" altLang="zh-CN" sz="1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event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015BA101-7162-49CB-8815-692682A09D15}"/>
              </a:ext>
            </a:extLst>
          </p:cNvPr>
          <p:cNvSpPr/>
          <p:nvPr/>
        </p:nvSpPr>
        <p:spPr>
          <a:xfrm>
            <a:off x="3678226" y="94244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  <a:cs typeface="宋体" charset="-122"/>
              </a:rPr>
              <a:t>运动项目</a:t>
            </a:r>
            <a:endParaRPr lang="zh-CN" altLang="en-US" sz="1200" dirty="0"/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46A8AD43-C7EC-4DF8-A8B3-09B554CDD03F}"/>
              </a:ext>
            </a:extLst>
          </p:cNvPr>
          <p:cNvCxnSpPr/>
          <p:nvPr/>
        </p:nvCxnSpPr>
        <p:spPr>
          <a:xfrm>
            <a:off x="335666" y="340465"/>
            <a:ext cx="8599990" cy="0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5F433D9C-87D1-4B72-B08A-8BBD0E723D41}"/>
              </a:ext>
            </a:extLst>
          </p:cNvPr>
          <p:cNvCxnSpPr>
            <a:cxnSpLocks/>
          </p:cNvCxnSpPr>
          <p:nvPr/>
        </p:nvCxnSpPr>
        <p:spPr>
          <a:xfrm>
            <a:off x="316622" y="1626754"/>
            <a:ext cx="0" cy="354445"/>
          </a:xfrm>
          <a:prstGeom prst="line">
            <a:avLst/>
          </a:prstGeom>
          <a:noFill/>
          <a:ln w="19050" cap="flat" cmpd="sng" algn="ctr">
            <a:solidFill>
              <a:schemeClr val="tx1">
                <a:lumMod val="95000"/>
                <a:lumOff val="5000"/>
              </a:schemeClr>
            </a:solidFill>
            <a:prstDash val="solid"/>
            <a:miter lim="800000"/>
          </a:ln>
          <a:effectLst/>
        </p:spPr>
      </p:cxn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xmlns="" id="{1F847B6B-8347-4394-90A6-7A7C5F3DD0EA}"/>
              </a:ext>
            </a:extLst>
          </p:cNvPr>
          <p:cNvCxnSpPr>
            <a:cxnSpLocks/>
          </p:cNvCxnSpPr>
          <p:nvPr/>
        </p:nvCxnSpPr>
        <p:spPr>
          <a:xfrm>
            <a:off x="316622" y="2707395"/>
            <a:ext cx="0" cy="354445"/>
          </a:xfrm>
          <a:prstGeom prst="line">
            <a:avLst/>
          </a:prstGeom>
          <a:noFill/>
          <a:ln w="19050" cap="flat" cmpd="sng" algn="ctr">
            <a:solidFill>
              <a:schemeClr val="tx1">
                <a:lumMod val="95000"/>
                <a:lumOff val="5000"/>
              </a:schemeClr>
            </a:solidFill>
            <a:prstDash val="solid"/>
            <a:miter lim="800000"/>
          </a:ln>
          <a:effectLst/>
        </p:spPr>
      </p:cxn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3188FB50-EDDF-45A6-8ABB-0916AA3F46F0}"/>
              </a:ext>
            </a:extLst>
          </p:cNvPr>
          <p:cNvCxnSpPr>
            <a:cxnSpLocks/>
          </p:cNvCxnSpPr>
          <p:nvPr/>
        </p:nvCxnSpPr>
        <p:spPr>
          <a:xfrm>
            <a:off x="316622" y="3581697"/>
            <a:ext cx="0" cy="400964"/>
          </a:xfrm>
          <a:prstGeom prst="line">
            <a:avLst/>
          </a:prstGeom>
          <a:noFill/>
          <a:ln w="19050" cap="flat" cmpd="sng" algn="ctr">
            <a:solidFill>
              <a:schemeClr val="tx1">
                <a:lumMod val="95000"/>
                <a:lumOff val="5000"/>
              </a:schemeClr>
            </a:solidFill>
            <a:prstDash val="solid"/>
            <a:miter lim="800000"/>
          </a:ln>
          <a:effectLst/>
        </p:spPr>
      </p:cxn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E9A2C97B-D257-40D7-ABEB-130D8AC96FC6}"/>
              </a:ext>
            </a:extLst>
          </p:cNvPr>
          <p:cNvSpPr txBox="1"/>
          <p:nvPr/>
        </p:nvSpPr>
        <p:spPr>
          <a:xfrm>
            <a:off x="332531" y="1569648"/>
            <a:ext cx="19638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16" name="Rectangle 24">
            <a:extLst>
              <a:ext uri="{FF2B5EF4-FFF2-40B4-BE49-F238E27FC236}">
                <a16:creationId xmlns:a16="http://schemas.microsoft.com/office/drawing/2014/main" xmlns="" id="{7316D95B-90C0-4A54-9D1E-9F4BED39BE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0032" y="1349997"/>
            <a:ext cx="1254256" cy="206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9396C4B0-4A3C-4F6F-BF73-7E7E00B95606}"/>
              </a:ext>
            </a:extLst>
          </p:cNvPr>
          <p:cNvSpPr txBox="1"/>
          <p:nvPr/>
        </p:nvSpPr>
        <p:spPr>
          <a:xfrm>
            <a:off x="332531" y="2650289"/>
            <a:ext cx="19638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18" name="Rectangle 24">
            <a:extLst>
              <a:ext uri="{FF2B5EF4-FFF2-40B4-BE49-F238E27FC236}">
                <a16:creationId xmlns:a16="http://schemas.microsoft.com/office/drawing/2014/main" xmlns="" id="{A43DCB90-25A5-4E29-AF4F-FDAE088D2B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0032" y="2430638"/>
            <a:ext cx="1254256" cy="206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407DA57C-38B8-43A9-AFFC-341B60583FCB}"/>
              </a:ext>
            </a:extLst>
          </p:cNvPr>
          <p:cNvSpPr txBox="1"/>
          <p:nvPr/>
        </p:nvSpPr>
        <p:spPr>
          <a:xfrm>
            <a:off x="332531" y="3595009"/>
            <a:ext cx="19638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20" name="Rectangle 24">
            <a:extLst>
              <a:ext uri="{FF2B5EF4-FFF2-40B4-BE49-F238E27FC236}">
                <a16:creationId xmlns:a16="http://schemas.microsoft.com/office/drawing/2014/main" xmlns="" id="{8FF335A2-FE49-4D74-974E-7649425F0A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0032" y="3375358"/>
            <a:ext cx="1254256" cy="206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2281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Click="0" advTm="2000">
        <p15:prstTrans prst="peelOff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F8A97DC8-51E5-4E42-849D-1F1BFB481D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626" y="1274528"/>
            <a:ext cx="3678226" cy="2754775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xmlns="" id="{34E59CC6-9D65-49A1-A9D8-3BAAAF4C9744}"/>
              </a:ext>
            </a:extLst>
          </p:cNvPr>
          <p:cNvSpPr/>
          <p:nvPr/>
        </p:nvSpPr>
        <p:spPr>
          <a:xfrm>
            <a:off x="4339651" y="94244"/>
            <a:ext cx="89639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Sport</a:t>
            </a:r>
            <a:r>
              <a:rPr lang="en-US" altLang="zh-CN" sz="1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event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52C08A2F-8717-4BD2-8796-38FAFAFAC70E}"/>
              </a:ext>
            </a:extLst>
          </p:cNvPr>
          <p:cNvSpPr/>
          <p:nvPr/>
        </p:nvSpPr>
        <p:spPr>
          <a:xfrm>
            <a:off x="3678226" y="94244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  <a:cs typeface="宋体" charset="-122"/>
              </a:rPr>
              <a:t>运动项目</a:t>
            </a:r>
            <a:endParaRPr lang="zh-CN" altLang="en-US" sz="1200" dirty="0"/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4814D7CD-98BA-4467-A98C-A4326D999E46}"/>
              </a:ext>
            </a:extLst>
          </p:cNvPr>
          <p:cNvCxnSpPr/>
          <p:nvPr/>
        </p:nvCxnSpPr>
        <p:spPr>
          <a:xfrm>
            <a:off x="335666" y="340465"/>
            <a:ext cx="8599990" cy="0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3826D1FD-3CA9-4684-B7ED-1555278C2B76}"/>
              </a:ext>
            </a:extLst>
          </p:cNvPr>
          <p:cNvSpPr/>
          <p:nvPr/>
        </p:nvSpPr>
        <p:spPr>
          <a:xfrm>
            <a:off x="0" y="1067498"/>
            <a:ext cx="9144000" cy="3168836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8E3BD0E0-297B-443D-9441-F2A4A7D28EB8}"/>
              </a:ext>
            </a:extLst>
          </p:cNvPr>
          <p:cNvSpPr txBox="1"/>
          <p:nvPr/>
        </p:nvSpPr>
        <p:spPr>
          <a:xfrm>
            <a:off x="3609485" y="3643533"/>
            <a:ext cx="187639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8" name="Rectangle 24">
            <a:extLst>
              <a:ext uri="{FF2B5EF4-FFF2-40B4-BE49-F238E27FC236}">
                <a16:creationId xmlns:a16="http://schemas.microsoft.com/office/drawing/2014/main" xmlns="" id="{612CB399-1EBD-4875-A11C-740D08D9E3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64279" y="3425140"/>
            <a:ext cx="1198405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52DAADDB-5ACD-4DD8-99F0-1365B9D368D9}"/>
              </a:ext>
            </a:extLst>
          </p:cNvPr>
          <p:cNvSpPr txBox="1"/>
          <p:nvPr/>
        </p:nvSpPr>
        <p:spPr>
          <a:xfrm>
            <a:off x="5350712" y="3643533"/>
            <a:ext cx="187639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10" name="Rectangle 24">
            <a:extLst>
              <a:ext uri="{FF2B5EF4-FFF2-40B4-BE49-F238E27FC236}">
                <a16:creationId xmlns:a16="http://schemas.microsoft.com/office/drawing/2014/main" xmlns="" id="{5D1BC413-E6B1-4E14-9858-2DB1154B34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05506" y="3425140"/>
            <a:ext cx="1198405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822C1975-5802-486B-8CD8-D8BDB5303E25}"/>
              </a:ext>
            </a:extLst>
          </p:cNvPr>
          <p:cNvSpPr txBox="1"/>
          <p:nvPr/>
        </p:nvSpPr>
        <p:spPr>
          <a:xfrm>
            <a:off x="7059260" y="3643533"/>
            <a:ext cx="187639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12" name="Rectangle 24">
            <a:extLst>
              <a:ext uri="{FF2B5EF4-FFF2-40B4-BE49-F238E27FC236}">
                <a16:creationId xmlns:a16="http://schemas.microsoft.com/office/drawing/2014/main" xmlns="" id="{A8948932-A091-4EF7-98F2-3F41EC8CCF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14054" y="3425140"/>
            <a:ext cx="1198405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graphicFrame>
        <p:nvGraphicFramePr>
          <p:cNvPr id="13" name="图表 12">
            <a:extLst>
              <a:ext uri="{FF2B5EF4-FFF2-40B4-BE49-F238E27FC236}">
                <a16:creationId xmlns:a16="http://schemas.microsoft.com/office/drawing/2014/main" xmlns="" id="{83C17E57-CE4A-47DC-9338-151E7C6EC21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27335428"/>
              </p:ext>
            </p:extLst>
          </p:nvPr>
        </p:nvGraphicFramePr>
        <p:xfrm>
          <a:off x="3865944" y="1036720"/>
          <a:ext cx="4988690" cy="19726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634027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Click="0" advTm="2000">
        <p15:prstTrans prst="peelOff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7BB3448B-3F9E-43C5-8041-1C1B091283E3}"/>
              </a:ext>
            </a:extLst>
          </p:cNvPr>
          <p:cNvSpPr/>
          <p:nvPr/>
        </p:nvSpPr>
        <p:spPr>
          <a:xfrm>
            <a:off x="4339651" y="94244"/>
            <a:ext cx="89639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Sport</a:t>
            </a:r>
            <a:r>
              <a:rPr lang="en-US" altLang="zh-CN" sz="1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event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D01C58B2-3B98-40FC-9358-A1C2EAE4D4D4}"/>
              </a:ext>
            </a:extLst>
          </p:cNvPr>
          <p:cNvSpPr/>
          <p:nvPr/>
        </p:nvSpPr>
        <p:spPr>
          <a:xfrm>
            <a:off x="3678226" y="94244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  <a:cs typeface="宋体" charset="-122"/>
              </a:rPr>
              <a:t>运动项目</a:t>
            </a:r>
            <a:endParaRPr lang="zh-CN" altLang="en-US" sz="1200" dirty="0"/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xmlns="" id="{B2D394B4-B972-4834-9D59-FB67B00D81BF}"/>
              </a:ext>
            </a:extLst>
          </p:cNvPr>
          <p:cNvCxnSpPr/>
          <p:nvPr/>
        </p:nvCxnSpPr>
        <p:spPr>
          <a:xfrm>
            <a:off x="335666" y="340465"/>
            <a:ext cx="8599990" cy="0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88BE9753-D456-4E65-965B-28004242A4D4}"/>
              </a:ext>
            </a:extLst>
          </p:cNvPr>
          <p:cNvGrpSpPr/>
          <p:nvPr/>
        </p:nvGrpSpPr>
        <p:grpSpPr>
          <a:xfrm flipH="1">
            <a:off x="2490659" y="1504709"/>
            <a:ext cx="6532504" cy="3714991"/>
            <a:chOff x="533623" y="931313"/>
            <a:chExt cx="5943274" cy="3758506"/>
          </a:xfrm>
        </p:grpSpPr>
        <p:grpSp>
          <p:nvGrpSpPr>
            <p:cNvPr id="5" name="Group 58">
              <a:extLst>
                <a:ext uri="{FF2B5EF4-FFF2-40B4-BE49-F238E27FC236}">
                  <a16:creationId xmlns:a16="http://schemas.microsoft.com/office/drawing/2014/main" xmlns="" id="{2F8ECD20-DA50-4CD2-9AA7-27C1C81EAA50}"/>
                </a:ext>
              </a:extLst>
            </p:cNvPr>
            <p:cNvGrpSpPr/>
            <p:nvPr/>
          </p:nvGrpSpPr>
          <p:grpSpPr>
            <a:xfrm>
              <a:off x="533623" y="1464684"/>
              <a:ext cx="1181036" cy="1044761"/>
              <a:chOff x="533400" y="1426519"/>
              <a:chExt cx="1181100" cy="1044819"/>
            </a:xfrm>
          </p:grpSpPr>
          <p:sp>
            <p:nvSpPr>
              <p:cNvPr id="6" name="Freeform 4">
                <a:extLst>
                  <a:ext uri="{FF2B5EF4-FFF2-40B4-BE49-F238E27FC236}">
                    <a16:creationId xmlns:a16="http://schemas.microsoft.com/office/drawing/2014/main" xmlns="" id="{693A9C8E-BBDB-4F8D-B7A0-A333E852045B}"/>
                  </a:ext>
                </a:extLst>
              </p:cNvPr>
              <p:cNvSpPr/>
              <p:nvPr/>
            </p:nvSpPr>
            <p:spPr bwMode="auto">
              <a:xfrm>
                <a:off x="533400" y="1426519"/>
                <a:ext cx="1181100" cy="317989"/>
              </a:xfrm>
              <a:custGeom>
                <a:avLst/>
                <a:gdLst>
                  <a:gd name="connsiteX0" fmla="*/ 0 w 1981200"/>
                  <a:gd name="connsiteY0" fmla="*/ 0 h 533400"/>
                  <a:gd name="connsiteX1" fmla="*/ 1981200 w 1981200"/>
                  <a:gd name="connsiteY1" fmla="*/ 0 h 533400"/>
                  <a:gd name="connsiteX2" fmla="*/ 1981200 w 1981200"/>
                  <a:gd name="connsiteY2" fmla="*/ 533400 h 533400"/>
                  <a:gd name="connsiteX3" fmla="*/ 0 w 1981200"/>
                  <a:gd name="connsiteY3" fmla="*/ 533400 h 533400"/>
                  <a:gd name="connsiteX4" fmla="*/ 0 w 1981200"/>
                  <a:gd name="connsiteY4" fmla="*/ 0 h 533400"/>
                  <a:gd name="connsiteX0" fmla="*/ 0 w 1981200"/>
                  <a:gd name="connsiteY0" fmla="*/ 0 h 533400"/>
                  <a:gd name="connsiteX1" fmla="*/ 1676400 w 1981200"/>
                  <a:gd name="connsiteY1" fmla="*/ 0 h 533400"/>
                  <a:gd name="connsiteX2" fmla="*/ 1981200 w 1981200"/>
                  <a:gd name="connsiteY2" fmla="*/ 533400 h 533400"/>
                  <a:gd name="connsiteX3" fmla="*/ 0 w 1981200"/>
                  <a:gd name="connsiteY3" fmla="*/ 533400 h 533400"/>
                  <a:gd name="connsiteX4" fmla="*/ 0 w 1981200"/>
                  <a:gd name="connsiteY4" fmla="*/ 0 h 533400"/>
                  <a:gd name="connsiteX0" fmla="*/ 0 w 1981200"/>
                  <a:gd name="connsiteY0" fmla="*/ 0 h 533400"/>
                  <a:gd name="connsiteX1" fmla="*/ 1600200 w 1981200"/>
                  <a:gd name="connsiteY1" fmla="*/ 0 h 533400"/>
                  <a:gd name="connsiteX2" fmla="*/ 1981200 w 1981200"/>
                  <a:gd name="connsiteY2" fmla="*/ 533400 h 533400"/>
                  <a:gd name="connsiteX3" fmla="*/ 0 w 1981200"/>
                  <a:gd name="connsiteY3" fmla="*/ 533400 h 533400"/>
                  <a:gd name="connsiteX4" fmla="*/ 0 w 1981200"/>
                  <a:gd name="connsiteY4" fmla="*/ 0 h 533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81200" h="533400">
                    <a:moveTo>
                      <a:pt x="0" y="0"/>
                    </a:moveTo>
                    <a:lnTo>
                      <a:pt x="1600200" y="0"/>
                    </a:lnTo>
                    <a:lnTo>
                      <a:pt x="1981200" y="533400"/>
                    </a:lnTo>
                    <a:lnTo>
                      <a:pt x="0" y="5334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35" tIns="45717" rIns="91435" bIns="45717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50000"/>
                  </a:lnSpc>
                </a:pPr>
                <a:endParaRPr lang="en-US" sz="12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8">
                <a:extLst>
                  <a:ext uri="{FF2B5EF4-FFF2-40B4-BE49-F238E27FC236}">
                    <a16:creationId xmlns:a16="http://schemas.microsoft.com/office/drawing/2014/main" xmlns="" id="{331F14B3-1F09-47BF-BA5C-60BF7832ADDB}"/>
                  </a:ext>
                </a:extLst>
              </p:cNvPr>
              <p:cNvSpPr/>
              <p:nvPr/>
            </p:nvSpPr>
            <p:spPr bwMode="auto">
              <a:xfrm rot="16200000" flipH="1">
                <a:off x="1192090" y="1948929"/>
                <a:ext cx="726831" cy="317988"/>
              </a:xfrm>
              <a:custGeom>
                <a:avLst/>
                <a:gdLst>
                  <a:gd name="connsiteX0" fmla="*/ 0 w 1981200"/>
                  <a:gd name="connsiteY0" fmla="*/ 0 h 533400"/>
                  <a:gd name="connsiteX1" fmla="*/ 1981200 w 1981200"/>
                  <a:gd name="connsiteY1" fmla="*/ 0 h 533400"/>
                  <a:gd name="connsiteX2" fmla="*/ 1981200 w 1981200"/>
                  <a:gd name="connsiteY2" fmla="*/ 533400 h 533400"/>
                  <a:gd name="connsiteX3" fmla="*/ 0 w 1981200"/>
                  <a:gd name="connsiteY3" fmla="*/ 533400 h 533400"/>
                  <a:gd name="connsiteX4" fmla="*/ 0 w 1981200"/>
                  <a:gd name="connsiteY4" fmla="*/ 0 h 533400"/>
                  <a:gd name="connsiteX0" fmla="*/ 0 w 1981200"/>
                  <a:gd name="connsiteY0" fmla="*/ 0 h 533400"/>
                  <a:gd name="connsiteX1" fmla="*/ 1676400 w 1981200"/>
                  <a:gd name="connsiteY1" fmla="*/ 0 h 533400"/>
                  <a:gd name="connsiteX2" fmla="*/ 1981200 w 1981200"/>
                  <a:gd name="connsiteY2" fmla="*/ 533400 h 533400"/>
                  <a:gd name="connsiteX3" fmla="*/ 0 w 1981200"/>
                  <a:gd name="connsiteY3" fmla="*/ 533400 h 533400"/>
                  <a:gd name="connsiteX4" fmla="*/ 0 w 1981200"/>
                  <a:gd name="connsiteY4" fmla="*/ 0 h 533400"/>
                  <a:gd name="connsiteX0" fmla="*/ 0 w 1981200"/>
                  <a:gd name="connsiteY0" fmla="*/ 0 h 533400"/>
                  <a:gd name="connsiteX1" fmla="*/ 1600200 w 1981200"/>
                  <a:gd name="connsiteY1" fmla="*/ 0 h 533400"/>
                  <a:gd name="connsiteX2" fmla="*/ 1981200 w 1981200"/>
                  <a:gd name="connsiteY2" fmla="*/ 533400 h 533400"/>
                  <a:gd name="connsiteX3" fmla="*/ 0 w 1981200"/>
                  <a:gd name="connsiteY3" fmla="*/ 533400 h 533400"/>
                  <a:gd name="connsiteX4" fmla="*/ 0 w 1981200"/>
                  <a:gd name="connsiteY4" fmla="*/ 0 h 533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81200" h="533400">
                    <a:moveTo>
                      <a:pt x="0" y="0"/>
                    </a:moveTo>
                    <a:lnTo>
                      <a:pt x="1600200" y="0"/>
                    </a:lnTo>
                    <a:lnTo>
                      <a:pt x="1981200" y="533400"/>
                    </a:lnTo>
                    <a:lnTo>
                      <a:pt x="0" y="5334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35" tIns="45717" rIns="91435" bIns="45717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50000"/>
                  </a:lnSpc>
                </a:pPr>
                <a:endParaRPr lang="en-US" sz="120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59">
              <a:extLst>
                <a:ext uri="{FF2B5EF4-FFF2-40B4-BE49-F238E27FC236}">
                  <a16:creationId xmlns:a16="http://schemas.microsoft.com/office/drawing/2014/main" xmlns="" id="{2B7B6875-4B2E-4E64-9219-D80EB4D49FD0}"/>
                </a:ext>
              </a:extLst>
            </p:cNvPr>
            <p:cNvGrpSpPr/>
            <p:nvPr/>
          </p:nvGrpSpPr>
          <p:grpSpPr>
            <a:xfrm>
              <a:off x="1714657" y="2191475"/>
              <a:ext cx="1181036" cy="1044761"/>
              <a:chOff x="1714500" y="2153350"/>
              <a:chExt cx="1181100" cy="1044819"/>
            </a:xfrm>
          </p:grpSpPr>
          <p:sp>
            <p:nvSpPr>
              <p:cNvPr id="9" name="Freeform 9">
                <a:extLst>
                  <a:ext uri="{FF2B5EF4-FFF2-40B4-BE49-F238E27FC236}">
                    <a16:creationId xmlns:a16="http://schemas.microsoft.com/office/drawing/2014/main" xmlns="" id="{B894C7E2-A649-48DE-BC77-C1851D9E4242}"/>
                  </a:ext>
                </a:extLst>
              </p:cNvPr>
              <p:cNvSpPr/>
              <p:nvPr/>
            </p:nvSpPr>
            <p:spPr bwMode="auto">
              <a:xfrm>
                <a:off x="1714500" y="2153350"/>
                <a:ext cx="1181100" cy="317989"/>
              </a:xfrm>
              <a:custGeom>
                <a:avLst/>
                <a:gdLst>
                  <a:gd name="connsiteX0" fmla="*/ 0 w 1981200"/>
                  <a:gd name="connsiteY0" fmla="*/ 0 h 533400"/>
                  <a:gd name="connsiteX1" fmla="*/ 1981200 w 1981200"/>
                  <a:gd name="connsiteY1" fmla="*/ 0 h 533400"/>
                  <a:gd name="connsiteX2" fmla="*/ 1981200 w 1981200"/>
                  <a:gd name="connsiteY2" fmla="*/ 533400 h 533400"/>
                  <a:gd name="connsiteX3" fmla="*/ 0 w 1981200"/>
                  <a:gd name="connsiteY3" fmla="*/ 533400 h 533400"/>
                  <a:gd name="connsiteX4" fmla="*/ 0 w 1981200"/>
                  <a:gd name="connsiteY4" fmla="*/ 0 h 533400"/>
                  <a:gd name="connsiteX0" fmla="*/ 0 w 1981200"/>
                  <a:gd name="connsiteY0" fmla="*/ 0 h 533400"/>
                  <a:gd name="connsiteX1" fmla="*/ 1676400 w 1981200"/>
                  <a:gd name="connsiteY1" fmla="*/ 0 h 533400"/>
                  <a:gd name="connsiteX2" fmla="*/ 1981200 w 1981200"/>
                  <a:gd name="connsiteY2" fmla="*/ 533400 h 533400"/>
                  <a:gd name="connsiteX3" fmla="*/ 0 w 1981200"/>
                  <a:gd name="connsiteY3" fmla="*/ 533400 h 533400"/>
                  <a:gd name="connsiteX4" fmla="*/ 0 w 1981200"/>
                  <a:gd name="connsiteY4" fmla="*/ 0 h 533400"/>
                  <a:gd name="connsiteX0" fmla="*/ 0 w 1981200"/>
                  <a:gd name="connsiteY0" fmla="*/ 0 h 533400"/>
                  <a:gd name="connsiteX1" fmla="*/ 1600200 w 1981200"/>
                  <a:gd name="connsiteY1" fmla="*/ 0 h 533400"/>
                  <a:gd name="connsiteX2" fmla="*/ 1981200 w 1981200"/>
                  <a:gd name="connsiteY2" fmla="*/ 533400 h 533400"/>
                  <a:gd name="connsiteX3" fmla="*/ 0 w 1981200"/>
                  <a:gd name="connsiteY3" fmla="*/ 533400 h 533400"/>
                  <a:gd name="connsiteX4" fmla="*/ 0 w 1981200"/>
                  <a:gd name="connsiteY4" fmla="*/ 0 h 533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81200" h="533400">
                    <a:moveTo>
                      <a:pt x="0" y="0"/>
                    </a:moveTo>
                    <a:lnTo>
                      <a:pt x="1600200" y="0"/>
                    </a:lnTo>
                    <a:lnTo>
                      <a:pt x="1981200" y="533400"/>
                    </a:lnTo>
                    <a:lnTo>
                      <a:pt x="0" y="5334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35" tIns="45717" rIns="91435" bIns="45717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50000"/>
                  </a:lnSpc>
                </a:pPr>
                <a:endParaRPr lang="en-US" sz="120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Freeform 10">
                <a:extLst>
                  <a:ext uri="{FF2B5EF4-FFF2-40B4-BE49-F238E27FC236}">
                    <a16:creationId xmlns:a16="http://schemas.microsoft.com/office/drawing/2014/main" xmlns="" id="{C56D96FA-0299-4BE3-A964-DF9B663438FC}"/>
                  </a:ext>
                </a:extLst>
              </p:cNvPr>
              <p:cNvSpPr/>
              <p:nvPr/>
            </p:nvSpPr>
            <p:spPr bwMode="auto">
              <a:xfrm rot="16200000" flipH="1">
                <a:off x="2373190" y="2675760"/>
                <a:ext cx="726831" cy="317988"/>
              </a:xfrm>
              <a:custGeom>
                <a:avLst/>
                <a:gdLst>
                  <a:gd name="connsiteX0" fmla="*/ 0 w 1981200"/>
                  <a:gd name="connsiteY0" fmla="*/ 0 h 533400"/>
                  <a:gd name="connsiteX1" fmla="*/ 1981200 w 1981200"/>
                  <a:gd name="connsiteY1" fmla="*/ 0 h 533400"/>
                  <a:gd name="connsiteX2" fmla="*/ 1981200 w 1981200"/>
                  <a:gd name="connsiteY2" fmla="*/ 533400 h 533400"/>
                  <a:gd name="connsiteX3" fmla="*/ 0 w 1981200"/>
                  <a:gd name="connsiteY3" fmla="*/ 533400 h 533400"/>
                  <a:gd name="connsiteX4" fmla="*/ 0 w 1981200"/>
                  <a:gd name="connsiteY4" fmla="*/ 0 h 533400"/>
                  <a:gd name="connsiteX0" fmla="*/ 0 w 1981200"/>
                  <a:gd name="connsiteY0" fmla="*/ 0 h 533400"/>
                  <a:gd name="connsiteX1" fmla="*/ 1676400 w 1981200"/>
                  <a:gd name="connsiteY1" fmla="*/ 0 h 533400"/>
                  <a:gd name="connsiteX2" fmla="*/ 1981200 w 1981200"/>
                  <a:gd name="connsiteY2" fmla="*/ 533400 h 533400"/>
                  <a:gd name="connsiteX3" fmla="*/ 0 w 1981200"/>
                  <a:gd name="connsiteY3" fmla="*/ 533400 h 533400"/>
                  <a:gd name="connsiteX4" fmla="*/ 0 w 1981200"/>
                  <a:gd name="connsiteY4" fmla="*/ 0 h 533400"/>
                  <a:gd name="connsiteX0" fmla="*/ 0 w 1981200"/>
                  <a:gd name="connsiteY0" fmla="*/ 0 h 533400"/>
                  <a:gd name="connsiteX1" fmla="*/ 1600200 w 1981200"/>
                  <a:gd name="connsiteY1" fmla="*/ 0 h 533400"/>
                  <a:gd name="connsiteX2" fmla="*/ 1981200 w 1981200"/>
                  <a:gd name="connsiteY2" fmla="*/ 533400 h 533400"/>
                  <a:gd name="connsiteX3" fmla="*/ 0 w 1981200"/>
                  <a:gd name="connsiteY3" fmla="*/ 533400 h 533400"/>
                  <a:gd name="connsiteX4" fmla="*/ 0 w 1981200"/>
                  <a:gd name="connsiteY4" fmla="*/ 0 h 533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81200" h="533400">
                    <a:moveTo>
                      <a:pt x="0" y="0"/>
                    </a:moveTo>
                    <a:lnTo>
                      <a:pt x="1600200" y="0"/>
                    </a:lnTo>
                    <a:lnTo>
                      <a:pt x="1981200" y="533400"/>
                    </a:lnTo>
                    <a:lnTo>
                      <a:pt x="0" y="5334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35" tIns="45717" rIns="91435" bIns="45717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50000"/>
                  </a:lnSpc>
                </a:pPr>
                <a:endParaRPr lang="en-US" sz="120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60">
              <a:extLst>
                <a:ext uri="{FF2B5EF4-FFF2-40B4-BE49-F238E27FC236}">
                  <a16:creationId xmlns:a16="http://schemas.microsoft.com/office/drawing/2014/main" xmlns="" id="{966D58A8-6068-4FCA-BA05-C28C3B689B44}"/>
                </a:ext>
              </a:extLst>
            </p:cNvPr>
            <p:cNvGrpSpPr/>
            <p:nvPr/>
          </p:nvGrpSpPr>
          <p:grpSpPr>
            <a:xfrm>
              <a:off x="2895693" y="2918266"/>
              <a:ext cx="1181036" cy="1044761"/>
              <a:chOff x="2895600" y="2880181"/>
              <a:chExt cx="1181100" cy="1044818"/>
            </a:xfrm>
          </p:grpSpPr>
          <p:sp>
            <p:nvSpPr>
              <p:cNvPr id="12" name="Freeform 11">
                <a:extLst>
                  <a:ext uri="{FF2B5EF4-FFF2-40B4-BE49-F238E27FC236}">
                    <a16:creationId xmlns:a16="http://schemas.microsoft.com/office/drawing/2014/main" xmlns="" id="{E3509F72-3D70-410D-B1EA-62198E3D9106}"/>
                  </a:ext>
                </a:extLst>
              </p:cNvPr>
              <p:cNvSpPr/>
              <p:nvPr/>
            </p:nvSpPr>
            <p:spPr bwMode="auto">
              <a:xfrm>
                <a:off x="2895600" y="2880181"/>
                <a:ext cx="1181100" cy="317989"/>
              </a:xfrm>
              <a:custGeom>
                <a:avLst/>
                <a:gdLst>
                  <a:gd name="connsiteX0" fmla="*/ 0 w 1981200"/>
                  <a:gd name="connsiteY0" fmla="*/ 0 h 533400"/>
                  <a:gd name="connsiteX1" fmla="*/ 1981200 w 1981200"/>
                  <a:gd name="connsiteY1" fmla="*/ 0 h 533400"/>
                  <a:gd name="connsiteX2" fmla="*/ 1981200 w 1981200"/>
                  <a:gd name="connsiteY2" fmla="*/ 533400 h 533400"/>
                  <a:gd name="connsiteX3" fmla="*/ 0 w 1981200"/>
                  <a:gd name="connsiteY3" fmla="*/ 533400 h 533400"/>
                  <a:gd name="connsiteX4" fmla="*/ 0 w 1981200"/>
                  <a:gd name="connsiteY4" fmla="*/ 0 h 533400"/>
                  <a:gd name="connsiteX0" fmla="*/ 0 w 1981200"/>
                  <a:gd name="connsiteY0" fmla="*/ 0 h 533400"/>
                  <a:gd name="connsiteX1" fmla="*/ 1676400 w 1981200"/>
                  <a:gd name="connsiteY1" fmla="*/ 0 h 533400"/>
                  <a:gd name="connsiteX2" fmla="*/ 1981200 w 1981200"/>
                  <a:gd name="connsiteY2" fmla="*/ 533400 h 533400"/>
                  <a:gd name="connsiteX3" fmla="*/ 0 w 1981200"/>
                  <a:gd name="connsiteY3" fmla="*/ 533400 h 533400"/>
                  <a:gd name="connsiteX4" fmla="*/ 0 w 1981200"/>
                  <a:gd name="connsiteY4" fmla="*/ 0 h 533400"/>
                  <a:gd name="connsiteX0" fmla="*/ 0 w 1981200"/>
                  <a:gd name="connsiteY0" fmla="*/ 0 h 533400"/>
                  <a:gd name="connsiteX1" fmla="*/ 1600200 w 1981200"/>
                  <a:gd name="connsiteY1" fmla="*/ 0 h 533400"/>
                  <a:gd name="connsiteX2" fmla="*/ 1981200 w 1981200"/>
                  <a:gd name="connsiteY2" fmla="*/ 533400 h 533400"/>
                  <a:gd name="connsiteX3" fmla="*/ 0 w 1981200"/>
                  <a:gd name="connsiteY3" fmla="*/ 533400 h 533400"/>
                  <a:gd name="connsiteX4" fmla="*/ 0 w 1981200"/>
                  <a:gd name="connsiteY4" fmla="*/ 0 h 533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81200" h="533400">
                    <a:moveTo>
                      <a:pt x="0" y="0"/>
                    </a:moveTo>
                    <a:lnTo>
                      <a:pt x="1600200" y="0"/>
                    </a:lnTo>
                    <a:lnTo>
                      <a:pt x="1981200" y="533400"/>
                    </a:lnTo>
                    <a:lnTo>
                      <a:pt x="0" y="5334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35" tIns="45717" rIns="91435" bIns="45717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50000"/>
                  </a:lnSpc>
                </a:pPr>
                <a:endParaRPr lang="en-US" sz="120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Freeform 12">
                <a:extLst>
                  <a:ext uri="{FF2B5EF4-FFF2-40B4-BE49-F238E27FC236}">
                    <a16:creationId xmlns:a16="http://schemas.microsoft.com/office/drawing/2014/main" xmlns="" id="{444C1E1F-19B3-47D0-B9E3-2D402C93CDD2}"/>
                  </a:ext>
                </a:extLst>
              </p:cNvPr>
              <p:cNvSpPr/>
              <p:nvPr/>
            </p:nvSpPr>
            <p:spPr bwMode="auto">
              <a:xfrm rot="16200000" flipH="1">
                <a:off x="3554290" y="3402590"/>
                <a:ext cx="726831" cy="317988"/>
              </a:xfrm>
              <a:custGeom>
                <a:avLst/>
                <a:gdLst>
                  <a:gd name="connsiteX0" fmla="*/ 0 w 1981200"/>
                  <a:gd name="connsiteY0" fmla="*/ 0 h 533400"/>
                  <a:gd name="connsiteX1" fmla="*/ 1981200 w 1981200"/>
                  <a:gd name="connsiteY1" fmla="*/ 0 h 533400"/>
                  <a:gd name="connsiteX2" fmla="*/ 1981200 w 1981200"/>
                  <a:gd name="connsiteY2" fmla="*/ 533400 h 533400"/>
                  <a:gd name="connsiteX3" fmla="*/ 0 w 1981200"/>
                  <a:gd name="connsiteY3" fmla="*/ 533400 h 533400"/>
                  <a:gd name="connsiteX4" fmla="*/ 0 w 1981200"/>
                  <a:gd name="connsiteY4" fmla="*/ 0 h 533400"/>
                  <a:gd name="connsiteX0" fmla="*/ 0 w 1981200"/>
                  <a:gd name="connsiteY0" fmla="*/ 0 h 533400"/>
                  <a:gd name="connsiteX1" fmla="*/ 1676400 w 1981200"/>
                  <a:gd name="connsiteY1" fmla="*/ 0 h 533400"/>
                  <a:gd name="connsiteX2" fmla="*/ 1981200 w 1981200"/>
                  <a:gd name="connsiteY2" fmla="*/ 533400 h 533400"/>
                  <a:gd name="connsiteX3" fmla="*/ 0 w 1981200"/>
                  <a:gd name="connsiteY3" fmla="*/ 533400 h 533400"/>
                  <a:gd name="connsiteX4" fmla="*/ 0 w 1981200"/>
                  <a:gd name="connsiteY4" fmla="*/ 0 h 533400"/>
                  <a:gd name="connsiteX0" fmla="*/ 0 w 1981200"/>
                  <a:gd name="connsiteY0" fmla="*/ 0 h 533400"/>
                  <a:gd name="connsiteX1" fmla="*/ 1600200 w 1981200"/>
                  <a:gd name="connsiteY1" fmla="*/ 0 h 533400"/>
                  <a:gd name="connsiteX2" fmla="*/ 1981200 w 1981200"/>
                  <a:gd name="connsiteY2" fmla="*/ 533400 h 533400"/>
                  <a:gd name="connsiteX3" fmla="*/ 0 w 1981200"/>
                  <a:gd name="connsiteY3" fmla="*/ 533400 h 533400"/>
                  <a:gd name="connsiteX4" fmla="*/ 0 w 1981200"/>
                  <a:gd name="connsiteY4" fmla="*/ 0 h 533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81200" h="533400">
                    <a:moveTo>
                      <a:pt x="0" y="0"/>
                    </a:moveTo>
                    <a:lnTo>
                      <a:pt x="1600200" y="0"/>
                    </a:lnTo>
                    <a:lnTo>
                      <a:pt x="1981200" y="533400"/>
                    </a:lnTo>
                    <a:lnTo>
                      <a:pt x="0" y="5334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35" tIns="45717" rIns="91435" bIns="45717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50000"/>
                  </a:lnSpc>
                </a:pPr>
                <a:endParaRPr lang="en-US" sz="120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61">
              <a:extLst>
                <a:ext uri="{FF2B5EF4-FFF2-40B4-BE49-F238E27FC236}">
                  <a16:creationId xmlns:a16="http://schemas.microsoft.com/office/drawing/2014/main" xmlns="" id="{A98A6938-B1D9-417E-A4C3-8BB0BB2BC659}"/>
                </a:ext>
              </a:extLst>
            </p:cNvPr>
            <p:cNvGrpSpPr/>
            <p:nvPr/>
          </p:nvGrpSpPr>
          <p:grpSpPr>
            <a:xfrm>
              <a:off x="4076728" y="3645057"/>
              <a:ext cx="1181036" cy="1044761"/>
              <a:chOff x="4076700" y="3607012"/>
              <a:chExt cx="1181100" cy="1044818"/>
            </a:xfrm>
          </p:grpSpPr>
          <p:sp>
            <p:nvSpPr>
              <p:cNvPr id="15" name="Freeform 13">
                <a:extLst>
                  <a:ext uri="{FF2B5EF4-FFF2-40B4-BE49-F238E27FC236}">
                    <a16:creationId xmlns:a16="http://schemas.microsoft.com/office/drawing/2014/main" xmlns="" id="{683409AE-D653-427B-9DE3-79F12FC3CF71}"/>
                  </a:ext>
                </a:extLst>
              </p:cNvPr>
              <p:cNvSpPr/>
              <p:nvPr/>
            </p:nvSpPr>
            <p:spPr bwMode="auto">
              <a:xfrm>
                <a:off x="4076700" y="3607012"/>
                <a:ext cx="1181100" cy="317989"/>
              </a:xfrm>
              <a:custGeom>
                <a:avLst/>
                <a:gdLst>
                  <a:gd name="connsiteX0" fmla="*/ 0 w 1981200"/>
                  <a:gd name="connsiteY0" fmla="*/ 0 h 533400"/>
                  <a:gd name="connsiteX1" fmla="*/ 1981200 w 1981200"/>
                  <a:gd name="connsiteY1" fmla="*/ 0 h 533400"/>
                  <a:gd name="connsiteX2" fmla="*/ 1981200 w 1981200"/>
                  <a:gd name="connsiteY2" fmla="*/ 533400 h 533400"/>
                  <a:gd name="connsiteX3" fmla="*/ 0 w 1981200"/>
                  <a:gd name="connsiteY3" fmla="*/ 533400 h 533400"/>
                  <a:gd name="connsiteX4" fmla="*/ 0 w 1981200"/>
                  <a:gd name="connsiteY4" fmla="*/ 0 h 533400"/>
                  <a:gd name="connsiteX0" fmla="*/ 0 w 1981200"/>
                  <a:gd name="connsiteY0" fmla="*/ 0 h 533400"/>
                  <a:gd name="connsiteX1" fmla="*/ 1676400 w 1981200"/>
                  <a:gd name="connsiteY1" fmla="*/ 0 h 533400"/>
                  <a:gd name="connsiteX2" fmla="*/ 1981200 w 1981200"/>
                  <a:gd name="connsiteY2" fmla="*/ 533400 h 533400"/>
                  <a:gd name="connsiteX3" fmla="*/ 0 w 1981200"/>
                  <a:gd name="connsiteY3" fmla="*/ 533400 h 533400"/>
                  <a:gd name="connsiteX4" fmla="*/ 0 w 1981200"/>
                  <a:gd name="connsiteY4" fmla="*/ 0 h 533400"/>
                  <a:gd name="connsiteX0" fmla="*/ 0 w 1981200"/>
                  <a:gd name="connsiteY0" fmla="*/ 0 h 533400"/>
                  <a:gd name="connsiteX1" fmla="*/ 1600200 w 1981200"/>
                  <a:gd name="connsiteY1" fmla="*/ 0 h 533400"/>
                  <a:gd name="connsiteX2" fmla="*/ 1981200 w 1981200"/>
                  <a:gd name="connsiteY2" fmla="*/ 533400 h 533400"/>
                  <a:gd name="connsiteX3" fmla="*/ 0 w 1981200"/>
                  <a:gd name="connsiteY3" fmla="*/ 533400 h 533400"/>
                  <a:gd name="connsiteX4" fmla="*/ 0 w 1981200"/>
                  <a:gd name="connsiteY4" fmla="*/ 0 h 533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81200" h="533400">
                    <a:moveTo>
                      <a:pt x="0" y="0"/>
                    </a:moveTo>
                    <a:lnTo>
                      <a:pt x="1600200" y="0"/>
                    </a:lnTo>
                    <a:lnTo>
                      <a:pt x="1981200" y="533400"/>
                    </a:lnTo>
                    <a:lnTo>
                      <a:pt x="0" y="5334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35" tIns="45717" rIns="91435" bIns="45717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50000"/>
                  </a:lnSpc>
                </a:pPr>
                <a:endParaRPr lang="en-US" sz="120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14">
                <a:extLst>
                  <a:ext uri="{FF2B5EF4-FFF2-40B4-BE49-F238E27FC236}">
                    <a16:creationId xmlns:a16="http://schemas.microsoft.com/office/drawing/2014/main" xmlns="" id="{AB0DC1CB-AC22-40FF-A012-678726580D79}"/>
                  </a:ext>
                </a:extLst>
              </p:cNvPr>
              <p:cNvSpPr/>
              <p:nvPr/>
            </p:nvSpPr>
            <p:spPr bwMode="auto">
              <a:xfrm rot="16200000" flipH="1">
                <a:off x="4735390" y="4129421"/>
                <a:ext cx="726831" cy="317988"/>
              </a:xfrm>
              <a:custGeom>
                <a:avLst/>
                <a:gdLst>
                  <a:gd name="connsiteX0" fmla="*/ 0 w 1981200"/>
                  <a:gd name="connsiteY0" fmla="*/ 0 h 533400"/>
                  <a:gd name="connsiteX1" fmla="*/ 1981200 w 1981200"/>
                  <a:gd name="connsiteY1" fmla="*/ 0 h 533400"/>
                  <a:gd name="connsiteX2" fmla="*/ 1981200 w 1981200"/>
                  <a:gd name="connsiteY2" fmla="*/ 533400 h 533400"/>
                  <a:gd name="connsiteX3" fmla="*/ 0 w 1981200"/>
                  <a:gd name="connsiteY3" fmla="*/ 533400 h 533400"/>
                  <a:gd name="connsiteX4" fmla="*/ 0 w 1981200"/>
                  <a:gd name="connsiteY4" fmla="*/ 0 h 533400"/>
                  <a:gd name="connsiteX0" fmla="*/ 0 w 1981200"/>
                  <a:gd name="connsiteY0" fmla="*/ 0 h 533400"/>
                  <a:gd name="connsiteX1" fmla="*/ 1676400 w 1981200"/>
                  <a:gd name="connsiteY1" fmla="*/ 0 h 533400"/>
                  <a:gd name="connsiteX2" fmla="*/ 1981200 w 1981200"/>
                  <a:gd name="connsiteY2" fmla="*/ 533400 h 533400"/>
                  <a:gd name="connsiteX3" fmla="*/ 0 w 1981200"/>
                  <a:gd name="connsiteY3" fmla="*/ 533400 h 533400"/>
                  <a:gd name="connsiteX4" fmla="*/ 0 w 1981200"/>
                  <a:gd name="connsiteY4" fmla="*/ 0 h 533400"/>
                  <a:gd name="connsiteX0" fmla="*/ 0 w 1981200"/>
                  <a:gd name="connsiteY0" fmla="*/ 0 h 533400"/>
                  <a:gd name="connsiteX1" fmla="*/ 1600200 w 1981200"/>
                  <a:gd name="connsiteY1" fmla="*/ 0 h 533400"/>
                  <a:gd name="connsiteX2" fmla="*/ 1981200 w 1981200"/>
                  <a:gd name="connsiteY2" fmla="*/ 533400 h 533400"/>
                  <a:gd name="connsiteX3" fmla="*/ 0 w 1981200"/>
                  <a:gd name="connsiteY3" fmla="*/ 533400 h 533400"/>
                  <a:gd name="connsiteX4" fmla="*/ 0 w 1981200"/>
                  <a:gd name="connsiteY4" fmla="*/ 0 h 533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81200" h="533400">
                    <a:moveTo>
                      <a:pt x="0" y="0"/>
                    </a:moveTo>
                    <a:lnTo>
                      <a:pt x="1600200" y="0"/>
                    </a:lnTo>
                    <a:lnTo>
                      <a:pt x="1981200" y="533400"/>
                    </a:lnTo>
                    <a:lnTo>
                      <a:pt x="0" y="5334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35" tIns="45717" rIns="91435" bIns="45717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50000"/>
                  </a:lnSpc>
                </a:pPr>
                <a:endParaRPr lang="en-US" sz="120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Rectangle 18">
              <a:extLst>
                <a:ext uri="{FF2B5EF4-FFF2-40B4-BE49-F238E27FC236}">
                  <a16:creationId xmlns:a16="http://schemas.microsoft.com/office/drawing/2014/main" xmlns="" id="{A6ED16D7-FE65-4415-9D1B-5ACA57CF9D08}"/>
                </a:ext>
              </a:extLst>
            </p:cNvPr>
            <p:cNvSpPr/>
            <p:nvPr/>
          </p:nvSpPr>
          <p:spPr bwMode="auto">
            <a:xfrm>
              <a:off x="5257763" y="4371847"/>
              <a:ext cx="1219133" cy="31797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50000"/>
                </a:lnSpc>
              </a:pPr>
              <a:endParaRPr lang="en-US" sz="120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245">
              <a:extLst>
                <a:ext uri="{FF2B5EF4-FFF2-40B4-BE49-F238E27FC236}">
                  <a16:creationId xmlns:a16="http://schemas.microsoft.com/office/drawing/2014/main" xmlns="" id="{F81C71BC-4009-42D6-8E74-1AA3BFAFA4FF}"/>
                </a:ext>
              </a:extLst>
            </p:cNvPr>
            <p:cNvSpPr>
              <a:spLocks/>
            </p:cNvSpPr>
            <p:nvPr/>
          </p:nvSpPr>
          <p:spPr bwMode="auto">
            <a:xfrm>
              <a:off x="5600645" y="3865967"/>
              <a:ext cx="406905" cy="406905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8" y="56"/>
                </a:cxn>
                <a:cxn ang="0">
                  <a:pos x="28" y="67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24" y="65"/>
                </a:cxn>
                <a:cxn ang="0">
                  <a:pos x="24" y="52"/>
                </a:cxn>
                <a:cxn ang="0">
                  <a:pos x="57" y="12"/>
                </a:cxn>
                <a:cxn ang="0">
                  <a:pos x="16" y="47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5" y="0"/>
                </a:cxn>
                <a:cxn ang="0">
                  <a:pos x="67" y="0"/>
                </a:cxn>
                <a:cxn ang="0">
                  <a:pos x="68" y="3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7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7"/>
                    <a:pt x="24" y="66"/>
                    <a:pt x="24" y="65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50000"/>
                </a:lnSpc>
              </a:pPr>
              <a:endParaRPr lang="en-US" sz="12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63">
              <a:extLst>
                <a:ext uri="{FF2B5EF4-FFF2-40B4-BE49-F238E27FC236}">
                  <a16:creationId xmlns:a16="http://schemas.microsoft.com/office/drawing/2014/main" xmlns="" id="{644A4C8A-EFB8-4641-A755-CE5B4CE12D5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938642" y="1768016"/>
              <a:ext cx="461779" cy="336087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50000"/>
                </a:lnSpc>
              </a:pPr>
              <a:endParaRPr lang="en-US" sz="12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3">
              <a:extLst>
                <a:ext uri="{FF2B5EF4-FFF2-40B4-BE49-F238E27FC236}">
                  <a16:creationId xmlns:a16="http://schemas.microsoft.com/office/drawing/2014/main" xmlns="" id="{C50B316E-7860-4236-8BBC-9637E0972D4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5302" y="931313"/>
              <a:ext cx="307382" cy="452625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rgbClr val="0D0D0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50000"/>
                </a:lnSpc>
              </a:pPr>
              <a:endParaRPr lang="en-US" sz="12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56">
              <a:extLst>
                <a:ext uri="{FF2B5EF4-FFF2-40B4-BE49-F238E27FC236}">
                  <a16:creationId xmlns:a16="http://schemas.microsoft.com/office/drawing/2014/main" xmlns="" id="{52E01350-8AD3-475E-9AA2-C30CCD0F0A3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89565" y="2394725"/>
              <a:ext cx="478703" cy="478703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50000"/>
                </a:lnSpc>
              </a:pPr>
              <a:endParaRPr lang="en-US" sz="12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66">
              <a:extLst>
                <a:ext uri="{FF2B5EF4-FFF2-40B4-BE49-F238E27FC236}">
                  <a16:creationId xmlns:a16="http://schemas.microsoft.com/office/drawing/2014/main" xmlns="" id="{1F0025FC-42E1-4213-9D36-2083CEC6CC4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04962" y="3199712"/>
              <a:ext cx="464132" cy="360000"/>
            </a:xfrm>
            <a:custGeom>
              <a:avLst/>
              <a:gdLst/>
              <a:ahLst/>
              <a:cxnLst>
                <a:cxn ang="0">
                  <a:pos x="29" y="41"/>
                </a:cxn>
                <a:cxn ang="0">
                  <a:pos x="22" y="40"/>
                </a:cxn>
                <a:cxn ang="0">
                  <a:pos x="11" y="45"/>
                </a:cxn>
                <a:cxn ang="0">
                  <a:pos x="7" y="46"/>
                </a:cxn>
                <a:cxn ang="0">
                  <a:pos x="7" y="46"/>
                </a:cxn>
                <a:cxn ang="0">
                  <a:pos x="6" y="45"/>
                </a:cxn>
                <a:cxn ang="0">
                  <a:pos x="6" y="43"/>
                </a:cxn>
                <a:cxn ang="0">
                  <a:pos x="11" y="36"/>
                </a:cxn>
                <a:cxn ang="0">
                  <a:pos x="0" y="20"/>
                </a:cxn>
                <a:cxn ang="0">
                  <a:pos x="29" y="0"/>
                </a:cxn>
                <a:cxn ang="0">
                  <a:pos x="57" y="20"/>
                </a:cxn>
                <a:cxn ang="0">
                  <a:pos x="29" y="41"/>
                </a:cxn>
                <a:cxn ang="0">
                  <a:pos x="62" y="47"/>
                </a:cxn>
                <a:cxn ang="0">
                  <a:pos x="66" y="53"/>
                </a:cxn>
                <a:cxn ang="0">
                  <a:pos x="67" y="55"/>
                </a:cxn>
                <a:cxn ang="0">
                  <a:pos x="66" y="56"/>
                </a:cxn>
                <a:cxn ang="0">
                  <a:pos x="62" y="55"/>
                </a:cxn>
                <a:cxn ang="0">
                  <a:pos x="51" y="50"/>
                </a:cxn>
                <a:cxn ang="0">
                  <a:pos x="44" y="51"/>
                </a:cxn>
                <a:cxn ang="0">
                  <a:pos x="25" y="46"/>
                </a:cxn>
                <a:cxn ang="0">
                  <a:pos x="29" y="46"/>
                </a:cxn>
                <a:cxn ang="0">
                  <a:pos x="52" y="39"/>
                </a:cxn>
                <a:cxn ang="0">
                  <a:pos x="62" y="20"/>
                </a:cxn>
                <a:cxn ang="0">
                  <a:pos x="61" y="14"/>
                </a:cxn>
                <a:cxn ang="0">
                  <a:pos x="72" y="30"/>
                </a:cxn>
                <a:cxn ang="0">
                  <a:pos x="62" y="47"/>
                </a:cxn>
              </a:cxnLst>
              <a:rect l="0" t="0" r="r" b="b"/>
              <a:pathLst>
                <a:path w="72" h="56">
                  <a:moveTo>
                    <a:pt x="29" y="41"/>
                  </a:moveTo>
                  <a:cubicBezTo>
                    <a:pt x="26" y="41"/>
                    <a:pt x="24" y="40"/>
                    <a:pt x="22" y="40"/>
                  </a:cubicBezTo>
                  <a:cubicBezTo>
                    <a:pt x="18" y="42"/>
                    <a:pt x="15" y="44"/>
                    <a:pt x="11" y="45"/>
                  </a:cubicBezTo>
                  <a:cubicBezTo>
                    <a:pt x="9" y="45"/>
                    <a:pt x="8" y="46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5"/>
                    <a:pt x="6" y="45"/>
                  </a:cubicBezTo>
                  <a:cubicBezTo>
                    <a:pt x="5" y="44"/>
                    <a:pt x="6" y="43"/>
                    <a:pt x="6" y="43"/>
                  </a:cubicBezTo>
                  <a:cubicBezTo>
                    <a:pt x="8" y="41"/>
                    <a:pt x="10" y="40"/>
                    <a:pt x="11" y="36"/>
                  </a:cubicBezTo>
                  <a:cubicBezTo>
                    <a:pt x="5" y="32"/>
                    <a:pt x="0" y="27"/>
                    <a:pt x="0" y="20"/>
                  </a:cubicBezTo>
                  <a:cubicBezTo>
                    <a:pt x="0" y="9"/>
                    <a:pt x="13" y="0"/>
                    <a:pt x="29" y="0"/>
                  </a:cubicBezTo>
                  <a:cubicBezTo>
                    <a:pt x="44" y="0"/>
                    <a:pt x="57" y="9"/>
                    <a:pt x="57" y="20"/>
                  </a:cubicBezTo>
                  <a:cubicBezTo>
                    <a:pt x="57" y="32"/>
                    <a:pt x="44" y="41"/>
                    <a:pt x="29" y="41"/>
                  </a:cubicBezTo>
                  <a:close/>
                  <a:moveTo>
                    <a:pt x="62" y="47"/>
                  </a:moveTo>
                  <a:cubicBezTo>
                    <a:pt x="63" y="50"/>
                    <a:pt x="65" y="51"/>
                    <a:pt x="66" y="53"/>
                  </a:cubicBezTo>
                  <a:cubicBezTo>
                    <a:pt x="67" y="54"/>
                    <a:pt x="67" y="54"/>
                    <a:pt x="67" y="55"/>
                  </a:cubicBezTo>
                  <a:cubicBezTo>
                    <a:pt x="67" y="56"/>
                    <a:pt x="67" y="56"/>
                    <a:pt x="66" y="56"/>
                  </a:cubicBezTo>
                  <a:cubicBezTo>
                    <a:pt x="65" y="56"/>
                    <a:pt x="63" y="56"/>
                    <a:pt x="62" y="55"/>
                  </a:cubicBezTo>
                  <a:cubicBezTo>
                    <a:pt x="58" y="54"/>
                    <a:pt x="55" y="53"/>
                    <a:pt x="51" y="50"/>
                  </a:cubicBezTo>
                  <a:cubicBezTo>
                    <a:pt x="49" y="51"/>
                    <a:pt x="47" y="51"/>
                    <a:pt x="44" y="51"/>
                  </a:cubicBezTo>
                  <a:cubicBezTo>
                    <a:pt x="37" y="51"/>
                    <a:pt x="30" y="49"/>
                    <a:pt x="25" y="46"/>
                  </a:cubicBezTo>
                  <a:cubicBezTo>
                    <a:pt x="26" y="46"/>
                    <a:pt x="28" y="46"/>
                    <a:pt x="29" y="46"/>
                  </a:cubicBezTo>
                  <a:cubicBezTo>
                    <a:pt x="37" y="46"/>
                    <a:pt x="46" y="43"/>
                    <a:pt x="52" y="39"/>
                  </a:cubicBezTo>
                  <a:cubicBezTo>
                    <a:pt x="58" y="34"/>
                    <a:pt x="62" y="27"/>
                    <a:pt x="62" y="20"/>
                  </a:cubicBezTo>
                  <a:cubicBezTo>
                    <a:pt x="62" y="18"/>
                    <a:pt x="62" y="16"/>
                    <a:pt x="61" y="14"/>
                  </a:cubicBezTo>
                  <a:cubicBezTo>
                    <a:pt x="68" y="18"/>
                    <a:pt x="72" y="24"/>
                    <a:pt x="72" y="30"/>
                  </a:cubicBezTo>
                  <a:cubicBezTo>
                    <a:pt x="72" y="37"/>
                    <a:pt x="68" y="43"/>
                    <a:pt x="62" y="47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50000"/>
                </a:lnSpc>
              </a:pPr>
              <a:endParaRPr lang="en-US" sz="12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23" name="Straight Connector 30">
              <a:extLst>
                <a:ext uri="{FF2B5EF4-FFF2-40B4-BE49-F238E27FC236}">
                  <a16:creationId xmlns:a16="http://schemas.microsoft.com/office/drawing/2014/main" xmlns="" id="{B2DE167F-0522-48EC-BFA3-CE944F36B350}"/>
                </a:ext>
              </a:extLst>
            </p:cNvPr>
            <p:cNvCxnSpPr/>
            <p:nvPr/>
          </p:nvCxnSpPr>
          <p:spPr>
            <a:xfrm>
              <a:off x="1638461" y="1471278"/>
              <a:ext cx="1257231" cy="1588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ysDot"/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39">
              <a:extLst>
                <a:ext uri="{FF2B5EF4-FFF2-40B4-BE49-F238E27FC236}">
                  <a16:creationId xmlns:a16="http://schemas.microsoft.com/office/drawing/2014/main" xmlns="" id="{860164C0-E7BB-4845-8C39-EFF4BB94F7C8}"/>
                </a:ext>
              </a:extLst>
            </p:cNvPr>
            <p:cNvCxnSpPr/>
            <p:nvPr/>
          </p:nvCxnSpPr>
          <p:spPr>
            <a:xfrm>
              <a:off x="2819498" y="2191473"/>
              <a:ext cx="1257231" cy="1588"/>
            </a:xfrm>
            <a:prstGeom prst="line">
              <a:avLst/>
            </a:prstGeom>
            <a:ln w="19050" cap="rnd">
              <a:solidFill>
                <a:schemeClr val="accent2">
                  <a:lumMod val="75000"/>
                </a:schemeClr>
              </a:solidFill>
              <a:prstDash val="sysDot"/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40">
              <a:extLst>
                <a:ext uri="{FF2B5EF4-FFF2-40B4-BE49-F238E27FC236}">
                  <a16:creationId xmlns:a16="http://schemas.microsoft.com/office/drawing/2014/main" xmlns="" id="{50E8E325-8CBB-49DA-A502-411D38FD165A}"/>
                </a:ext>
              </a:extLst>
            </p:cNvPr>
            <p:cNvCxnSpPr/>
            <p:nvPr/>
          </p:nvCxnSpPr>
          <p:spPr>
            <a:xfrm>
              <a:off x="4000532" y="2916678"/>
              <a:ext cx="1257231" cy="1588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ysDot"/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41">
              <a:extLst>
                <a:ext uri="{FF2B5EF4-FFF2-40B4-BE49-F238E27FC236}">
                  <a16:creationId xmlns:a16="http://schemas.microsoft.com/office/drawing/2014/main" xmlns="" id="{838668F8-D1D0-4FD9-837A-11101F090464}"/>
                </a:ext>
              </a:extLst>
            </p:cNvPr>
            <p:cNvCxnSpPr/>
            <p:nvPr/>
          </p:nvCxnSpPr>
          <p:spPr>
            <a:xfrm>
              <a:off x="5219666" y="3645057"/>
              <a:ext cx="1257231" cy="1588"/>
            </a:xfrm>
            <a:prstGeom prst="line">
              <a:avLst/>
            </a:prstGeom>
            <a:ln w="19050" cap="rnd">
              <a:solidFill>
                <a:schemeClr val="tx2">
                  <a:lumMod val="75000"/>
                </a:schemeClr>
              </a:solidFill>
              <a:prstDash val="sysDot"/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D937B6B8-81AE-4E38-AAC9-EFBDB22EDD04}"/>
              </a:ext>
            </a:extLst>
          </p:cNvPr>
          <p:cNvSpPr txBox="1"/>
          <p:nvPr/>
        </p:nvSpPr>
        <p:spPr>
          <a:xfrm>
            <a:off x="913941" y="3611338"/>
            <a:ext cx="19194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33" name="Rectangle 24">
            <a:extLst>
              <a:ext uri="{FF2B5EF4-FFF2-40B4-BE49-F238E27FC236}">
                <a16:creationId xmlns:a16="http://schemas.microsoft.com/office/drawing/2014/main" xmlns="" id="{89610BB0-DBFC-4EF0-9E2D-003D17B415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90967" y="3341210"/>
            <a:ext cx="1225873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65C672C2-FE97-4047-AD78-88C3D96EF8AE}"/>
              </a:ext>
            </a:extLst>
          </p:cNvPr>
          <p:cNvSpPr txBox="1"/>
          <p:nvPr/>
        </p:nvSpPr>
        <p:spPr>
          <a:xfrm>
            <a:off x="2602194" y="2894533"/>
            <a:ext cx="19194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35" name="Rectangle 24">
            <a:extLst>
              <a:ext uri="{FF2B5EF4-FFF2-40B4-BE49-F238E27FC236}">
                <a16:creationId xmlns:a16="http://schemas.microsoft.com/office/drawing/2014/main" xmlns="" id="{56D660A7-12CF-4484-BE74-3D6E28C0CB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56988" y="2705428"/>
            <a:ext cx="1225873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0B293E14-1BEC-4C65-A20A-628C63466FF2}"/>
              </a:ext>
            </a:extLst>
          </p:cNvPr>
          <p:cNvSpPr txBox="1"/>
          <p:nvPr/>
        </p:nvSpPr>
        <p:spPr>
          <a:xfrm>
            <a:off x="4207099" y="2186867"/>
            <a:ext cx="19194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37" name="Rectangle 24">
            <a:extLst>
              <a:ext uri="{FF2B5EF4-FFF2-40B4-BE49-F238E27FC236}">
                <a16:creationId xmlns:a16="http://schemas.microsoft.com/office/drawing/2014/main" xmlns="" id="{3D66D9E9-05F9-4170-BCBB-D8949FDB22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61893" y="1997762"/>
            <a:ext cx="1225873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xmlns="" id="{131935C5-C822-4DD7-9B8A-7AA0D9DE23D8}"/>
              </a:ext>
            </a:extLst>
          </p:cNvPr>
          <p:cNvSpPr txBox="1"/>
          <p:nvPr/>
        </p:nvSpPr>
        <p:spPr>
          <a:xfrm>
            <a:off x="5559443" y="1398435"/>
            <a:ext cx="19194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39" name="Rectangle 24">
            <a:extLst>
              <a:ext uri="{FF2B5EF4-FFF2-40B4-BE49-F238E27FC236}">
                <a16:creationId xmlns:a16="http://schemas.microsoft.com/office/drawing/2014/main" xmlns="" id="{20277640-0B00-4E42-9389-0F20F01557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14237" y="1209330"/>
            <a:ext cx="1225873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9391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Click="0" advTm="2000">
        <p15:prstTrans prst="peelOff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xmlns="" id="{E7C140D3-F0AD-4AE8-B6B8-0562925816D9}"/>
              </a:ext>
            </a:extLst>
          </p:cNvPr>
          <p:cNvSpPr/>
          <p:nvPr/>
        </p:nvSpPr>
        <p:spPr>
          <a:xfrm>
            <a:off x="0" y="1672290"/>
            <a:ext cx="9144000" cy="1950878"/>
          </a:xfrm>
          <a:prstGeom prst="rect">
            <a:avLst/>
          </a:prstGeom>
          <a:solidFill>
            <a:srgbClr val="0D0D0D">
              <a:alpha val="74902"/>
            </a:srgbClr>
          </a:solidFill>
          <a:ln>
            <a:solidFill>
              <a:srgbClr val="2F528F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AEE8CEAE-6CEA-438F-BBFC-37923B16AA85}"/>
              </a:ext>
            </a:extLst>
          </p:cNvPr>
          <p:cNvSpPr/>
          <p:nvPr/>
        </p:nvSpPr>
        <p:spPr>
          <a:xfrm>
            <a:off x="4164362" y="2530968"/>
            <a:ext cx="151836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national policy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54715485-9312-457E-B204-8D1D7FE9DCA1}"/>
              </a:ext>
            </a:extLst>
          </p:cNvPr>
          <p:cNvSpPr/>
          <p:nvPr/>
        </p:nvSpPr>
        <p:spPr>
          <a:xfrm>
            <a:off x="4164362" y="1946193"/>
            <a:ext cx="1826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国家政策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303FF2DB-D77B-42BF-A159-ED6915217518}"/>
              </a:ext>
            </a:extLst>
          </p:cNvPr>
          <p:cNvSpPr/>
          <p:nvPr/>
        </p:nvSpPr>
        <p:spPr>
          <a:xfrm>
            <a:off x="3444370" y="451957"/>
            <a:ext cx="3090440" cy="309044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CA2FEF94-E1CF-4068-938E-A81AC1E767B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505" y="1997178"/>
            <a:ext cx="2555357" cy="1608880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xmlns="" id="{BAA4E699-0C9B-4E1C-AB26-FA2B75B56639}"/>
              </a:ext>
            </a:extLst>
          </p:cNvPr>
          <p:cNvSpPr/>
          <p:nvPr/>
        </p:nvSpPr>
        <p:spPr>
          <a:xfrm>
            <a:off x="2222339" y="254643"/>
            <a:ext cx="5683170" cy="14005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19995F58-73EC-48AE-8E10-BEDE640DE300}"/>
              </a:ext>
            </a:extLst>
          </p:cNvPr>
          <p:cNvSpPr txBox="1"/>
          <p:nvPr/>
        </p:nvSpPr>
        <p:spPr>
          <a:xfrm>
            <a:off x="3482765" y="1828862"/>
            <a:ext cx="68159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6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16435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2000">
        <p14:prism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xmlns="" id="{FBC6ED03-9247-434E-98F7-C39F3817DD35}"/>
              </a:ext>
            </a:extLst>
          </p:cNvPr>
          <p:cNvCxnSpPr/>
          <p:nvPr/>
        </p:nvCxnSpPr>
        <p:spPr>
          <a:xfrm>
            <a:off x="335666" y="340465"/>
            <a:ext cx="8599990" cy="0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BA27EAF1-DAEF-4BF6-87CF-302BC7477E17}"/>
              </a:ext>
            </a:extLst>
          </p:cNvPr>
          <p:cNvSpPr/>
          <p:nvPr/>
        </p:nvSpPr>
        <p:spPr>
          <a:xfrm>
            <a:off x="4303257" y="55838"/>
            <a:ext cx="108074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national policy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E596E035-BB21-46CD-BCA5-0854358443C8}"/>
              </a:ext>
            </a:extLst>
          </p:cNvPr>
          <p:cNvSpPr/>
          <p:nvPr/>
        </p:nvSpPr>
        <p:spPr>
          <a:xfrm>
            <a:off x="3608777" y="634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国家政策</a:t>
            </a:r>
            <a:endParaRPr lang="zh-CN" altLang="en-US" sz="1200" dirty="0"/>
          </a:p>
        </p:txBody>
      </p:sp>
      <p:sp>
        <p:nvSpPr>
          <p:cNvPr id="7" name="MH_Other_1">
            <a:extLst>
              <a:ext uri="{FF2B5EF4-FFF2-40B4-BE49-F238E27FC236}">
                <a16:creationId xmlns:a16="http://schemas.microsoft.com/office/drawing/2014/main" xmlns="" id="{01F0D0DC-CC0D-4D51-8B22-036191DDD469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134319" y="2934890"/>
            <a:ext cx="2580987" cy="120826"/>
          </a:xfrm>
          <a:prstGeom prst="rect">
            <a:avLst/>
          </a:prstGeom>
          <a:solidFill>
            <a:srgbClr val="0D0D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>
              <a:defRPr/>
            </a:pPr>
            <a:endParaRPr lang="zh-CN" altLang="en-US" sz="120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8" name="MH_Other_3">
            <a:extLst>
              <a:ext uri="{FF2B5EF4-FFF2-40B4-BE49-F238E27FC236}">
                <a16:creationId xmlns:a16="http://schemas.microsoft.com/office/drawing/2014/main" xmlns="" id="{9E6CDDF6-9FB8-48BE-9556-552B760E70A3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2130366" y="1487091"/>
            <a:ext cx="521494" cy="521494"/>
          </a:xfrm>
          <a:prstGeom prst="ellipse">
            <a:avLst/>
          </a:prstGeom>
          <a:noFill/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>
            <a:normAutofit/>
          </a:bodyPr>
          <a:lstStyle/>
          <a:p>
            <a:pPr algn="ctr">
              <a:defRPr/>
            </a:pPr>
            <a:r>
              <a:rPr lang="en-US" altLang="zh-CN" sz="1200" b="1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01</a:t>
            </a:r>
            <a:endParaRPr lang="zh-CN" altLang="en-US" sz="1200" b="1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9" name="MH_Other_4">
            <a:extLst>
              <a:ext uri="{FF2B5EF4-FFF2-40B4-BE49-F238E27FC236}">
                <a16:creationId xmlns:a16="http://schemas.microsoft.com/office/drawing/2014/main" xmlns="" id="{8294D664-318D-464D-BE00-C1E71FD173CE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2077980" y="1433514"/>
            <a:ext cx="627460" cy="627460"/>
          </a:xfrm>
          <a:prstGeom prst="ellipse">
            <a:avLst/>
          </a:prstGeom>
          <a:noFill/>
          <a:ln w="12700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sz="120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0" name="MH_Other_5">
            <a:extLst>
              <a:ext uri="{FF2B5EF4-FFF2-40B4-BE49-F238E27FC236}">
                <a16:creationId xmlns:a16="http://schemas.microsoft.com/office/drawing/2014/main" xmlns="" id="{2E46EF02-93F4-4ED4-84B7-B4324DE9AA61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2693681" y="2934890"/>
            <a:ext cx="2582958" cy="12082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>
              <a:defRPr/>
            </a:pPr>
            <a:endParaRPr lang="zh-CN" altLang="en-US" sz="120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1" name="MH_Other_7">
            <a:extLst>
              <a:ext uri="{FF2B5EF4-FFF2-40B4-BE49-F238E27FC236}">
                <a16:creationId xmlns:a16="http://schemas.microsoft.com/office/drawing/2014/main" xmlns="" id="{5477AA8D-49CF-49DA-BA11-3B5F150760C5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3685323" y="1487091"/>
            <a:ext cx="520304" cy="521494"/>
          </a:xfrm>
          <a:prstGeom prst="ellipse">
            <a:avLst/>
          </a:prstGeom>
          <a:noFill/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>
            <a:normAutofit/>
          </a:bodyPr>
          <a:lstStyle/>
          <a:p>
            <a:pPr algn="ctr">
              <a:defRPr/>
            </a:pPr>
            <a:r>
              <a:rPr lang="en-US" altLang="zh-CN" sz="1200" b="1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02</a:t>
            </a:r>
            <a:endParaRPr lang="zh-CN" altLang="en-US" sz="1200" b="1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2" name="MH_Other_8">
            <a:extLst>
              <a:ext uri="{FF2B5EF4-FFF2-40B4-BE49-F238E27FC236}">
                <a16:creationId xmlns:a16="http://schemas.microsoft.com/office/drawing/2014/main" xmlns="" id="{FD6D338B-043F-41D9-90D3-478DDF34B990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3631745" y="1433514"/>
            <a:ext cx="627459" cy="627460"/>
          </a:xfrm>
          <a:prstGeom prst="ellipse">
            <a:avLst/>
          </a:prstGeom>
          <a:noFill/>
          <a:ln w="12700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sz="120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3" name="MH_Other_9">
            <a:extLst>
              <a:ext uri="{FF2B5EF4-FFF2-40B4-BE49-F238E27FC236}">
                <a16:creationId xmlns:a16="http://schemas.microsoft.com/office/drawing/2014/main" xmlns="" id="{D50F7FA2-534B-4507-9886-281927F2A1DF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4254592" y="2934890"/>
            <a:ext cx="2582957" cy="120826"/>
          </a:xfrm>
          <a:prstGeom prst="rect">
            <a:avLst/>
          </a:prstGeom>
          <a:solidFill>
            <a:srgbClr val="0D0D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>
              <a:defRPr/>
            </a:pPr>
            <a:endParaRPr lang="zh-CN" altLang="en-US" sz="120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4" name="MH_Other_11">
            <a:extLst>
              <a:ext uri="{FF2B5EF4-FFF2-40B4-BE49-F238E27FC236}">
                <a16:creationId xmlns:a16="http://schemas.microsoft.com/office/drawing/2014/main" xmlns="" id="{9586F690-4289-4246-AC87-075150780CF6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5239090" y="1487091"/>
            <a:ext cx="520303" cy="521494"/>
          </a:xfrm>
          <a:prstGeom prst="ellipse">
            <a:avLst/>
          </a:prstGeom>
          <a:noFill/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>
            <a:normAutofit/>
          </a:bodyPr>
          <a:lstStyle/>
          <a:p>
            <a:pPr algn="ctr">
              <a:defRPr/>
            </a:pPr>
            <a:r>
              <a:rPr lang="en-US" altLang="zh-CN" sz="1200" b="1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03</a:t>
            </a:r>
            <a:endParaRPr lang="zh-CN" altLang="en-US" sz="1200" b="1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5" name="MH_Other_12">
            <a:extLst>
              <a:ext uri="{FF2B5EF4-FFF2-40B4-BE49-F238E27FC236}">
                <a16:creationId xmlns:a16="http://schemas.microsoft.com/office/drawing/2014/main" xmlns="" id="{F5CA1733-823E-4507-8858-4DF4D03D32E8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5185511" y="1433514"/>
            <a:ext cx="627460" cy="627460"/>
          </a:xfrm>
          <a:prstGeom prst="ellipse">
            <a:avLst/>
          </a:prstGeom>
          <a:noFill/>
          <a:ln w="12700">
            <a:solidFill>
              <a:schemeClr val="tx1">
                <a:lumMod val="95000"/>
                <a:lumOff val="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sz="120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6" name="MH_Other_2">
            <a:extLst>
              <a:ext uri="{FF2B5EF4-FFF2-40B4-BE49-F238E27FC236}">
                <a16:creationId xmlns:a16="http://schemas.microsoft.com/office/drawing/2014/main" xmlns="" id="{77E372DD-3C4E-45CC-A7EB-846603579D94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 flipV="1">
            <a:off x="2200552" y="3009901"/>
            <a:ext cx="370402" cy="232558"/>
          </a:xfrm>
          <a:prstGeom prst="triangle">
            <a:avLst/>
          </a:prstGeom>
          <a:solidFill>
            <a:srgbClr val="0D0D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>
              <a:defRPr/>
            </a:pPr>
            <a:endParaRPr lang="zh-CN" altLang="en-US" sz="120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7" name="MH_Other_6">
            <a:extLst>
              <a:ext uri="{FF2B5EF4-FFF2-40B4-BE49-F238E27FC236}">
                <a16:creationId xmlns:a16="http://schemas.microsoft.com/office/drawing/2014/main" xmlns="" id="{607154B4-BD1E-4262-9338-C5B462667417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 flipV="1">
            <a:off x="3761817" y="3009901"/>
            <a:ext cx="368431" cy="232558"/>
          </a:xfrm>
          <a:prstGeom prst="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>
              <a:defRPr/>
            </a:pPr>
            <a:endParaRPr lang="zh-CN" altLang="en-US" sz="120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8" name="MH_Other_10">
            <a:extLst>
              <a:ext uri="{FF2B5EF4-FFF2-40B4-BE49-F238E27FC236}">
                <a16:creationId xmlns:a16="http://schemas.microsoft.com/office/drawing/2014/main" xmlns="" id="{B4B67799-1067-4012-959E-2909CBFCF5DB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 flipV="1">
            <a:off x="5322726" y="3009901"/>
            <a:ext cx="368431" cy="232558"/>
          </a:xfrm>
          <a:prstGeom prst="triangle">
            <a:avLst/>
          </a:prstGeom>
          <a:solidFill>
            <a:srgbClr val="0D0D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>
              <a:defRPr/>
            </a:pPr>
            <a:endParaRPr lang="zh-CN" altLang="en-US" sz="120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9" name="MH_Other_5">
            <a:extLst>
              <a:ext uri="{FF2B5EF4-FFF2-40B4-BE49-F238E27FC236}">
                <a16:creationId xmlns:a16="http://schemas.microsoft.com/office/drawing/2014/main" xmlns="" id="{FEE9E614-C59B-4809-9D93-7F2550C05477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6623297" y="2934741"/>
            <a:ext cx="1779922" cy="120975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>
              <a:defRPr/>
            </a:pPr>
            <a:endParaRPr lang="zh-CN" altLang="en-US" sz="120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20" name="MH_Other_7">
            <a:extLst>
              <a:ext uri="{FF2B5EF4-FFF2-40B4-BE49-F238E27FC236}">
                <a16:creationId xmlns:a16="http://schemas.microsoft.com/office/drawing/2014/main" xmlns="" id="{6C8F2642-1D5A-430C-86B3-11DF86C317CD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>
            <a:off x="6811903" y="1487091"/>
            <a:ext cx="520304" cy="521494"/>
          </a:xfrm>
          <a:prstGeom prst="ellipse">
            <a:avLst/>
          </a:prstGeom>
          <a:noFill/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>
            <a:normAutofit/>
          </a:bodyPr>
          <a:lstStyle/>
          <a:p>
            <a:pPr algn="ctr">
              <a:defRPr/>
            </a:pPr>
            <a:r>
              <a:rPr lang="en-US" altLang="zh-CN" sz="1200" b="1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04</a:t>
            </a:r>
            <a:endParaRPr lang="zh-CN" altLang="en-US" sz="1200" b="1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21" name="MH_Other_8">
            <a:extLst>
              <a:ext uri="{FF2B5EF4-FFF2-40B4-BE49-F238E27FC236}">
                <a16:creationId xmlns:a16="http://schemas.microsoft.com/office/drawing/2014/main" xmlns="" id="{C2C62CA6-DE81-43CA-BBB4-5AE82761DBE1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6758326" y="1433514"/>
            <a:ext cx="627459" cy="627460"/>
          </a:xfrm>
          <a:prstGeom prst="ellipse">
            <a:avLst/>
          </a:prstGeom>
          <a:noFill/>
          <a:ln w="12700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sz="120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MH_Other_6">
            <a:extLst>
              <a:ext uri="{FF2B5EF4-FFF2-40B4-BE49-F238E27FC236}">
                <a16:creationId xmlns:a16="http://schemas.microsoft.com/office/drawing/2014/main" xmlns="" id="{A795B0A8-18AA-4B24-B6F8-FDBD037EA214}"/>
              </a:ext>
            </a:extLst>
          </p:cNvPr>
          <p:cNvSpPr/>
          <p:nvPr>
            <p:custDataLst>
              <p:tags r:id="rId16"/>
            </p:custDataLst>
          </p:nvPr>
        </p:nvSpPr>
        <p:spPr>
          <a:xfrm flipV="1">
            <a:off x="6888397" y="3009901"/>
            <a:ext cx="368431" cy="232558"/>
          </a:xfrm>
          <a:prstGeom prst="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>
              <a:defRPr/>
            </a:pPr>
            <a:endParaRPr lang="zh-CN" altLang="en-US" sz="120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DBF247A8-F6FB-4E4B-A731-4BFDCD2950E0}"/>
              </a:ext>
            </a:extLst>
          </p:cNvPr>
          <p:cNvSpPr txBox="1"/>
          <p:nvPr/>
        </p:nvSpPr>
        <p:spPr>
          <a:xfrm>
            <a:off x="1446376" y="3784958"/>
            <a:ext cx="19194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32" name="Rectangle 24">
            <a:extLst>
              <a:ext uri="{FF2B5EF4-FFF2-40B4-BE49-F238E27FC236}">
                <a16:creationId xmlns:a16="http://schemas.microsoft.com/office/drawing/2014/main" xmlns="" id="{95A7AF6D-8D71-4850-A624-DD5B87F247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3960" y="3503187"/>
            <a:ext cx="1225873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C5077D1B-9166-429A-AC40-648DA6D52084}"/>
              </a:ext>
            </a:extLst>
          </p:cNvPr>
          <p:cNvSpPr txBox="1"/>
          <p:nvPr/>
        </p:nvSpPr>
        <p:spPr>
          <a:xfrm>
            <a:off x="3043583" y="3784958"/>
            <a:ext cx="19194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34" name="Rectangle 24">
            <a:extLst>
              <a:ext uri="{FF2B5EF4-FFF2-40B4-BE49-F238E27FC236}">
                <a16:creationId xmlns:a16="http://schemas.microsoft.com/office/drawing/2014/main" xmlns="" id="{814F61CD-E097-49EC-9C45-8E93C76331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1167" y="3503187"/>
            <a:ext cx="1225873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3FEC3EB2-829A-416F-A13E-2B65F63379A9}"/>
              </a:ext>
            </a:extLst>
          </p:cNvPr>
          <p:cNvSpPr txBox="1"/>
          <p:nvPr/>
        </p:nvSpPr>
        <p:spPr>
          <a:xfrm>
            <a:off x="4719153" y="3784958"/>
            <a:ext cx="19194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36" name="Rectangle 24">
            <a:extLst>
              <a:ext uri="{FF2B5EF4-FFF2-40B4-BE49-F238E27FC236}">
                <a16:creationId xmlns:a16="http://schemas.microsoft.com/office/drawing/2014/main" xmlns="" id="{7DD9CD12-E943-4881-BE1A-E227C609EF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26737" y="3503187"/>
            <a:ext cx="1225873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9C283C4C-DBB9-4F06-A4F8-A590F6C3EFAA}"/>
              </a:ext>
            </a:extLst>
          </p:cNvPr>
          <p:cNvSpPr txBox="1"/>
          <p:nvPr/>
        </p:nvSpPr>
        <p:spPr>
          <a:xfrm>
            <a:off x="6315713" y="3784958"/>
            <a:ext cx="19194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38" name="Rectangle 24">
            <a:extLst>
              <a:ext uri="{FF2B5EF4-FFF2-40B4-BE49-F238E27FC236}">
                <a16:creationId xmlns:a16="http://schemas.microsoft.com/office/drawing/2014/main" xmlns="" id="{A7358508-0DC6-4D47-AB88-F908D01544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3297" y="3503187"/>
            <a:ext cx="1225873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CB6DEE97-FD8C-41D7-AC48-1DD993F02526}"/>
              </a:ext>
            </a:extLst>
          </p:cNvPr>
          <p:cNvSpPr txBox="1"/>
          <p:nvPr/>
        </p:nvSpPr>
        <p:spPr>
          <a:xfrm>
            <a:off x="1700686" y="2376665"/>
            <a:ext cx="168507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zh-CN" altLang="en-US" sz="1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xmlns="" id="{19C3F8FF-D827-4B70-BC5C-98766B7E380A}"/>
              </a:ext>
            </a:extLst>
          </p:cNvPr>
          <p:cNvSpPr txBox="1"/>
          <p:nvPr/>
        </p:nvSpPr>
        <p:spPr>
          <a:xfrm>
            <a:off x="3212844" y="2390570"/>
            <a:ext cx="168507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zh-CN" altLang="en-US" sz="1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5459CDD4-573C-4D35-B94B-C2B6E2AA4837}"/>
              </a:ext>
            </a:extLst>
          </p:cNvPr>
          <p:cNvSpPr txBox="1"/>
          <p:nvPr/>
        </p:nvSpPr>
        <p:spPr>
          <a:xfrm>
            <a:off x="4793726" y="2368861"/>
            <a:ext cx="168507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zh-CN" altLang="en-US" sz="1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A21D336B-D964-461E-8AF4-11C09BB3B157}"/>
              </a:ext>
            </a:extLst>
          </p:cNvPr>
          <p:cNvSpPr txBox="1"/>
          <p:nvPr/>
        </p:nvSpPr>
        <p:spPr>
          <a:xfrm>
            <a:off x="6275661" y="2390421"/>
            <a:ext cx="168507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zh-CN" altLang="en-US" sz="10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529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Click="0" advTm="2000">
        <p15:prstTrans prst="peelOff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5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0" grpId="0"/>
      <p:bldP spid="41" grpId="0"/>
      <p:bldP spid="42" grpId="0"/>
      <p:bldP spid="4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xmlns="" id="{F7F93AD2-3646-41AB-B24F-9C68B1EB814D}"/>
              </a:ext>
            </a:extLst>
          </p:cNvPr>
          <p:cNvCxnSpPr/>
          <p:nvPr/>
        </p:nvCxnSpPr>
        <p:spPr>
          <a:xfrm>
            <a:off x="335666" y="340465"/>
            <a:ext cx="8599990" cy="0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8E2A6B5A-DC84-4515-B1FF-82352A8D0179}"/>
              </a:ext>
            </a:extLst>
          </p:cNvPr>
          <p:cNvSpPr/>
          <p:nvPr/>
        </p:nvSpPr>
        <p:spPr>
          <a:xfrm>
            <a:off x="4303257" y="55838"/>
            <a:ext cx="108074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national policy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94C1DE21-B34D-4B93-BC83-2C5B07730451}"/>
              </a:ext>
            </a:extLst>
          </p:cNvPr>
          <p:cNvSpPr/>
          <p:nvPr/>
        </p:nvSpPr>
        <p:spPr>
          <a:xfrm>
            <a:off x="3608777" y="634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国家政策</a:t>
            </a:r>
            <a:endParaRPr lang="zh-CN" altLang="en-US" sz="1200" dirty="0"/>
          </a:p>
        </p:txBody>
      </p:sp>
      <p:grpSp>
        <p:nvGrpSpPr>
          <p:cNvPr id="65" name="组合 64">
            <a:extLst>
              <a:ext uri="{FF2B5EF4-FFF2-40B4-BE49-F238E27FC236}">
                <a16:creationId xmlns:a16="http://schemas.microsoft.com/office/drawing/2014/main" xmlns="" id="{A2E55CE0-EF39-4152-871A-A8D5A69F9C6D}"/>
              </a:ext>
            </a:extLst>
          </p:cNvPr>
          <p:cNvGrpSpPr/>
          <p:nvPr/>
        </p:nvGrpSpPr>
        <p:grpSpPr>
          <a:xfrm>
            <a:off x="1300498" y="1451857"/>
            <a:ext cx="3722914" cy="2621073"/>
            <a:chOff x="1526470" y="2250797"/>
            <a:chExt cx="4780687" cy="3365784"/>
          </a:xfrm>
        </p:grpSpPr>
        <p:sp>
          <p:nvSpPr>
            <p:cNvPr id="48" name="Freeform 5">
              <a:extLst>
                <a:ext uri="{FF2B5EF4-FFF2-40B4-BE49-F238E27FC236}">
                  <a16:creationId xmlns:a16="http://schemas.microsoft.com/office/drawing/2014/main" xmlns="" id="{D67BBE2C-35C2-4247-812A-8EFF8FF58E69}"/>
                </a:ext>
              </a:extLst>
            </p:cNvPr>
            <p:cNvSpPr/>
            <p:nvPr/>
          </p:nvSpPr>
          <p:spPr bwMode="auto">
            <a:xfrm rot="5400000">
              <a:off x="1493703" y="2551115"/>
              <a:ext cx="3067840" cy="2765147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9525" cap="flat">
              <a:noFill/>
              <a:prstDash val="solid"/>
              <a:miter lim="800000"/>
            </a:ln>
          </p:spPr>
          <p:txBody>
            <a:bodyPr vert="horz" wrap="square" lIns="121792" tIns="60893" rIns="121792" bIns="60893" numCol="1" anchor="t" anchorCtr="0" compatLnSpc="1"/>
            <a:lstStyle/>
            <a:p>
              <a:pPr defTabSz="1217355">
                <a:defRPr/>
              </a:pPr>
              <a:endParaRPr lang="zh-CN" altLang="en-US" sz="2399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50" name="Freeform 5">
              <a:extLst>
                <a:ext uri="{FF2B5EF4-FFF2-40B4-BE49-F238E27FC236}">
                  <a16:creationId xmlns:a16="http://schemas.microsoft.com/office/drawing/2014/main" xmlns="" id="{958800E9-44DD-4F9D-B4C2-55F80D088BA8}"/>
                </a:ext>
              </a:extLst>
            </p:cNvPr>
            <p:cNvSpPr/>
            <p:nvPr/>
          </p:nvSpPr>
          <p:spPr bwMode="auto">
            <a:xfrm rot="5400000">
              <a:off x="1344727" y="2432540"/>
              <a:ext cx="3365784" cy="3002297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chemeClr val="bg1">
                  <a:lumMod val="75000"/>
                </a:schemeClr>
              </a:solidFill>
              <a:prstDash val="solid"/>
              <a:miter lim="800000"/>
            </a:ln>
          </p:spPr>
          <p:txBody>
            <a:bodyPr vert="horz" wrap="square" lIns="121792" tIns="60893" rIns="121792" bIns="60893" numCol="1" anchor="t" anchorCtr="0" compatLnSpc="1"/>
            <a:lstStyle/>
            <a:p>
              <a:pPr defTabSz="1217355">
                <a:defRPr/>
              </a:pPr>
              <a:endParaRPr lang="zh-CN" altLang="en-US" sz="2399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51" name="椭圆 50">
              <a:extLst>
                <a:ext uri="{FF2B5EF4-FFF2-40B4-BE49-F238E27FC236}">
                  <a16:creationId xmlns:a16="http://schemas.microsoft.com/office/drawing/2014/main" xmlns="" id="{E76BE75F-0007-4F12-A60F-B22E5A3B9EC3}"/>
                </a:ext>
              </a:extLst>
            </p:cNvPr>
            <p:cNvSpPr/>
            <p:nvPr/>
          </p:nvSpPr>
          <p:spPr>
            <a:xfrm>
              <a:off x="3603033" y="2292647"/>
              <a:ext cx="570243" cy="570419"/>
            </a:xfrm>
            <a:prstGeom prst="ellipse">
              <a:avLst/>
            </a:prstGeom>
            <a:solidFill>
              <a:schemeClr val="accent2"/>
            </a:solidFill>
            <a:ln w="25400" cap="flat" cmpd="sng" algn="ctr">
              <a:solidFill>
                <a:schemeClr val="bg1"/>
              </a:solidFill>
              <a:prstDash val="solid"/>
            </a:ln>
            <a:effectLst/>
          </p:spPr>
          <p:txBody>
            <a:bodyPr lIns="91346" tIns="45673" rIns="91346" bIns="45673" rtlCol="0" anchor="ctr"/>
            <a:lstStyle/>
            <a:p>
              <a:pPr algn="ctr" defTabSz="1217355">
                <a:defRPr/>
              </a:pPr>
              <a:r>
                <a:rPr lang="en-US" altLang="zh-CN" sz="2399" b="1" kern="0" dirty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399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椭圆 51">
              <a:extLst>
                <a:ext uri="{FF2B5EF4-FFF2-40B4-BE49-F238E27FC236}">
                  <a16:creationId xmlns:a16="http://schemas.microsoft.com/office/drawing/2014/main" xmlns="" id="{E2985988-9264-49E8-B515-ED5E3E9FA4A3}"/>
                </a:ext>
              </a:extLst>
            </p:cNvPr>
            <p:cNvSpPr/>
            <p:nvPr/>
          </p:nvSpPr>
          <p:spPr>
            <a:xfrm>
              <a:off x="4328937" y="3648484"/>
              <a:ext cx="570243" cy="570419"/>
            </a:xfrm>
            <a:prstGeom prst="ellipse">
              <a:avLst/>
            </a:prstGeom>
            <a:solidFill>
              <a:schemeClr val="accent2"/>
            </a:solidFill>
            <a:ln w="25400" cap="flat" cmpd="sng" algn="ctr">
              <a:solidFill>
                <a:schemeClr val="bg1"/>
              </a:solidFill>
              <a:prstDash val="solid"/>
            </a:ln>
            <a:effectLst/>
          </p:spPr>
          <p:txBody>
            <a:bodyPr lIns="91346" tIns="45673" rIns="91346" bIns="45673" rtlCol="0" anchor="ctr"/>
            <a:lstStyle/>
            <a:p>
              <a:pPr algn="ctr" defTabSz="1217355">
                <a:defRPr/>
              </a:pPr>
              <a:r>
                <a:rPr lang="en-US" altLang="zh-CN" sz="2399" b="1" kern="0" dirty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399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椭圆 52">
              <a:extLst>
                <a:ext uri="{FF2B5EF4-FFF2-40B4-BE49-F238E27FC236}">
                  <a16:creationId xmlns:a16="http://schemas.microsoft.com/office/drawing/2014/main" xmlns="" id="{E3506C21-7B45-405B-9CB1-7822CD904799}"/>
                </a:ext>
              </a:extLst>
            </p:cNvPr>
            <p:cNvSpPr/>
            <p:nvPr/>
          </p:nvSpPr>
          <p:spPr>
            <a:xfrm>
              <a:off x="3603033" y="4996296"/>
              <a:ext cx="570243" cy="570419"/>
            </a:xfrm>
            <a:prstGeom prst="ellipse">
              <a:avLst/>
            </a:prstGeom>
            <a:solidFill>
              <a:schemeClr val="accent2"/>
            </a:solidFill>
            <a:ln w="25400" cap="flat" cmpd="sng" algn="ctr">
              <a:solidFill>
                <a:schemeClr val="bg1"/>
              </a:solidFill>
              <a:prstDash val="solid"/>
            </a:ln>
            <a:effectLst/>
          </p:spPr>
          <p:txBody>
            <a:bodyPr lIns="91346" tIns="45673" rIns="91346" bIns="45673" rtlCol="0" anchor="ctr"/>
            <a:lstStyle/>
            <a:p>
              <a:pPr algn="ctr" defTabSz="1217355">
                <a:defRPr/>
              </a:pPr>
              <a:r>
                <a:rPr lang="en-US" altLang="zh-CN" sz="2399" b="1" kern="0" dirty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399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4" name="组合 13">
              <a:extLst>
                <a:ext uri="{FF2B5EF4-FFF2-40B4-BE49-F238E27FC236}">
                  <a16:creationId xmlns:a16="http://schemas.microsoft.com/office/drawing/2014/main" xmlns="" id="{450E0B59-CE38-4A3E-A80F-8576AA644C3B}"/>
                </a:ext>
              </a:extLst>
            </p:cNvPr>
            <p:cNvGrpSpPr/>
            <p:nvPr/>
          </p:nvGrpSpPr>
          <p:grpSpPr>
            <a:xfrm>
              <a:off x="4173282" y="2341441"/>
              <a:ext cx="1401873" cy="472823"/>
              <a:chOff x="3513818" y="1963801"/>
              <a:chExt cx="1051729" cy="354618"/>
            </a:xfrm>
          </p:grpSpPr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xmlns="" id="{64195D63-7E12-4016-A409-8A086D2EFC31}"/>
                  </a:ext>
                </a:extLst>
              </p:cNvPr>
              <p:cNvCxnSpPr/>
              <p:nvPr/>
            </p:nvCxnSpPr>
            <p:spPr>
              <a:xfrm>
                <a:off x="3513818" y="2141110"/>
                <a:ext cx="1051729" cy="0"/>
              </a:xfrm>
              <a:prstGeom prst="line">
                <a:avLst/>
              </a:prstGeom>
              <a:noFill/>
              <a:ln w="9525" cap="flat" cmpd="sng" algn="ctr">
                <a:solidFill>
                  <a:srgbClr val="325F0B"/>
                </a:solidFill>
                <a:prstDash val="sysDot"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xmlns="" id="{718C1590-819E-470B-9D11-1D3B3BFF8AD2}"/>
                  </a:ext>
                </a:extLst>
              </p:cNvPr>
              <p:cNvCxnSpPr/>
              <p:nvPr/>
            </p:nvCxnSpPr>
            <p:spPr>
              <a:xfrm>
                <a:off x="4565547" y="1963801"/>
                <a:ext cx="0" cy="354618"/>
              </a:xfrm>
              <a:prstGeom prst="line">
                <a:avLst/>
              </a:prstGeom>
              <a:noFill/>
              <a:ln w="9525" cap="flat" cmpd="sng" algn="ctr">
                <a:solidFill>
                  <a:srgbClr val="325F0B"/>
                </a:solidFill>
                <a:prstDash val="sysDot"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59" name="组合 18">
              <a:extLst>
                <a:ext uri="{FF2B5EF4-FFF2-40B4-BE49-F238E27FC236}">
                  <a16:creationId xmlns:a16="http://schemas.microsoft.com/office/drawing/2014/main" xmlns="" id="{4046D49C-E5D6-4575-B08E-15D17AFF7CB5}"/>
                </a:ext>
              </a:extLst>
            </p:cNvPr>
            <p:cNvGrpSpPr/>
            <p:nvPr/>
          </p:nvGrpSpPr>
          <p:grpSpPr>
            <a:xfrm>
              <a:off x="4905284" y="3697277"/>
              <a:ext cx="1401873" cy="472823"/>
              <a:chOff x="3513818" y="1963801"/>
              <a:chExt cx="1051729" cy="354618"/>
            </a:xfrm>
          </p:grpSpPr>
          <p:cxnSp>
            <p:nvCxnSpPr>
              <p:cNvPr id="60" name="直接连接符 59">
                <a:extLst>
                  <a:ext uri="{FF2B5EF4-FFF2-40B4-BE49-F238E27FC236}">
                    <a16:creationId xmlns:a16="http://schemas.microsoft.com/office/drawing/2014/main" xmlns="" id="{D6F4B9B6-771E-42B2-867C-6711C94C9EE1}"/>
                  </a:ext>
                </a:extLst>
              </p:cNvPr>
              <p:cNvCxnSpPr/>
              <p:nvPr/>
            </p:nvCxnSpPr>
            <p:spPr>
              <a:xfrm>
                <a:off x="3513818" y="2141110"/>
                <a:ext cx="1051729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325F0B"/>
                </a:solidFill>
                <a:prstDash val="sysDot"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xmlns="" id="{41A2A68B-37DD-49F0-87D1-E44C87A33616}"/>
                  </a:ext>
                </a:extLst>
              </p:cNvPr>
              <p:cNvCxnSpPr/>
              <p:nvPr/>
            </p:nvCxnSpPr>
            <p:spPr>
              <a:xfrm>
                <a:off x="4565547" y="1963801"/>
                <a:ext cx="0" cy="354618"/>
              </a:xfrm>
              <a:prstGeom prst="line">
                <a:avLst/>
              </a:prstGeom>
              <a:noFill/>
              <a:ln w="6350" cap="flat" cmpd="sng" algn="ctr">
                <a:solidFill>
                  <a:srgbClr val="325F0B"/>
                </a:solidFill>
                <a:prstDash val="sysDot"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62" name="组合 21">
              <a:extLst>
                <a:ext uri="{FF2B5EF4-FFF2-40B4-BE49-F238E27FC236}">
                  <a16:creationId xmlns:a16="http://schemas.microsoft.com/office/drawing/2014/main" xmlns="" id="{2AE1685B-62C3-4225-BF79-A9CB9A3A1B20}"/>
                </a:ext>
              </a:extLst>
            </p:cNvPr>
            <p:cNvGrpSpPr/>
            <p:nvPr/>
          </p:nvGrpSpPr>
          <p:grpSpPr>
            <a:xfrm>
              <a:off x="4173282" y="5045089"/>
              <a:ext cx="1401873" cy="472823"/>
              <a:chOff x="3513818" y="1963801"/>
              <a:chExt cx="1051729" cy="354618"/>
            </a:xfrm>
          </p:grpSpPr>
          <p:cxnSp>
            <p:nvCxnSpPr>
              <p:cNvPr id="63" name="直接连接符 62">
                <a:extLst>
                  <a:ext uri="{FF2B5EF4-FFF2-40B4-BE49-F238E27FC236}">
                    <a16:creationId xmlns:a16="http://schemas.microsoft.com/office/drawing/2014/main" xmlns="" id="{25FC3308-B170-458E-A88A-AB88506E64BE}"/>
                  </a:ext>
                </a:extLst>
              </p:cNvPr>
              <p:cNvCxnSpPr/>
              <p:nvPr/>
            </p:nvCxnSpPr>
            <p:spPr>
              <a:xfrm>
                <a:off x="3513818" y="2141110"/>
                <a:ext cx="1051729" cy="0"/>
              </a:xfrm>
              <a:prstGeom prst="line">
                <a:avLst/>
              </a:prstGeom>
              <a:noFill/>
              <a:ln w="9525" cap="flat" cmpd="sng" algn="ctr">
                <a:solidFill>
                  <a:srgbClr val="325F0B"/>
                </a:solidFill>
                <a:prstDash val="sysDot"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xmlns="" id="{F82833EE-887F-429D-ADE0-9C9C873259D4}"/>
                  </a:ext>
                </a:extLst>
              </p:cNvPr>
              <p:cNvCxnSpPr/>
              <p:nvPr/>
            </p:nvCxnSpPr>
            <p:spPr>
              <a:xfrm>
                <a:off x="4565547" y="1963801"/>
                <a:ext cx="0" cy="354618"/>
              </a:xfrm>
              <a:prstGeom prst="line">
                <a:avLst/>
              </a:prstGeom>
              <a:noFill/>
              <a:ln w="9525" cap="flat" cmpd="sng" algn="ctr">
                <a:solidFill>
                  <a:srgbClr val="325F0B"/>
                </a:solidFill>
                <a:prstDash val="sysDot"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66" name="文本框 65">
            <a:extLst>
              <a:ext uri="{FF2B5EF4-FFF2-40B4-BE49-F238E27FC236}">
                <a16:creationId xmlns:a16="http://schemas.microsoft.com/office/drawing/2014/main" xmlns="" id="{35C28D0E-1BCF-4ACD-93DF-D6019FBD412F}"/>
              </a:ext>
            </a:extLst>
          </p:cNvPr>
          <p:cNvSpPr txBox="1"/>
          <p:nvPr/>
        </p:nvSpPr>
        <p:spPr>
          <a:xfrm>
            <a:off x="4635661" y="1429549"/>
            <a:ext cx="27115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替换</a:t>
            </a:r>
            <a:r>
              <a:rPr lang="en-US" altLang="zh-CN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替换</a:t>
            </a:r>
            <a:r>
              <a:rPr lang="en-US" altLang="zh-CN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67" name="Rectangle 24">
            <a:extLst>
              <a:ext uri="{FF2B5EF4-FFF2-40B4-BE49-F238E27FC236}">
                <a16:creationId xmlns:a16="http://schemas.microsoft.com/office/drawing/2014/main" xmlns="" id="{37A26301-E755-4DCA-B566-67C560CFC4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5661" y="1114780"/>
            <a:ext cx="1254256" cy="205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8" name="文本框 67">
            <a:extLst>
              <a:ext uri="{FF2B5EF4-FFF2-40B4-BE49-F238E27FC236}">
                <a16:creationId xmlns:a16="http://schemas.microsoft.com/office/drawing/2014/main" xmlns="" id="{2BC4EC31-1DB3-489D-9D4D-C8D027919AC9}"/>
              </a:ext>
            </a:extLst>
          </p:cNvPr>
          <p:cNvSpPr txBox="1"/>
          <p:nvPr/>
        </p:nvSpPr>
        <p:spPr>
          <a:xfrm>
            <a:off x="5216324" y="2578290"/>
            <a:ext cx="27115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替换</a:t>
            </a:r>
            <a:r>
              <a:rPr lang="en-US" altLang="zh-CN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替换</a:t>
            </a:r>
            <a:r>
              <a:rPr lang="en-US" altLang="zh-CN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69" name="Rectangle 24">
            <a:extLst>
              <a:ext uri="{FF2B5EF4-FFF2-40B4-BE49-F238E27FC236}">
                <a16:creationId xmlns:a16="http://schemas.microsoft.com/office/drawing/2014/main" xmlns="" id="{72C1F71E-E567-416B-9F72-4D611D45B8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16324" y="2263521"/>
            <a:ext cx="1254256" cy="205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70" name="文本框 69">
            <a:extLst>
              <a:ext uri="{FF2B5EF4-FFF2-40B4-BE49-F238E27FC236}">
                <a16:creationId xmlns:a16="http://schemas.microsoft.com/office/drawing/2014/main" xmlns="" id="{FE3FCE05-06DF-43A7-AD2F-6F132274FBCD}"/>
              </a:ext>
            </a:extLst>
          </p:cNvPr>
          <p:cNvSpPr txBox="1"/>
          <p:nvPr/>
        </p:nvSpPr>
        <p:spPr>
          <a:xfrm>
            <a:off x="4635661" y="3795931"/>
            <a:ext cx="27115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替换</a:t>
            </a:r>
            <a:r>
              <a:rPr lang="en-US" altLang="zh-CN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替换</a:t>
            </a:r>
            <a:r>
              <a:rPr lang="en-US" altLang="zh-CN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71" name="Rectangle 24">
            <a:extLst>
              <a:ext uri="{FF2B5EF4-FFF2-40B4-BE49-F238E27FC236}">
                <a16:creationId xmlns:a16="http://schemas.microsoft.com/office/drawing/2014/main" xmlns="" id="{46E02DBC-C931-4500-ADD2-D53FA88E6C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5661" y="3481162"/>
            <a:ext cx="1254256" cy="205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72" name="矩形 71">
            <a:extLst>
              <a:ext uri="{FF2B5EF4-FFF2-40B4-BE49-F238E27FC236}">
                <a16:creationId xmlns:a16="http://schemas.microsoft.com/office/drawing/2014/main" xmlns="" id="{C8F9F7F5-BD3A-43CF-AA06-A9361C78F85C}"/>
              </a:ext>
            </a:extLst>
          </p:cNvPr>
          <p:cNvSpPr/>
          <p:nvPr/>
        </p:nvSpPr>
        <p:spPr>
          <a:xfrm>
            <a:off x="1883869" y="2577727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国家政策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4203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Click="0" advTm="2000">
        <p15:prstTrans prst="peelOff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6" grpId="0"/>
      <p:bldP spid="67" grpId="0"/>
      <p:bldP spid="68" grpId="0"/>
      <p:bldP spid="69" grpId="0"/>
      <p:bldP spid="70" grpId="0"/>
      <p:bldP spid="7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xmlns="" id="{74FF493D-2738-48FB-B7D6-BDF123DD0E5B}"/>
              </a:ext>
            </a:extLst>
          </p:cNvPr>
          <p:cNvCxnSpPr/>
          <p:nvPr/>
        </p:nvCxnSpPr>
        <p:spPr>
          <a:xfrm>
            <a:off x="335666" y="340465"/>
            <a:ext cx="8599990" cy="0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FE49D4C8-50AB-4ADA-9A60-0CD62B285E4F}"/>
              </a:ext>
            </a:extLst>
          </p:cNvPr>
          <p:cNvSpPr/>
          <p:nvPr/>
        </p:nvSpPr>
        <p:spPr>
          <a:xfrm>
            <a:off x="4303257" y="55838"/>
            <a:ext cx="108074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national policy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6B61A3B2-C764-4AF8-ABAA-9B7FD83CF2B9}"/>
              </a:ext>
            </a:extLst>
          </p:cNvPr>
          <p:cNvSpPr/>
          <p:nvPr/>
        </p:nvSpPr>
        <p:spPr>
          <a:xfrm>
            <a:off x="3608777" y="634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国家政策</a:t>
            </a:r>
            <a:endParaRPr lang="zh-CN" altLang="en-US" sz="1200" dirty="0"/>
          </a:p>
        </p:txBody>
      </p: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BDE28F23-C516-47CB-A248-D1494E0681B7}"/>
              </a:ext>
            </a:extLst>
          </p:cNvPr>
          <p:cNvGrpSpPr/>
          <p:nvPr/>
        </p:nvGrpSpPr>
        <p:grpSpPr>
          <a:xfrm>
            <a:off x="0" y="1684743"/>
            <a:ext cx="9144000" cy="2897969"/>
            <a:chOff x="1881" y="1940877"/>
            <a:chExt cx="12188240" cy="5684377"/>
          </a:xfrm>
        </p:grpSpPr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xmlns="" id="{83197AB4-1E7D-474A-A830-39C5F92E76F5}"/>
                </a:ext>
              </a:extLst>
            </p:cNvPr>
            <p:cNvCxnSpPr/>
            <p:nvPr/>
          </p:nvCxnSpPr>
          <p:spPr>
            <a:xfrm>
              <a:off x="1881" y="1940877"/>
              <a:ext cx="6214095" cy="0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xmlns="" id="{0EB69849-070B-40F4-99A0-79E7134458C0}"/>
                </a:ext>
              </a:extLst>
            </p:cNvPr>
            <p:cNvCxnSpPr/>
            <p:nvPr/>
          </p:nvCxnSpPr>
          <p:spPr>
            <a:xfrm>
              <a:off x="1460445" y="2945989"/>
              <a:ext cx="4755534" cy="0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:a16="http://schemas.microsoft.com/office/drawing/2014/main" xmlns="" id="{00C6948E-4918-471B-919F-4632385DA848}"/>
                </a:ext>
              </a:extLst>
            </p:cNvPr>
            <p:cNvCxnSpPr/>
            <p:nvPr/>
          </p:nvCxnSpPr>
          <p:spPr>
            <a:xfrm>
              <a:off x="1460445" y="5961324"/>
              <a:ext cx="10729676" cy="0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986EC619-FD89-4E6B-809F-7DEAA7C6DD03}"/>
                </a:ext>
              </a:extLst>
            </p:cNvPr>
            <p:cNvCxnSpPr/>
            <p:nvPr/>
          </p:nvCxnSpPr>
          <p:spPr>
            <a:xfrm>
              <a:off x="1460445" y="3951102"/>
              <a:ext cx="4755534" cy="0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xmlns="" id="{C4E1DFAD-502C-402C-9E49-94D1A1E814C8}"/>
                </a:ext>
              </a:extLst>
            </p:cNvPr>
            <p:cNvCxnSpPr/>
            <p:nvPr/>
          </p:nvCxnSpPr>
          <p:spPr>
            <a:xfrm>
              <a:off x="1476914" y="4956214"/>
              <a:ext cx="4755534" cy="0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6">
              <a:extLst>
                <a:ext uri="{FF2B5EF4-FFF2-40B4-BE49-F238E27FC236}">
                  <a16:creationId xmlns:a16="http://schemas.microsoft.com/office/drawing/2014/main" xmlns="" id="{1BD1DB81-A522-4074-92B9-56E6F33BCEF2}"/>
                </a:ext>
              </a:extLst>
            </p:cNvPr>
            <p:cNvSpPr txBox="1"/>
            <p:nvPr/>
          </p:nvSpPr>
          <p:spPr>
            <a:xfrm>
              <a:off x="7535716" y="4486895"/>
              <a:ext cx="328243" cy="3138359"/>
            </a:xfrm>
            <a:prstGeom prst="rect">
              <a:avLst/>
            </a:prstGeom>
            <a:noFill/>
          </p:spPr>
          <p:txBody>
            <a:bodyPr wrap="none" lIns="121906" tIns="60953" rIns="121906" bIns="60953" rtlCol="0">
              <a:spAutoFit/>
            </a:bodyPr>
            <a:lstStyle/>
            <a:p>
              <a:endParaRPr lang="zh-CN" altLang="en-US" sz="9597" b="1" dirty="0">
                <a:solidFill>
                  <a:schemeClr val="accent1"/>
                </a:solidFill>
              </a:endParaRPr>
            </a:p>
          </p:txBody>
        </p:sp>
      </p:grp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15EB8257-7583-4C92-99F4-CE180B1D2699}"/>
              </a:ext>
            </a:extLst>
          </p:cNvPr>
          <p:cNvSpPr/>
          <p:nvPr/>
        </p:nvSpPr>
        <p:spPr bwMode="auto">
          <a:xfrm>
            <a:off x="4164245" y="1680740"/>
            <a:ext cx="539059" cy="528435"/>
          </a:xfrm>
          <a:prstGeom prst="rect">
            <a:avLst/>
          </a:prstGeom>
          <a:solidFill>
            <a:schemeClr val="tx2">
              <a:lumMod val="75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sz="2399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1F5CA67B-3685-4F24-97B6-1D173449B8D4}"/>
              </a:ext>
            </a:extLst>
          </p:cNvPr>
          <p:cNvSpPr/>
          <p:nvPr/>
        </p:nvSpPr>
        <p:spPr bwMode="auto">
          <a:xfrm>
            <a:off x="1094260" y="2195162"/>
            <a:ext cx="539059" cy="528435"/>
          </a:xfrm>
          <a:prstGeom prst="rect">
            <a:avLst/>
          </a:prstGeom>
          <a:solidFill>
            <a:schemeClr val="tx2">
              <a:lumMod val="75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sz="2399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80CA4FFC-DB6A-443B-B153-DCADD662140C}"/>
              </a:ext>
            </a:extLst>
          </p:cNvPr>
          <p:cNvSpPr/>
          <p:nvPr/>
        </p:nvSpPr>
        <p:spPr bwMode="auto">
          <a:xfrm>
            <a:off x="4139466" y="2701984"/>
            <a:ext cx="539059" cy="528435"/>
          </a:xfrm>
          <a:prstGeom prst="rect">
            <a:avLst/>
          </a:prstGeom>
          <a:solidFill>
            <a:schemeClr val="tx2">
              <a:lumMod val="75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sz="2399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26AB7336-5AB8-409A-95E7-CF45F531F45C}"/>
              </a:ext>
            </a:extLst>
          </p:cNvPr>
          <p:cNvSpPr/>
          <p:nvPr/>
        </p:nvSpPr>
        <p:spPr bwMode="auto">
          <a:xfrm>
            <a:off x="1094260" y="3223481"/>
            <a:ext cx="539059" cy="528435"/>
          </a:xfrm>
          <a:prstGeom prst="rect">
            <a:avLst/>
          </a:prstGeom>
          <a:solidFill>
            <a:schemeClr val="tx2">
              <a:lumMod val="75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sz="2399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8DF3C5E8-6AD1-4C7C-A755-625C89EF6200}"/>
              </a:ext>
            </a:extLst>
          </p:cNvPr>
          <p:cNvSpPr txBox="1"/>
          <p:nvPr/>
        </p:nvSpPr>
        <p:spPr>
          <a:xfrm>
            <a:off x="1939080" y="1744799"/>
            <a:ext cx="19194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D52418EE-0653-4735-8A99-4AFCA7B0DD8C}"/>
              </a:ext>
            </a:extLst>
          </p:cNvPr>
          <p:cNvSpPr txBox="1"/>
          <p:nvPr/>
        </p:nvSpPr>
        <p:spPr>
          <a:xfrm>
            <a:off x="1918433" y="2264828"/>
            <a:ext cx="19194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4759EDDD-0817-46EB-A7BC-B4E3814CD346}"/>
              </a:ext>
            </a:extLst>
          </p:cNvPr>
          <p:cNvSpPr txBox="1"/>
          <p:nvPr/>
        </p:nvSpPr>
        <p:spPr>
          <a:xfrm>
            <a:off x="1926690" y="2752557"/>
            <a:ext cx="19194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8039BBD8-BF40-4997-8AE8-6214B5774D65}"/>
              </a:ext>
            </a:extLst>
          </p:cNvPr>
          <p:cNvSpPr txBox="1"/>
          <p:nvPr/>
        </p:nvSpPr>
        <p:spPr>
          <a:xfrm>
            <a:off x="1918433" y="3284932"/>
            <a:ext cx="19194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38" name="等腰三角形 37">
            <a:extLst>
              <a:ext uri="{FF2B5EF4-FFF2-40B4-BE49-F238E27FC236}">
                <a16:creationId xmlns:a16="http://schemas.microsoft.com/office/drawing/2014/main" xmlns="" id="{E18DA62C-D9F8-4C27-A5C1-1A505A936FDB}"/>
              </a:ext>
            </a:extLst>
          </p:cNvPr>
          <p:cNvSpPr/>
          <p:nvPr/>
        </p:nvSpPr>
        <p:spPr bwMode="auto">
          <a:xfrm rot="5400000" flipV="1">
            <a:off x="8084060" y="3251204"/>
            <a:ext cx="1144175" cy="941833"/>
          </a:xfrm>
          <a:prstGeom prst="triangle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anchor="ctr"/>
          <a:lstStyle/>
          <a:p>
            <a:pPr algn="ctr" eaLnBrk="0" hangingPunct="0">
              <a:defRPr/>
            </a:pPr>
            <a:endParaRPr lang="zh-CN" altLang="en-US" sz="2399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47C87D6F-DFB1-4E77-97B2-BCBF67E9DA8B}"/>
              </a:ext>
            </a:extLst>
          </p:cNvPr>
          <p:cNvSpPr txBox="1"/>
          <p:nvPr/>
        </p:nvSpPr>
        <p:spPr>
          <a:xfrm>
            <a:off x="4233304" y="1760086"/>
            <a:ext cx="470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A5310A83-980E-4660-86E4-95C0941F47D3}"/>
              </a:ext>
            </a:extLst>
          </p:cNvPr>
          <p:cNvSpPr txBox="1"/>
          <p:nvPr/>
        </p:nvSpPr>
        <p:spPr>
          <a:xfrm>
            <a:off x="1106616" y="2272585"/>
            <a:ext cx="470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xmlns="" id="{01C35AC2-DC29-4674-B65D-59451CE670B1}"/>
              </a:ext>
            </a:extLst>
          </p:cNvPr>
          <p:cNvSpPr txBox="1"/>
          <p:nvPr/>
        </p:nvSpPr>
        <p:spPr>
          <a:xfrm>
            <a:off x="4192009" y="2776192"/>
            <a:ext cx="470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56F98484-129A-4287-910E-6929A168FFF7}"/>
              </a:ext>
            </a:extLst>
          </p:cNvPr>
          <p:cNvSpPr txBox="1"/>
          <p:nvPr/>
        </p:nvSpPr>
        <p:spPr>
          <a:xfrm>
            <a:off x="1128789" y="3284932"/>
            <a:ext cx="470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xmlns="" id="{EC5B5385-A881-479F-AB38-93AD8BD454BB}"/>
              </a:ext>
            </a:extLst>
          </p:cNvPr>
          <p:cNvSpPr/>
          <p:nvPr/>
        </p:nvSpPr>
        <p:spPr>
          <a:xfrm>
            <a:off x="8514934" y="3537454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政策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3743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2000">
        <p15:prstTrans prst="crush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34" grpId="0"/>
      <p:bldP spid="35" grpId="0"/>
      <p:bldP spid="36" grpId="0"/>
      <p:bldP spid="3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xmlns="" id="{E7C140D3-F0AD-4AE8-B6B8-0562925816D9}"/>
              </a:ext>
            </a:extLst>
          </p:cNvPr>
          <p:cNvSpPr/>
          <p:nvPr/>
        </p:nvSpPr>
        <p:spPr>
          <a:xfrm>
            <a:off x="0" y="1672290"/>
            <a:ext cx="9144000" cy="1950878"/>
          </a:xfrm>
          <a:prstGeom prst="rect">
            <a:avLst/>
          </a:prstGeom>
          <a:solidFill>
            <a:srgbClr val="0D0D0D">
              <a:alpha val="74902"/>
            </a:srgbClr>
          </a:solidFill>
          <a:ln>
            <a:solidFill>
              <a:srgbClr val="2F528F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AEE8CEAE-6CEA-438F-BBFC-37923B16AA85}"/>
              </a:ext>
            </a:extLst>
          </p:cNvPr>
          <p:cNvSpPr/>
          <p:nvPr/>
        </p:nvSpPr>
        <p:spPr>
          <a:xfrm>
            <a:off x="4164362" y="2530968"/>
            <a:ext cx="199413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National Movement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54715485-9312-457E-B204-8D1D7FE9DCA1}"/>
              </a:ext>
            </a:extLst>
          </p:cNvPr>
          <p:cNvSpPr/>
          <p:nvPr/>
        </p:nvSpPr>
        <p:spPr>
          <a:xfrm>
            <a:off x="4164362" y="1946193"/>
            <a:ext cx="1826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全民运动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303FF2DB-D77B-42BF-A159-ED6915217518}"/>
              </a:ext>
            </a:extLst>
          </p:cNvPr>
          <p:cNvSpPr/>
          <p:nvPr/>
        </p:nvSpPr>
        <p:spPr>
          <a:xfrm>
            <a:off x="3444370" y="451957"/>
            <a:ext cx="3090440" cy="309044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CA2FEF94-E1CF-4068-938E-A81AC1E767B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505" y="1997178"/>
            <a:ext cx="2555357" cy="1608880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xmlns="" id="{BAA4E699-0C9B-4E1C-AB26-FA2B75B56639}"/>
              </a:ext>
            </a:extLst>
          </p:cNvPr>
          <p:cNvSpPr/>
          <p:nvPr/>
        </p:nvSpPr>
        <p:spPr>
          <a:xfrm>
            <a:off x="2222339" y="254643"/>
            <a:ext cx="5683170" cy="14005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19995F58-73EC-48AE-8E10-BEDE640DE300}"/>
              </a:ext>
            </a:extLst>
          </p:cNvPr>
          <p:cNvSpPr txBox="1"/>
          <p:nvPr/>
        </p:nvSpPr>
        <p:spPr>
          <a:xfrm>
            <a:off x="3482765" y="1828862"/>
            <a:ext cx="68159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6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91885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2000">
        <p14:prism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xmlns="" id="{EE0A8B17-6E02-49BA-8F5A-477DC8B0C6CA}"/>
              </a:ext>
            </a:extLst>
          </p:cNvPr>
          <p:cNvCxnSpPr/>
          <p:nvPr/>
        </p:nvCxnSpPr>
        <p:spPr>
          <a:xfrm>
            <a:off x="335666" y="340465"/>
            <a:ext cx="8599990" cy="0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5D63CD66-86DC-4E28-B394-FA2443A5FE2C}"/>
              </a:ext>
            </a:extLst>
          </p:cNvPr>
          <p:cNvSpPr/>
          <p:nvPr/>
        </p:nvSpPr>
        <p:spPr>
          <a:xfrm>
            <a:off x="4141213" y="78854"/>
            <a:ext cx="140936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National Movement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F81D0B41-13C1-4FEB-9942-B338F45E4A48}"/>
              </a:ext>
            </a:extLst>
          </p:cNvPr>
          <p:cNvSpPr/>
          <p:nvPr/>
        </p:nvSpPr>
        <p:spPr>
          <a:xfrm>
            <a:off x="3458306" y="634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全民运动</a:t>
            </a:r>
            <a:endParaRPr lang="zh-CN" altLang="en-US" sz="1200" dirty="0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17188739-2921-4C3B-9807-7AC1BAA5BA6B}"/>
              </a:ext>
            </a:extLst>
          </p:cNvPr>
          <p:cNvGrpSpPr/>
          <p:nvPr/>
        </p:nvGrpSpPr>
        <p:grpSpPr>
          <a:xfrm rot="5400000">
            <a:off x="4329837" y="1417538"/>
            <a:ext cx="1200097" cy="2166089"/>
            <a:chOff x="2235" y="4649"/>
            <a:chExt cx="3286" cy="5931"/>
          </a:xfrm>
        </p:grpSpPr>
        <p:sp>
          <p:nvSpPr>
            <p:cNvPr id="8" name="等腰三角形 7">
              <a:extLst>
                <a:ext uri="{FF2B5EF4-FFF2-40B4-BE49-F238E27FC236}">
                  <a16:creationId xmlns:a16="http://schemas.microsoft.com/office/drawing/2014/main" xmlns="" id="{CEBC36F8-CEF3-4C72-ACC0-B26B5262C181}"/>
                </a:ext>
              </a:extLst>
            </p:cNvPr>
            <p:cNvSpPr/>
            <p:nvPr/>
          </p:nvSpPr>
          <p:spPr>
            <a:xfrm>
              <a:off x="2235" y="9082"/>
              <a:ext cx="812" cy="812"/>
            </a:xfrm>
            <a:prstGeom prst="triangl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8"/>
            </a:p>
          </p:txBody>
        </p:sp>
        <p:sp>
          <p:nvSpPr>
            <p:cNvPr id="9" name="直角三角形 8">
              <a:extLst>
                <a:ext uri="{FF2B5EF4-FFF2-40B4-BE49-F238E27FC236}">
                  <a16:creationId xmlns:a16="http://schemas.microsoft.com/office/drawing/2014/main" xmlns="" id="{E96CC5E1-BBFF-422B-8004-38C27D37F74A}"/>
                </a:ext>
              </a:extLst>
            </p:cNvPr>
            <p:cNvSpPr/>
            <p:nvPr/>
          </p:nvSpPr>
          <p:spPr>
            <a:xfrm flipH="1" flipV="1">
              <a:off x="2686" y="9096"/>
              <a:ext cx="743" cy="1484"/>
            </a:xfrm>
            <a:prstGeom prst="rtTriangl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8" dirty="0"/>
            </a:p>
          </p:txBody>
        </p:sp>
        <p:sp>
          <p:nvSpPr>
            <p:cNvPr id="10" name="右箭头">
              <a:extLst>
                <a:ext uri="{FF2B5EF4-FFF2-40B4-BE49-F238E27FC236}">
                  <a16:creationId xmlns:a16="http://schemas.microsoft.com/office/drawing/2014/main" xmlns="" id="{3C443CD7-F9F5-4A4D-8C14-DE847497A22F}"/>
                </a:ext>
              </a:extLst>
            </p:cNvPr>
            <p:cNvSpPr/>
            <p:nvPr/>
          </p:nvSpPr>
          <p:spPr>
            <a:xfrm rot="16200000">
              <a:off x="1197" y="6255"/>
              <a:ext cx="5930" cy="2718"/>
            </a:xfrm>
            <a:custGeom>
              <a:avLst/>
              <a:gdLst>
                <a:gd name="connsiteX0" fmla="*/ 1909641 w 3259563"/>
                <a:gd name="connsiteY0" fmla="*/ 293210 h 2941871"/>
                <a:gd name="connsiteX1" fmla="*/ 3087365 w 3259563"/>
                <a:gd name="connsiteY1" fmla="*/ 1470936 h 2941871"/>
                <a:gd name="connsiteX2" fmla="*/ 1909641 w 3259563"/>
                <a:gd name="connsiteY2" fmla="*/ 2648659 h 2941871"/>
                <a:gd name="connsiteX3" fmla="*/ 1909641 w 3259563"/>
                <a:gd name="connsiteY3" fmla="*/ 2070825 h 2941871"/>
                <a:gd name="connsiteX4" fmla="*/ 130213 w 3259563"/>
                <a:gd name="connsiteY4" fmla="*/ 2070825 h 2941871"/>
                <a:gd name="connsiteX5" fmla="*/ 130213 w 3259563"/>
                <a:gd name="connsiteY5" fmla="*/ 871045 h 2941871"/>
                <a:gd name="connsiteX6" fmla="*/ 1909641 w 3259563"/>
                <a:gd name="connsiteY6" fmla="*/ 871045 h 2941871"/>
                <a:gd name="connsiteX7" fmla="*/ 1879687 w 3259563"/>
                <a:gd name="connsiteY7" fmla="*/ 220369 h 2941871"/>
                <a:gd name="connsiteX8" fmla="*/ 1879687 w 3259563"/>
                <a:gd name="connsiteY8" fmla="*/ 845652 h 2941871"/>
                <a:gd name="connsiteX9" fmla="*/ 105916 w 3259563"/>
                <a:gd name="connsiteY9" fmla="*/ 845652 h 2941871"/>
                <a:gd name="connsiteX10" fmla="*/ 105916 w 3259563"/>
                <a:gd name="connsiteY10" fmla="*/ 2096218 h 2941871"/>
                <a:gd name="connsiteX11" fmla="*/ 1879687 w 3259563"/>
                <a:gd name="connsiteY11" fmla="*/ 2096218 h 2941871"/>
                <a:gd name="connsiteX12" fmla="*/ 1879687 w 3259563"/>
                <a:gd name="connsiteY12" fmla="*/ 2721501 h 2941871"/>
                <a:gd name="connsiteX13" fmla="*/ 3130252 w 3259563"/>
                <a:gd name="connsiteY13" fmla="*/ 1470936 h 2941871"/>
                <a:gd name="connsiteX14" fmla="*/ 1788628 w 3259563"/>
                <a:gd name="connsiteY14" fmla="*/ 0 h 2941871"/>
                <a:gd name="connsiteX15" fmla="*/ 3259563 w 3259563"/>
                <a:gd name="connsiteY15" fmla="*/ 1470936 h 2941871"/>
                <a:gd name="connsiteX16" fmla="*/ 1788628 w 3259563"/>
                <a:gd name="connsiteY16" fmla="*/ 2941871 h 2941871"/>
                <a:gd name="connsiteX17" fmla="*/ 1788628 w 3259563"/>
                <a:gd name="connsiteY17" fmla="*/ 2206403 h 2941871"/>
                <a:gd name="connsiteX18" fmla="*/ 0 w 3259563"/>
                <a:gd name="connsiteY18" fmla="*/ 2206403 h 2941871"/>
                <a:gd name="connsiteX19" fmla="*/ 0 w 3259563"/>
                <a:gd name="connsiteY19" fmla="*/ 735468 h 2941871"/>
                <a:gd name="connsiteX20" fmla="*/ 1788628 w 3259563"/>
                <a:gd name="connsiteY20" fmla="*/ 735468 h 2941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259563" h="2941871">
                  <a:moveTo>
                    <a:pt x="1909641" y="293210"/>
                  </a:moveTo>
                  <a:lnTo>
                    <a:pt x="3087365" y="1470936"/>
                  </a:lnTo>
                  <a:lnTo>
                    <a:pt x="1909641" y="2648659"/>
                  </a:lnTo>
                  <a:lnTo>
                    <a:pt x="1909641" y="2070825"/>
                  </a:lnTo>
                  <a:lnTo>
                    <a:pt x="130213" y="2070825"/>
                  </a:lnTo>
                  <a:lnTo>
                    <a:pt x="130213" y="871045"/>
                  </a:lnTo>
                  <a:lnTo>
                    <a:pt x="1909641" y="871045"/>
                  </a:lnTo>
                  <a:close/>
                  <a:moveTo>
                    <a:pt x="1879687" y="220369"/>
                  </a:moveTo>
                  <a:lnTo>
                    <a:pt x="1879687" y="845652"/>
                  </a:lnTo>
                  <a:lnTo>
                    <a:pt x="105916" y="845652"/>
                  </a:lnTo>
                  <a:lnTo>
                    <a:pt x="105916" y="2096218"/>
                  </a:lnTo>
                  <a:lnTo>
                    <a:pt x="1879687" y="2096218"/>
                  </a:lnTo>
                  <a:lnTo>
                    <a:pt x="1879687" y="2721501"/>
                  </a:lnTo>
                  <a:lnTo>
                    <a:pt x="3130252" y="1470936"/>
                  </a:lnTo>
                  <a:close/>
                  <a:moveTo>
                    <a:pt x="1788628" y="0"/>
                  </a:moveTo>
                  <a:lnTo>
                    <a:pt x="3259563" y="1470936"/>
                  </a:lnTo>
                  <a:lnTo>
                    <a:pt x="1788628" y="2941871"/>
                  </a:lnTo>
                  <a:lnTo>
                    <a:pt x="1788628" y="2206403"/>
                  </a:lnTo>
                  <a:lnTo>
                    <a:pt x="0" y="2206403"/>
                  </a:lnTo>
                  <a:lnTo>
                    <a:pt x="0" y="735468"/>
                  </a:lnTo>
                  <a:lnTo>
                    <a:pt x="1788628" y="735468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8">
                <a:solidFill>
                  <a:srgbClr val="FFFFFF"/>
                </a:solidFill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F8D6189A-C980-48D7-B6F5-2E34963EC09B}"/>
              </a:ext>
            </a:extLst>
          </p:cNvPr>
          <p:cNvGrpSpPr/>
          <p:nvPr/>
        </p:nvGrpSpPr>
        <p:grpSpPr>
          <a:xfrm rot="5400000">
            <a:off x="4162592" y="2546444"/>
            <a:ext cx="1200097" cy="1860770"/>
            <a:chOff x="6237" y="5485"/>
            <a:chExt cx="3286" cy="5095"/>
          </a:xfrm>
          <a:solidFill>
            <a:schemeClr val="bg2">
              <a:lumMod val="50000"/>
            </a:schemeClr>
          </a:solidFill>
        </p:grpSpPr>
        <p:sp>
          <p:nvSpPr>
            <p:cNvPr id="12" name="等腰三角形 11">
              <a:extLst>
                <a:ext uri="{FF2B5EF4-FFF2-40B4-BE49-F238E27FC236}">
                  <a16:creationId xmlns:a16="http://schemas.microsoft.com/office/drawing/2014/main" xmlns="" id="{BBFDF143-5F0A-4719-92E2-D3117EB75773}"/>
                </a:ext>
              </a:extLst>
            </p:cNvPr>
            <p:cNvSpPr/>
            <p:nvPr/>
          </p:nvSpPr>
          <p:spPr>
            <a:xfrm>
              <a:off x="6237" y="9082"/>
              <a:ext cx="812" cy="81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8"/>
            </a:p>
          </p:txBody>
        </p:sp>
        <p:sp>
          <p:nvSpPr>
            <p:cNvPr id="13" name="直角三角形 12">
              <a:extLst>
                <a:ext uri="{FF2B5EF4-FFF2-40B4-BE49-F238E27FC236}">
                  <a16:creationId xmlns:a16="http://schemas.microsoft.com/office/drawing/2014/main" xmlns="" id="{C9460CB6-DF0E-4098-B6C9-E83E2BDD2D2C}"/>
                </a:ext>
              </a:extLst>
            </p:cNvPr>
            <p:cNvSpPr/>
            <p:nvPr/>
          </p:nvSpPr>
          <p:spPr>
            <a:xfrm flipH="1" flipV="1">
              <a:off x="6688" y="9096"/>
              <a:ext cx="743" cy="1484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8"/>
            </a:p>
          </p:txBody>
        </p:sp>
        <p:sp>
          <p:nvSpPr>
            <p:cNvPr id="14" name="右箭头">
              <a:extLst>
                <a:ext uri="{FF2B5EF4-FFF2-40B4-BE49-F238E27FC236}">
                  <a16:creationId xmlns:a16="http://schemas.microsoft.com/office/drawing/2014/main" xmlns="" id="{3C95EBC5-DB0F-4AFE-93EB-95730799F5B4}"/>
                </a:ext>
              </a:extLst>
            </p:cNvPr>
            <p:cNvSpPr/>
            <p:nvPr/>
          </p:nvSpPr>
          <p:spPr>
            <a:xfrm rot="16200000">
              <a:off x="5617" y="6673"/>
              <a:ext cx="5094" cy="2718"/>
            </a:xfrm>
            <a:custGeom>
              <a:avLst/>
              <a:gdLst>
                <a:gd name="connsiteX0" fmla="*/ 1909641 w 3259563"/>
                <a:gd name="connsiteY0" fmla="*/ 293210 h 2941871"/>
                <a:gd name="connsiteX1" fmla="*/ 3087365 w 3259563"/>
                <a:gd name="connsiteY1" fmla="*/ 1470936 h 2941871"/>
                <a:gd name="connsiteX2" fmla="*/ 1909641 w 3259563"/>
                <a:gd name="connsiteY2" fmla="*/ 2648659 h 2941871"/>
                <a:gd name="connsiteX3" fmla="*/ 1909641 w 3259563"/>
                <a:gd name="connsiteY3" fmla="*/ 2070825 h 2941871"/>
                <a:gd name="connsiteX4" fmla="*/ 130213 w 3259563"/>
                <a:gd name="connsiteY4" fmla="*/ 2070825 h 2941871"/>
                <a:gd name="connsiteX5" fmla="*/ 130213 w 3259563"/>
                <a:gd name="connsiteY5" fmla="*/ 871045 h 2941871"/>
                <a:gd name="connsiteX6" fmla="*/ 1909641 w 3259563"/>
                <a:gd name="connsiteY6" fmla="*/ 871045 h 2941871"/>
                <a:gd name="connsiteX7" fmla="*/ 1879687 w 3259563"/>
                <a:gd name="connsiteY7" fmla="*/ 220369 h 2941871"/>
                <a:gd name="connsiteX8" fmla="*/ 1879687 w 3259563"/>
                <a:gd name="connsiteY8" fmla="*/ 845652 h 2941871"/>
                <a:gd name="connsiteX9" fmla="*/ 105916 w 3259563"/>
                <a:gd name="connsiteY9" fmla="*/ 845652 h 2941871"/>
                <a:gd name="connsiteX10" fmla="*/ 105916 w 3259563"/>
                <a:gd name="connsiteY10" fmla="*/ 2096218 h 2941871"/>
                <a:gd name="connsiteX11" fmla="*/ 1879687 w 3259563"/>
                <a:gd name="connsiteY11" fmla="*/ 2096218 h 2941871"/>
                <a:gd name="connsiteX12" fmla="*/ 1879687 w 3259563"/>
                <a:gd name="connsiteY12" fmla="*/ 2721501 h 2941871"/>
                <a:gd name="connsiteX13" fmla="*/ 3130252 w 3259563"/>
                <a:gd name="connsiteY13" fmla="*/ 1470936 h 2941871"/>
                <a:gd name="connsiteX14" fmla="*/ 1788628 w 3259563"/>
                <a:gd name="connsiteY14" fmla="*/ 0 h 2941871"/>
                <a:gd name="connsiteX15" fmla="*/ 3259563 w 3259563"/>
                <a:gd name="connsiteY15" fmla="*/ 1470936 h 2941871"/>
                <a:gd name="connsiteX16" fmla="*/ 1788628 w 3259563"/>
                <a:gd name="connsiteY16" fmla="*/ 2941871 h 2941871"/>
                <a:gd name="connsiteX17" fmla="*/ 1788628 w 3259563"/>
                <a:gd name="connsiteY17" fmla="*/ 2206403 h 2941871"/>
                <a:gd name="connsiteX18" fmla="*/ 0 w 3259563"/>
                <a:gd name="connsiteY18" fmla="*/ 2206403 h 2941871"/>
                <a:gd name="connsiteX19" fmla="*/ 0 w 3259563"/>
                <a:gd name="connsiteY19" fmla="*/ 735468 h 2941871"/>
                <a:gd name="connsiteX20" fmla="*/ 1788628 w 3259563"/>
                <a:gd name="connsiteY20" fmla="*/ 735468 h 2941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259563" h="2941871">
                  <a:moveTo>
                    <a:pt x="1909641" y="293210"/>
                  </a:moveTo>
                  <a:lnTo>
                    <a:pt x="3087365" y="1470936"/>
                  </a:lnTo>
                  <a:lnTo>
                    <a:pt x="1909641" y="2648659"/>
                  </a:lnTo>
                  <a:lnTo>
                    <a:pt x="1909641" y="2070825"/>
                  </a:lnTo>
                  <a:lnTo>
                    <a:pt x="130213" y="2070825"/>
                  </a:lnTo>
                  <a:lnTo>
                    <a:pt x="130213" y="871045"/>
                  </a:lnTo>
                  <a:lnTo>
                    <a:pt x="1909641" y="871045"/>
                  </a:lnTo>
                  <a:close/>
                  <a:moveTo>
                    <a:pt x="1879687" y="220369"/>
                  </a:moveTo>
                  <a:lnTo>
                    <a:pt x="1879687" y="845652"/>
                  </a:lnTo>
                  <a:lnTo>
                    <a:pt x="105916" y="845652"/>
                  </a:lnTo>
                  <a:lnTo>
                    <a:pt x="105916" y="2096218"/>
                  </a:lnTo>
                  <a:lnTo>
                    <a:pt x="1879687" y="2096218"/>
                  </a:lnTo>
                  <a:lnTo>
                    <a:pt x="1879687" y="2721501"/>
                  </a:lnTo>
                  <a:lnTo>
                    <a:pt x="3130252" y="1470936"/>
                  </a:lnTo>
                  <a:close/>
                  <a:moveTo>
                    <a:pt x="1788628" y="0"/>
                  </a:moveTo>
                  <a:lnTo>
                    <a:pt x="3259563" y="1470936"/>
                  </a:lnTo>
                  <a:lnTo>
                    <a:pt x="1788628" y="2941871"/>
                  </a:lnTo>
                  <a:lnTo>
                    <a:pt x="1788628" y="2206403"/>
                  </a:lnTo>
                  <a:lnTo>
                    <a:pt x="0" y="2206403"/>
                  </a:lnTo>
                  <a:lnTo>
                    <a:pt x="0" y="735468"/>
                  </a:lnTo>
                  <a:lnTo>
                    <a:pt x="1788628" y="73546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8">
                <a:solidFill>
                  <a:srgbClr val="FFFFFF"/>
                </a:solidFill>
              </a:endParaRP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84B87133-6DD6-4100-AB20-5D2B07CB82C4}"/>
              </a:ext>
            </a:extLst>
          </p:cNvPr>
          <p:cNvGrpSpPr/>
          <p:nvPr/>
        </p:nvGrpSpPr>
        <p:grpSpPr>
          <a:xfrm rot="5400000">
            <a:off x="4497494" y="202298"/>
            <a:ext cx="1200097" cy="2530574"/>
            <a:chOff x="10143" y="3651"/>
            <a:chExt cx="3286" cy="6929"/>
          </a:xfrm>
        </p:grpSpPr>
        <p:sp>
          <p:nvSpPr>
            <p:cNvPr id="16" name="等腰三角形 15">
              <a:extLst>
                <a:ext uri="{FF2B5EF4-FFF2-40B4-BE49-F238E27FC236}">
                  <a16:creationId xmlns:a16="http://schemas.microsoft.com/office/drawing/2014/main" xmlns="" id="{4BCC83B9-BAE4-430A-BF29-AADAF9BF9BB0}"/>
                </a:ext>
              </a:extLst>
            </p:cNvPr>
            <p:cNvSpPr/>
            <p:nvPr/>
          </p:nvSpPr>
          <p:spPr>
            <a:xfrm>
              <a:off x="10143" y="9082"/>
              <a:ext cx="812" cy="812"/>
            </a:xfrm>
            <a:prstGeom prst="triangl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8"/>
            </a:p>
          </p:txBody>
        </p:sp>
        <p:sp>
          <p:nvSpPr>
            <p:cNvPr id="17" name="直角三角形 16">
              <a:extLst>
                <a:ext uri="{FF2B5EF4-FFF2-40B4-BE49-F238E27FC236}">
                  <a16:creationId xmlns:a16="http://schemas.microsoft.com/office/drawing/2014/main" xmlns="" id="{DE5698D5-7F94-46B0-94A8-5FD4972F2975}"/>
                </a:ext>
              </a:extLst>
            </p:cNvPr>
            <p:cNvSpPr/>
            <p:nvPr/>
          </p:nvSpPr>
          <p:spPr>
            <a:xfrm flipH="1" flipV="1">
              <a:off x="10594" y="9096"/>
              <a:ext cx="743" cy="1484"/>
            </a:xfrm>
            <a:prstGeom prst="rtTriangle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8"/>
            </a:p>
          </p:txBody>
        </p:sp>
        <p:sp>
          <p:nvSpPr>
            <p:cNvPr id="18" name="右箭头">
              <a:extLst>
                <a:ext uri="{FF2B5EF4-FFF2-40B4-BE49-F238E27FC236}">
                  <a16:creationId xmlns:a16="http://schemas.microsoft.com/office/drawing/2014/main" xmlns="" id="{F9E2D554-4610-4CDD-B7C6-2570D07CEA36}"/>
                </a:ext>
              </a:extLst>
            </p:cNvPr>
            <p:cNvSpPr/>
            <p:nvPr/>
          </p:nvSpPr>
          <p:spPr>
            <a:xfrm rot="16200000">
              <a:off x="8606" y="5756"/>
              <a:ext cx="6929" cy="2718"/>
            </a:xfrm>
            <a:custGeom>
              <a:avLst/>
              <a:gdLst>
                <a:gd name="connsiteX0" fmla="*/ 1909641 w 3259563"/>
                <a:gd name="connsiteY0" fmla="*/ 293210 h 2941871"/>
                <a:gd name="connsiteX1" fmla="*/ 3087365 w 3259563"/>
                <a:gd name="connsiteY1" fmla="*/ 1470936 h 2941871"/>
                <a:gd name="connsiteX2" fmla="*/ 1909641 w 3259563"/>
                <a:gd name="connsiteY2" fmla="*/ 2648659 h 2941871"/>
                <a:gd name="connsiteX3" fmla="*/ 1909641 w 3259563"/>
                <a:gd name="connsiteY3" fmla="*/ 2070825 h 2941871"/>
                <a:gd name="connsiteX4" fmla="*/ 130213 w 3259563"/>
                <a:gd name="connsiteY4" fmla="*/ 2070825 h 2941871"/>
                <a:gd name="connsiteX5" fmla="*/ 130213 w 3259563"/>
                <a:gd name="connsiteY5" fmla="*/ 871045 h 2941871"/>
                <a:gd name="connsiteX6" fmla="*/ 1909641 w 3259563"/>
                <a:gd name="connsiteY6" fmla="*/ 871045 h 2941871"/>
                <a:gd name="connsiteX7" fmla="*/ 1879687 w 3259563"/>
                <a:gd name="connsiteY7" fmla="*/ 220369 h 2941871"/>
                <a:gd name="connsiteX8" fmla="*/ 1879687 w 3259563"/>
                <a:gd name="connsiteY8" fmla="*/ 845652 h 2941871"/>
                <a:gd name="connsiteX9" fmla="*/ 105916 w 3259563"/>
                <a:gd name="connsiteY9" fmla="*/ 845652 h 2941871"/>
                <a:gd name="connsiteX10" fmla="*/ 105916 w 3259563"/>
                <a:gd name="connsiteY10" fmla="*/ 2096218 h 2941871"/>
                <a:gd name="connsiteX11" fmla="*/ 1879687 w 3259563"/>
                <a:gd name="connsiteY11" fmla="*/ 2096218 h 2941871"/>
                <a:gd name="connsiteX12" fmla="*/ 1879687 w 3259563"/>
                <a:gd name="connsiteY12" fmla="*/ 2721501 h 2941871"/>
                <a:gd name="connsiteX13" fmla="*/ 3130252 w 3259563"/>
                <a:gd name="connsiteY13" fmla="*/ 1470936 h 2941871"/>
                <a:gd name="connsiteX14" fmla="*/ 1788628 w 3259563"/>
                <a:gd name="connsiteY14" fmla="*/ 0 h 2941871"/>
                <a:gd name="connsiteX15" fmla="*/ 3259563 w 3259563"/>
                <a:gd name="connsiteY15" fmla="*/ 1470936 h 2941871"/>
                <a:gd name="connsiteX16" fmla="*/ 1788628 w 3259563"/>
                <a:gd name="connsiteY16" fmla="*/ 2941871 h 2941871"/>
                <a:gd name="connsiteX17" fmla="*/ 1788628 w 3259563"/>
                <a:gd name="connsiteY17" fmla="*/ 2206403 h 2941871"/>
                <a:gd name="connsiteX18" fmla="*/ 0 w 3259563"/>
                <a:gd name="connsiteY18" fmla="*/ 2206403 h 2941871"/>
                <a:gd name="connsiteX19" fmla="*/ 0 w 3259563"/>
                <a:gd name="connsiteY19" fmla="*/ 735468 h 2941871"/>
                <a:gd name="connsiteX20" fmla="*/ 1788628 w 3259563"/>
                <a:gd name="connsiteY20" fmla="*/ 735468 h 2941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259563" h="2941871">
                  <a:moveTo>
                    <a:pt x="1909641" y="293210"/>
                  </a:moveTo>
                  <a:lnTo>
                    <a:pt x="3087365" y="1470936"/>
                  </a:lnTo>
                  <a:lnTo>
                    <a:pt x="1909641" y="2648659"/>
                  </a:lnTo>
                  <a:lnTo>
                    <a:pt x="1909641" y="2070825"/>
                  </a:lnTo>
                  <a:lnTo>
                    <a:pt x="130213" y="2070825"/>
                  </a:lnTo>
                  <a:lnTo>
                    <a:pt x="130213" y="871045"/>
                  </a:lnTo>
                  <a:lnTo>
                    <a:pt x="1909641" y="871045"/>
                  </a:lnTo>
                  <a:close/>
                  <a:moveTo>
                    <a:pt x="1879687" y="220369"/>
                  </a:moveTo>
                  <a:lnTo>
                    <a:pt x="1879687" y="845652"/>
                  </a:lnTo>
                  <a:lnTo>
                    <a:pt x="105916" y="845652"/>
                  </a:lnTo>
                  <a:lnTo>
                    <a:pt x="105916" y="2096218"/>
                  </a:lnTo>
                  <a:lnTo>
                    <a:pt x="1879687" y="2096218"/>
                  </a:lnTo>
                  <a:lnTo>
                    <a:pt x="1879687" y="2721501"/>
                  </a:lnTo>
                  <a:lnTo>
                    <a:pt x="3130252" y="1470936"/>
                  </a:lnTo>
                  <a:close/>
                  <a:moveTo>
                    <a:pt x="1788628" y="0"/>
                  </a:moveTo>
                  <a:lnTo>
                    <a:pt x="3259563" y="1470936"/>
                  </a:lnTo>
                  <a:lnTo>
                    <a:pt x="1788628" y="2941871"/>
                  </a:lnTo>
                  <a:lnTo>
                    <a:pt x="1788628" y="2206403"/>
                  </a:lnTo>
                  <a:lnTo>
                    <a:pt x="0" y="2206403"/>
                  </a:lnTo>
                  <a:lnTo>
                    <a:pt x="0" y="735468"/>
                  </a:lnTo>
                  <a:lnTo>
                    <a:pt x="1788628" y="735468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8">
                <a:solidFill>
                  <a:srgbClr val="FFFFFF"/>
                </a:solidFill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6A1A71FD-C69C-4749-950C-9D8EAC735A76}"/>
              </a:ext>
            </a:extLst>
          </p:cNvPr>
          <p:cNvGrpSpPr/>
          <p:nvPr/>
        </p:nvGrpSpPr>
        <p:grpSpPr>
          <a:xfrm rot="5400000">
            <a:off x="4106971" y="3579287"/>
            <a:ext cx="993749" cy="1514012"/>
            <a:chOff x="14074" y="6341"/>
            <a:chExt cx="3286" cy="4239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20" name="等腰三角形 19">
              <a:extLst>
                <a:ext uri="{FF2B5EF4-FFF2-40B4-BE49-F238E27FC236}">
                  <a16:creationId xmlns:a16="http://schemas.microsoft.com/office/drawing/2014/main" xmlns="" id="{DEB7DD46-FEA9-45DE-B506-9D3E199C562D}"/>
                </a:ext>
              </a:extLst>
            </p:cNvPr>
            <p:cNvSpPr/>
            <p:nvPr/>
          </p:nvSpPr>
          <p:spPr>
            <a:xfrm>
              <a:off x="14074" y="9082"/>
              <a:ext cx="812" cy="81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8"/>
            </a:p>
          </p:txBody>
        </p:sp>
        <p:sp>
          <p:nvSpPr>
            <p:cNvPr id="21" name="直角三角形 20">
              <a:extLst>
                <a:ext uri="{FF2B5EF4-FFF2-40B4-BE49-F238E27FC236}">
                  <a16:creationId xmlns:a16="http://schemas.microsoft.com/office/drawing/2014/main" xmlns="" id="{72C9EA5C-531D-46D2-8CA5-D7E2F95532A1}"/>
                </a:ext>
              </a:extLst>
            </p:cNvPr>
            <p:cNvSpPr/>
            <p:nvPr/>
          </p:nvSpPr>
          <p:spPr>
            <a:xfrm flipH="1" flipV="1">
              <a:off x="14525" y="9096"/>
              <a:ext cx="743" cy="1484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8"/>
            </a:p>
          </p:txBody>
        </p:sp>
        <p:sp>
          <p:nvSpPr>
            <p:cNvPr id="22" name="右箭头">
              <a:extLst>
                <a:ext uri="{FF2B5EF4-FFF2-40B4-BE49-F238E27FC236}">
                  <a16:creationId xmlns:a16="http://schemas.microsoft.com/office/drawing/2014/main" xmlns="" id="{F7AF508B-5D52-482B-8D96-EAE99899D8A9}"/>
                </a:ext>
              </a:extLst>
            </p:cNvPr>
            <p:cNvSpPr/>
            <p:nvPr/>
          </p:nvSpPr>
          <p:spPr>
            <a:xfrm rot="16200000">
              <a:off x="13882" y="7101"/>
              <a:ext cx="4238" cy="2718"/>
            </a:xfrm>
            <a:custGeom>
              <a:avLst/>
              <a:gdLst>
                <a:gd name="connsiteX0" fmla="*/ 1909641 w 3259563"/>
                <a:gd name="connsiteY0" fmla="*/ 293210 h 2941871"/>
                <a:gd name="connsiteX1" fmla="*/ 3087365 w 3259563"/>
                <a:gd name="connsiteY1" fmla="*/ 1470936 h 2941871"/>
                <a:gd name="connsiteX2" fmla="*/ 1909641 w 3259563"/>
                <a:gd name="connsiteY2" fmla="*/ 2648659 h 2941871"/>
                <a:gd name="connsiteX3" fmla="*/ 1909641 w 3259563"/>
                <a:gd name="connsiteY3" fmla="*/ 2070825 h 2941871"/>
                <a:gd name="connsiteX4" fmla="*/ 130213 w 3259563"/>
                <a:gd name="connsiteY4" fmla="*/ 2070825 h 2941871"/>
                <a:gd name="connsiteX5" fmla="*/ 130213 w 3259563"/>
                <a:gd name="connsiteY5" fmla="*/ 871045 h 2941871"/>
                <a:gd name="connsiteX6" fmla="*/ 1909641 w 3259563"/>
                <a:gd name="connsiteY6" fmla="*/ 871045 h 2941871"/>
                <a:gd name="connsiteX7" fmla="*/ 1879687 w 3259563"/>
                <a:gd name="connsiteY7" fmla="*/ 220369 h 2941871"/>
                <a:gd name="connsiteX8" fmla="*/ 1879687 w 3259563"/>
                <a:gd name="connsiteY8" fmla="*/ 845652 h 2941871"/>
                <a:gd name="connsiteX9" fmla="*/ 105916 w 3259563"/>
                <a:gd name="connsiteY9" fmla="*/ 845652 h 2941871"/>
                <a:gd name="connsiteX10" fmla="*/ 105916 w 3259563"/>
                <a:gd name="connsiteY10" fmla="*/ 2096218 h 2941871"/>
                <a:gd name="connsiteX11" fmla="*/ 1879687 w 3259563"/>
                <a:gd name="connsiteY11" fmla="*/ 2096218 h 2941871"/>
                <a:gd name="connsiteX12" fmla="*/ 1879687 w 3259563"/>
                <a:gd name="connsiteY12" fmla="*/ 2721501 h 2941871"/>
                <a:gd name="connsiteX13" fmla="*/ 3130252 w 3259563"/>
                <a:gd name="connsiteY13" fmla="*/ 1470936 h 2941871"/>
                <a:gd name="connsiteX14" fmla="*/ 1788628 w 3259563"/>
                <a:gd name="connsiteY14" fmla="*/ 0 h 2941871"/>
                <a:gd name="connsiteX15" fmla="*/ 3259563 w 3259563"/>
                <a:gd name="connsiteY15" fmla="*/ 1470936 h 2941871"/>
                <a:gd name="connsiteX16" fmla="*/ 1788628 w 3259563"/>
                <a:gd name="connsiteY16" fmla="*/ 2941871 h 2941871"/>
                <a:gd name="connsiteX17" fmla="*/ 1788628 w 3259563"/>
                <a:gd name="connsiteY17" fmla="*/ 2206403 h 2941871"/>
                <a:gd name="connsiteX18" fmla="*/ 0 w 3259563"/>
                <a:gd name="connsiteY18" fmla="*/ 2206403 h 2941871"/>
                <a:gd name="connsiteX19" fmla="*/ 0 w 3259563"/>
                <a:gd name="connsiteY19" fmla="*/ 735468 h 2941871"/>
                <a:gd name="connsiteX20" fmla="*/ 1788628 w 3259563"/>
                <a:gd name="connsiteY20" fmla="*/ 735468 h 2941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259563" h="2941871">
                  <a:moveTo>
                    <a:pt x="1909641" y="293210"/>
                  </a:moveTo>
                  <a:lnTo>
                    <a:pt x="3087365" y="1470936"/>
                  </a:lnTo>
                  <a:lnTo>
                    <a:pt x="1909641" y="2648659"/>
                  </a:lnTo>
                  <a:lnTo>
                    <a:pt x="1909641" y="2070825"/>
                  </a:lnTo>
                  <a:lnTo>
                    <a:pt x="130213" y="2070825"/>
                  </a:lnTo>
                  <a:lnTo>
                    <a:pt x="130213" y="871045"/>
                  </a:lnTo>
                  <a:lnTo>
                    <a:pt x="1909641" y="871045"/>
                  </a:lnTo>
                  <a:close/>
                  <a:moveTo>
                    <a:pt x="1879687" y="220369"/>
                  </a:moveTo>
                  <a:lnTo>
                    <a:pt x="1879687" y="845652"/>
                  </a:lnTo>
                  <a:lnTo>
                    <a:pt x="105916" y="845652"/>
                  </a:lnTo>
                  <a:lnTo>
                    <a:pt x="105916" y="2096218"/>
                  </a:lnTo>
                  <a:lnTo>
                    <a:pt x="1879687" y="2096218"/>
                  </a:lnTo>
                  <a:lnTo>
                    <a:pt x="1879687" y="2721501"/>
                  </a:lnTo>
                  <a:lnTo>
                    <a:pt x="3130252" y="1470936"/>
                  </a:lnTo>
                  <a:close/>
                  <a:moveTo>
                    <a:pt x="1788628" y="0"/>
                  </a:moveTo>
                  <a:lnTo>
                    <a:pt x="3259563" y="1470936"/>
                  </a:lnTo>
                  <a:lnTo>
                    <a:pt x="1788628" y="2941871"/>
                  </a:lnTo>
                  <a:lnTo>
                    <a:pt x="1788628" y="2206403"/>
                  </a:lnTo>
                  <a:lnTo>
                    <a:pt x="0" y="2206403"/>
                  </a:lnTo>
                  <a:lnTo>
                    <a:pt x="0" y="735468"/>
                  </a:lnTo>
                  <a:lnTo>
                    <a:pt x="1788628" y="73546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8">
                <a:solidFill>
                  <a:srgbClr val="FFFFFF"/>
                </a:solidFill>
              </a:endParaRPr>
            </a:p>
          </p:txBody>
        </p:sp>
      </p:grp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D26D39CB-9A24-429D-AA91-63648F5D842A}"/>
              </a:ext>
            </a:extLst>
          </p:cNvPr>
          <p:cNvSpPr txBox="1"/>
          <p:nvPr/>
        </p:nvSpPr>
        <p:spPr>
          <a:xfrm>
            <a:off x="6363012" y="1235747"/>
            <a:ext cx="19194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24" name="Rectangle 24">
            <a:extLst>
              <a:ext uri="{FF2B5EF4-FFF2-40B4-BE49-F238E27FC236}">
                <a16:creationId xmlns:a16="http://schemas.microsoft.com/office/drawing/2014/main" xmlns="" id="{9415D1C9-ADBF-4024-B571-E64411DB92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44850" y="1465125"/>
            <a:ext cx="1225873" cy="205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AF8C0108-B645-4595-80D5-C6DF4F114E2D}"/>
              </a:ext>
            </a:extLst>
          </p:cNvPr>
          <p:cNvSpPr txBox="1"/>
          <p:nvPr/>
        </p:nvSpPr>
        <p:spPr>
          <a:xfrm>
            <a:off x="6363012" y="2252796"/>
            <a:ext cx="19194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26" name="Rectangle 24">
            <a:extLst>
              <a:ext uri="{FF2B5EF4-FFF2-40B4-BE49-F238E27FC236}">
                <a16:creationId xmlns:a16="http://schemas.microsoft.com/office/drawing/2014/main" xmlns="" id="{221C7393-D7A9-4872-9D7A-42CF7AEAB8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85737" y="2515670"/>
            <a:ext cx="1225873" cy="205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97488E47-E7E4-4D89-A1A7-F9C3BDF10442}"/>
              </a:ext>
            </a:extLst>
          </p:cNvPr>
          <p:cNvSpPr txBox="1"/>
          <p:nvPr/>
        </p:nvSpPr>
        <p:spPr>
          <a:xfrm>
            <a:off x="6363012" y="3304454"/>
            <a:ext cx="19194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28" name="Rectangle 24">
            <a:extLst>
              <a:ext uri="{FF2B5EF4-FFF2-40B4-BE49-F238E27FC236}">
                <a16:creationId xmlns:a16="http://schemas.microsoft.com/office/drawing/2014/main" xmlns="" id="{9ADE0526-503F-425A-B1DB-B572EF2948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44850" y="3488416"/>
            <a:ext cx="1225873" cy="205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88B7FE69-084F-4D6C-B7F9-880F0DF440F2}"/>
              </a:ext>
            </a:extLst>
          </p:cNvPr>
          <p:cNvSpPr txBox="1"/>
          <p:nvPr/>
        </p:nvSpPr>
        <p:spPr>
          <a:xfrm>
            <a:off x="6363012" y="4203875"/>
            <a:ext cx="19194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30" name="Rectangle 24">
            <a:extLst>
              <a:ext uri="{FF2B5EF4-FFF2-40B4-BE49-F238E27FC236}">
                <a16:creationId xmlns:a16="http://schemas.microsoft.com/office/drawing/2014/main" xmlns="" id="{8A11BB07-FB25-478A-9DD2-0C5A8EC040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32256" y="4339425"/>
            <a:ext cx="1225873" cy="205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pic>
        <p:nvPicPr>
          <p:cNvPr id="31" name="图片 30">
            <a:extLst>
              <a:ext uri="{FF2B5EF4-FFF2-40B4-BE49-F238E27FC236}">
                <a16:creationId xmlns:a16="http://schemas.microsoft.com/office/drawing/2014/main" xmlns="" id="{C925C588-ED65-49C0-B552-F64B1DAC64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17801" y="497413"/>
            <a:ext cx="2486770" cy="4464874"/>
          </a:xfrm>
          <a:prstGeom prst="rect">
            <a:avLst/>
          </a:prstGeom>
        </p:spPr>
      </p:pic>
      <p:pic>
        <p:nvPicPr>
          <p:cNvPr id="32" name="图片 31">
            <a:extLst>
              <a:ext uri="{FF2B5EF4-FFF2-40B4-BE49-F238E27FC236}">
                <a16:creationId xmlns:a16="http://schemas.microsoft.com/office/drawing/2014/main" xmlns="" id="{97162F28-9CD1-4333-B40C-2637DE98C1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88142" y="1593092"/>
            <a:ext cx="3547536" cy="2257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034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xmlns="" id="{A8130F0F-7843-4459-87CF-EEEDBB0349EE}"/>
              </a:ext>
            </a:extLst>
          </p:cNvPr>
          <p:cNvCxnSpPr/>
          <p:nvPr/>
        </p:nvCxnSpPr>
        <p:spPr>
          <a:xfrm>
            <a:off x="335666" y="340465"/>
            <a:ext cx="8599990" cy="0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AD47EEC3-CD59-4E55-97D4-6F2B294AE5A3}"/>
              </a:ext>
            </a:extLst>
          </p:cNvPr>
          <p:cNvSpPr/>
          <p:nvPr/>
        </p:nvSpPr>
        <p:spPr>
          <a:xfrm>
            <a:off x="4141213" y="78854"/>
            <a:ext cx="140936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National Movement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DA46F520-5908-4F9F-9AB4-E0B0F6953054}"/>
              </a:ext>
            </a:extLst>
          </p:cNvPr>
          <p:cNvSpPr/>
          <p:nvPr/>
        </p:nvSpPr>
        <p:spPr>
          <a:xfrm>
            <a:off x="3458306" y="634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全民运动</a:t>
            </a:r>
            <a:endParaRPr lang="zh-CN" altLang="en-US" sz="1200" dirty="0"/>
          </a:p>
        </p:txBody>
      </p: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0A00D98A-E2DA-4D5D-B1F6-A3B7C169A211}"/>
              </a:ext>
            </a:extLst>
          </p:cNvPr>
          <p:cNvGrpSpPr/>
          <p:nvPr/>
        </p:nvGrpSpPr>
        <p:grpSpPr>
          <a:xfrm>
            <a:off x="2823641" y="1267000"/>
            <a:ext cx="2869768" cy="2869767"/>
            <a:chOff x="845705" y="1417471"/>
            <a:chExt cx="4543538" cy="4543537"/>
          </a:xfrm>
        </p:grpSpPr>
        <p:sp>
          <p:nvSpPr>
            <p:cNvPr id="5" name="Oval 414">
              <a:extLst>
                <a:ext uri="{FF2B5EF4-FFF2-40B4-BE49-F238E27FC236}">
                  <a16:creationId xmlns:a16="http://schemas.microsoft.com/office/drawing/2014/main" xmlns="" id="{AFBA164A-AC57-422E-988C-205FCAD5D7FF}"/>
                </a:ext>
              </a:extLst>
            </p:cNvPr>
            <p:cNvSpPr/>
            <p:nvPr/>
          </p:nvSpPr>
          <p:spPr bwMode="auto">
            <a:xfrm>
              <a:off x="845705" y="1417471"/>
              <a:ext cx="4543538" cy="4543537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79238" tIns="143391" rIns="179238" bIns="143391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3916">
                <a:lnSpc>
                  <a:spcPct val="90000"/>
                </a:lnSpc>
                <a:defRPr/>
              </a:pPr>
              <a:endParaRPr lang="en-US" sz="196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Segoe UI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" name="Oval 415">
              <a:extLst>
                <a:ext uri="{FF2B5EF4-FFF2-40B4-BE49-F238E27FC236}">
                  <a16:creationId xmlns:a16="http://schemas.microsoft.com/office/drawing/2014/main" xmlns="" id="{BF17D8E3-E74E-4603-99B0-2E8477A8D56B}"/>
                </a:ext>
              </a:extLst>
            </p:cNvPr>
            <p:cNvSpPr/>
            <p:nvPr/>
          </p:nvSpPr>
          <p:spPr bwMode="auto">
            <a:xfrm>
              <a:off x="1096030" y="1667795"/>
              <a:ext cx="4042889" cy="4042888"/>
            </a:xfrm>
            <a:prstGeom prst="ellipse">
              <a:avLst/>
            </a:prstGeom>
            <a:solidFill>
              <a:srgbClr val="FFFFFF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79238" tIns="143391" rIns="179238" bIns="143391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3916">
                <a:lnSpc>
                  <a:spcPct val="90000"/>
                </a:lnSpc>
                <a:defRPr/>
              </a:pPr>
              <a:endParaRPr lang="en-US" sz="196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Segoe UI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" name="AutoShape 3">
              <a:extLst>
                <a:ext uri="{FF2B5EF4-FFF2-40B4-BE49-F238E27FC236}">
                  <a16:creationId xmlns:a16="http://schemas.microsoft.com/office/drawing/2014/main" xmlns="" id="{0E02731E-DBBF-4BD9-A655-9DAEBABDDF4A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1170289" y="1741861"/>
              <a:ext cx="3895725" cy="3895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en-US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5">
              <a:extLst>
                <a:ext uri="{FF2B5EF4-FFF2-40B4-BE49-F238E27FC236}">
                  <a16:creationId xmlns:a16="http://schemas.microsoft.com/office/drawing/2014/main" xmlns="" id="{FA64146B-008F-468F-AED5-68DA70B90A9A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9902" y="1738686"/>
              <a:ext cx="1919288" cy="2895600"/>
            </a:xfrm>
            <a:custGeom>
              <a:avLst/>
              <a:gdLst>
                <a:gd name="T0" fmla="*/ 0 w 649"/>
                <a:gd name="T1" fmla="*/ 0 h 979"/>
                <a:gd name="T2" fmla="*/ 0 w 649"/>
                <a:gd name="T3" fmla="*/ 653 h 979"/>
                <a:gd name="T4" fmla="*/ 142 w 649"/>
                <a:gd name="T5" fmla="*/ 735 h 979"/>
                <a:gd name="T6" fmla="*/ 566 w 649"/>
                <a:gd name="T7" fmla="*/ 979 h 979"/>
                <a:gd name="T8" fmla="*/ 649 w 649"/>
                <a:gd name="T9" fmla="*/ 659 h 979"/>
                <a:gd name="T10" fmla="*/ 0 w 649"/>
                <a:gd name="T11" fmla="*/ 0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9" h="979">
                  <a:moveTo>
                    <a:pt x="0" y="0"/>
                  </a:moveTo>
                  <a:cubicBezTo>
                    <a:pt x="0" y="653"/>
                    <a:pt x="0" y="653"/>
                    <a:pt x="0" y="653"/>
                  </a:cubicBezTo>
                  <a:cubicBezTo>
                    <a:pt x="142" y="735"/>
                    <a:pt x="142" y="735"/>
                    <a:pt x="142" y="735"/>
                  </a:cubicBezTo>
                  <a:cubicBezTo>
                    <a:pt x="566" y="979"/>
                    <a:pt x="566" y="979"/>
                    <a:pt x="566" y="979"/>
                  </a:cubicBezTo>
                  <a:cubicBezTo>
                    <a:pt x="622" y="878"/>
                    <a:pt x="649" y="776"/>
                    <a:pt x="649" y="659"/>
                  </a:cubicBezTo>
                  <a:cubicBezTo>
                    <a:pt x="649" y="299"/>
                    <a:pt x="359" y="5"/>
                    <a:pt x="0" y="0"/>
                  </a:cubicBezTo>
                  <a:close/>
                </a:path>
              </a:pathLst>
            </a:custGeom>
            <a:solidFill>
              <a:srgbClr val="6F4D39"/>
            </a:solidFill>
            <a:ln w="10795" cap="flat" cmpd="sng" algn="ctr">
              <a:noFill/>
              <a:prstDash val="solid"/>
            </a:ln>
            <a:effectLst/>
          </p:spPr>
          <p:txBody>
            <a:bodyPr lIns="182880" tIns="182880" rIns="182880" bIns="182880" anchor="ctr"/>
            <a:lstStyle/>
            <a:p>
              <a:pPr defTabSz="932688">
                <a:lnSpc>
                  <a:spcPct val="90000"/>
                </a:lnSpc>
                <a:defRPr/>
              </a:pPr>
              <a:endParaRPr lang="en-US" sz="2800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6">
              <a:extLst>
                <a:ext uri="{FF2B5EF4-FFF2-40B4-BE49-F238E27FC236}">
                  <a16:creationId xmlns:a16="http://schemas.microsoft.com/office/drawing/2014/main" xmlns="" id="{B7862BC3-6941-4A50-9954-17EED093E402}"/>
                </a:ext>
              </a:extLst>
            </p:cNvPr>
            <p:cNvSpPr>
              <a:spLocks/>
            </p:cNvSpPr>
            <p:nvPr/>
          </p:nvSpPr>
          <p:spPr bwMode="auto">
            <a:xfrm>
              <a:off x="900414" y="1738686"/>
              <a:ext cx="2189163" cy="2895600"/>
            </a:xfrm>
            <a:custGeom>
              <a:avLst/>
              <a:gdLst>
                <a:gd name="T0" fmla="*/ 421 w 740"/>
                <a:gd name="T1" fmla="*/ 88 h 979"/>
                <a:gd name="T2" fmla="*/ 175 w 740"/>
                <a:gd name="T3" fmla="*/ 979 h 979"/>
                <a:gd name="T4" fmla="*/ 740 w 740"/>
                <a:gd name="T5" fmla="*/ 653 h 979"/>
                <a:gd name="T6" fmla="*/ 740 w 740"/>
                <a:gd name="T7" fmla="*/ 0 h 979"/>
                <a:gd name="T8" fmla="*/ 421 w 740"/>
                <a:gd name="T9" fmla="*/ 88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0" h="979">
                  <a:moveTo>
                    <a:pt x="421" y="88"/>
                  </a:moveTo>
                  <a:cubicBezTo>
                    <a:pt x="109" y="268"/>
                    <a:pt x="0" y="666"/>
                    <a:pt x="175" y="979"/>
                  </a:cubicBezTo>
                  <a:cubicBezTo>
                    <a:pt x="740" y="653"/>
                    <a:pt x="740" y="653"/>
                    <a:pt x="740" y="653"/>
                  </a:cubicBezTo>
                  <a:cubicBezTo>
                    <a:pt x="740" y="0"/>
                    <a:pt x="740" y="0"/>
                    <a:pt x="740" y="0"/>
                  </a:cubicBezTo>
                  <a:cubicBezTo>
                    <a:pt x="624" y="1"/>
                    <a:pt x="522" y="29"/>
                    <a:pt x="421" y="88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 w="10795" cap="flat" cmpd="sng" algn="ctr">
              <a:noFill/>
              <a:prstDash val="solid"/>
            </a:ln>
            <a:effectLst/>
          </p:spPr>
          <p:txBody>
            <a:bodyPr lIns="182880" tIns="182880" rIns="182880" bIns="182880" anchor="ctr"/>
            <a:lstStyle/>
            <a:p>
              <a:pPr defTabSz="932688">
                <a:lnSpc>
                  <a:spcPct val="90000"/>
                </a:lnSpc>
                <a:defRPr/>
              </a:pPr>
              <a:endParaRPr lang="en-US" sz="2800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419">
              <a:extLst>
                <a:ext uri="{FF2B5EF4-FFF2-40B4-BE49-F238E27FC236}">
                  <a16:creationId xmlns:a16="http://schemas.microsoft.com/office/drawing/2014/main" xmlns="" id="{03F6EB82-2126-4BE9-869C-E4398EDD7D2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44927" y="3721474"/>
              <a:ext cx="3349625" cy="1916113"/>
            </a:xfrm>
            <a:custGeom>
              <a:avLst/>
              <a:gdLst>
                <a:gd name="T0" fmla="*/ 0 w 1132"/>
                <a:gd name="T1" fmla="*/ 327 h 648"/>
                <a:gd name="T2" fmla="*/ 237 w 1132"/>
                <a:gd name="T3" fmla="*/ 559 h 648"/>
                <a:gd name="T4" fmla="*/ 565 w 1132"/>
                <a:gd name="T5" fmla="*/ 648 h 648"/>
                <a:gd name="T6" fmla="*/ 1132 w 1132"/>
                <a:gd name="T7" fmla="*/ 327 h 648"/>
                <a:gd name="T8" fmla="*/ 566 w 1132"/>
                <a:gd name="T9" fmla="*/ 0 h 648"/>
                <a:gd name="T10" fmla="*/ 555 w 1132"/>
                <a:gd name="T11" fmla="*/ 7 h 648"/>
                <a:gd name="T12" fmla="*/ 0 w 1132"/>
                <a:gd name="T13" fmla="*/ 327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32" h="648">
                  <a:moveTo>
                    <a:pt x="0" y="327"/>
                  </a:moveTo>
                  <a:cubicBezTo>
                    <a:pt x="60" y="427"/>
                    <a:pt x="135" y="501"/>
                    <a:pt x="237" y="559"/>
                  </a:cubicBezTo>
                  <a:cubicBezTo>
                    <a:pt x="337" y="617"/>
                    <a:pt x="450" y="648"/>
                    <a:pt x="565" y="648"/>
                  </a:cubicBezTo>
                  <a:cubicBezTo>
                    <a:pt x="797" y="648"/>
                    <a:pt x="1013" y="525"/>
                    <a:pt x="1132" y="327"/>
                  </a:cubicBezTo>
                  <a:cubicBezTo>
                    <a:pt x="566" y="0"/>
                    <a:pt x="566" y="0"/>
                    <a:pt x="566" y="0"/>
                  </a:cubicBezTo>
                  <a:cubicBezTo>
                    <a:pt x="555" y="7"/>
                    <a:pt x="555" y="7"/>
                    <a:pt x="555" y="7"/>
                  </a:cubicBezTo>
                  <a:lnTo>
                    <a:pt x="0" y="327"/>
                  </a:lnTo>
                  <a:close/>
                </a:path>
              </a:pathLst>
            </a:custGeom>
            <a:solidFill>
              <a:srgbClr val="6F8683"/>
            </a:solidFill>
            <a:ln w="10795" cap="flat" cmpd="sng" algn="ctr">
              <a:noFill/>
              <a:prstDash val="solid"/>
            </a:ln>
            <a:effectLst/>
          </p:spPr>
          <p:txBody>
            <a:bodyPr lIns="182880" tIns="182880" rIns="182880" bIns="182880" anchor="ctr"/>
            <a:lstStyle/>
            <a:p>
              <a:pPr defTabSz="932688">
                <a:lnSpc>
                  <a:spcPct val="90000"/>
                </a:lnSpc>
                <a:defRPr/>
              </a:pPr>
              <a:endParaRPr lang="en-US" sz="2800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8">
              <a:extLst>
                <a:ext uri="{FF2B5EF4-FFF2-40B4-BE49-F238E27FC236}">
                  <a16:creationId xmlns:a16="http://schemas.microsoft.com/office/drawing/2014/main" xmlns="" id="{11A553A0-E7CB-4EE8-B0F5-3F43E4AD199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70289" y="1738686"/>
              <a:ext cx="1919288" cy="2890838"/>
            </a:xfrm>
            <a:custGeom>
              <a:avLst/>
              <a:gdLst>
                <a:gd name="T0" fmla="*/ 202 w 649"/>
                <a:gd name="T1" fmla="*/ 487 h 977"/>
                <a:gd name="T2" fmla="*/ 646 w 649"/>
                <a:gd name="T3" fmla="*/ 60 h 977"/>
                <a:gd name="T4" fmla="*/ 88 w 649"/>
                <a:gd name="T5" fmla="*/ 497 h 977"/>
                <a:gd name="T6" fmla="*/ 219 w 649"/>
                <a:gd name="T7" fmla="*/ 513 h 977"/>
                <a:gd name="T8" fmla="*/ 435 w 649"/>
                <a:gd name="T9" fmla="*/ 455 h 977"/>
                <a:gd name="T10" fmla="*/ 607 w 649"/>
                <a:gd name="T11" fmla="*/ 499 h 977"/>
                <a:gd name="T12" fmla="*/ 408 w 649"/>
                <a:gd name="T13" fmla="*/ 350 h 977"/>
                <a:gd name="T14" fmla="*/ 227 w 649"/>
                <a:gd name="T15" fmla="*/ 163 h 977"/>
                <a:gd name="T16" fmla="*/ 51 w 649"/>
                <a:gd name="T17" fmla="*/ 852 h 977"/>
                <a:gd name="T18" fmla="*/ 422 w 649"/>
                <a:gd name="T19" fmla="*/ 323 h 977"/>
                <a:gd name="T20" fmla="*/ 347 w 649"/>
                <a:gd name="T21" fmla="*/ 205 h 977"/>
                <a:gd name="T22" fmla="*/ 493 w 649"/>
                <a:gd name="T23" fmla="*/ 136 h 977"/>
                <a:gd name="T24" fmla="*/ 6 w 649"/>
                <a:gd name="T25" fmla="*/ 583 h 977"/>
                <a:gd name="T26" fmla="*/ 134 w 649"/>
                <a:gd name="T27" fmla="*/ 616 h 977"/>
                <a:gd name="T28" fmla="*/ 267 w 649"/>
                <a:gd name="T29" fmla="*/ 593 h 977"/>
                <a:gd name="T30" fmla="*/ 337 w 649"/>
                <a:gd name="T31" fmla="*/ 143 h 977"/>
                <a:gd name="T32" fmla="*/ 231 w 649"/>
                <a:gd name="T33" fmla="*/ 811 h 977"/>
                <a:gd name="T34" fmla="*/ 647 w 649"/>
                <a:gd name="T35" fmla="*/ 180 h 977"/>
                <a:gd name="T36" fmla="*/ 193 w 649"/>
                <a:gd name="T37" fmla="*/ 576 h 977"/>
                <a:gd name="T38" fmla="*/ 174 w 649"/>
                <a:gd name="T39" fmla="*/ 599 h 977"/>
                <a:gd name="T40" fmla="*/ 643 w 649"/>
                <a:gd name="T41" fmla="*/ 362 h 977"/>
                <a:gd name="T42" fmla="*/ 244 w 649"/>
                <a:gd name="T43" fmla="*/ 610 h 977"/>
                <a:gd name="T44" fmla="*/ 219 w 649"/>
                <a:gd name="T45" fmla="*/ 721 h 977"/>
                <a:gd name="T46" fmla="*/ 438 w 649"/>
                <a:gd name="T47" fmla="*/ 280 h 977"/>
                <a:gd name="T48" fmla="*/ 86 w 649"/>
                <a:gd name="T49" fmla="*/ 714 h 977"/>
                <a:gd name="T50" fmla="*/ 476 w 649"/>
                <a:gd name="T51" fmla="*/ 232 h 977"/>
                <a:gd name="T52" fmla="*/ 473 w 649"/>
                <a:gd name="T53" fmla="*/ 300 h 977"/>
                <a:gd name="T54" fmla="*/ 424 w 649"/>
                <a:gd name="T55" fmla="*/ 397 h 977"/>
                <a:gd name="T56" fmla="*/ 531 w 649"/>
                <a:gd name="T57" fmla="*/ 363 h 977"/>
                <a:gd name="T58" fmla="*/ 156 w 649"/>
                <a:gd name="T59" fmla="*/ 507 h 977"/>
                <a:gd name="T60" fmla="*/ 547 w 649"/>
                <a:gd name="T61" fmla="*/ 507 h 977"/>
                <a:gd name="T62" fmla="*/ 275 w 649"/>
                <a:gd name="T63" fmla="*/ 260 h 977"/>
                <a:gd name="T64" fmla="*/ 371 w 649"/>
                <a:gd name="T65" fmla="*/ 428 h 977"/>
                <a:gd name="T66" fmla="*/ 462 w 649"/>
                <a:gd name="T67" fmla="*/ 549 h 977"/>
                <a:gd name="T68" fmla="*/ 111 w 649"/>
                <a:gd name="T69" fmla="*/ 350 h 977"/>
                <a:gd name="T70" fmla="*/ 127 w 649"/>
                <a:gd name="T71" fmla="*/ 401 h 977"/>
                <a:gd name="T72" fmla="*/ 63 w 649"/>
                <a:gd name="T73" fmla="*/ 938 h 977"/>
                <a:gd name="T74" fmla="*/ 249 w 649"/>
                <a:gd name="T75" fmla="*/ 869 h 977"/>
                <a:gd name="T76" fmla="*/ 133 w 649"/>
                <a:gd name="T77" fmla="*/ 641 h 977"/>
                <a:gd name="T78" fmla="*/ 581 w 649"/>
                <a:gd name="T79" fmla="*/ 15 h 977"/>
                <a:gd name="T80" fmla="*/ 593 w 649"/>
                <a:gd name="T81" fmla="*/ 280 h 977"/>
                <a:gd name="T82" fmla="*/ 640 w 649"/>
                <a:gd name="T83" fmla="*/ 260 h 977"/>
                <a:gd name="T84" fmla="*/ 12 w 649"/>
                <a:gd name="T85" fmla="*/ 714 h 977"/>
                <a:gd name="T86" fmla="*/ 32 w 649"/>
                <a:gd name="T87" fmla="*/ 806 h 977"/>
                <a:gd name="T88" fmla="*/ 64 w 649"/>
                <a:gd name="T89" fmla="*/ 501 h 977"/>
                <a:gd name="T90" fmla="*/ 351 w 649"/>
                <a:gd name="T91" fmla="*/ 335 h 977"/>
                <a:gd name="T92" fmla="*/ 227 w 649"/>
                <a:gd name="T93" fmla="*/ 288 h 977"/>
                <a:gd name="T94" fmla="*/ 450 w 649"/>
                <a:gd name="T95" fmla="*/ 581 h 977"/>
                <a:gd name="T96" fmla="*/ 352 w 649"/>
                <a:gd name="T97" fmla="*/ 464 h 977"/>
                <a:gd name="T98" fmla="*/ 275 w 649"/>
                <a:gd name="T99" fmla="*/ 503 h 977"/>
                <a:gd name="T100" fmla="*/ 347 w 649"/>
                <a:gd name="T101" fmla="*/ 619 h 977"/>
                <a:gd name="T102" fmla="*/ 323 w 649"/>
                <a:gd name="T103" fmla="*/ 695 h 977"/>
                <a:gd name="T104" fmla="*/ 168 w 649"/>
                <a:gd name="T105" fmla="*/ 365 h 977"/>
                <a:gd name="T106" fmla="*/ 128 w 649"/>
                <a:gd name="T107" fmla="*/ 268 h 977"/>
                <a:gd name="T108" fmla="*/ 210 w 649"/>
                <a:gd name="T109" fmla="*/ 323 h 977"/>
                <a:gd name="T110" fmla="*/ 341 w 649"/>
                <a:gd name="T111" fmla="*/ 419 h 977"/>
                <a:gd name="T112" fmla="*/ 300 w 649"/>
                <a:gd name="T113" fmla="*/ 497 h 977"/>
                <a:gd name="T114" fmla="*/ 185 w 649"/>
                <a:gd name="T115" fmla="*/ 332 h 977"/>
                <a:gd name="T116" fmla="*/ 615 w 649"/>
                <a:gd name="T117" fmla="*/ 507 h 977"/>
                <a:gd name="T118" fmla="*/ 564 w 649"/>
                <a:gd name="T119" fmla="*/ 660 h 977"/>
                <a:gd name="T120" fmla="*/ 645 w 649"/>
                <a:gd name="T121" fmla="*/ 627 h 977"/>
                <a:gd name="T122" fmla="*/ 403 w 649"/>
                <a:gd name="T123" fmla="*/ 576 h 977"/>
                <a:gd name="T124" fmla="*/ 472 w 649"/>
                <a:gd name="T125" fmla="*/ 660 h 9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49" h="977">
                  <a:moveTo>
                    <a:pt x="41" y="431"/>
                  </a:moveTo>
                  <a:cubicBezTo>
                    <a:pt x="46" y="416"/>
                    <a:pt x="53" y="401"/>
                    <a:pt x="59" y="387"/>
                  </a:cubicBezTo>
                  <a:cubicBezTo>
                    <a:pt x="63" y="387"/>
                    <a:pt x="63" y="387"/>
                    <a:pt x="63" y="387"/>
                  </a:cubicBezTo>
                  <a:cubicBezTo>
                    <a:pt x="64" y="387"/>
                    <a:pt x="65" y="387"/>
                    <a:pt x="65" y="389"/>
                  </a:cubicBezTo>
                  <a:cubicBezTo>
                    <a:pt x="66" y="395"/>
                    <a:pt x="66" y="395"/>
                    <a:pt x="66" y="395"/>
                  </a:cubicBezTo>
                  <a:cubicBezTo>
                    <a:pt x="66" y="396"/>
                    <a:pt x="66" y="397"/>
                    <a:pt x="65" y="397"/>
                  </a:cubicBezTo>
                  <a:cubicBezTo>
                    <a:pt x="57" y="401"/>
                    <a:pt x="57" y="401"/>
                    <a:pt x="57" y="401"/>
                  </a:cubicBezTo>
                  <a:cubicBezTo>
                    <a:pt x="56" y="402"/>
                    <a:pt x="56" y="403"/>
                    <a:pt x="56" y="403"/>
                  </a:cubicBezTo>
                  <a:cubicBezTo>
                    <a:pt x="63" y="409"/>
                    <a:pt x="63" y="409"/>
                    <a:pt x="63" y="409"/>
                  </a:cubicBezTo>
                  <a:cubicBezTo>
                    <a:pt x="64" y="410"/>
                    <a:pt x="64" y="411"/>
                    <a:pt x="63" y="412"/>
                  </a:cubicBezTo>
                  <a:cubicBezTo>
                    <a:pt x="61" y="418"/>
                    <a:pt x="61" y="418"/>
                    <a:pt x="61" y="418"/>
                  </a:cubicBezTo>
                  <a:cubicBezTo>
                    <a:pt x="60" y="419"/>
                    <a:pt x="59" y="419"/>
                    <a:pt x="58" y="419"/>
                  </a:cubicBezTo>
                  <a:cubicBezTo>
                    <a:pt x="49" y="416"/>
                    <a:pt x="49" y="416"/>
                    <a:pt x="49" y="416"/>
                  </a:cubicBezTo>
                  <a:cubicBezTo>
                    <a:pt x="49" y="416"/>
                    <a:pt x="48" y="417"/>
                    <a:pt x="48" y="417"/>
                  </a:cubicBezTo>
                  <a:cubicBezTo>
                    <a:pt x="50" y="426"/>
                    <a:pt x="50" y="426"/>
                    <a:pt x="50" y="426"/>
                  </a:cubicBezTo>
                  <a:cubicBezTo>
                    <a:pt x="50" y="427"/>
                    <a:pt x="49" y="428"/>
                    <a:pt x="48" y="429"/>
                  </a:cubicBezTo>
                  <a:cubicBezTo>
                    <a:pt x="43" y="431"/>
                    <a:pt x="43" y="431"/>
                    <a:pt x="43" y="431"/>
                  </a:cubicBezTo>
                  <a:cubicBezTo>
                    <a:pt x="42" y="431"/>
                    <a:pt x="41" y="431"/>
                    <a:pt x="41" y="431"/>
                  </a:cubicBezTo>
                  <a:close/>
                  <a:moveTo>
                    <a:pt x="65" y="466"/>
                  </a:moveTo>
                  <a:cubicBezTo>
                    <a:pt x="66" y="466"/>
                    <a:pt x="66" y="465"/>
                    <a:pt x="66" y="463"/>
                  </a:cubicBezTo>
                  <a:cubicBezTo>
                    <a:pt x="65" y="458"/>
                    <a:pt x="65" y="458"/>
                    <a:pt x="65" y="458"/>
                  </a:cubicBezTo>
                  <a:cubicBezTo>
                    <a:pt x="65" y="456"/>
                    <a:pt x="64" y="455"/>
                    <a:pt x="63" y="455"/>
                  </a:cubicBezTo>
                  <a:cubicBezTo>
                    <a:pt x="63" y="455"/>
                    <a:pt x="63" y="455"/>
                    <a:pt x="54" y="455"/>
                  </a:cubicBezTo>
                  <a:cubicBezTo>
                    <a:pt x="54" y="455"/>
                    <a:pt x="53" y="454"/>
                    <a:pt x="53" y="453"/>
                  </a:cubicBezTo>
                  <a:cubicBezTo>
                    <a:pt x="53" y="453"/>
                    <a:pt x="53" y="453"/>
                    <a:pt x="57" y="445"/>
                  </a:cubicBezTo>
                  <a:cubicBezTo>
                    <a:pt x="58" y="444"/>
                    <a:pt x="57" y="443"/>
                    <a:pt x="56" y="442"/>
                  </a:cubicBezTo>
                  <a:cubicBezTo>
                    <a:pt x="56" y="442"/>
                    <a:pt x="56" y="442"/>
                    <a:pt x="52" y="438"/>
                  </a:cubicBezTo>
                  <a:cubicBezTo>
                    <a:pt x="51" y="438"/>
                    <a:pt x="49" y="438"/>
                    <a:pt x="49" y="438"/>
                  </a:cubicBezTo>
                  <a:cubicBezTo>
                    <a:pt x="49" y="438"/>
                    <a:pt x="49" y="438"/>
                    <a:pt x="42" y="444"/>
                  </a:cubicBezTo>
                  <a:cubicBezTo>
                    <a:pt x="41" y="443"/>
                    <a:pt x="40" y="443"/>
                    <a:pt x="39" y="443"/>
                  </a:cubicBezTo>
                  <a:cubicBezTo>
                    <a:pt x="39" y="443"/>
                    <a:pt x="39" y="443"/>
                    <a:pt x="38" y="439"/>
                  </a:cubicBezTo>
                  <a:cubicBezTo>
                    <a:pt x="36" y="444"/>
                    <a:pt x="35" y="449"/>
                    <a:pt x="33" y="454"/>
                  </a:cubicBezTo>
                  <a:cubicBezTo>
                    <a:pt x="40" y="454"/>
                    <a:pt x="45" y="460"/>
                    <a:pt x="45" y="467"/>
                  </a:cubicBezTo>
                  <a:cubicBezTo>
                    <a:pt x="45" y="474"/>
                    <a:pt x="39" y="480"/>
                    <a:pt x="32" y="480"/>
                  </a:cubicBezTo>
                  <a:cubicBezTo>
                    <a:pt x="30" y="480"/>
                    <a:pt x="27" y="479"/>
                    <a:pt x="26" y="479"/>
                  </a:cubicBezTo>
                  <a:cubicBezTo>
                    <a:pt x="24" y="486"/>
                    <a:pt x="22" y="493"/>
                    <a:pt x="20" y="500"/>
                  </a:cubicBezTo>
                  <a:cubicBezTo>
                    <a:pt x="21" y="500"/>
                    <a:pt x="22" y="500"/>
                    <a:pt x="24" y="501"/>
                  </a:cubicBezTo>
                  <a:cubicBezTo>
                    <a:pt x="25" y="501"/>
                    <a:pt x="27" y="501"/>
                    <a:pt x="27" y="500"/>
                  </a:cubicBezTo>
                  <a:cubicBezTo>
                    <a:pt x="27" y="500"/>
                    <a:pt x="27" y="500"/>
                    <a:pt x="31" y="492"/>
                  </a:cubicBezTo>
                  <a:cubicBezTo>
                    <a:pt x="31" y="492"/>
                    <a:pt x="31" y="492"/>
                    <a:pt x="32" y="492"/>
                  </a:cubicBezTo>
                  <a:cubicBezTo>
                    <a:pt x="33" y="492"/>
                    <a:pt x="34" y="492"/>
                    <a:pt x="35" y="492"/>
                  </a:cubicBezTo>
                  <a:cubicBezTo>
                    <a:pt x="35" y="492"/>
                    <a:pt x="35" y="492"/>
                    <a:pt x="40" y="499"/>
                  </a:cubicBezTo>
                  <a:cubicBezTo>
                    <a:pt x="40" y="500"/>
                    <a:pt x="42" y="501"/>
                    <a:pt x="43" y="500"/>
                  </a:cubicBezTo>
                  <a:cubicBezTo>
                    <a:pt x="43" y="500"/>
                    <a:pt x="43" y="500"/>
                    <a:pt x="48" y="498"/>
                  </a:cubicBezTo>
                  <a:cubicBezTo>
                    <a:pt x="49" y="497"/>
                    <a:pt x="50" y="496"/>
                    <a:pt x="50" y="495"/>
                  </a:cubicBezTo>
                  <a:cubicBezTo>
                    <a:pt x="50" y="495"/>
                    <a:pt x="50" y="495"/>
                    <a:pt x="48" y="486"/>
                  </a:cubicBezTo>
                  <a:cubicBezTo>
                    <a:pt x="48" y="486"/>
                    <a:pt x="49" y="485"/>
                    <a:pt x="49" y="485"/>
                  </a:cubicBezTo>
                  <a:cubicBezTo>
                    <a:pt x="49" y="485"/>
                    <a:pt x="49" y="485"/>
                    <a:pt x="58" y="488"/>
                  </a:cubicBezTo>
                  <a:cubicBezTo>
                    <a:pt x="59" y="488"/>
                    <a:pt x="60" y="487"/>
                    <a:pt x="61" y="487"/>
                  </a:cubicBezTo>
                  <a:cubicBezTo>
                    <a:pt x="61" y="487"/>
                    <a:pt x="61" y="487"/>
                    <a:pt x="63" y="481"/>
                  </a:cubicBezTo>
                  <a:cubicBezTo>
                    <a:pt x="64" y="480"/>
                    <a:pt x="64" y="479"/>
                    <a:pt x="63" y="478"/>
                  </a:cubicBezTo>
                  <a:cubicBezTo>
                    <a:pt x="63" y="478"/>
                    <a:pt x="63" y="478"/>
                    <a:pt x="56" y="472"/>
                  </a:cubicBezTo>
                  <a:cubicBezTo>
                    <a:pt x="56" y="471"/>
                    <a:pt x="56" y="471"/>
                    <a:pt x="57" y="470"/>
                  </a:cubicBezTo>
                  <a:cubicBezTo>
                    <a:pt x="57" y="470"/>
                    <a:pt x="57" y="470"/>
                    <a:pt x="65" y="466"/>
                  </a:cubicBezTo>
                  <a:close/>
                  <a:moveTo>
                    <a:pt x="159" y="497"/>
                  </a:moveTo>
                  <a:cubicBezTo>
                    <a:pt x="159" y="488"/>
                    <a:pt x="159" y="488"/>
                    <a:pt x="159" y="488"/>
                  </a:cubicBezTo>
                  <a:cubicBezTo>
                    <a:pt x="159" y="487"/>
                    <a:pt x="158" y="487"/>
                    <a:pt x="157" y="486"/>
                  </a:cubicBezTo>
                  <a:cubicBezTo>
                    <a:pt x="148" y="489"/>
                    <a:pt x="148" y="489"/>
                    <a:pt x="148" y="489"/>
                  </a:cubicBezTo>
                  <a:cubicBezTo>
                    <a:pt x="148" y="489"/>
                    <a:pt x="146" y="489"/>
                    <a:pt x="146" y="488"/>
                  </a:cubicBezTo>
                  <a:cubicBezTo>
                    <a:pt x="142" y="483"/>
                    <a:pt x="142" y="483"/>
                    <a:pt x="142" y="483"/>
                  </a:cubicBezTo>
                  <a:cubicBezTo>
                    <a:pt x="142" y="482"/>
                    <a:pt x="142" y="481"/>
                    <a:pt x="143" y="480"/>
                  </a:cubicBezTo>
                  <a:cubicBezTo>
                    <a:pt x="149" y="474"/>
                    <a:pt x="149" y="474"/>
                    <a:pt x="149" y="474"/>
                  </a:cubicBezTo>
                  <a:cubicBezTo>
                    <a:pt x="149" y="472"/>
                    <a:pt x="149" y="471"/>
                    <a:pt x="149" y="470"/>
                  </a:cubicBezTo>
                  <a:cubicBezTo>
                    <a:pt x="140" y="466"/>
                    <a:pt x="140" y="466"/>
                    <a:pt x="140" y="466"/>
                  </a:cubicBezTo>
                  <a:cubicBezTo>
                    <a:pt x="139" y="466"/>
                    <a:pt x="139" y="465"/>
                    <a:pt x="139" y="464"/>
                  </a:cubicBezTo>
                  <a:cubicBezTo>
                    <a:pt x="140" y="458"/>
                    <a:pt x="140" y="458"/>
                    <a:pt x="140" y="458"/>
                  </a:cubicBezTo>
                  <a:cubicBezTo>
                    <a:pt x="140" y="456"/>
                    <a:pt x="141" y="455"/>
                    <a:pt x="142" y="455"/>
                  </a:cubicBezTo>
                  <a:cubicBezTo>
                    <a:pt x="151" y="455"/>
                    <a:pt x="151" y="455"/>
                    <a:pt x="151" y="455"/>
                  </a:cubicBezTo>
                  <a:cubicBezTo>
                    <a:pt x="151" y="455"/>
                    <a:pt x="152" y="454"/>
                    <a:pt x="152" y="453"/>
                  </a:cubicBezTo>
                  <a:cubicBezTo>
                    <a:pt x="148" y="445"/>
                    <a:pt x="148" y="445"/>
                    <a:pt x="148" y="445"/>
                  </a:cubicBezTo>
                  <a:cubicBezTo>
                    <a:pt x="148" y="444"/>
                    <a:pt x="148" y="443"/>
                    <a:pt x="149" y="442"/>
                  </a:cubicBezTo>
                  <a:cubicBezTo>
                    <a:pt x="153" y="438"/>
                    <a:pt x="153" y="438"/>
                    <a:pt x="153" y="438"/>
                  </a:cubicBezTo>
                  <a:cubicBezTo>
                    <a:pt x="154" y="438"/>
                    <a:pt x="155" y="438"/>
                    <a:pt x="156" y="438"/>
                  </a:cubicBezTo>
                  <a:cubicBezTo>
                    <a:pt x="163" y="444"/>
                    <a:pt x="163" y="444"/>
                    <a:pt x="163" y="444"/>
                  </a:cubicBezTo>
                  <a:cubicBezTo>
                    <a:pt x="164" y="443"/>
                    <a:pt x="165" y="443"/>
                    <a:pt x="166" y="443"/>
                  </a:cubicBezTo>
                  <a:cubicBezTo>
                    <a:pt x="168" y="434"/>
                    <a:pt x="168" y="434"/>
                    <a:pt x="168" y="434"/>
                  </a:cubicBezTo>
                  <a:cubicBezTo>
                    <a:pt x="168" y="433"/>
                    <a:pt x="169" y="432"/>
                    <a:pt x="170" y="432"/>
                  </a:cubicBezTo>
                  <a:cubicBezTo>
                    <a:pt x="177" y="432"/>
                    <a:pt x="177" y="432"/>
                    <a:pt x="177" y="432"/>
                  </a:cubicBezTo>
                  <a:cubicBezTo>
                    <a:pt x="178" y="432"/>
                    <a:pt x="179" y="433"/>
                    <a:pt x="179" y="434"/>
                  </a:cubicBezTo>
                  <a:cubicBezTo>
                    <a:pt x="181" y="443"/>
                    <a:pt x="181" y="443"/>
                    <a:pt x="181" y="443"/>
                  </a:cubicBezTo>
                  <a:cubicBezTo>
                    <a:pt x="182" y="443"/>
                    <a:pt x="182" y="443"/>
                    <a:pt x="183" y="444"/>
                  </a:cubicBezTo>
                  <a:cubicBezTo>
                    <a:pt x="190" y="438"/>
                    <a:pt x="190" y="438"/>
                    <a:pt x="190" y="438"/>
                  </a:cubicBezTo>
                  <a:cubicBezTo>
                    <a:pt x="191" y="438"/>
                    <a:pt x="193" y="438"/>
                    <a:pt x="193" y="438"/>
                  </a:cubicBezTo>
                  <a:cubicBezTo>
                    <a:pt x="198" y="442"/>
                    <a:pt x="198" y="442"/>
                    <a:pt x="198" y="442"/>
                  </a:cubicBezTo>
                  <a:cubicBezTo>
                    <a:pt x="199" y="443"/>
                    <a:pt x="199" y="444"/>
                    <a:pt x="199" y="445"/>
                  </a:cubicBezTo>
                  <a:cubicBezTo>
                    <a:pt x="194" y="453"/>
                    <a:pt x="194" y="453"/>
                    <a:pt x="194" y="453"/>
                  </a:cubicBezTo>
                  <a:cubicBezTo>
                    <a:pt x="195" y="454"/>
                    <a:pt x="195" y="455"/>
                    <a:pt x="196" y="455"/>
                  </a:cubicBezTo>
                  <a:cubicBezTo>
                    <a:pt x="205" y="455"/>
                    <a:pt x="205" y="455"/>
                    <a:pt x="205" y="455"/>
                  </a:cubicBezTo>
                  <a:cubicBezTo>
                    <a:pt x="206" y="455"/>
                    <a:pt x="207" y="456"/>
                    <a:pt x="207" y="458"/>
                  </a:cubicBezTo>
                  <a:cubicBezTo>
                    <a:pt x="208" y="463"/>
                    <a:pt x="208" y="463"/>
                    <a:pt x="208" y="463"/>
                  </a:cubicBezTo>
                  <a:cubicBezTo>
                    <a:pt x="208" y="465"/>
                    <a:pt x="208" y="466"/>
                    <a:pt x="207" y="466"/>
                  </a:cubicBezTo>
                  <a:cubicBezTo>
                    <a:pt x="198" y="470"/>
                    <a:pt x="198" y="470"/>
                    <a:pt x="198" y="470"/>
                  </a:cubicBezTo>
                  <a:cubicBezTo>
                    <a:pt x="198" y="471"/>
                    <a:pt x="198" y="471"/>
                    <a:pt x="198" y="472"/>
                  </a:cubicBezTo>
                  <a:cubicBezTo>
                    <a:pt x="205" y="478"/>
                    <a:pt x="205" y="478"/>
                    <a:pt x="205" y="478"/>
                  </a:cubicBezTo>
                  <a:cubicBezTo>
                    <a:pt x="205" y="479"/>
                    <a:pt x="206" y="480"/>
                    <a:pt x="205" y="481"/>
                  </a:cubicBezTo>
                  <a:cubicBezTo>
                    <a:pt x="202" y="487"/>
                    <a:pt x="202" y="487"/>
                    <a:pt x="202" y="487"/>
                  </a:cubicBezTo>
                  <a:cubicBezTo>
                    <a:pt x="202" y="487"/>
                    <a:pt x="201" y="488"/>
                    <a:pt x="199" y="488"/>
                  </a:cubicBezTo>
                  <a:cubicBezTo>
                    <a:pt x="191" y="485"/>
                    <a:pt x="191" y="485"/>
                    <a:pt x="191" y="485"/>
                  </a:cubicBezTo>
                  <a:cubicBezTo>
                    <a:pt x="190" y="485"/>
                    <a:pt x="190" y="486"/>
                    <a:pt x="190" y="486"/>
                  </a:cubicBezTo>
                  <a:cubicBezTo>
                    <a:pt x="191" y="495"/>
                    <a:pt x="191" y="495"/>
                    <a:pt x="191" y="495"/>
                  </a:cubicBezTo>
                  <a:cubicBezTo>
                    <a:pt x="192" y="496"/>
                    <a:pt x="191" y="497"/>
                    <a:pt x="190" y="498"/>
                  </a:cubicBezTo>
                  <a:cubicBezTo>
                    <a:pt x="184" y="500"/>
                    <a:pt x="184" y="500"/>
                    <a:pt x="184" y="500"/>
                  </a:cubicBezTo>
                  <a:cubicBezTo>
                    <a:pt x="183" y="501"/>
                    <a:pt x="182" y="500"/>
                    <a:pt x="182" y="499"/>
                  </a:cubicBezTo>
                  <a:cubicBezTo>
                    <a:pt x="176" y="492"/>
                    <a:pt x="176" y="492"/>
                    <a:pt x="176" y="492"/>
                  </a:cubicBezTo>
                  <a:cubicBezTo>
                    <a:pt x="175" y="492"/>
                    <a:pt x="174" y="492"/>
                    <a:pt x="174" y="492"/>
                  </a:cubicBezTo>
                  <a:cubicBezTo>
                    <a:pt x="173" y="492"/>
                    <a:pt x="173" y="492"/>
                    <a:pt x="173" y="492"/>
                  </a:cubicBezTo>
                  <a:cubicBezTo>
                    <a:pt x="169" y="500"/>
                    <a:pt x="169" y="500"/>
                    <a:pt x="169" y="500"/>
                  </a:cubicBezTo>
                  <a:cubicBezTo>
                    <a:pt x="168" y="501"/>
                    <a:pt x="167" y="501"/>
                    <a:pt x="166" y="501"/>
                  </a:cubicBezTo>
                  <a:cubicBezTo>
                    <a:pt x="160" y="499"/>
                    <a:pt x="160" y="499"/>
                    <a:pt x="160" y="499"/>
                  </a:cubicBezTo>
                  <a:cubicBezTo>
                    <a:pt x="159" y="499"/>
                    <a:pt x="159" y="498"/>
                    <a:pt x="159" y="497"/>
                  </a:cubicBezTo>
                  <a:close/>
                  <a:moveTo>
                    <a:pt x="160" y="467"/>
                  </a:moveTo>
                  <a:cubicBezTo>
                    <a:pt x="160" y="474"/>
                    <a:pt x="166" y="480"/>
                    <a:pt x="174" y="480"/>
                  </a:cubicBezTo>
                  <a:cubicBezTo>
                    <a:pt x="181" y="480"/>
                    <a:pt x="187" y="474"/>
                    <a:pt x="187" y="467"/>
                  </a:cubicBezTo>
                  <a:cubicBezTo>
                    <a:pt x="187" y="459"/>
                    <a:pt x="181" y="454"/>
                    <a:pt x="174" y="454"/>
                  </a:cubicBezTo>
                  <a:cubicBezTo>
                    <a:pt x="166" y="454"/>
                    <a:pt x="160" y="459"/>
                    <a:pt x="160" y="467"/>
                  </a:cubicBezTo>
                  <a:close/>
                  <a:moveTo>
                    <a:pt x="577" y="42"/>
                  </a:moveTo>
                  <a:cubicBezTo>
                    <a:pt x="577" y="41"/>
                    <a:pt x="577" y="41"/>
                    <a:pt x="578" y="40"/>
                  </a:cubicBezTo>
                  <a:cubicBezTo>
                    <a:pt x="573" y="32"/>
                    <a:pt x="573" y="32"/>
                    <a:pt x="573" y="32"/>
                  </a:cubicBezTo>
                  <a:cubicBezTo>
                    <a:pt x="573" y="31"/>
                    <a:pt x="573" y="30"/>
                    <a:pt x="574" y="29"/>
                  </a:cubicBezTo>
                  <a:cubicBezTo>
                    <a:pt x="579" y="25"/>
                    <a:pt x="579" y="25"/>
                    <a:pt x="579" y="25"/>
                  </a:cubicBezTo>
                  <a:cubicBezTo>
                    <a:pt x="580" y="24"/>
                    <a:pt x="581" y="24"/>
                    <a:pt x="582" y="25"/>
                  </a:cubicBezTo>
                  <a:cubicBezTo>
                    <a:pt x="589" y="30"/>
                    <a:pt x="589" y="30"/>
                    <a:pt x="589" y="30"/>
                  </a:cubicBezTo>
                  <a:cubicBezTo>
                    <a:pt x="590" y="30"/>
                    <a:pt x="591" y="30"/>
                    <a:pt x="592" y="29"/>
                  </a:cubicBezTo>
                  <a:cubicBezTo>
                    <a:pt x="593" y="21"/>
                    <a:pt x="593" y="21"/>
                    <a:pt x="593" y="21"/>
                  </a:cubicBezTo>
                  <a:cubicBezTo>
                    <a:pt x="594" y="20"/>
                    <a:pt x="595" y="19"/>
                    <a:pt x="596" y="19"/>
                  </a:cubicBezTo>
                  <a:cubicBezTo>
                    <a:pt x="602" y="19"/>
                    <a:pt x="602" y="19"/>
                    <a:pt x="602" y="19"/>
                  </a:cubicBezTo>
                  <a:cubicBezTo>
                    <a:pt x="603" y="19"/>
                    <a:pt x="604" y="20"/>
                    <a:pt x="604" y="21"/>
                  </a:cubicBezTo>
                  <a:cubicBezTo>
                    <a:pt x="606" y="29"/>
                    <a:pt x="606" y="29"/>
                    <a:pt x="606" y="29"/>
                  </a:cubicBezTo>
                  <a:cubicBezTo>
                    <a:pt x="607" y="30"/>
                    <a:pt x="608" y="30"/>
                    <a:pt x="609" y="30"/>
                  </a:cubicBezTo>
                  <a:cubicBezTo>
                    <a:pt x="616" y="25"/>
                    <a:pt x="616" y="25"/>
                    <a:pt x="616" y="25"/>
                  </a:cubicBezTo>
                  <a:cubicBezTo>
                    <a:pt x="616" y="24"/>
                    <a:pt x="618" y="24"/>
                    <a:pt x="619" y="25"/>
                  </a:cubicBezTo>
                  <a:cubicBezTo>
                    <a:pt x="623" y="29"/>
                    <a:pt x="623" y="29"/>
                    <a:pt x="623" y="29"/>
                  </a:cubicBezTo>
                  <a:cubicBezTo>
                    <a:pt x="624" y="29"/>
                    <a:pt x="625" y="31"/>
                    <a:pt x="624" y="32"/>
                  </a:cubicBezTo>
                  <a:cubicBezTo>
                    <a:pt x="620" y="40"/>
                    <a:pt x="620" y="40"/>
                    <a:pt x="620" y="40"/>
                  </a:cubicBezTo>
                  <a:cubicBezTo>
                    <a:pt x="620" y="41"/>
                    <a:pt x="621" y="41"/>
                    <a:pt x="621" y="42"/>
                  </a:cubicBezTo>
                  <a:cubicBezTo>
                    <a:pt x="630" y="42"/>
                    <a:pt x="630" y="42"/>
                    <a:pt x="630" y="42"/>
                  </a:cubicBezTo>
                  <a:cubicBezTo>
                    <a:pt x="631" y="42"/>
                    <a:pt x="632" y="43"/>
                    <a:pt x="632" y="44"/>
                  </a:cubicBezTo>
                  <a:cubicBezTo>
                    <a:pt x="634" y="50"/>
                    <a:pt x="634" y="50"/>
                    <a:pt x="634" y="50"/>
                  </a:cubicBezTo>
                  <a:cubicBezTo>
                    <a:pt x="634" y="51"/>
                    <a:pt x="633" y="52"/>
                    <a:pt x="632" y="53"/>
                  </a:cubicBezTo>
                  <a:cubicBezTo>
                    <a:pt x="624" y="56"/>
                    <a:pt x="624" y="56"/>
                    <a:pt x="624" y="56"/>
                  </a:cubicBezTo>
                  <a:cubicBezTo>
                    <a:pt x="623" y="57"/>
                    <a:pt x="623" y="58"/>
                    <a:pt x="623" y="59"/>
                  </a:cubicBezTo>
                  <a:cubicBezTo>
                    <a:pt x="630" y="65"/>
                    <a:pt x="630" y="65"/>
                    <a:pt x="630" y="65"/>
                  </a:cubicBezTo>
                  <a:cubicBezTo>
                    <a:pt x="631" y="65"/>
                    <a:pt x="631" y="67"/>
                    <a:pt x="631" y="68"/>
                  </a:cubicBezTo>
                  <a:cubicBezTo>
                    <a:pt x="628" y="73"/>
                    <a:pt x="628" y="73"/>
                    <a:pt x="628" y="73"/>
                  </a:cubicBezTo>
                  <a:cubicBezTo>
                    <a:pt x="627" y="74"/>
                    <a:pt x="626" y="75"/>
                    <a:pt x="625" y="74"/>
                  </a:cubicBezTo>
                  <a:cubicBezTo>
                    <a:pt x="616" y="72"/>
                    <a:pt x="616" y="72"/>
                    <a:pt x="616" y="72"/>
                  </a:cubicBezTo>
                  <a:cubicBezTo>
                    <a:pt x="616" y="72"/>
                    <a:pt x="615" y="72"/>
                    <a:pt x="615" y="73"/>
                  </a:cubicBezTo>
                  <a:cubicBezTo>
                    <a:pt x="617" y="82"/>
                    <a:pt x="617" y="82"/>
                    <a:pt x="617" y="82"/>
                  </a:cubicBezTo>
                  <a:cubicBezTo>
                    <a:pt x="617" y="83"/>
                    <a:pt x="616" y="84"/>
                    <a:pt x="615" y="84"/>
                  </a:cubicBezTo>
                  <a:cubicBezTo>
                    <a:pt x="610" y="87"/>
                    <a:pt x="610" y="87"/>
                    <a:pt x="610" y="87"/>
                  </a:cubicBezTo>
                  <a:cubicBezTo>
                    <a:pt x="609" y="87"/>
                    <a:pt x="608" y="87"/>
                    <a:pt x="607" y="86"/>
                  </a:cubicBezTo>
                  <a:cubicBezTo>
                    <a:pt x="602" y="78"/>
                    <a:pt x="602" y="78"/>
                    <a:pt x="602" y="78"/>
                  </a:cubicBezTo>
                  <a:cubicBezTo>
                    <a:pt x="601" y="79"/>
                    <a:pt x="600" y="79"/>
                    <a:pt x="599" y="79"/>
                  </a:cubicBezTo>
                  <a:cubicBezTo>
                    <a:pt x="599" y="79"/>
                    <a:pt x="599" y="79"/>
                    <a:pt x="599" y="79"/>
                  </a:cubicBezTo>
                  <a:cubicBezTo>
                    <a:pt x="594" y="87"/>
                    <a:pt x="594" y="87"/>
                    <a:pt x="594" y="87"/>
                  </a:cubicBezTo>
                  <a:cubicBezTo>
                    <a:pt x="594" y="88"/>
                    <a:pt x="593" y="88"/>
                    <a:pt x="592" y="88"/>
                  </a:cubicBezTo>
                  <a:cubicBezTo>
                    <a:pt x="585" y="86"/>
                    <a:pt x="585" y="86"/>
                    <a:pt x="585" y="86"/>
                  </a:cubicBezTo>
                  <a:cubicBezTo>
                    <a:pt x="585" y="85"/>
                    <a:pt x="584" y="84"/>
                    <a:pt x="584" y="83"/>
                  </a:cubicBezTo>
                  <a:cubicBezTo>
                    <a:pt x="585" y="74"/>
                    <a:pt x="585" y="74"/>
                    <a:pt x="585" y="74"/>
                  </a:cubicBezTo>
                  <a:cubicBezTo>
                    <a:pt x="584" y="74"/>
                    <a:pt x="583" y="73"/>
                    <a:pt x="582" y="72"/>
                  </a:cubicBezTo>
                  <a:cubicBezTo>
                    <a:pt x="574" y="76"/>
                    <a:pt x="574" y="76"/>
                    <a:pt x="574" y="76"/>
                  </a:cubicBezTo>
                  <a:cubicBezTo>
                    <a:pt x="573" y="76"/>
                    <a:pt x="572" y="76"/>
                    <a:pt x="571" y="75"/>
                  </a:cubicBezTo>
                  <a:cubicBezTo>
                    <a:pt x="568" y="69"/>
                    <a:pt x="568" y="69"/>
                    <a:pt x="568" y="69"/>
                  </a:cubicBezTo>
                  <a:cubicBezTo>
                    <a:pt x="567" y="68"/>
                    <a:pt x="567" y="67"/>
                    <a:pt x="568" y="66"/>
                  </a:cubicBezTo>
                  <a:cubicBezTo>
                    <a:pt x="575" y="60"/>
                    <a:pt x="575" y="60"/>
                    <a:pt x="575" y="60"/>
                  </a:cubicBezTo>
                  <a:cubicBezTo>
                    <a:pt x="574" y="59"/>
                    <a:pt x="574" y="57"/>
                    <a:pt x="574" y="56"/>
                  </a:cubicBezTo>
                  <a:cubicBezTo>
                    <a:pt x="566" y="53"/>
                    <a:pt x="566" y="53"/>
                    <a:pt x="566" y="53"/>
                  </a:cubicBezTo>
                  <a:cubicBezTo>
                    <a:pt x="565" y="52"/>
                    <a:pt x="564" y="51"/>
                    <a:pt x="564" y="50"/>
                  </a:cubicBezTo>
                  <a:cubicBezTo>
                    <a:pt x="565" y="44"/>
                    <a:pt x="565" y="44"/>
                    <a:pt x="565" y="44"/>
                  </a:cubicBezTo>
                  <a:cubicBezTo>
                    <a:pt x="566" y="43"/>
                    <a:pt x="566" y="42"/>
                    <a:pt x="568" y="42"/>
                  </a:cubicBezTo>
                  <a:cubicBezTo>
                    <a:pt x="577" y="42"/>
                    <a:pt x="577" y="42"/>
                    <a:pt x="577" y="42"/>
                  </a:cubicBezTo>
                  <a:close/>
                  <a:moveTo>
                    <a:pt x="585" y="53"/>
                  </a:moveTo>
                  <a:cubicBezTo>
                    <a:pt x="585" y="61"/>
                    <a:pt x="592" y="67"/>
                    <a:pt x="599" y="67"/>
                  </a:cubicBezTo>
                  <a:cubicBezTo>
                    <a:pt x="606" y="67"/>
                    <a:pt x="612" y="61"/>
                    <a:pt x="612" y="53"/>
                  </a:cubicBezTo>
                  <a:cubicBezTo>
                    <a:pt x="612" y="46"/>
                    <a:pt x="606" y="40"/>
                    <a:pt x="599" y="40"/>
                  </a:cubicBezTo>
                  <a:cubicBezTo>
                    <a:pt x="592" y="40"/>
                    <a:pt x="585" y="46"/>
                    <a:pt x="585" y="53"/>
                  </a:cubicBezTo>
                  <a:close/>
                  <a:moveTo>
                    <a:pt x="174" y="473"/>
                  </a:moveTo>
                  <a:cubicBezTo>
                    <a:pt x="177" y="473"/>
                    <a:pt x="179" y="470"/>
                    <a:pt x="179" y="467"/>
                  </a:cubicBezTo>
                  <a:cubicBezTo>
                    <a:pt x="179" y="464"/>
                    <a:pt x="177" y="461"/>
                    <a:pt x="174" y="461"/>
                  </a:cubicBezTo>
                  <a:cubicBezTo>
                    <a:pt x="170" y="461"/>
                    <a:pt x="168" y="464"/>
                    <a:pt x="168" y="467"/>
                  </a:cubicBezTo>
                  <a:cubicBezTo>
                    <a:pt x="168" y="470"/>
                    <a:pt x="170" y="473"/>
                    <a:pt x="174" y="473"/>
                  </a:cubicBezTo>
                  <a:close/>
                  <a:moveTo>
                    <a:pt x="210" y="542"/>
                  </a:moveTo>
                  <a:cubicBezTo>
                    <a:pt x="213" y="542"/>
                    <a:pt x="215" y="539"/>
                    <a:pt x="215" y="536"/>
                  </a:cubicBezTo>
                  <a:cubicBezTo>
                    <a:pt x="215" y="533"/>
                    <a:pt x="213" y="530"/>
                    <a:pt x="210" y="530"/>
                  </a:cubicBezTo>
                  <a:cubicBezTo>
                    <a:pt x="206" y="530"/>
                    <a:pt x="204" y="533"/>
                    <a:pt x="204" y="536"/>
                  </a:cubicBezTo>
                  <a:cubicBezTo>
                    <a:pt x="204" y="539"/>
                    <a:pt x="206" y="542"/>
                    <a:pt x="210" y="542"/>
                  </a:cubicBezTo>
                  <a:close/>
                  <a:moveTo>
                    <a:pt x="639" y="42"/>
                  </a:moveTo>
                  <a:cubicBezTo>
                    <a:pt x="637" y="42"/>
                    <a:pt x="636" y="43"/>
                    <a:pt x="636" y="44"/>
                  </a:cubicBezTo>
                  <a:cubicBezTo>
                    <a:pt x="636" y="44"/>
                    <a:pt x="636" y="44"/>
                    <a:pt x="635" y="50"/>
                  </a:cubicBezTo>
                  <a:cubicBezTo>
                    <a:pt x="635" y="51"/>
                    <a:pt x="636" y="52"/>
                    <a:pt x="636" y="53"/>
                  </a:cubicBezTo>
                  <a:cubicBezTo>
                    <a:pt x="636" y="53"/>
                    <a:pt x="636" y="53"/>
                    <a:pt x="645" y="56"/>
                  </a:cubicBezTo>
                  <a:cubicBezTo>
                    <a:pt x="645" y="57"/>
                    <a:pt x="645" y="59"/>
                    <a:pt x="646" y="60"/>
                  </a:cubicBezTo>
                  <a:cubicBezTo>
                    <a:pt x="646" y="60"/>
                    <a:pt x="646" y="60"/>
                    <a:pt x="639" y="66"/>
                  </a:cubicBezTo>
                  <a:cubicBezTo>
                    <a:pt x="638" y="67"/>
                    <a:pt x="638" y="68"/>
                    <a:pt x="639" y="69"/>
                  </a:cubicBezTo>
                  <a:cubicBezTo>
                    <a:pt x="639" y="69"/>
                    <a:pt x="639" y="69"/>
                    <a:pt x="642" y="75"/>
                  </a:cubicBezTo>
                  <a:cubicBezTo>
                    <a:pt x="643" y="76"/>
                    <a:pt x="644" y="76"/>
                    <a:pt x="645" y="76"/>
                  </a:cubicBezTo>
                  <a:cubicBezTo>
                    <a:pt x="645" y="76"/>
                    <a:pt x="645" y="76"/>
                    <a:pt x="649" y="74"/>
                  </a:cubicBezTo>
                  <a:cubicBezTo>
                    <a:pt x="649" y="25"/>
                    <a:pt x="649" y="25"/>
                    <a:pt x="649" y="25"/>
                  </a:cubicBezTo>
                  <a:cubicBezTo>
                    <a:pt x="649" y="26"/>
                    <a:pt x="647" y="27"/>
                    <a:pt x="645" y="29"/>
                  </a:cubicBezTo>
                  <a:cubicBezTo>
                    <a:pt x="644" y="30"/>
                    <a:pt x="644" y="31"/>
                    <a:pt x="644" y="32"/>
                  </a:cubicBezTo>
                  <a:cubicBezTo>
                    <a:pt x="644" y="32"/>
                    <a:pt x="644" y="32"/>
                    <a:pt x="649" y="40"/>
                  </a:cubicBezTo>
                  <a:cubicBezTo>
                    <a:pt x="648" y="41"/>
                    <a:pt x="648" y="41"/>
                    <a:pt x="647" y="42"/>
                  </a:cubicBezTo>
                  <a:cubicBezTo>
                    <a:pt x="647" y="42"/>
                    <a:pt x="647" y="42"/>
                    <a:pt x="639" y="42"/>
                  </a:cubicBezTo>
                  <a:close/>
                  <a:moveTo>
                    <a:pt x="599" y="59"/>
                  </a:moveTo>
                  <a:cubicBezTo>
                    <a:pt x="602" y="59"/>
                    <a:pt x="604" y="56"/>
                    <a:pt x="604" y="53"/>
                  </a:cubicBezTo>
                  <a:cubicBezTo>
                    <a:pt x="604" y="50"/>
                    <a:pt x="602" y="48"/>
                    <a:pt x="599" y="48"/>
                  </a:cubicBezTo>
                  <a:cubicBezTo>
                    <a:pt x="596" y="48"/>
                    <a:pt x="593" y="50"/>
                    <a:pt x="593" y="53"/>
                  </a:cubicBezTo>
                  <a:cubicBezTo>
                    <a:pt x="593" y="56"/>
                    <a:pt x="596" y="59"/>
                    <a:pt x="599" y="59"/>
                  </a:cubicBezTo>
                  <a:close/>
                  <a:moveTo>
                    <a:pt x="506" y="42"/>
                  </a:moveTo>
                  <a:cubicBezTo>
                    <a:pt x="506" y="41"/>
                    <a:pt x="507" y="41"/>
                    <a:pt x="507" y="40"/>
                  </a:cubicBezTo>
                  <a:cubicBezTo>
                    <a:pt x="503" y="32"/>
                    <a:pt x="503" y="32"/>
                    <a:pt x="503" y="32"/>
                  </a:cubicBezTo>
                  <a:cubicBezTo>
                    <a:pt x="502" y="31"/>
                    <a:pt x="502" y="30"/>
                    <a:pt x="503" y="29"/>
                  </a:cubicBezTo>
                  <a:cubicBezTo>
                    <a:pt x="508" y="25"/>
                    <a:pt x="508" y="25"/>
                    <a:pt x="508" y="25"/>
                  </a:cubicBezTo>
                  <a:cubicBezTo>
                    <a:pt x="509" y="24"/>
                    <a:pt x="510" y="24"/>
                    <a:pt x="511" y="25"/>
                  </a:cubicBezTo>
                  <a:cubicBezTo>
                    <a:pt x="518" y="30"/>
                    <a:pt x="518" y="30"/>
                    <a:pt x="518" y="30"/>
                  </a:cubicBezTo>
                  <a:cubicBezTo>
                    <a:pt x="519" y="30"/>
                    <a:pt x="520" y="30"/>
                    <a:pt x="521" y="29"/>
                  </a:cubicBezTo>
                  <a:cubicBezTo>
                    <a:pt x="523" y="21"/>
                    <a:pt x="523" y="21"/>
                    <a:pt x="523" y="21"/>
                  </a:cubicBezTo>
                  <a:cubicBezTo>
                    <a:pt x="523" y="20"/>
                    <a:pt x="524" y="19"/>
                    <a:pt x="525" y="19"/>
                  </a:cubicBezTo>
                  <a:cubicBezTo>
                    <a:pt x="531" y="19"/>
                    <a:pt x="531" y="19"/>
                    <a:pt x="531" y="19"/>
                  </a:cubicBezTo>
                  <a:cubicBezTo>
                    <a:pt x="532" y="19"/>
                    <a:pt x="533" y="20"/>
                    <a:pt x="533" y="21"/>
                  </a:cubicBezTo>
                  <a:cubicBezTo>
                    <a:pt x="535" y="29"/>
                    <a:pt x="535" y="29"/>
                    <a:pt x="535" y="29"/>
                  </a:cubicBezTo>
                  <a:cubicBezTo>
                    <a:pt x="536" y="30"/>
                    <a:pt x="537" y="30"/>
                    <a:pt x="538" y="30"/>
                  </a:cubicBezTo>
                  <a:cubicBezTo>
                    <a:pt x="545" y="25"/>
                    <a:pt x="545" y="25"/>
                    <a:pt x="545" y="25"/>
                  </a:cubicBezTo>
                  <a:cubicBezTo>
                    <a:pt x="546" y="24"/>
                    <a:pt x="547" y="24"/>
                    <a:pt x="548" y="25"/>
                  </a:cubicBezTo>
                  <a:cubicBezTo>
                    <a:pt x="553" y="29"/>
                    <a:pt x="553" y="29"/>
                    <a:pt x="553" y="29"/>
                  </a:cubicBezTo>
                  <a:cubicBezTo>
                    <a:pt x="553" y="29"/>
                    <a:pt x="554" y="31"/>
                    <a:pt x="553" y="32"/>
                  </a:cubicBezTo>
                  <a:cubicBezTo>
                    <a:pt x="549" y="40"/>
                    <a:pt x="549" y="40"/>
                    <a:pt x="549" y="40"/>
                  </a:cubicBezTo>
                  <a:cubicBezTo>
                    <a:pt x="549" y="41"/>
                    <a:pt x="550" y="41"/>
                    <a:pt x="550" y="42"/>
                  </a:cubicBezTo>
                  <a:cubicBezTo>
                    <a:pt x="559" y="42"/>
                    <a:pt x="559" y="42"/>
                    <a:pt x="559" y="42"/>
                  </a:cubicBezTo>
                  <a:cubicBezTo>
                    <a:pt x="560" y="42"/>
                    <a:pt x="561" y="43"/>
                    <a:pt x="561" y="44"/>
                  </a:cubicBezTo>
                  <a:cubicBezTo>
                    <a:pt x="563" y="50"/>
                    <a:pt x="563" y="50"/>
                    <a:pt x="563" y="50"/>
                  </a:cubicBezTo>
                  <a:cubicBezTo>
                    <a:pt x="563" y="51"/>
                    <a:pt x="562" y="52"/>
                    <a:pt x="561" y="53"/>
                  </a:cubicBezTo>
                  <a:cubicBezTo>
                    <a:pt x="553" y="56"/>
                    <a:pt x="553" y="56"/>
                    <a:pt x="553" y="56"/>
                  </a:cubicBezTo>
                  <a:cubicBezTo>
                    <a:pt x="553" y="57"/>
                    <a:pt x="553" y="58"/>
                    <a:pt x="552" y="59"/>
                  </a:cubicBezTo>
                  <a:cubicBezTo>
                    <a:pt x="559" y="65"/>
                    <a:pt x="559" y="65"/>
                    <a:pt x="559" y="65"/>
                  </a:cubicBezTo>
                  <a:cubicBezTo>
                    <a:pt x="560" y="65"/>
                    <a:pt x="560" y="67"/>
                    <a:pt x="560" y="68"/>
                  </a:cubicBezTo>
                  <a:cubicBezTo>
                    <a:pt x="557" y="73"/>
                    <a:pt x="557" y="73"/>
                    <a:pt x="557" y="73"/>
                  </a:cubicBezTo>
                  <a:cubicBezTo>
                    <a:pt x="556" y="74"/>
                    <a:pt x="555" y="75"/>
                    <a:pt x="554" y="74"/>
                  </a:cubicBezTo>
                  <a:cubicBezTo>
                    <a:pt x="545" y="72"/>
                    <a:pt x="545" y="72"/>
                    <a:pt x="545" y="72"/>
                  </a:cubicBezTo>
                  <a:cubicBezTo>
                    <a:pt x="545" y="72"/>
                    <a:pt x="545" y="72"/>
                    <a:pt x="544" y="73"/>
                  </a:cubicBezTo>
                  <a:cubicBezTo>
                    <a:pt x="546" y="82"/>
                    <a:pt x="546" y="82"/>
                    <a:pt x="546" y="82"/>
                  </a:cubicBezTo>
                  <a:cubicBezTo>
                    <a:pt x="546" y="83"/>
                    <a:pt x="546" y="84"/>
                    <a:pt x="545" y="84"/>
                  </a:cubicBezTo>
                  <a:cubicBezTo>
                    <a:pt x="539" y="87"/>
                    <a:pt x="539" y="87"/>
                    <a:pt x="539" y="87"/>
                  </a:cubicBezTo>
                  <a:cubicBezTo>
                    <a:pt x="538" y="87"/>
                    <a:pt x="537" y="87"/>
                    <a:pt x="536" y="86"/>
                  </a:cubicBezTo>
                  <a:cubicBezTo>
                    <a:pt x="531" y="78"/>
                    <a:pt x="531" y="78"/>
                    <a:pt x="531" y="78"/>
                  </a:cubicBezTo>
                  <a:cubicBezTo>
                    <a:pt x="530" y="79"/>
                    <a:pt x="529" y="79"/>
                    <a:pt x="528" y="79"/>
                  </a:cubicBezTo>
                  <a:cubicBezTo>
                    <a:pt x="528" y="79"/>
                    <a:pt x="528" y="79"/>
                    <a:pt x="528" y="79"/>
                  </a:cubicBezTo>
                  <a:cubicBezTo>
                    <a:pt x="523" y="87"/>
                    <a:pt x="523" y="87"/>
                    <a:pt x="523" y="87"/>
                  </a:cubicBezTo>
                  <a:cubicBezTo>
                    <a:pt x="523" y="88"/>
                    <a:pt x="522" y="88"/>
                    <a:pt x="521" y="88"/>
                  </a:cubicBezTo>
                  <a:cubicBezTo>
                    <a:pt x="515" y="86"/>
                    <a:pt x="515" y="86"/>
                    <a:pt x="515" y="86"/>
                  </a:cubicBezTo>
                  <a:cubicBezTo>
                    <a:pt x="514" y="85"/>
                    <a:pt x="513" y="84"/>
                    <a:pt x="513" y="83"/>
                  </a:cubicBezTo>
                  <a:cubicBezTo>
                    <a:pt x="514" y="74"/>
                    <a:pt x="514" y="74"/>
                    <a:pt x="514" y="74"/>
                  </a:cubicBezTo>
                  <a:cubicBezTo>
                    <a:pt x="513" y="74"/>
                    <a:pt x="512" y="73"/>
                    <a:pt x="511" y="72"/>
                  </a:cubicBezTo>
                  <a:cubicBezTo>
                    <a:pt x="503" y="76"/>
                    <a:pt x="503" y="76"/>
                    <a:pt x="503" y="76"/>
                  </a:cubicBezTo>
                  <a:cubicBezTo>
                    <a:pt x="502" y="76"/>
                    <a:pt x="501" y="76"/>
                    <a:pt x="500" y="75"/>
                  </a:cubicBezTo>
                  <a:cubicBezTo>
                    <a:pt x="497" y="69"/>
                    <a:pt x="497" y="69"/>
                    <a:pt x="497" y="69"/>
                  </a:cubicBezTo>
                  <a:cubicBezTo>
                    <a:pt x="496" y="68"/>
                    <a:pt x="496" y="67"/>
                    <a:pt x="497" y="66"/>
                  </a:cubicBezTo>
                  <a:cubicBezTo>
                    <a:pt x="504" y="60"/>
                    <a:pt x="504" y="60"/>
                    <a:pt x="504" y="60"/>
                  </a:cubicBezTo>
                  <a:cubicBezTo>
                    <a:pt x="504" y="59"/>
                    <a:pt x="503" y="57"/>
                    <a:pt x="503" y="56"/>
                  </a:cubicBezTo>
                  <a:cubicBezTo>
                    <a:pt x="495" y="53"/>
                    <a:pt x="495" y="53"/>
                    <a:pt x="495" y="53"/>
                  </a:cubicBezTo>
                  <a:cubicBezTo>
                    <a:pt x="494" y="52"/>
                    <a:pt x="493" y="51"/>
                    <a:pt x="493" y="50"/>
                  </a:cubicBezTo>
                  <a:cubicBezTo>
                    <a:pt x="494" y="44"/>
                    <a:pt x="494" y="44"/>
                    <a:pt x="494" y="44"/>
                  </a:cubicBezTo>
                  <a:cubicBezTo>
                    <a:pt x="495" y="43"/>
                    <a:pt x="496" y="42"/>
                    <a:pt x="497" y="42"/>
                  </a:cubicBezTo>
                  <a:cubicBezTo>
                    <a:pt x="506" y="42"/>
                    <a:pt x="506" y="42"/>
                    <a:pt x="506" y="42"/>
                  </a:cubicBezTo>
                  <a:close/>
                  <a:moveTo>
                    <a:pt x="515" y="53"/>
                  </a:moveTo>
                  <a:cubicBezTo>
                    <a:pt x="515" y="61"/>
                    <a:pt x="521" y="67"/>
                    <a:pt x="528" y="67"/>
                  </a:cubicBezTo>
                  <a:cubicBezTo>
                    <a:pt x="535" y="67"/>
                    <a:pt x="541" y="61"/>
                    <a:pt x="541" y="53"/>
                  </a:cubicBezTo>
                  <a:cubicBezTo>
                    <a:pt x="541" y="46"/>
                    <a:pt x="535" y="40"/>
                    <a:pt x="528" y="40"/>
                  </a:cubicBezTo>
                  <a:cubicBezTo>
                    <a:pt x="521" y="40"/>
                    <a:pt x="515" y="46"/>
                    <a:pt x="515" y="53"/>
                  </a:cubicBezTo>
                  <a:close/>
                  <a:moveTo>
                    <a:pt x="127" y="470"/>
                  </a:moveTo>
                  <a:cubicBezTo>
                    <a:pt x="127" y="471"/>
                    <a:pt x="127" y="471"/>
                    <a:pt x="127" y="472"/>
                  </a:cubicBezTo>
                  <a:cubicBezTo>
                    <a:pt x="134" y="478"/>
                    <a:pt x="134" y="478"/>
                    <a:pt x="134" y="478"/>
                  </a:cubicBezTo>
                  <a:cubicBezTo>
                    <a:pt x="135" y="479"/>
                    <a:pt x="135" y="480"/>
                    <a:pt x="134" y="481"/>
                  </a:cubicBezTo>
                  <a:cubicBezTo>
                    <a:pt x="131" y="487"/>
                    <a:pt x="131" y="487"/>
                    <a:pt x="131" y="487"/>
                  </a:cubicBezTo>
                  <a:cubicBezTo>
                    <a:pt x="131" y="487"/>
                    <a:pt x="130" y="488"/>
                    <a:pt x="128" y="488"/>
                  </a:cubicBezTo>
                  <a:cubicBezTo>
                    <a:pt x="120" y="485"/>
                    <a:pt x="120" y="485"/>
                    <a:pt x="120" y="485"/>
                  </a:cubicBezTo>
                  <a:cubicBezTo>
                    <a:pt x="120" y="485"/>
                    <a:pt x="119" y="486"/>
                    <a:pt x="119" y="486"/>
                  </a:cubicBezTo>
                  <a:cubicBezTo>
                    <a:pt x="120" y="495"/>
                    <a:pt x="120" y="495"/>
                    <a:pt x="120" y="495"/>
                  </a:cubicBezTo>
                  <a:cubicBezTo>
                    <a:pt x="121" y="496"/>
                    <a:pt x="120" y="497"/>
                    <a:pt x="119" y="498"/>
                  </a:cubicBezTo>
                  <a:cubicBezTo>
                    <a:pt x="113" y="500"/>
                    <a:pt x="113" y="500"/>
                    <a:pt x="113" y="500"/>
                  </a:cubicBezTo>
                  <a:cubicBezTo>
                    <a:pt x="112" y="501"/>
                    <a:pt x="111" y="500"/>
                    <a:pt x="111" y="499"/>
                  </a:cubicBezTo>
                  <a:cubicBezTo>
                    <a:pt x="105" y="492"/>
                    <a:pt x="105" y="492"/>
                    <a:pt x="105" y="492"/>
                  </a:cubicBezTo>
                  <a:cubicBezTo>
                    <a:pt x="105" y="492"/>
                    <a:pt x="104" y="492"/>
                    <a:pt x="103" y="492"/>
                  </a:cubicBezTo>
                  <a:cubicBezTo>
                    <a:pt x="102" y="492"/>
                    <a:pt x="102" y="492"/>
                    <a:pt x="102" y="492"/>
                  </a:cubicBezTo>
                  <a:cubicBezTo>
                    <a:pt x="98" y="500"/>
                    <a:pt x="98" y="500"/>
                    <a:pt x="98" y="500"/>
                  </a:cubicBezTo>
                  <a:cubicBezTo>
                    <a:pt x="97" y="501"/>
                    <a:pt x="96" y="501"/>
                    <a:pt x="95" y="501"/>
                  </a:cubicBezTo>
                  <a:cubicBezTo>
                    <a:pt x="89" y="499"/>
                    <a:pt x="89" y="499"/>
                    <a:pt x="89" y="499"/>
                  </a:cubicBezTo>
                  <a:cubicBezTo>
                    <a:pt x="88" y="499"/>
                    <a:pt x="88" y="498"/>
                    <a:pt x="88" y="497"/>
                  </a:cubicBezTo>
                  <a:cubicBezTo>
                    <a:pt x="89" y="488"/>
                    <a:pt x="89" y="488"/>
                    <a:pt x="89" y="488"/>
                  </a:cubicBezTo>
                  <a:cubicBezTo>
                    <a:pt x="88" y="487"/>
                    <a:pt x="87" y="487"/>
                    <a:pt x="86" y="486"/>
                  </a:cubicBezTo>
                  <a:cubicBezTo>
                    <a:pt x="78" y="489"/>
                    <a:pt x="78" y="489"/>
                    <a:pt x="78" y="489"/>
                  </a:cubicBezTo>
                  <a:cubicBezTo>
                    <a:pt x="77" y="489"/>
                    <a:pt x="75" y="489"/>
                    <a:pt x="75" y="488"/>
                  </a:cubicBezTo>
                  <a:cubicBezTo>
                    <a:pt x="71" y="483"/>
                    <a:pt x="71" y="483"/>
                    <a:pt x="71" y="483"/>
                  </a:cubicBezTo>
                  <a:cubicBezTo>
                    <a:pt x="71" y="482"/>
                    <a:pt x="71" y="481"/>
                    <a:pt x="72" y="480"/>
                  </a:cubicBezTo>
                  <a:cubicBezTo>
                    <a:pt x="78" y="474"/>
                    <a:pt x="78" y="474"/>
                    <a:pt x="78" y="474"/>
                  </a:cubicBezTo>
                  <a:cubicBezTo>
                    <a:pt x="78" y="472"/>
                    <a:pt x="78" y="471"/>
                    <a:pt x="78" y="470"/>
                  </a:cubicBezTo>
                  <a:cubicBezTo>
                    <a:pt x="69" y="466"/>
                    <a:pt x="69" y="466"/>
                    <a:pt x="69" y="466"/>
                  </a:cubicBezTo>
                  <a:cubicBezTo>
                    <a:pt x="68" y="466"/>
                    <a:pt x="68" y="465"/>
                    <a:pt x="68" y="464"/>
                  </a:cubicBezTo>
                  <a:cubicBezTo>
                    <a:pt x="69" y="458"/>
                    <a:pt x="69" y="458"/>
                    <a:pt x="69" y="458"/>
                  </a:cubicBezTo>
                  <a:cubicBezTo>
                    <a:pt x="69" y="456"/>
                    <a:pt x="70" y="455"/>
                    <a:pt x="71" y="455"/>
                  </a:cubicBezTo>
                  <a:cubicBezTo>
                    <a:pt x="80" y="455"/>
                    <a:pt x="80" y="455"/>
                    <a:pt x="80" y="455"/>
                  </a:cubicBezTo>
                  <a:cubicBezTo>
                    <a:pt x="81" y="455"/>
                    <a:pt x="81" y="454"/>
                    <a:pt x="82" y="453"/>
                  </a:cubicBezTo>
                  <a:cubicBezTo>
                    <a:pt x="77" y="445"/>
                    <a:pt x="77" y="445"/>
                    <a:pt x="77" y="445"/>
                  </a:cubicBezTo>
                  <a:cubicBezTo>
                    <a:pt x="77" y="444"/>
                    <a:pt x="77" y="443"/>
                    <a:pt x="78" y="442"/>
                  </a:cubicBezTo>
                  <a:cubicBezTo>
                    <a:pt x="82" y="438"/>
                    <a:pt x="82" y="438"/>
                    <a:pt x="82" y="438"/>
                  </a:cubicBezTo>
                  <a:cubicBezTo>
                    <a:pt x="83" y="438"/>
                    <a:pt x="85" y="438"/>
                    <a:pt x="86" y="438"/>
                  </a:cubicBezTo>
                  <a:cubicBezTo>
                    <a:pt x="93" y="444"/>
                    <a:pt x="93" y="444"/>
                    <a:pt x="93" y="444"/>
                  </a:cubicBezTo>
                  <a:cubicBezTo>
                    <a:pt x="93" y="443"/>
                    <a:pt x="94" y="443"/>
                    <a:pt x="95" y="443"/>
                  </a:cubicBezTo>
                  <a:cubicBezTo>
                    <a:pt x="97" y="434"/>
                    <a:pt x="97" y="434"/>
                    <a:pt x="97" y="434"/>
                  </a:cubicBezTo>
                  <a:cubicBezTo>
                    <a:pt x="97" y="433"/>
                    <a:pt x="98" y="432"/>
                    <a:pt x="99" y="432"/>
                  </a:cubicBezTo>
                  <a:cubicBezTo>
                    <a:pt x="106" y="432"/>
                    <a:pt x="106" y="432"/>
                    <a:pt x="106" y="432"/>
                  </a:cubicBezTo>
                  <a:cubicBezTo>
                    <a:pt x="107" y="432"/>
                    <a:pt x="108" y="433"/>
                    <a:pt x="108" y="434"/>
                  </a:cubicBezTo>
                  <a:cubicBezTo>
                    <a:pt x="110" y="443"/>
                    <a:pt x="110" y="443"/>
                    <a:pt x="110" y="443"/>
                  </a:cubicBezTo>
                  <a:cubicBezTo>
                    <a:pt x="111" y="443"/>
                    <a:pt x="112" y="443"/>
                    <a:pt x="112" y="444"/>
                  </a:cubicBezTo>
                  <a:cubicBezTo>
                    <a:pt x="120" y="438"/>
                    <a:pt x="120" y="438"/>
                    <a:pt x="120" y="438"/>
                  </a:cubicBezTo>
                  <a:cubicBezTo>
                    <a:pt x="120" y="438"/>
                    <a:pt x="122" y="438"/>
                    <a:pt x="123" y="438"/>
                  </a:cubicBezTo>
                  <a:cubicBezTo>
                    <a:pt x="127" y="442"/>
                    <a:pt x="127" y="442"/>
                    <a:pt x="127" y="442"/>
                  </a:cubicBezTo>
                  <a:cubicBezTo>
                    <a:pt x="128" y="443"/>
                    <a:pt x="128" y="444"/>
                    <a:pt x="128" y="445"/>
                  </a:cubicBezTo>
                  <a:cubicBezTo>
                    <a:pt x="124" y="453"/>
                    <a:pt x="124" y="453"/>
                    <a:pt x="124" y="453"/>
                  </a:cubicBezTo>
                  <a:cubicBezTo>
                    <a:pt x="124" y="454"/>
                    <a:pt x="124" y="455"/>
                    <a:pt x="125" y="455"/>
                  </a:cubicBezTo>
                  <a:cubicBezTo>
                    <a:pt x="134" y="455"/>
                    <a:pt x="134" y="455"/>
                    <a:pt x="134" y="455"/>
                  </a:cubicBezTo>
                  <a:cubicBezTo>
                    <a:pt x="135" y="455"/>
                    <a:pt x="136" y="456"/>
                    <a:pt x="136" y="458"/>
                  </a:cubicBezTo>
                  <a:cubicBezTo>
                    <a:pt x="137" y="463"/>
                    <a:pt x="137" y="463"/>
                    <a:pt x="137" y="463"/>
                  </a:cubicBezTo>
                  <a:cubicBezTo>
                    <a:pt x="137" y="465"/>
                    <a:pt x="137" y="466"/>
                    <a:pt x="136" y="466"/>
                  </a:cubicBezTo>
                  <a:cubicBezTo>
                    <a:pt x="127" y="470"/>
                    <a:pt x="127" y="470"/>
                    <a:pt x="127" y="470"/>
                  </a:cubicBezTo>
                  <a:close/>
                  <a:moveTo>
                    <a:pt x="116" y="467"/>
                  </a:moveTo>
                  <a:cubicBezTo>
                    <a:pt x="116" y="459"/>
                    <a:pt x="110" y="454"/>
                    <a:pt x="103" y="454"/>
                  </a:cubicBezTo>
                  <a:cubicBezTo>
                    <a:pt x="95" y="454"/>
                    <a:pt x="89" y="459"/>
                    <a:pt x="89" y="467"/>
                  </a:cubicBezTo>
                  <a:cubicBezTo>
                    <a:pt x="89" y="474"/>
                    <a:pt x="95" y="480"/>
                    <a:pt x="103" y="480"/>
                  </a:cubicBezTo>
                  <a:cubicBezTo>
                    <a:pt x="110" y="480"/>
                    <a:pt x="116" y="474"/>
                    <a:pt x="116" y="467"/>
                  </a:cubicBezTo>
                  <a:close/>
                  <a:moveTo>
                    <a:pt x="103" y="461"/>
                  </a:moveTo>
                  <a:cubicBezTo>
                    <a:pt x="99" y="461"/>
                    <a:pt x="97" y="464"/>
                    <a:pt x="97" y="467"/>
                  </a:cubicBezTo>
                  <a:cubicBezTo>
                    <a:pt x="97" y="470"/>
                    <a:pt x="99" y="473"/>
                    <a:pt x="103" y="473"/>
                  </a:cubicBezTo>
                  <a:cubicBezTo>
                    <a:pt x="106" y="473"/>
                    <a:pt x="108" y="470"/>
                    <a:pt x="108" y="467"/>
                  </a:cubicBezTo>
                  <a:cubicBezTo>
                    <a:pt x="108" y="464"/>
                    <a:pt x="106" y="461"/>
                    <a:pt x="103" y="461"/>
                  </a:cubicBezTo>
                  <a:close/>
                  <a:moveTo>
                    <a:pt x="30" y="535"/>
                  </a:moveTo>
                  <a:cubicBezTo>
                    <a:pt x="31" y="535"/>
                    <a:pt x="32" y="534"/>
                    <a:pt x="32" y="532"/>
                  </a:cubicBezTo>
                  <a:cubicBezTo>
                    <a:pt x="30" y="527"/>
                    <a:pt x="30" y="527"/>
                    <a:pt x="30" y="527"/>
                  </a:cubicBezTo>
                  <a:cubicBezTo>
                    <a:pt x="30" y="525"/>
                    <a:pt x="29" y="524"/>
                    <a:pt x="28" y="524"/>
                  </a:cubicBezTo>
                  <a:cubicBezTo>
                    <a:pt x="28" y="524"/>
                    <a:pt x="28" y="524"/>
                    <a:pt x="19" y="524"/>
                  </a:cubicBezTo>
                  <a:cubicBezTo>
                    <a:pt x="19" y="523"/>
                    <a:pt x="18" y="523"/>
                    <a:pt x="18" y="522"/>
                  </a:cubicBezTo>
                  <a:cubicBezTo>
                    <a:pt x="18" y="522"/>
                    <a:pt x="18" y="522"/>
                    <a:pt x="22" y="514"/>
                  </a:cubicBezTo>
                  <a:cubicBezTo>
                    <a:pt x="23" y="513"/>
                    <a:pt x="22" y="512"/>
                    <a:pt x="21" y="511"/>
                  </a:cubicBezTo>
                  <a:cubicBezTo>
                    <a:pt x="21" y="511"/>
                    <a:pt x="21" y="511"/>
                    <a:pt x="18" y="508"/>
                  </a:cubicBezTo>
                  <a:cubicBezTo>
                    <a:pt x="13" y="528"/>
                    <a:pt x="9" y="549"/>
                    <a:pt x="7" y="569"/>
                  </a:cubicBezTo>
                  <a:cubicBezTo>
                    <a:pt x="7" y="569"/>
                    <a:pt x="7" y="569"/>
                    <a:pt x="8" y="569"/>
                  </a:cubicBezTo>
                  <a:cubicBezTo>
                    <a:pt x="8" y="569"/>
                    <a:pt x="8" y="569"/>
                    <a:pt x="13" y="566"/>
                  </a:cubicBezTo>
                  <a:cubicBezTo>
                    <a:pt x="14" y="566"/>
                    <a:pt x="15" y="565"/>
                    <a:pt x="15" y="564"/>
                  </a:cubicBezTo>
                  <a:cubicBezTo>
                    <a:pt x="15" y="564"/>
                    <a:pt x="15" y="564"/>
                    <a:pt x="13" y="555"/>
                  </a:cubicBezTo>
                  <a:cubicBezTo>
                    <a:pt x="13" y="555"/>
                    <a:pt x="14" y="554"/>
                    <a:pt x="14" y="554"/>
                  </a:cubicBezTo>
                  <a:cubicBezTo>
                    <a:pt x="14" y="554"/>
                    <a:pt x="14" y="554"/>
                    <a:pt x="23" y="557"/>
                  </a:cubicBezTo>
                  <a:cubicBezTo>
                    <a:pt x="24" y="557"/>
                    <a:pt x="25" y="556"/>
                    <a:pt x="26" y="555"/>
                  </a:cubicBezTo>
                  <a:cubicBezTo>
                    <a:pt x="26" y="555"/>
                    <a:pt x="26" y="555"/>
                    <a:pt x="28" y="550"/>
                  </a:cubicBezTo>
                  <a:cubicBezTo>
                    <a:pt x="29" y="549"/>
                    <a:pt x="29" y="548"/>
                    <a:pt x="28" y="547"/>
                  </a:cubicBezTo>
                  <a:cubicBezTo>
                    <a:pt x="28" y="547"/>
                    <a:pt x="28" y="547"/>
                    <a:pt x="21" y="541"/>
                  </a:cubicBezTo>
                  <a:cubicBezTo>
                    <a:pt x="21" y="540"/>
                    <a:pt x="21" y="539"/>
                    <a:pt x="22" y="539"/>
                  </a:cubicBezTo>
                  <a:cubicBezTo>
                    <a:pt x="22" y="539"/>
                    <a:pt x="22" y="539"/>
                    <a:pt x="30" y="535"/>
                  </a:cubicBezTo>
                  <a:close/>
                  <a:moveTo>
                    <a:pt x="195" y="566"/>
                  </a:moveTo>
                  <a:cubicBezTo>
                    <a:pt x="195" y="557"/>
                    <a:pt x="195" y="557"/>
                    <a:pt x="195" y="557"/>
                  </a:cubicBezTo>
                  <a:cubicBezTo>
                    <a:pt x="195" y="556"/>
                    <a:pt x="194" y="555"/>
                    <a:pt x="193" y="555"/>
                  </a:cubicBezTo>
                  <a:cubicBezTo>
                    <a:pt x="184" y="558"/>
                    <a:pt x="184" y="558"/>
                    <a:pt x="184" y="558"/>
                  </a:cubicBezTo>
                  <a:cubicBezTo>
                    <a:pt x="184" y="558"/>
                    <a:pt x="182" y="558"/>
                    <a:pt x="182" y="557"/>
                  </a:cubicBezTo>
                  <a:cubicBezTo>
                    <a:pt x="178" y="552"/>
                    <a:pt x="178" y="552"/>
                    <a:pt x="178" y="552"/>
                  </a:cubicBezTo>
                  <a:cubicBezTo>
                    <a:pt x="178" y="551"/>
                    <a:pt x="178" y="550"/>
                    <a:pt x="179" y="549"/>
                  </a:cubicBezTo>
                  <a:cubicBezTo>
                    <a:pt x="185" y="542"/>
                    <a:pt x="185" y="543"/>
                    <a:pt x="185" y="543"/>
                  </a:cubicBezTo>
                  <a:cubicBezTo>
                    <a:pt x="185" y="541"/>
                    <a:pt x="185" y="540"/>
                    <a:pt x="185" y="539"/>
                  </a:cubicBezTo>
                  <a:cubicBezTo>
                    <a:pt x="176" y="535"/>
                    <a:pt x="176" y="535"/>
                    <a:pt x="176" y="535"/>
                  </a:cubicBezTo>
                  <a:cubicBezTo>
                    <a:pt x="175" y="535"/>
                    <a:pt x="175" y="534"/>
                    <a:pt x="175" y="533"/>
                  </a:cubicBezTo>
                  <a:cubicBezTo>
                    <a:pt x="176" y="527"/>
                    <a:pt x="176" y="527"/>
                    <a:pt x="176" y="527"/>
                  </a:cubicBezTo>
                  <a:cubicBezTo>
                    <a:pt x="176" y="525"/>
                    <a:pt x="177" y="524"/>
                    <a:pt x="178" y="524"/>
                  </a:cubicBezTo>
                  <a:cubicBezTo>
                    <a:pt x="187" y="524"/>
                    <a:pt x="187" y="524"/>
                    <a:pt x="187" y="524"/>
                  </a:cubicBezTo>
                  <a:cubicBezTo>
                    <a:pt x="187" y="523"/>
                    <a:pt x="188" y="523"/>
                    <a:pt x="188" y="522"/>
                  </a:cubicBezTo>
                  <a:cubicBezTo>
                    <a:pt x="184" y="514"/>
                    <a:pt x="184" y="514"/>
                    <a:pt x="184" y="514"/>
                  </a:cubicBezTo>
                  <a:cubicBezTo>
                    <a:pt x="184" y="513"/>
                    <a:pt x="184" y="512"/>
                    <a:pt x="185" y="511"/>
                  </a:cubicBezTo>
                  <a:cubicBezTo>
                    <a:pt x="189" y="507"/>
                    <a:pt x="189" y="507"/>
                    <a:pt x="189" y="507"/>
                  </a:cubicBezTo>
                  <a:cubicBezTo>
                    <a:pt x="190" y="507"/>
                    <a:pt x="191" y="507"/>
                    <a:pt x="192" y="507"/>
                  </a:cubicBezTo>
                  <a:cubicBezTo>
                    <a:pt x="199" y="513"/>
                    <a:pt x="199" y="513"/>
                    <a:pt x="199" y="513"/>
                  </a:cubicBezTo>
                  <a:cubicBezTo>
                    <a:pt x="200" y="512"/>
                    <a:pt x="201" y="512"/>
                    <a:pt x="202" y="512"/>
                  </a:cubicBezTo>
                  <a:cubicBezTo>
                    <a:pt x="204" y="503"/>
                    <a:pt x="204" y="503"/>
                    <a:pt x="204" y="503"/>
                  </a:cubicBezTo>
                  <a:cubicBezTo>
                    <a:pt x="204" y="502"/>
                    <a:pt x="205" y="501"/>
                    <a:pt x="206" y="501"/>
                  </a:cubicBezTo>
                  <a:cubicBezTo>
                    <a:pt x="213" y="501"/>
                    <a:pt x="213" y="501"/>
                    <a:pt x="213" y="501"/>
                  </a:cubicBezTo>
                  <a:cubicBezTo>
                    <a:pt x="214" y="501"/>
                    <a:pt x="215" y="502"/>
                    <a:pt x="215" y="503"/>
                  </a:cubicBezTo>
                  <a:cubicBezTo>
                    <a:pt x="217" y="512"/>
                    <a:pt x="217" y="512"/>
                    <a:pt x="217" y="512"/>
                  </a:cubicBezTo>
                  <a:cubicBezTo>
                    <a:pt x="218" y="512"/>
                    <a:pt x="218" y="512"/>
                    <a:pt x="219" y="513"/>
                  </a:cubicBezTo>
                  <a:cubicBezTo>
                    <a:pt x="226" y="507"/>
                    <a:pt x="226" y="507"/>
                    <a:pt x="226" y="507"/>
                  </a:cubicBezTo>
                  <a:cubicBezTo>
                    <a:pt x="227" y="507"/>
                    <a:pt x="229" y="507"/>
                    <a:pt x="229" y="507"/>
                  </a:cubicBezTo>
                  <a:cubicBezTo>
                    <a:pt x="234" y="511"/>
                    <a:pt x="234" y="511"/>
                    <a:pt x="234" y="511"/>
                  </a:cubicBezTo>
                  <a:cubicBezTo>
                    <a:pt x="235" y="512"/>
                    <a:pt x="235" y="513"/>
                    <a:pt x="235" y="514"/>
                  </a:cubicBezTo>
                  <a:cubicBezTo>
                    <a:pt x="230" y="522"/>
                    <a:pt x="230" y="522"/>
                    <a:pt x="230" y="522"/>
                  </a:cubicBezTo>
                  <a:cubicBezTo>
                    <a:pt x="231" y="523"/>
                    <a:pt x="231" y="523"/>
                    <a:pt x="232" y="524"/>
                  </a:cubicBezTo>
                  <a:cubicBezTo>
                    <a:pt x="241" y="524"/>
                    <a:pt x="241" y="524"/>
                    <a:pt x="241" y="524"/>
                  </a:cubicBezTo>
                  <a:cubicBezTo>
                    <a:pt x="242" y="524"/>
                    <a:pt x="243" y="525"/>
                    <a:pt x="243" y="527"/>
                  </a:cubicBezTo>
                  <a:cubicBezTo>
                    <a:pt x="244" y="532"/>
                    <a:pt x="244" y="532"/>
                    <a:pt x="244" y="532"/>
                  </a:cubicBezTo>
                  <a:cubicBezTo>
                    <a:pt x="244" y="534"/>
                    <a:pt x="244" y="535"/>
                    <a:pt x="243" y="535"/>
                  </a:cubicBezTo>
                  <a:cubicBezTo>
                    <a:pt x="234" y="539"/>
                    <a:pt x="234" y="539"/>
                    <a:pt x="234" y="539"/>
                  </a:cubicBezTo>
                  <a:cubicBezTo>
                    <a:pt x="234" y="539"/>
                    <a:pt x="234" y="540"/>
                    <a:pt x="234" y="541"/>
                  </a:cubicBezTo>
                  <a:cubicBezTo>
                    <a:pt x="241" y="547"/>
                    <a:pt x="241" y="547"/>
                    <a:pt x="241" y="547"/>
                  </a:cubicBezTo>
                  <a:cubicBezTo>
                    <a:pt x="241" y="548"/>
                    <a:pt x="242" y="549"/>
                    <a:pt x="241" y="550"/>
                  </a:cubicBezTo>
                  <a:cubicBezTo>
                    <a:pt x="238" y="555"/>
                    <a:pt x="238" y="555"/>
                    <a:pt x="238" y="555"/>
                  </a:cubicBezTo>
                  <a:cubicBezTo>
                    <a:pt x="238" y="556"/>
                    <a:pt x="237" y="557"/>
                    <a:pt x="235" y="557"/>
                  </a:cubicBezTo>
                  <a:cubicBezTo>
                    <a:pt x="227" y="554"/>
                    <a:pt x="227" y="554"/>
                    <a:pt x="227" y="554"/>
                  </a:cubicBezTo>
                  <a:cubicBezTo>
                    <a:pt x="226" y="554"/>
                    <a:pt x="226" y="555"/>
                    <a:pt x="226" y="555"/>
                  </a:cubicBezTo>
                  <a:cubicBezTo>
                    <a:pt x="227" y="564"/>
                    <a:pt x="227" y="564"/>
                    <a:pt x="227" y="564"/>
                  </a:cubicBezTo>
                  <a:cubicBezTo>
                    <a:pt x="228" y="565"/>
                    <a:pt x="227" y="566"/>
                    <a:pt x="226" y="566"/>
                  </a:cubicBezTo>
                  <a:cubicBezTo>
                    <a:pt x="220" y="569"/>
                    <a:pt x="220" y="569"/>
                    <a:pt x="220" y="569"/>
                  </a:cubicBezTo>
                  <a:cubicBezTo>
                    <a:pt x="219" y="570"/>
                    <a:pt x="218" y="569"/>
                    <a:pt x="218" y="568"/>
                  </a:cubicBezTo>
                  <a:cubicBezTo>
                    <a:pt x="212" y="561"/>
                    <a:pt x="212" y="561"/>
                    <a:pt x="212" y="561"/>
                  </a:cubicBezTo>
                  <a:cubicBezTo>
                    <a:pt x="211" y="561"/>
                    <a:pt x="210" y="561"/>
                    <a:pt x="210" y="561"/>
                  </a:cubicBezTo>
                  <a:cubicBezTo>
                    <a:pt x="209" y="561"/>
                    <a:pt x="209" y="561"/>
                    <a:pt x="209" y="561"/>
                  </a:cubicBezTo>
                  <a:cubicBezTo>
                    <a:pt x="205" y="569"/>
                    <a:pt x="205" y="569"/>
                    <a:pt x="205" y="569"/>
                  </a:cubicBezTo>
                  <a:cubicBezTo>
                    <a:pt x="204" y="570"/>
                    <a:pt x="203" y="570"/>
                    <a:pt x="202" y="570"/>
                  </a:cubicBezTo>
                  <a:cubicBezTo>
                    <a:pt x="196" y="568"/>
                    <a:pt x="196" y="568"/>
                    <a:pt x="196" y="568"/>
                  </a:cubicBezTo>
                  <a:cubicBezTo>
                    <a:pt x="195" y="568"/>
                    <a:pt x="195" y="567"/>
                    <a:pt x="195" y="566"/>
                  </a:cubicBezTo>
                  <a:close/>
                  <a:moveTo>
                    <a:pt x="196" y="536"/>
                  </a:moveTo>
                  <a:cubicBezTo>
                    <a:pt x="196" y="543"/>
                    <a:pt x="202" y="549"/>
                    <a:pt x="210" y="549"/>
                  </a:cubicBezTo>
                  <a:cubicBezTo>
                    <a:pt x="217" y="549"/>
                    <a:pt x="223" y="543"/>
                    <a:pt x="223" y="536"/>
                  </a:cubicBezTo>
                  <a:cubicBezTo>
                    <a:pt x="223" y="528"/>
                    <a:pt x="217" y="523"/>
                    <a:pt x="210" y="523"/>
                  </a:cubicBezTo>
                  <a:cubicBezTo>
                    <a:pt x="202" y="523"/>
                    <a:pt x="196" y="528"/>
                    <a:pt x="196" y="536"/>
                  </a:cubicBezTo>
                  <a:close/>
                  <a:moveTo>
                    <a:pt x="124" y="910"/>
                  </a:moveTo>
                  <a:cubicBezTo>
                    <a:pt x="125" y="901"/>
                    <a:pt x="125" y="901"/>
                    <a:pt x="125" y="901"/>
                  </a:cubicBezTo>
                  <a:cubicBezTo>
                    <a:pt x="124" y="901"/>
                    <a:pt x="123" y="900"/>
                    <a:pt x="122" y="899"/>
                  </a:cubicBezTo>
                  <a:cubicBezTo>
                    <a:pt x="114" y="902"/>
                    <a:pt x="114" y="902"/>
                    <a:pt x="114" y="902"/>
                  </a:cubicBezTo>
                  <a:cubicBezTo>
                    <a:pt x="113" y="903"/>
                    <a:pt x="111" y="902"/>
                    <a:pt x="111" y="901"/>
                  </a:cubicBezTo>
                  <a:cubicBezTo>
                    <a:pt x="107" y="896"/>
                    <a:pt x="107" y="896"/>
                    <a:pt x="107" y="896"/>
                  </a:cubicBezTo>
                  <a:cubicBezTo>
                    <a:pt x="107" y="895"/>
                    <a:pt x="107" y="894"/>
                    <a:pt x="108" y="893"/>
                  </a:cubicBezTo>
                  <a:cubicBezTo>
                    <a:pt x="114" y="887"/>
                    <a:pt x="114" y="887"/>
                    <a:pt x="114" y="887"/>
                  </a:cubicBezTo>
                  <a:cubicBezTo>
                    <a:pt x="114" y="886"/>
                    <a:pt x="114" y="884"/>
                    <a:pt x="114" y="883"/>
                  </a:cubicBezTo>
                  <a:cubicBezTo>
                    <a:pt x="105" y="880"/>
                    <a:pt x="105" y="880"/>
                    <a:pt x="105" y="880"/>
                  </a:cubicBezTo>
                  <a:cubicBezTo>
                    <a:pt x="104" y="879"/>
                    <a:pt x="104" y="878"/>
                    <a:pt x="104" y="877"/>
                  </a:cubicBezTo>
                  <a:cubicBezTo>
                    <a:pt x="105" y="871"/>
                    <a:pt x="105" y="871"/>
                    <a:pt x="105" y="871"/>
                  </a:cubicBezTo>
                  <a:cubicBezTo>
                    <a:pt x="105" y="870"/>
                    <a:pt x="106" y="869"/>
                    <a:pt x="107" y="869"/>
                  </a:cubicBezTo>
                  <a:cubicBezTo>
                    <a:pt x="116" y="869"/>
                    <a:pt x="116" y="869"/>
                    <a:pt x="116" y="869"/>
                  </a:cubicBezTo>
                  <a:cubicBezTo>
                    <a:pt x="117" y="868"/>
                    <a:pt x="117" y="867"/>
                    <a:pt x="118" y="867"/>
                  </a:cubicBezTo>
                  <a:cubicBezTo>
                    <a:pt x="113" y="859"/>
                    <a:pt x="113" y="859"/>
                    <a:pt x="113" y="859"/>
                  </a:cubicBezTo>
                  <a:cubicBezTo>
                    <a:pt x="113" y="858"/>
                    <a:pt x="113" y="857"/>
                    <a:pt x="114" y="856"/>
                  </a:cubicBezTo>
                  <a:cubicBezTo>
                    <a:pt x="118" y="852"/>
                    <a:pt x="118" y="852"/>
                    <a:pt x="118" y="852"/>
                  </a:cubicBezTo>
                  <a:cubicBezTo>
                    <a:pt x="119" y="851"/>
                    <a:pt x="121" y="851"/>
                    <a:pt x="122" y="852"/>
                  </a:cubicBezTo>
                  <a:cubicBezTo>
                    <a:pt x="129" y="857"/>
                    <a:pt x="129" y="857"/>
                    <a:pt x="129" y="857"/>
                  </a:cubicBezTo>
                  <a:cubicBezTo>
                    <a:pt x="129" y="857"/>
                    <a:pt x="130" y="857"/>
                    <a:pt x="131" y="856"/>
                  </a:cubicBezTo>
                  <a:cubicBezTo>
                    <a:pt x="133" y="847"/>
                    <a:pt x="133" y="847"/>
                    <a:pt x="133" y="847"/>
                  </a:cubicBezTo>
                  <a:cubicBezTo>
                    <a:pt x="133" y="846"/>
                    <a:pt x="134" y="845"/>
                    <a:pt x="135" y="845"/>
                  </a:cubicBezTo>
                  <a:cubicBezTo>
                    <a:pt x="142" y="845"/>
                    <a:pt x="142" y="845"/>
                    <a:pt x="142" y="845"/>
                  </a:cubicBezTo>
                  <a:cubicBezTo>
                    <a:pt x="143" y="845"/>
                    <a:pt x="144" y="846"/>
                    <a:pt x="144" y="847"/>
                  </a:cubicBezTo>
                  <a:cubicBezTo>
                    <a:pt x="146" y="856"/>
                    <a:pt x="146" y="856"/>
                    <a:pt x="146" y="856"/>
                  </a:cubicBezTo>
                  <a:cubicBezTo>
                    <a:pt x="147" y="857"/>
                    <a:pt x="148" y="857"/>
                    <a:pt x="148" y="857"/>
                  </a:cubicBezTo>
                  <a:cubicBezTo>
                    <a:pt x="156" y="852"/>
                    <a:pt x="156" y="852"/>
                    <a:pt x="156" y="852"/>
                  </a:cubicBezTo>
                  <a:cubicBezTo>
                    <a:pt x="156" y="851"/>
                    <a:pt x="158" y="851"/>
                    <a:pt x="159" y="852"/>
                  </a:cubicBezTo>
                  <a:cubicBezTo>
                    <a:pt x="163" y="856"/>
                    <a:pt x="163" y="856"/>
                    <a:pt x="163" y="856"/>
                  </a:cubicBezTo>
                  <a:cubicBezTo>
                    <a:pt x="164" y="856"/>
                    <a:pt x="164" y="858"/>
                    <a:pt x="164" y="859"/>
                  </a:cubicBezTo>
                  <a:cubicBezTo>
                    <a:pt x="160" y="867"/>
                    <a:pt x="160" y="867"/>
                    <a:pt x="160" y="867"/>
                  </a:cubicBezTo>
                  <a:cubicBezTo>
                    <a:pt x="160" y="867"/>
                    <a:pt x="160" y="868"/>
                    <a:pt x="161" y="869"/>
                  </a:cubicBezTo>
                  <a:cubicBezTo>
                    <a:pt x="170" y="869"/>
                    <a:pt x="170" y="869"/>
                    <a:pt x="170" y="869"/>
                  </a:cubicBezTo>
                  <a:cubicBezTo>
                    <a:pt x="171" y="869"/>
                    <a:pt x="172" y="870"/>
                    <a:pt x="172" y="871"/>
                  </a:cubicBezTo>
                  <a:cubicBezTo>
                    <a:pt x="173" y="877"/>
                    <a:pt x="173" y="877"/>
                    <a:pt x="173" y="877"/>
                  </a:cubicBezTo>
                  <a:cubicBezTo>
                    <a:pt x="173" y="878"/>
                    <a:pt x="173" y="879"/>
                    <a:pt x="172" y="880"/>
                  </a:cubicBezTo>
                  <a:cubicBezTo>
                    <a:pt x="163" y="883"/>
                    <a:pt x="163" y="883"/>
                    <a:pt x="163" y="883"/>
                  </a:cubicBezTo>
                  <a:cubicBezTo>
                    <a:pt x="163" y="884"/>
                    <a:pt x="163" y="885"/>
                    <a:pt x="163" y="886"/>
                  </a:cubicBezTo>
                  <a:cubicBezTo>
                    <a:pt x="170" y="892"/>
                    <a:pt x="170" y="892"/>
                    <a:pt x="170" y="892"/>
                  </a:cubicBezTo>
                  <a:cubicBezTo>
                    <a:pt x="171" y="892"/>
                    <a:pt x="171" y="893"/>
                    <a:pt x="170" y="894"/>
                  </a:cubicBezTo>
                  <a:cubicBezTo>
                    <a:pt x="167" y="900"/>
                    <a:pt x="167" y="900"/>
                    <a:pt x="167" y="900"/>
                  </a:cubicBezTo>
                  <a:cubicBezTo>
                    <a:pt x="167" y="901"/>
                    <a:pt x="166" y="901"/>
                    <a:pt x="164" y="901"/>
                  </a:cubicBezTo>
                  <a:cubicBezTo>
                    <a:pt x="156" y="898"/>
                    <a:pt x="156" y="898"/>
                    <a:pt x="156" y="898"/>
                  </a:cubicBezTo>
                  <a:cubicBezTo>
                    <a:pt x="156" y="899"/>
                    <a:pt x="155" y="899"/>
                    <a:pt x="155" y="900"/>
                  </a:cubicBezTo>
                  <a:cubicBezTo>
                    <a:pt x="156" y="909"/>
                    <a:pt x="156" y="909"/>
                    <a:pt x="156" y="909"/>
                  </a:cubicBezTo>
                  <a:cubicBezTo>
                    <a:pt x="157" y="909"/>
                    <a:pt x="156" y="911"/>
                    <a:pt x="155" y="911"/>
                  </a:cubicBezTo>
                  <a:cubicBezTo>
                    <a:pt x="149" y="913"/>
                    <a:pt x="149" y="913"/>
                    <a:pt x="149" y="913"/>
                  </a:cubicBezTo>
                  <a:cubicBezTo>
                    <a:pt x="148" y="914"/>
                    <a:pt x="147" y="913"/>
                    <a:pt x="147" y="913"/>
                  </a:cubicBezTo>
                  <a:cubicBezTo>
                    <a:pt x="141" y="905"/>
                    <a:pt x="141" y="905"/>
                    <a:pt x="141" y="905"/>
                  </a:cubicBezTo>
                  <a:cubicBezTo>
                    <a:pt x="141" y="905"/>
                    <a:pt x="140" y="905"/>
                    <a:pt x="139" y="905"/>
                  </a:cubicBezTo>
                  <a:cubicBezTo>
                    <a:pt x="138" y="905"/>
                    <a:pt x="138" y="905"/>
                    <a:pt x="138" y="905"/>
                  </a:cubicBezTo>
                  <a:cubicBezTo>
                    <a:pt x="134" y="913"/>
                    <a:pt x="134" y="913"/>
                    <a:pt x="134" y="913"/>
                  </a:cubicBezTo>
                  <a:cubicBezTo>
                    <a:pt x="133" y="914"/>
                    <a:pt x="132" y="915"/>
                    <a:pt x="131" y="914"/>
                  </a:cubicBezTo>
                  <a:cubicBezTo>
                    <a:pt x="125" y="912"/>
                    <a:pt x="125" y="913"/>
                    <a:pt x="125" y="913"/>
                  </a:cubicBezTo>
                  <a:cubicBezTo>
                    <a:pt x="124" y="912"/>
                    <a:pt x="124" y="911"/>
                    <a:pt x="124" y="910"/>
                  </a:cubicBezTo>
                  <a:close/>
                  <a:moveTo>
                    <a:pt x="125" y="880"/>
                  </a:moveTo>
                  <a:cubicBezTo>
                    <a:pt x="125" y="888"/>
                    <a:pt x="131" y="893"/>
                    <a:pt x="139" y="893"/>
                  </a:cubicBezTo>
                  <a:cubicBezTo>
                    <a:pt x="146" y="893"/>
                    <a:pt x="152" y="888"/>
                    <a:pt x="152" y="880"/>
                  </a:cubicBezTo>
                  <a:cubicBezTo>
                    <a:pt x="152" y="873"/>
                    <a:pt x="146" y="867"/>
                    <a:pt x="139" y="867"/>
                  </a:cubicBezTo>
                  <a:cubicBezTo>
                    <a:pt x="131" y="867"/>
                    <a:pt x="125" y="873"/>
                    <a:pt x="125" y="880"/>
                  </a:cubicBezTo>
                  <a:close/>
                  <a:moveTo>
                    <a:pt x="435" y="455"/>
                  </a:moveTo>
                  <a:cubicBezTo>
                    <a:pt x="435" y="455"/>
                    <a:pt x="436" y="454"/>
                    <a:pt x="436" y="453"/>
                  </a:cubicBezTo>
                  <a:cubicBezTo>
                    <a:pt x="432" y="445"/>
                    <a:pt x="432" y="445"/>
                    <a:pt x="432" y="445"/>
                  </a:cubicBezTo>
                  <a:cubicBezTo>
                    <a:pt x="431" y="444"/>
                    <a:pt x="431" y="443"/>
                    <a:pt x="432" y="442"/>
                  </a:cubicBezTo>
                  <a:cubicBezTo>
                    <a:pt x="437" y="438"/>
                    <a:pt x="437" y="438"/>
                    <a:pt x="437" y="438"/>
                  </a:cubicBezTo>
                  <a:cubicBezTo>
                    <a:pt x="438" y="438"/>
                    <a:pt x="439" y="438"/>
                    <a:pt x="440" y="438"/>
                  </a:cubicBezTo>
                  <a:cubicBezTo>
                    <a:pt x="447" y="444"/>
                    <a:pt x="447" y="444"/>
                    <a:pt x="447" y="444"/>
                  </a:cubicBezTo>
                  <a:cubicBezTo>
                    <a:pt x="448" y="443"/>
                    <a:pt x="449" y="443"/>
                    <a:pt x="450" y="443"/>
                  </a:cubicBezTo>
                  <a:cubicBezTo>
                    <a:pt x="452" y="434"/>
                    <a:pt x="452" y="434"/>
                    <a:pt x="452" y="434"/>
                  </a:cubicBezTo>
                  <a:cubicBezTo>
                    <a:pt x="452" y="433"/>
                    <a:pt x="453" y="432"/>
                    <a:pt x="454" y="432"/>
                  </a:cubicBezTo>
                  <a:cubicBezTo>
                    <a:pt x="460" y="432"/>
                    <a:pt x="460" y="432"/>
                    <a:pt x="460" y="432"/>
                  </a:cubicBezTo>
                  <a:cubicBezTo>
                    <a:pt x="461" y="432"/>
                    <a:pt x="462" y="433"/>
                    <a:pt x="462" y="434"/>
                  </a:cubicBezTo>
                  <a:cubicBezTo>
                    <a:pt x="464" y="443"/>
                    <a:pt x="464" y="443"/>
                    <a:pt x="464" y="443"/>
                  </a:cubicBezTo>
                  <a:cubicBezTo>
                    <a:pt x="465" y="443"/>
                    <a:pt x="466" y="443"/>
                    <a:pt x="467" y="444"/>
                  </a:cubicBezTo>
                  <a:cubicBezTo>
                    <a:pt x="474" y="438"/>
                    <a:pt x="474" y="438"/>
                    <a:pt x="474" y="438"/>
                  </a:cubicBezTo>
                  <a:cubicBezTo>
                    <a:pt x="475" y="438"/>
                    <a:pt x="476" y="438"/>
                    <a:pt x="477" y="438"/>
                  </a:cubicBezTo>
                  <a:cubicBezTo>
                    <a:pt x="482" y="442"/>
                    <a:pt x="482" y="442"/>
                    <a:pt x="482" y="442"/>
                  </a:cubicBezTo>
                  <a:cubicBezTo>
                    <a:pt x="483" y="443"/>
                    <a:pt x="483" y="444"/>
                    <a:pt x="482" y="445"/>
                  </a:cubicBezTo>
                  <a:cubicBezTo>
                    <a:pt x="478" y="453"/>
                    <a:pt x="478" y="453"/>
                    <a:pt x="478" y="453"/>
                  </a:cubicBezTo>
                  <a:cubicBezTo>
                    <a:pt x="478" y="454"/>
                    <a:pt x="479" y="455"/>
                    <a:pt x="479" y="455"/>
                  </a:cubicBezTo>
                  <a:cubicBezTo>
                    <a:pt x="488" y="455"/>
                    <a:pt x="488" y="455"/>
                    <a:pt x="488" y="455"/>
                  </a:cubicBezTo>
                  <a:cubicBezTo>
                    <a:pt x="489" y="455"/>
                    <a:pt x="490" y="456"/>
                    <a:pt x="491" y="458"/>
                  </a:cubicBezTo>
                  <a:cubicBezTo>
                    <a:pt x="492" y="463"/>
                    <a:pt x="492" y="463"/>
                    <a:pt x="492" y="463"/>
                  </a:cubicBezTo>
                  <a:cubicBezTo>
                    <a:pt x="492" y="465"/>
                    <a:pt x="491" y="466"/>
                    <a:pt x="490" y="466"/>
                  </a:cubicBezTo>
                  <a:cubicBezTo>
                    <a:pt x="482" y="470"/>
                    <a:pt x="482" y="470"/>
                    <a:pt x="482" y="470"/>
                  </a:cubicBezTo>
                  <a:cubicBezTo>
                    <a:pt x="482" y="471"/>
                    <a:pt x="482" y="471"/>
                    <a:pt x="481" y="472"/>
                  </a:cubicBezTo>
                  <a:cubicBezTo>
                    <a:pt x="488" y="478"/>
                    <a:pt x="488" y="478"/>
                    <a:pt x="488" y="478"/>
                  </a:cubicBezTo>
                  <a:cubicBezTo>
                    <a:pt x="489" y="479"/>
                    <a:pt x="489" y="480"/>
                    <a:pt x="489" y="481"/>
                  </a:cubicBezTo>
                  <a:cubicBezTo>
                    <a:pt x="486" y="487"/>
                    <a:pt x="486" y="487"/>
                    <a:pt x="486" y="487"/>
                  </a:cubicBezTo>
                  <a:cubicBezTo>
                    <a:pt x="485" y="487"/>
                    <a:pt x="484" y="488"/>
                    <a:pt x="483" y="488"/>
                  </a:cubicBezTo>
                  <a:cubicBezTo>
                    <a:pt x="474" y="485"/>
                    <a:pt x="474" y="485"/>
                    <a:pt x="474" y="485"/>
                  </a:cubicBezTo>
                  <a:cubicBezTo>
                    <a:pt x="474" y="485"/>
                    <a:pt x="474" y="486"/>
                    <a:pt x="473" y="486"/>
                  </a:cubicBezTo>
                  <a:cubicBezTo>
                    <a:pt x="475" y="495"/>
                    <a:pt x="475" y="495"/>
                    <a:pt x="475" y="495"/>
                  </a:cubicBezTo>
                  <a:cubicBezTo>
                    <a:pt x="475" y="496"/>
                    <a:pt x="475" y="497"/>
                    <a:pt x="474" y="498"/>
                  </a:cubicBezTo>
                  <a:cubicBezTo>
                    <a:pt x="468" y="500"/>
                    <a:pt x="468" y="500"/>
                    <a:pt x="468" y="500"/>
                  </a:cubicBezTo>
                  <a:cubicBezTo>
                    <a:pt x="467" y="501"/>
                    <a:pt x="466" y="500"/>
                    <a:pt x="465" y="499"/>
                  </a:cubicBezTo>
                  <a:cubicBezTo>
                    <a:pt x="460" y="492"/>
                    <a:pt x="460" y="492"/>
                    <a:pt x="460" y="492"/>
                  </a:cubicBezTo>
                  <a:cubicBezTo>
                    <a:pt x="459" y="492"/>
                    <a:pt x="458" y="492"/>
                    <a:pt x="457" y="492"/>
                  </a:cubicBezTo>
                  <a:cubicBezTo>
                    <a:pt x="457" y="492"/>
                    <a:pt x="457" y="492"/>
                    <a:pt x="457" y="492"/>
                  </a:cubicBezTo>
                  <a:cubicBezTo>
                    <a:pt x="453" y="500"/>
                    <a:pt x="453" y="500"/>
                    <a:pt x="453" y="500"/>
                  </a:cubicBezTo>
                  <a:cubicBezTo>
                    <a:pt x="452" y="501"/>
                    <a:pt x="451" y="501"/>
                    <a:pt x="450" y="501"/>
                  </a:cubicBezTo>
                  <a:cubicBezTo>
                    <a:pt x="444" y="499"/>
                    <a:pt x="444" y="499"/>
                    <a:pt x="444" y="499"/>
                  </a:cubicBezTo>
                  <a:cubicBezTo>
                    <a:pt x="443" y="499"/>
                    <a:pt x="442" y="498"/>
                    <a:pt x="442" y="497"/>
                  </a:cubicBezTo>
                  <a:cubicBezTo>
                    <a:pt x="443" y="488"/>
                    <a:pt x="443" y="488"/>
                    <a:pt x="443" y="488"/>
                  </a:cubicBezTo>
                  <a:cubicBezTo>
                    <a:pt x="442" y="487"/>
                    <a:pt x="442" y="487"/>
                    <a:pt x="441" y="486"/>
                  </a:cubicBezTo>
                  <a:cubicBezTo>
                    <a:pt x="432" y="489"/>
                    <a:pt x="432" y="489"/>
                    <a:pt x="432" y="489"/>
                  </a:cubicBezTo>
                  <a:cubicBezTo>
                    <a:pt x="431" y="489"/>
                    <a:pt x="430" y="489"/>
                    <a:pt x="429" y="488"/>
                  </a:cubicBezTo>
                  <a:cubicBezTo>
                    <a:pt x="426" y="483"/>
                    <a:pt x="426" y="483"/>
                    <a:pt x="426" y="483"/>
                  </a:cubicBezTo>
                  <a:cubicBezTo>
                    <a:pt x="426" y="482"/>
                    <a:pt x="426" y="481"/>
                    <a:pt x="426" y="480"/>
                  </a:cubicBezTo>
                  <a:cubicBezTo>
                    <a:pt x="433" y="474"/>
                    <a:pt x="433" y="474"/>
                    <a:pt x="433" y="474"/>
                  </a:cubicBezTo>
                  <a:cubicBezTo>
                    <a:pt x="433" y="472"/>
                    <a:pt x="432" y="471"/>
                    <a:pt x="432" y="470"/>
                  </a:cubicBezTo>
                  <a:cubicBezTo>
                    <a:pt x="424" y="466"/>
                    <a:pt x="424" y="466"/>
                    <a:pt x="424" y="466"/>
                  </a:cubicBezTo>
                  <a:cubicBezTo>
                    <a:pt x="423" y="466"/>
                    <a:pt x="422" y="465"/>
                    <a:pt x="423" y="464"/>
                  </a:cubicBezTo>
                  <a:cubicBezTo>
                    <a:pt x="423" y="458"/>
                    <a:pt x="423" y="458"/>
                    <a:pt x="423" y="458"/>
                  </a:cubicBezTo>
                  <a:cubicBezTo>
                    <a:pt x="424" y="456"/>
                    <a:pt x="425" y="455"/>
                    <a:pt x="426" y="455"/>
                  </a:cubicBezTo>
                  <a:cubicBezTo>
                    <a:pt x="435" y="455"/>
                    <a:pt x="435" y="455"/>
                    <a:pt x="435" y="455"/>
                  </a:cubicBezTo>
                  <a:close/>
                  <a:moveTo>
                    <a:pt x="444" y="467"/>
                  </a:moveTo>
                  <a:cubicBezTo>
                    <a:pt x="444" y="474"/>
                    <a:pt x="450" y="480"/>
                    <a:pt x="457" y="480"/>
                  </a:cubicBezTo>
                  <a:cubicBezTo>
                    <a:pt x="464" y="480"/>
                    <a:pt x="470" y="474"/>
                    <a:pt x="470" y="467"/>
                  </a:cubicBezTo>
                  <a:cubicBezTo>
                    <a:pt x="470" y="459"/>
                    <a:pt x="464" y="454"/>
                    <a:pt x="457" y="454"/>
                  </a:cubicBezTo>
                  <a:cubicBezTo>
                    <a:pt x="450" y="454"/>
                    <a:pt x="444" y="459"/>
                    <a:pt x="444" y="467"/>
                  </a:cubicBezTo>
                  <a:close/>
                  <a:moveTo>
                    <a:pt x="577" y="455"/>
                  </a:moveTo>
                  <a:cubicBezTo>
                    <a:pt x="577" y="455"/>
                    <a:pt x="577" y="454"/>
                    <a:pt x="578" y="453"/>
                  </a:cubicBezTo>
                  <a:cubicBezTo>
                    <a:pt x="573" y="445"/>
                    <a:pt x="573" y="445"/>
                    <a:pt x="573" y="445"/>
                  </a:cubicBezTo>
                  <a:cubicBezTo>
                    <a:pt x="573" y="444"/>
                    <a:pt x="573" y="443"/>
                    <a:pt x="574" y="442"/>
                  </a:cubicBezTo>
                  <a:cubicBezTo>
                    <a:pt x="579" y="438"/>
                    <a:pt x="579" y="438"/>
                    <a:pt x="579" y="438"/>
                  </a:cubicBezTo>
                  <a:cubicBezTo>
                    <a:pt x="580" y="438"/>
                    <a:pt x="581" y="438"/>
                    <a:pt x="582" y="438"/>
                  </a:cubicBezTo>
                  <a:cubicBezTo>
                    <a:pt x="589" y="444"/>
                    <a:pt x="589" y="444"/>
                    <a:pt x="589" y="444"/>
                  </a:cubicBezTo>
                  <a:cubicBezTo>
                    <a:pt x="590" y="443"/>
                    <a:pt x="591" y="443"/>
                    <a:pt x="592" y="443"/>
                  </a:cubicBezTo>
                  <a:cubicBezTo>
                    <a:pt x="593" y="434"/>
                    <a:pt x="593" y="434"/>
                    <a:pt x="593" y="434"/>
                  </a:cubicBezTo>
                  <a:cubicBezTo>
                    <a:pt x="594" y="433"/>
                    <a:pt x="595" y="432"/>
                    <a:pt x="596" y="432"/>
                  </a:cubicBezTo>
                  <a:cubicBezTo>
                    <a:pt x="602" y="432"/>
                    <a:pt x="602" y="432"/>
                    <a:pt x="602" y="432"/>
                  </a:cubicBezTo>
                  <a:cubicBezTo>
                    <a:pt x="603" y="432"/>
                    <a:pt x="604" y="433"/>
                    <a:pt x="604" y="434"/>
                  </a:cubicBezTo>
                  <a:cubicBezTo>
                    <a:pt x="606" y="443"/>
                    <a:pt x="606" y="443"/>
                    <a:pt x="606" y="443"/>
                  </a:cubicBezTo>
                  <a:cubicBezTo>
                    <a:pt x="607" y="443"/>
                    <a:pt x="608" y="443"/>
                    <a:pt x="609" y="444"/>
                  </a:cubicBezTo>
                  <a:cubicBezTo>
                    <a:pt x="616" y="438"/>
                    <a:pt x="616" y="438"/>
                    <a:pt x="616" y="438"/>
                  </a:cubicBezTo>
                  <a:cubicBezTo>
                    <a:pt x="616" y="438"/>
                    <a:pt x="618" y="438"/>
                    <a:pt x="619" y="438"/>
                  </a:cubicBezTo>
                  <a:cubicBezTo>
                    <a:pt x="623" y="442"/>
                    <a:pt x="623" y="442"/>
                    <a:pt x="623" y="442"/>
                  </a:cubicBezTo>
                  <a:cubicBezTo>
                    <a:pt x="624" y="443"/>
                    <a:pt x="625" y="444"/>
                    <a:pt x="624" y="445"/>
                  </a:cubicBezTo>
                  <a:cubicBezTo>
                    <a:pt x="620" y="453"/>
                    <a:pt x="620" y="453"/>
                    <a:pt x="620" y="453"/>
                  </a:cubicBezTo>
                  <a:cubicBezTo>
                    <a:pt x="620" y="454"/>
                    <a:pt x="621" y="455"/>
                    <a:pt x="621" y="455"/>
                  </a:cubicBezTo>
                  <a:cubicBezTo>
                    <a:pt x="630" y="455"/>
                    <a:pt x="630" y="455"/>
                    <a:pt x="630" y="455"/>
                  </a:cubicBezTo>
                  <a:cubicBezTo>
                    <a:pt x="631" y="455"/>
                    <a:pt x="632" y="456"/>
                    <a:pt x="632" y="458"/>
                  </a:cubicBezTo>
                  <a:cubicBezTo>
                    <a:pt x="634" y="463"/>
                    <a:pt x="634" y="463"/>
                    <a:pt x="634" y="463"/>
                  </a:cubicBezTo>
                  <a:cubicBezTo>
                    <a:pt x="634" y="465"/>
                    <a:pt x="633" y="466"/>
                    <a:pt x="632" y="466"/>
                  </a:cubicBezTo>
                  <a:cubicBezTo>
                    <a:pt x="624" y="470"/>
                    <a:pt x="624" y="470"/>
                    <a:pt x="624" y="470"/>
                  </a:cubicBezTo>
                  <a:cubicBezTo>
                    <a:pt x="623" y="471"/>
                    <a:pt x="623" y="471"/>
                    <a:pt x="623" y="472"/>
                  </a:cubicBezTo>
                  <a:cubicBezTo>
                    <a:pt x="630" y="478"/>
                    <a:pt x="630" y="478"/>
                    <a:pt x="630" y="478"/>
                  </a:cubicBezTo>
                  <a:cubicBezTo>
                    <a:pt x="631" y="479"/>
                    <a:pt x="631" y="480"/>
                    <a:pt x="631" y="481"/>
                  </a:cubicBezTo>
                  <a:cubicBezTo>
                    <a:pt x="628" y="487"/>
                    <a:pt x="628" y="487"/>
                    <a:pt x="628" y="487"/>
                  </a:cubicBezTo>
                  <a:cubicBezTo>
                    <a:pt x="627" y="487"/>
                    <a:pt x="626" y="488"/>
                    <a:pt x="625" y="488"/>
                  </a:cubicBezTo>
                  <a:cubicBezTo>
                    <a:pt x="616" y="485"/>
                    <a:pt x="616" y="485"/>
                    <a:pt x="616" y="485"/>
                  </a:cubicBezTo>
                  <a:cubicBezTo>
                    <a:pt x="616" y="485"/>
                    <a:pt x="615" y="486"/>
                    <a:pt x="615" y="486"/>
                  </a:cubicBezTo>
                  <a:cubicBezTo>
                    <a:pt x="617" y="495"/>
                    <a:pt x="617" y="495"/>
                    <a:pt x="617" y="495"/>
                  </a:cubicBezTo>
                  <a:cubicBezTo>
                    <a:pt x="617" y="496"/>
                    <a:pt x="616" y="497"/>
                    <a:pt x="615" y="498"/>
                  </a:cubicBezTo>
                  <a:cubicBezTo>
                    <a:pt x="610" y="500"/>
                    <a:pt x="610" y="500"/>
                    <a:pt x="610" y="500"/>
                  </a:cubicBezTo>
                  <a:cubicBezTo>
                    <a:pt x="609" y="501"/>
                    <a:pt x="608" y="500"/>
                    <a:pt x="607" y="499"/>
                  </a:cubicBezTo>
                  <a:cubicBezTo>
                    <a:pt x="602" y="492"/>
                    <a:pt x="602" y="492"/>
                    <a:pt x="602" y="492"/>
                  </a:cubicBezTo>
                  <a:cubicBezTo>
                    <a:pt x="601" y="492"/>
                    <a:pt x="600" y="492"/>
                    <a:pt x="599" y="492"/>
                  </a:cubicBezTo>
                  <a:cubicBezTo>
                    <a:pt x="599" y="492"/>
                    <a:pt x="599" y="492"/>
                    <a:pt x="599" y="492"/>
                  </a:cubicBezTo>
                  <a:cubicBezTo>
                    <a:pt x="594" y="500"/>
                    <a:pt x="594" y="500"/>
                    <a:pt x="594" y="500"/>
                  </a:cubicBezTo>
                  <a:cubicBezTo>
                    <a:pt x="594" y="501"/>
                    <a:pt x="593" y="501"/>
                    <a:pt x="592" y="501"/>
                  </a:cubicBezTo>
                  <a:cubicBezTo>
                    <a:pt x="585" y="499"/>
                    <a:pt x="585" y="499"/>
                    <a:pt x="585" y="499"/>
                  </a:cubicBezTo>
                  <a:cubicBezTo>
                    <a:pt x="585" y="499"/>
                    <a:pt x="584" y="498"/>
                    <a:pt x="584" y="497"/>
                  </a:cubicBezTo>
                  <a:cubicBezTo>
                    <a:pt x="585" y="488"/>
                    <a:pt x="585" y="488"/>
                    <a:pt x="585" y="488"/>
                  </a:cubicBezTo>
                  <a:cubicBezTo>
                    <a:pt x="584" y="487"/>
                    <a:pt x="583" y="487"/>
                    <a:pt x="582" y="486"/>
                  </a:cubicBezTo>
                  <a:cubicBezTo>
                    <a:pt x="574" y="489"/>
                    <a:pt x="574" y="489"/>
                    <a:pt x="574" y="489"/>
                  </a:cubicBezTo>
                  <a:cubicBezTo>
                    <a:pt x="573" y="489"/>
                    <a:pt x="572" y="489"/>
                    <a:pt x="571" y="488"/>
                  </a:cubicBezTo>
                  <a:cubicBezTo>
                    <a:pt x="568" y="483"/>
                    <a:pt x="568" y="483"/>
                    <a:pt x="568" y="483"/>
                  </a:cubicBezTo>
                  <a:cubicBezTo>
                    <a:pt x="567" y="482"/>
                    <a:pt x="567" y="481"/>
                    <a:pt x="568" y="480"/>
                  </a:cubicBezTo>
                  <a:cubicBezTo>
                    <a:pt x="575" y="474"/>
                    <a:pt x="575" y="474"/>
                    <a:pt x="575" y="474"/>
                  </a:cubicBezTo>
                  <a:cubicBezTo>
                    <a:pt x="574" y="472"/>
                    <a:pt x="574" y="471"/>
                    <a:pt x="574" y="470"/>
                  </a:cubicBezTo>
                  <a:cubicBezTo>
                    <a:pt x="566" y="466"/>
                    <a:pt x="566" y="466"/>
                    <a:pt x="566" y="466"/>
                  </a:cubicBezTo>
                  <a:cubicBezTo>
                    <a:pt x="565" y="466"/>
                    <a:pt x="564" y="465"/>
                    <a:pt x="564" y="464"/>
                  </a:cubicBezTo>
                  <a:cubicBezTo>
                    <a:pt x="565" y="458"/>
                    <a:pt x="565" y="458"/>
                    <a:pt x="565" y="458"/>
                  </a:cubicBezTo>
                  <a:cubicBezTo>
                    <a:pt x="566" y="456"/>
                    <a:pt x="566" y="455"/>
                    <a:pt x="568" y="455"/>
                  </a:cubicBezTo>
                  <a:cubicBezTo>
                    <a:pt x="577" y="455"/>
                    <a:pt x="577" y="455"/>
                    <a:pt x="577" y="455"/>
                  </a:cubicBezTo>
                  <a:close/>
                  <a:moveTo>
                    <a:pt x="585" y="467"/>
                  </a:moveTo>
                  <a:cubicBezTo>
                    <a:pt x="585" y="474"/>
                    <a:pt x="592" y="480"/>
                    <a:pt x="599" y="480"/>
                  </a:cubicBezTo>
                  <a:cubicBezTo>
                    <a:pt x="606" y="480"/>
                    <a:pt x="612" y="474"/>
                    <a:pt x="612" y="467"/>
                  </a:cubicBezTo>
                  <a:cubicBezTo>
                    <a:pt x="612" y="459"/>
                    <a:pt x="606" y="454"/>
                    <a:pt x="599" y="454"/>
                  </a:cubicBezTo>
                  <a:cubicBezTo>
                    <a:pt x="592" y="454"/>
                    <a:pt x="585" y="459"/>
                    <a:pt x="585" y="467"/>
                  </a:cubicBezTo>
                  <a:close/>
                  <a:moveTo>
                    <a:pt x="68" y="875"/>
                  </a:moveTo>
                  <a:cubicBezTo>
                    <a:pt x="64" y="875"/>
                    <a:pt x="62" y="877"/>
                    <a:pt x="62" y="880"/>
                  </a:cubicBezTo>
                  <a:cubicBezTo>
                    <a:pt x="62" y="883"/>
                    <a:pt x="64" y="886"/>
                    <a:pt x="68" y="886"/>
                  </a:cubicBezTo>
                  <a:cubicBezTo>
                    <a:pt x="71" y="886"/>
                    <a:pt x="73" y="883"/>
                    <a:pt x="73" y="880"/>
                  </a:cubicBezTo>
                  <a:cubicBezTo>
                    <a:pt x="73" y="877"/>
                    <a:pt x="71" y="875"/>
                    <a:pt x="68" y="875"/>
                  </a:cubicBezTo>
                  <a:close/>
                  <a:moveTo>
                    <a:pt x="457" y="473"/>
                  </a:moveTo>
                  <a:cubicBezTo>
                    <a:pt x="460" y="473"/>
                    <a:pt x="463" y="470"/>
                    <a:pt x="463" y="467"/>
                  </a:cubicBezTo>
                  <a:cubicBezTo>
                    <a:pt x="463" y="464"/>
                    <a:pt x="460" y="461"/>
                    <a:pt x="457" y="461"/>
                  </a:cubicBezTo>
                  <a:cubicBezTo>
                    <a:pt x="454" y="461"/>
                    <a:pt x="451" y="464"/>
                    <a:pt x="451" y="467"/>
                  </a:cubicBezTo>
                  <a:cubicBezTo>
                    <a:pt x="451" y="470"/>
                    <a:pt x="454" y="473"/>
                    <a:pt x="457" y="473"/>
                  </a:cubicBezTo>
                  <a:close/>
                  <a:moveTo>
                    <a:pt x="610" y="7"/>
                  </a:moveTo>
                  <a:cubicBezTo>
                    <a:pt x="610" y="7"/>
                    <a:pt x="610" y="7"/>
                    <a:pt x="618" y="4"/>
                  </a:cubicBezTo>
                  <a:cubicBezTo>
                    <a:pt x="619" y="4"/>
                    <a:pt x="620" y="5"/>
                    <a:pt x="621" y="5"/>
                  </a:cubicBezTo>
                  <a:cubicBezTo>
                    <a:pt x="621" y="5"/>
                    <a:pt x="621" y="5"/>
                    <a:pt x="620" y="14"/>
                  </a:cubicBezTo>
                  <a:cubicBezTo>
                    <a:pt x="620" y="16"/>
                    <a:pt x="621" y="17"/>
                    <a:pt x="621" y="17"/>
                  </a:cubicBezTo>
                  <a:cubicBezTo>
                    <a:pt x="621" y="17"/>
                    <a:pt x="621" y="17"/>
                    <a:pt x="628" y="19"/>
                  </a:cubicBezTo>
                  <a:cubicBezTo>
                    <a:pt x="629" y="19"/>
                    <a:pt x="630" y="19"/>
                    <a:pt x="630" y="18"/>
                  </a:cubicBezTo>
                  <a:cubicBezTo>
                    <a:pt x="630" y="18"/>
                    <a:pt x="630" y="18"/>
                    <a:pt x="635" y="10"/>
                  </a:cubicBezTo>
                  <a:cubicBezTo>
                    <a:pt x="635" y="10"/>
                    <a:pt x="635" y="10"/>
                    <a:pt x="635" y="10"/>
                  </a:cubicBezTo>
                  <a:cubicBezTo>
                    <a:pt x="636" y="10"/>
                    <a:pt x="637" y="10"/>
                    <a:pt x="638" y="9"/>
                  </a:cubicBezTo>
                  <a:cubicBezTo>
                    <a:pt x="638" y="9"/>
                    <a:pt x="638" y="9"/>
                    <a:pt x="643" y="17"/>
                  </a:cubicBezTo>
                  <a:cubicBezTo>
                    <a:pt x="644" y="18"/>
                    <a:pt x="645" y="18"/>
                    <a:pt x="646" y="18"/>
                  </a:cubicBezTo>
                  <a:cubicBezTo>
                    <a:pt x="646" y="18"/>
                    <a:pt x="646" y="18"/>
                    <a:pt x="649" y="16"/>
                  </a:cubicBezTo>
                  <a:cubicBezTo>
                    <a:pt x="649" y="0"/>
                    <a:pt x="649" y="0"/>
                    <a:pt x="649" y="0"/>
                  </a:cubicBezTo>
                  <a:cubicBezTo>
                    <a:pt x="634" y="0"/>
                    <a:pt x="619" y="1"/>
                    <a:pt x="604" y="2"/>
                  </a:cubicBezTo>
                  <a:cubicBezTo>
                    <a:pt x="605" y="2"/>
                    <a:pt x="606" y="4"/>
                    <a:pt x="607" y="6"/>
                  </a:cubicBezTo>
                  <a:cubicBezTo>
                    <a:pt x="608" y="7"/>
                    <a:pt x="609" y="7"/>
                    <a:pt x="610" y="7"/>
                  </a:cubicBezTo>
                  <a:close/>
                  <a:moveTo>
                    <a:pt x="400" y="318"/>
                  </a:moveTo>
                  <a:cubicBezTo>
                    <a:pt x="400" y="317"/>
                    <a:pt x="401" y="316"/>
                    <a:pt x="401" y="315"/>
                  </a:cubicBezTo>
                  <a:cubicBezTo>
                    <a:pt x="397" y="307"/>
                    <a:pt x="397" y="307"/>
                    <a:pt x="397" y="307"/>
                  </a:cubicBezTo>
                  <a:cubicBezTo>
                    <a:pt x="396" y="307"/>
                    <a:pt x="397" y="305"/>
                    <a:pt x="397" y="304"/>
                  </a:cubicBezTo>
                  <a:cubicBezTo>
                    <a:pt x="402" y="300"/>
                    <a:pt x="402" y="300"/>
                    <a:pt x="402" y="300"/>
                  </a:cubicBezTo>
                  <a:cubicBezTo>
                    <a:pt x="403" y="300"/>
                    <a:pt x="404" y="300"/>
                    <a:pt x="405" y="300"/>
                  </a:cubicBezTo>
                  <a:cubicBezTo>
                    <a:pt x="412" y="306"/>
                    <a:pt x="412" y="306"/>
                    <a:pt x="412" y="306"/>
                  </a:cubicBezTo>
                  <a:cubicBezTo>
                    <a:pt x="413" y="306"/>
                    <a:pt x="414" y="305"/>
                    <a:pt x="415" y="305"/>
                  </a:cubicBezTo>
                  <a:cubicBezTo>
                    <a:pt x="417" y="296"/>
                    <a:pt x="417" y="296"/>
                    <a:pt x="417" y="296"/>
                  </a:cubicBezTo>
                  <a:cubicBezTo>
                    <a:pt x="417" y="295"/>
                    <a:pt x="418" y="294"/>
                    <a:pt x="419" y="294"/>
                  </a:cubicBezTo>
                  <a:cubicBezTo>
                    <a:pt x="425" y="294"/>
                    <a:pt x="425" y="294"/>
                    <a:pt x="425" y="294"/>
                  </a:cubicBezTo>
                  <a:cubicBezTo>
                    <a:pt x="426" y="294"/>
                    <a:pt x="427" y="295"/>
                    <a:pt x="427" y="296"/>
                  </a:cubicBezTo>
                  <a:cubicBezTo>
                    <a:pt x="429" y="305"/>
                    <a:pt x="429" y="305"/>
                    <a:pt x="429" y="305"/>
                  </a:cubicBezTo>
                  <a:cubicBezTo>
                    <a:pt x="430" y="305"/>
                    <a:pt x="431" y="306"/>
                    <a:pt x="432" y="306"/>
                  </a:cubicBezTo>
                  <a:cubicBezTo>
                    <a:pt x="439" y="300"/>
                    <a:pt x="439" y="300"/>
                    <a:pt x="439" y="300"/>
                  </a:cubicBezTo>
                  <a:cubicBezTo>
                    <a:pt x="440" y="300"/>
                    <a:pt x="441" y="300"/>
                    <a:pt x="442" y="300"/>
                  </a:cubicBezTo>
                  <a:cubicBezTo>
                    <a:pt x="447" y="304"/>
                    <a:pt x="447" y="304"/>
                    <a:pt x="447" y="304"/>
                  </a:cubicBezTo>
                  <a:cubicBezTo>
                    <a:pt x="448" y="305"/>
                    <a:pt x="448" y="307"/>
                    <a:pt x="447" y="307"/>
                  </a:cubicBezTo>
                  <a:cubicBezTo>
                    <a:pt x="443" y="315"/>
                    <a:pt x="443" y="315"/>
                    <a:pt x="443" y="315"/>
                  </a:cubicBezTo>
                  <a:cubicBezTo>
                    <a:pt x="443" y="316"/>
                    <a:pt x="444" y="317"/>
                    <a:pt x="444" y="318"/>
                  </a:cubicBezTo>
                  <a:cubicBezTo>
                    <a:pt x="454" y="318"/>
                    <a:pt x="454" y="318"/>
                    <a:pt x="454" y="318"/>
                  </a:cubicBezTo>
                  <a:cubicBezTo>
                    <a:pt x="454" y="318"/>
                    <a:pt x="455" y="319"/>
                    <a:pt x="456" y="320"/>
                  </a:cubicBezTo>
                  <a:cubicBezTo>
                    <a:pt x="457" y="326"/>
                    <a:pt x="457" y="326"/>
                    <a:pt x="457" y="326"/>
                  </a:cubicBezTo>
                  <a:cubicBezTo>
                    <a:pt x="457" y="327"/>
                    <a:pt x="456" y="328"/>
                    <a:pt x="455" y="328"/>
                  </a:cubicBezTo>
                  <a:cubicBezTo>
                    <a:pt x="447" y="332"/>
                    <a:pt x="447" y="332"/>
                    <a:pt x="447" y="332"/>
                  </a:cubicBezTo>
                  <a:cubicBezTo>
                    <a:pt x="447" y="333"/>
                    <a:pt x="447" y="334"/>
                    <a:pt x="446" y="335"/>
                  </a:cubicBezTo>
                  <a:cubicBezTo>
                    <a:pt x="454" y="340"/>
                    <a:pt x="454" y="340"/>
                    <a:pt x="454" y="340"/>
                  </a:cubicBezTo>
                  <a:cubicBezTo>
                    <a:pt x="454" y="341"/>
                    <a:pt x="454" y="342"/>
                    <a:pt x="454" y="343"/>
                  </a:cubicBezTo>
                  <a:cubicBezTo>
                    <a:pt x="451" y="349"/>
                    <a:pt x="451" y="349"/>
                    <a:pt x="451" y="349"/>
                  </a:cubicBezTo>
                  <a:cubicBezTo>
                    <a:pt x="450" y="350"/>
                    <a:pt x="449" y="350"/>
                    <a:pt x="448" y="350"/>
                  </a:cubicBezTo>
                  <a:cubicBezTo>
                    <a:pt x="439" y="347"/>
                    <a:pt x="439" y="347"/>
                    <a:pt x="439" y="347"/>
                  </a:cubicBezTo>
                  <a:cubicBezTo>
                    <a:pt x="439" y="347"/>
                    <a:pt x="439" y="348"/>
                    <a:pt x="438" y="348"/>
                  </a:cubicBezTo>
                  <a:cubicBezTo>
                    <a:pt x="440" y="357"/>
                    <a:pt x="440" y="357"/>
                    <a:pt x="440" y="357"/>
                  </a:cubicBezTo>
                  <a:cubicBezTo>
                    <a:pt x="440" y="358"/>
                    <a:pt x="440" y="359"/>
                    <a:pt x="439" y="360"/>
                  </a:cubicBezTo>
                  <a:cubicBezTo>
                    <a:pt x="433" y="362"/>
                    <a:pt x="433" y="362"/>
                    <a:pt x="433" y="362"/>
                  </a:cubicBezTo>
                  <a:cubicBezTo>
                    <a:pt x="432" y="363"/>
                    <a:pt x="431" y="362"/>
                    <a:pt x="430" y="362"/>
                  </a:cubicBezTo>
                  <a:cubicBezTo>
                    <a:pt x="425" y="354"/>
                    <a:pt x="425" y="354"/>
                    <a:pt x="425" y="354"/>
                  </a:cubicBezTo>
                  <a:cubicBezTo>
                    <a:pt x="424" y="354"/>
                    <a:pt x="423" y="354"/>
                    <a:pt x="422" y="354"/>
                  </a:cubicBezTo>
                  <a:cubicBezTo>
                    <a:pt x="422" y="354"/>
                    <a:pt x="422" y="354"/>
                    <a:pt x="422" y="354"/>
                  </a:cubicBezTo>
                  <a:cubicBezTo>
                    <a:pt x="418" y="362"/>
                    <a:pt x="418" y="362"/>
                    <a:pt x="418" y="362"/>
                  </a:cubicBezTo>
                  <a:cubicBezTo>
                    <a:pt x="417" y="363"/>
                    <a:pt x="416" y="363"/>
                    <a:pt x="415" y="363"/>
                  </a:cubicBezTo>
                  <a:cubicBezTo>
                    <a:pt x="409" y="361"/>
                    <a:pt x="409" y="361"/>
                    <a:pt x="409" y="361"/>
                  </a:cubicBezTo>
                  <a:cubicBezTo>
                    <a:pt x="408" y="361"/>
                    <a:pt x="407" y="360"/>
                    <a:pt x="407" y="359"/>
                  </a:cubicBezTo>
                  <a:cubicBezTo>
                    <a:pt x="408" y="350"/>
                    <a:pt x="408" y="350"/>
                    <a:pt x="408" y="350"/>
                  </a:cubicBezTo>
                  <a:cubicBezTo>
                    <a:pt x="407" y="349"/>
                    <a:pt x="407" y="349"/>
                    <a:pt x="406" y="348"/>
                  </a:cubicBezTo>
                  <a:cubicBezTo>
                    <a:pt x="397" y="351"/>
                    <a:pt x="397" y="351"/>
                    <a:pt x="397" y="351"/>
                  </a:cubicBezTo>
                  <a:cubicBezTo>
                    <a:pt x="396" y="351"/>
                    <a:pt x="395" y="351"/>
                    <a:pt x="394" y="350"/>
                  </a:cubicBezTo>
                  <a:cubicBezTo>
                    <a:pt x="391" y="345"/>
                    <a:pt x="391" y="345"/>
                    <a:pt x="391" y="345"/>
                  </a:cubicBezTo>
                  <a:cubicBezTo>
                    <a:pt x="391" y="344"/>
                    <a:pt x="391" y="343"/>
                    <a:pt x="392" y="342"/>
                  </a:cubicBezTo>
                  <a:cubicBezTo>
                    <a:pt x="398" y="336"/>
                    <a:pt x="398" y="336"/>
                    <a:pt x="398" y="336"/>
                  </a:cubicBezTo>
                  <a:cubicBezTo>
                    <a:pt x="398" y="335"/>
                    <a:pt x="397" y="333"/>
                    <a:pt x="397" y="332"/>
                  </a:cubicBezTo>
                  <a:cubicBezTo>
                    <a:pt x="389" y="328"/>
                    <a:pt x="389" y="328"/>
                    <a:pt x="389" y="328"/>
                  </a:cubicBezTo>
                  <a:cubicBezTo>
                    <a:pt x="388" y="328"/>
                    <a:pt x="387" y="327"/>
                    <a:pt x="388" y="326"/>
                  </a:cubicBezTo>
                  <a:cubicBezTo>
                    <a:pt x="389" y="320"/>
                    <a:pt x="389" y="320"/>
                    <a:pt x="389" y="320"/>
                  </a:cubicBezTo>
                  <a:cubicBezTo>
                    <a:pt x="389" y="319"/>
                    <a:pt x="390" y="318"/>
                    <a:pt x="391" y="318"/>
                  </a:cubicBezTo>
                  <a:cubicBezTo>
                    <a:pt x="400" y="318"/>
                    <a:pt x="400" y="318"/>
                    <a:pt x="400" y="318"/>
                  </a:cubicBezTo>
                  <a:close/>
                  <a:moveTo>
                    <a:pt x="409" y="329"/>
                  </a:moveTo>
                  <a:cubicBezTo>
                    <a:pt x="409" y="336"/>
                    <a:pt x="415" y="342"/>
                    <a:pt x="422" y="342"/>
                  </a:cubicBezTo>
                  <a:cubicBezTo>
                    <a:pt x="429" y="342"/>
                    <a:pt x="435" y="336"/>
                    <a:pt x="435" y="329"/>
                  </a:cubicBezTo>
                  <a:cubicBezTo>
                    <a:pt x="435" y="322"/>
                    <a:pt x="429" y="316"/>
                    <a:pt x="422" y="316"/>
                  </a:cubicBezTo>
                  <a:cubicBezTo>
                    <a:pt x="415" y="316"/>
                    <a:pt x="409" y="322"/>
                    <a:pt x="409" y="329"/>
                  </a:cubicBezTo>
                  <a:close/>
                  <a:moveTo>
                    <a:pt x="599" y="473"/>
                  </a:moveTo>
                  <a:cubicBezTo>
                    <a:pt x="602" y="473"/>
                    <a:pt x="604" y="470"/>
                    <a:pt x="604" y="467"/>
                  </a:cubicBezTo>
                  <a:cubicBezTo>
                    <a:pt x="604" y="464"/>
                    <a:pt x="602" y="461"/>
                    <a:pt x="599" y="461"/>
                  </a:cubicBezTo>
                  <a:cubicBezTo>
                    <a:pt x="596" y="461"/>
                    <a:pt x="593" y="464"/>
                    <a:pt x="593" y="467"/>
                  </a:cubicBezTo>
                  <a:cubicBezTo>
                    <a:pt x="593" y="470"/>
                    <a:pt x="596" y="473"/>
                    <a:pt x="599" y="473"/>
                  </a:cubicBezTo>
                  <a:close/>
                  <a:moveTo>
                    <a:pt x="506" y="455"/>
                  </a:moveTo>
                  <a:cubicBezTo>
                    <a:pt x="506" y="455"/>
                    <a:pt x="507" y="454"/>
                    <a:pt x="507" y="453"/>
                  </a:cubicBezTo>
                  <a:cubicBezTo>
                    <a:pt x="503" y="445"/>
                    <a:pt x="503" y="445"/>
                    <a:pt x="503" y="445"/>
                  </a:cubicBezTo>
                  <a:cubicBezTo>
                    <a:pt x="502" y="444"/>
                    <a:pt x="502" y="443"/>
                    <a:pt x="503" y="442"/>
                  </a:cubicBezTo>
                  <a:cubicBezTo>
                    <a:pt x="508" y="438"/>
                    <a:pt x="508" y="438"/>
                    <a:pt x="508" y="438"/>
                  </a:cubicBezTo>
                  <a:cubicBezTo>
                    <a:pt x="509" y="438"/>
                    <a:pt x="510" y="438"/>
                    <a:pt x="511" y="438"/>
                  </a:cubicBezTo>
                  <a:cubicBezTo>
                    <a:pt x="518" y="444"/>
                    <a:pt x="518" y="444"/>
                    <a:pt x="518" y="444"/>
                  </a:cubicBezTo>
                  <a:cubicBezTo>
                    <a:pt x="519" y="443"/>
                    <a:pt x="520" y="443"/>
                    <a:pt x="521" y="443"/>
                  </a:cubicBezTo>
                  <a:cubicBezTo>
                    <a:pt x="523" y="434"/>
                    <a:pt x="523" y="434"/>
                    <a:pt x="523" y="434"/>
                  </a:cubicBezTo>
                  <a:cubicBezTo>
                    <a:pt x="523" y="433"/>
                    <a:pt x="524" y="432"/>
                    <a:pt x="525" y="432"/>
                  </a:cubicBezTo>
                  <a:cubicBezTo>
                    <a:pt x="531" y="432"/>
                    <a:pt x="531" y="432"/>
                    <a:pt x="531" y="432"/>
                  </a:cubicBezTo>
                  <a:cubicBezTo>
                    <a:pt x="532" y="432"/>
                    <a:pt x="533" y="433"/>
                    <a:pt x="533" y="434"/>
                  </a:cubicBezTo>
                  <a:cubicBezTo>
                    <a:pt x="535" y="443"/>
                    <a:pt x="535" y="443"/>
                    <a:pt x="535" y="443"/>
                  </a:cubicBezTo>
                  <a:cubicBezTo>
                    <a:pt x="536" y="443"/>
                    <a:pt x="537" y="443"/>
                    <a:pt x="538" y="444"/>
                  </a:cubicBezTo>
                  <a:cubicBezTo>
                    <a:pt x="545" y="438"/>
                    <a:pt x="545" y="438"/>
                    <a:pt x="545" y="438"/>
                  </a:cubicBezTo>
                  <a:cubicBezTo>
                    <a:pt x="546" y="438"/>
                    <a:pt x="547" y="438"/>
                    <a:pt x="548" y="438"/>
                  </a:cubicBezTo>
                  <a:cubicBezTo>
                    <a:pt x="553" y="442"/>
                    <a:pt x="553" y="442"/>
                    <a:pt x="553" y="442"/>
                  </a:cubicBezTo>
                  <a:cubicBezTo>
                    <a:pt x="553" y="443"/>
                    <a:pt x="554" y="444"/>
                    <a:pt x="553" y="445"/>
                  </a:cubicBezTo>
                  <a:cubicBezTo>
                    <a:pt x="549" y="453"/>
                    <a:pt x="549" y="453"/>
                    <a:pt x="549" y="453"/>
                  </a:cubicBezTo>
                  <a:cubicBezTo>
                    <a:pt x="549" y="454"/>
                    <a:pt x="550" y="455"/>
                    <a:pt x="550" y="455"/>
                  </a:cubicBezTo>
                  <a:cubicBezTo>
                    <a:pt x="559" y="455"/>
                    <a:pt x="559" y="455"/>
                    <a:pt x="559" y="455"/>
                  </a:cubicBezTo>
                  <a:cubicBezTo>
                    <a:pt x="560" y="455"/>
                    <a:pt x="561" y="456"/>
                    <a:pt x="561" y="458"/>
                  </a:cubicBezTo>
                  <a:cubicBezTo>
                    <a:pt x="563" y="463"/>
                    <a:pt x="563" y="463"/>
                    <a:pt x="563" y="463"/>
                  </a:cubicBezTo>
                  <a:cubicBezTo>
                    <a:pt x="563" y="465"/>
                    <a:pt x="562" y="466"/>
                    <a:pt x="561" y="466"/>
                  </a:cubicBezTo>
                  <a:cubicBezTo>
                    <a:pt x="553" y="470"/>
                    <a:pt x="553" y="470"/>
                    <a:pt x="553" y="470"/>
                  </a:cubicBezTo>
                  <a:cubicBezTo>
                    <a:pt x="553" y="471"/>
                    <a:pt x="553" y="471"/>
                    <a:pt x="552" y="472"/>
                  </a:cubicBezTo>
                  <a:cubicBezTo>
                    <a:pt x="559" y="478"/>
                    <a:pt x="559" y="478"/>
                    <a:pt x="559" y="478"/>
                  </a:cubicBezTo>
                  <a:cubicBezTo>
                    <a:pt x="560" y="479"/>
                    <a:pt x="560" y="480"/>
                    <a:pt x="560" y="481"/>
                  </a:cubicBezTo>
                  <a:cubicBezTo>
                    <a:pt x="557" y="487"/>
                    <a:pt x="557" y="487"/>
                    <a:pt x="557" y="487"/>
                  </a:cubicBezTo>
                  <a:cubicBezTo>
                    <a:pt x="556" y="487"/>
                    <a:pt x="555" y="488"/>
                    <a:pt x="554" y="488"/>
                  </a:cubicBezTo>
                  <a:cubicBezTo>
                    <a:pt x="545" y="485"/>
                    <a:pt x="545" y="485"/>
                    <a:pt x="545" y="485"/>
                  </a:cubicBezTo>
                  <a:cubicBezTo>
                    <a:pt x="545" y="485"/>
                    <a:pt x="545" y="486"/>
                    <a:pt x="544" y="486"/>
                  </a:cubicBezTo>
                  <a:cubicBezTo>
                    <a:pt x="546" y="495"/>
                    <a:pt x="546" y="495"/>
                    <a:pt x="546" y="495"/>
                  </a:cubicBezTo>
                  <a:cubicBezTo>
                    <a:pt x="546" y="496"/>
                    <a:pt x="546" y="497"/>
                    <a:pt x="545" y="498"/>
                  </a:cubicBezTo>
                  <a:cubicBezTo>
                    <a:pt x="539" y="500"/>
                    <a:pt x="539" y="500"/>
                    <a:pt x="539" y="500"/>
                  </a:cubicBezTo>
                  <a:cubicBezTo>
                    <a:pt x="538" y="501"/>
                    <a:pt x="537" y="500"/>
                    <a:pt x="536" y="499"/>
                  </a:cubicBezTo>
                  <a:cubicBezTo>
                    <a:pt x="531" y="492"/>
                    <a:pt x="531" y="492"/>
                    <a:pt x="531" y="492"/>
                  </a:cubicBezTo>
                  <a:cubicBezTo>
                    <a:pt x="530" y="492"/>
                    <a:pt x="529" y="492"/>
                    <a:pt x="528" y="492"/>
                  </a:cubicBezTo>
                  <a:cubicBezTo>
                    <a:pt x="528" y="492"/>
                    <a:pt x="528" y="492"/>
                    <a:pt x="528" y="492"/>
                  </a:cubicBezTo>
                  <a:cubicBezTo>
                    <a:pt x="523" y="500"/>
                    <a:pt x="523" y="500"/>
                    <a:pt x="523" y="500"/>
                  </a:cubicBezTo>
                  <a:cubicBezTo>
                    <a:pt x="523" y="501"/>
                    <a:pt x="522" y="501"/>
                    <a:pt x="521" y="501"/>
                  </a:cubicBezTo>
                  <a:cubicBezTo>
                    <a:pt x="515" y="499"/>
                    <a:pt x="515" y="499"/>
                    <a:pt x="515" y="499"/>
                  </a:cubicBezTo>
                  <a:cubicBezTo>
                    <a:pt x="514" y="499"/>
                    <a:pt x="513" y="498"/>
                    <a:pt x="513" y="497"/>
                  </a:cubicBezTo>
                  <a:cubicBezTo>
                    <a:pt x="514" y="488"/>
                    <a:pt x="514" y="488"/>
                    <a:pt x="514" y="488"/>
                  </a:cubicBezTo>
                  <a:cubicBezTo>
                    <a:pt x="513" y="487"/>
                    <a:pt x="512" y="487"/>
                    <a:pt x="511" y="486"/>
                  </a:cubicBezTo>
                  <a:cubicBezTo>
                    <a:pt x="503" y="489"/>
                    <a:pt x="503" y="489"/>
                    <a:pt x="503" y="489"/>
                  </a:cubicBezTo>
                  <a:cubicBezTo>
                    <a:pt x="502" y="489"/>
                    <a:pt x="501" y="489"/>
                    <a:pt x="500" y="488"/>
                  </a:cubicBezTo>
                  <a:cubicBezTo>
                    <a:pt x="497" y="483"/>
                    <a:pt x="497" y="483"/>
                    <a:pt x="497" y="483"/>
                  </a:cubicBezTo>
                  <a:cubicBezTo>
                    <a:pt x="496" y="482"/>
                    <a:pt x="496" y="481"/>
                    <a:pt x="497" y="480"/>
                  </a:cubicBezTo>
                  <a:cubicBezTo>
                    <a:pt x="504" y="474"/>
                    <a:pt x="504" y="474"/>
                    <a:pt x="504" y="474"/>
                  </a:cubicBezTo>
                  <a:cubicBezTo>
                    <a:pt x="504" y="472"/>
                    <a:pt x="503" y="471"/>
                    <a:pt x="503" y="470"/>
                  </a:cubicBezTo>
                  <a:cubicBezTo>
                    <a:pt x="495" y="466"/>
                    <a:pt x="495" y="466"/>
                    <a:pt x="495" y="466"/>
                  </a:cubicBezTo>
                  <a:cubicBezTo>
                    <a:pt x="494" y="466"/>
                    <a:pt x="493" y="465"/>
                    <a:pt x="493" y="464"/>
                  </a:cubicBezTo>
                  <a:cubicBezTo>
                    <a:pt x="494" y="458"/>
                    <a:pt x="494" y="458"/>
                    <a:pt x="494" y="458"/>
                  </a:cubicBezTo>
                  <a:cubicBezTo>
                    <a:pt x="495" y="456"/>
                    <a:pt x="496" y="455"/>
                    <a:pt x="497" y="455"/>
                  </a:cubicBezTo>
                  <a:cubicBezTo>
                    <a:pt x="506" y="455"/>
                    <a:pt x="506" y="455"/>
                    <a:pt x="506" y="455"/>
                  </a:cubicBezTo>
                  <a:close/>
                  <a:moveTo>
                    <a:pt x="515" y="467"/>
                  </a:moveTo>
                  <a:cubicBezTo>
                    <a:pt x="515" y="474"/>
                    <a:pt x="521" y="480"/>
                    <a:pt x="528" y="480"/>
                  </a:cubicBezTo>
                  <a:cubicBezTo>
                    <a:pt x="535" y="480"/>
                    <a:pt x="541" y="474"/>
                    <a:pt x="541" y="467"/>
                  </a:cubicBezTo>
                  <a:cubicBezTo>
                    <a:pt x="541" y="459"/>
                    <a:pt x="535" y="454"/>
                    <a:pt x="528" y="454"/>
                  </a:cubicBezTo>
                  <a:cubicBezTo>
                    <a:pt x="521" y="454"/>
                    <a:pt x="515" y="459"/>
                    <a:pt x="515" y="467"/>
                  </a:cubicBezTo>
                  <a:close/>
                  <a:moveTo>
                    <a:pt x="528" y="473"/>
                  </a:moveTo>
                  <a:cubicBezTo>
                    <a:pt x="531" y="473"/>
                    <a:pt x="534" y="470"/>
                    <a:pt x="534" y="467"/>
                  </a:cubicBezTo>
                  <a:cubicBezTo>
                    <a:pt x="534" y="464"/>
                    <a:pt x="531" y="461"/>
                    <a:pt x="528" y="461"/>
                  </a:cubicBezTo>
                  <a:cubicBezTo>
                    <a:pt x="525" y="461"/>
                    <a:pt x="522" y="464"/>
                    <a:pt x="522" y="467"/>
                  </a:cubicBezTo>
                  <a:cubicBezTo>
                    <a:pt x="522" y="470"/>
                    <a:pt x="525" y="473"/>
                    <a:pt x="528" y="473"/>
                  </a:cubicBezTo>
                  <a:close/>
                  <a:moveTo>
                    <a:pt x="139" y="886"/>
                  </a:moveTo>
                  <a:cubicBezTo>
                    <a:pt x="142" y="886"/>
                    <a:pt x="144" y="883"/>
                    <a:pt x="144" y="880"/>
                  </a:cubicBezTo>
                  <a:cubicBezTo>
                    <a:pt x="144" y="877"/>
                    <a:pt x="142" y="875"/>
                    <a:pt x="139" y="875"/>
                  </a:cubicBezTo>
                  <a:cubicBezTo>
                    <a:pt x="135" y="875"/>
                    <a:pt x="133" y="877"/>
                    <a:pt x="133" y="880"/>
                  </a:cubicBezTo>
                  <a:cubicBezTo>
                    <a:pt x="133" y="883"/>
                    <a:pt x="135" y="886"/>
                    <a:pt x="139" y="886"/>
                  </a:cubicBezTo>
                  <a:close/>
                  <a:moveTo>
                    <a:pt x="219" y="168"/>
                  </a:moveTo>
                  <a:cubicBezTo>
                    <a:pt x="221" y="166"/>
                    <a:pt x="223" y="164"/>
                    <a:pt x="226" y="162"/>
                  </a:cubicBezTo>
                  <a:cubicBezTo>
                    <a:pt x="226" y="162"/>
                    <a:pt x="227" y="162"/>
                    <a:pt x="227" y="163"/>
                  </a:cubicBezTo>
                  <a:cubicBezTo>
                    <a:pt x="234" y="168"/>
                    <a:pt x="234" y="168"/>
                    <a:pt x="234" y="168"/>
                  </a:cubicBezTo>
                  <a:cubicBezTo>
                    <a:pt x="235" y="168"/>
                    <a:pt x="236" y="168"/>
                    <a:pt x="237" y="167"/>
                  </a:cubicBezTo>
                  <a:cubicBezTo>
                    <a:pt x="239" y="158"/>
                    <a:pt x="239" y="158"/>
                    <a:pt x="239" y="158"/>
                  </a:cubicBezTo>
                  <a:cubicBezTo>
                    <a:pt x="239" y="157"/>
                    <a:pt x="240" y="156"/>
                    <a:pt x="241" y="156"/>
                  </a:cubicBezTo>
                  <a:cubicBezTo>
                    <a:pt x="248" y="156"/>
                    <a:pt x="248" y="156"/>
                    <a:pt x="248" y="156"/>
                  </a:cubicBezTo>
                  <a:cubicBezTo>
                    <a:pt x="248" y="156"/>
                    <a:pt x="250" y="157"/>
                    <a:pt x="250" y="158"/>
                  </a:cubicBezTo>
                  <a:cubicBezTo>
                    <a:pt x="252" y="167"/>
                    <a:pt x="252" y="167"/>
                    <a:pt x="252" y="167"/>
                  </a:cubicBezTo>
                  <a:cubicBezTo>
                    <a:pt x="252" y="168"/>
                    <a:pt x="253" y="168"/>
                    <a:pt x="254" y="168"/>
                  </a:cubicBezTo>
                  <a:cubicBezTo>
                    <a:pt x="261" y="163"/>
                    <a:pt x="261" y="163"/>
                    <a:pt x="261" y="163"/>
                  </a:cubicBezTo>
                  <a:cubicBezTo>
                    <a:pt x="262" y="162"/>
                    <a:pt x="263" y="162"/>
                    <a:pt x="264" y="163"/>
                  </a:cubicBezTo>
                  <a:cubicBezTo>
                    <a:pt x="269" y="167"/>
                    <a:pt x="269" y="167"/>
                    <a:pt x="269" y="167"/>
                  </a:cubicBezTo>
                  <a:cubicBezTo>
                    <a:pt x="270" y="167"/>
                    <a:pt x="270" y="169"/>
                    <a:pt x="270" y="170"/>
                  </a:cubicBezTo>
                  <a:cubicBezTo>
                    <a:pt x="265" y="178"/>
                    <a:pt x="265" y="178"/>
                    <a:pt x="265" y="178"/>
                  </a:cubicBezTo>
                  <a:cubicBezTo>
                    <a:pt x="266" y="178"/>
                    <a:pt x="266" y="179"/>
                    <a:pt x="267" y="180"/>
                  </a:cubicBezTo>
                  <a:cubicBezTo>
                    <a:pt x="276" y="180"/>
                    <a:pt x="276" y="180"/>
                    <a:pt x="276" y="180"/>
                  </a:cubicBezTo>
                  <a:cubicBezTo>
                    <a:pt x="277" y="180"/>
                    <a:pt x="278" y="181"/>
                    <a:pt x="278" y="182"/>
                  </a:cubicBezTo>
                  <a:cubicBezTo>
                    <a:pt x="279" y="188"/>
                    <a:pt x="279" y="188"/>
                    <a:pt x="279" y="188"/>
                  </a:cubicBezTo>
                  <a:cubicBezTo>
                    <a:pt x="279" y="189"/>
                    <a:pt x="278" y="190"/>
                    <a:pt x="278" y="191"/>
                  </a:cubicBezTo>
                  <a:cubicBezTo>
                    <a:pt x="269" y="194"/>
                    <a:pt x="269" y="194"/>
                    <a:pt x="269" y="194"/>
                  </a:cubicBezTo>
                  <a:cubicBezTo>
                    <a:pt x="269" y="195"/>
                    <a:pt x="269" y="196"/>
                    <a:pt x="269" y="197"/>
                  </a:cubicBezTo>
                  <a:cubicBezTo>
                    <a:pt x="276" y="203"/>
                    <a:pt x="276" y="203"/>
                    <a:pt x="276" y="203"/>
                  </a:cubicBezTo>
                  <a:cubicBezTo>
                    <a:pt x="276" y="203"/>
                    <a:pt x="277" y="204"/>
                    <a:pt x="276" y="205"/>
                  </a:cubicBezTo>
                  <a:cubicBezTo>
                    <a:pt x="273" y="211"/>
                    <a:pt x="273" y="211"/>
                    <a:pt x="273" y="211"/>
                  </a:cubicBezTo>
                  <a:cubicBezTo>
                    <a:pt x="273" y="212"/>
                    <a:pt x="271" y="212"/>
                    <a:pt x="270" y="212"/>
                  </a:cubicBezTo>
                  <a:cubicBezTo>
                    <a:pt x="262" y="209"/>
                    <a:pt x="262" y="209"/>
                    <a:pt x="262" y="209"/>
                  </a:cubicBezTo>
                  <a:cubicBezTo>
                    <a:pt x="261" y="210"/>
                    <a:pt x="261" y="210"/>
                    <a:pt x="260" y="211"/>
                  </a:cubicBezTo>
                  <a:cubicBezTo>
                    <a:pt x="262" y="220"/>
                    <a:pt x="262" y="220"/>
                    <a:pt x="262" y="220"/>
                  </a:cubicBezTo>
                  <a:cubicBezTo>
                    <a:pt x="263" y="220"/>
                    <a:pt x="262" y="222"/>
                    <a:pt x="261" y="222"/>
                  </a:cubicBezTo>
                  <a:cubicBezTo>
                    <a:pt x="255" y="224"/>
                    <a:pt x="255" y="224"/>
                    <a:pt x="255" y="224"/>
                  </a:cubicBezTo>
                  <a:cubicBezTo>
                    <a:pt x="254" y="225"/>
                    <a:pt x="253" y="224"/>
                    <a:pt x="252" y="224"/>
                  </a:cubicBezTo>
                  <a:cubicBezTo>
                    <a:pt x="247" y="216"/>
                    <a:pt x="247" y="216"/>
                    <a:pt x="247" y="216"/>
                  </a:cubicBezTo>
                  <a:cubicBezTo>
                    <a:pt x="246" y="216"/>
                    <a:pt x="245" y="216"/>
                    <a:pt x="244" y="216"/>
                  </a:cubicBezTo>
                  <a:cubicBezTo>
                    <a:pt x="244" y="216"/>
                    <a:pt x="244" y="216"/>
                    <a:pt x="244" y="216"/>
                  </a:cubicBezTo>
                  <a:cubicBezTo>
                    <a:pt x="240" y="224"/>
                    <a:pt x="240" y="224"/>
                    <a:pt x="240" y="224"/>
                  </a:cubicBezTo>
                  <a:cubicBezTo>
                    <a:pt x="239" y="225"/>
                    <a:pt x="238" y="226"/>
                    <a:pt x="237" y="225"/>
                  </a:cubicBezTo>
                  <a:cubicBezTo>
                    <a:pt x="231" y="223"/>
                    <a:pt x="231" y="224"/>
                    <a:pt x="231" y="224"/>
                  </a:cubicBezTo>
                  <a:cubicBezTo>
                    <a:pt x="230" y="223"/>
                    <a:pt x="229" y="222"/>
                    <a:pt x="229" y="221"/>
                  </a:cubicBezTo>
                  <a:cubicBezTo>
                    <a:pt x="230" y="212"/>
                    <a:pt x="230" y="212"/>
                    <a:pt x="230" y="212"/>
                  </a:cubicBezTo>
                  <a:cubicBezTo>
                    <a:pt x="229" y="212"/>
                    <a:pt x="229" y="211"/>
                    <a:pt x="228" y="210"/>
                  </a:cubicBezTo>
                  <a:cubicBezTo>
                    <a:pt x="219" y="213"/>
                    <a:pt x="219" y="213"/>
                    <a:pt x="219" y="213"/>
                  </a:cubicBezTo>
                  <a:cubicBezTo>
                    <a:pt x="218" y="214"/>
                    <a:pt x="217" y="213"/>
                    <a:pt x="217" y="212"/>
                  </a:cubicBezTo>
                  <a:cubicBezTo>
                    <a:pt x="213" y="207"/>
                    <a:pt x="213" y="207"/>
                    <a:pt x="213" y="207"/>
                  </a:cubicBezTo>
                  <a:cubicBezTo>
                    <a:pt x="213" y="206"/>
                    <a:pt x="213" y="205"/>
                    <a:pt x="214" y="204"/>
                  </a:cubicBezTo>
                  <a:cubicBezTo>
                    <a:pt x="220" y="198"/>
                    <a:pt x="220" y="198"/>
                    <a:pt x="220" y="198"/>
                  </a:cubicBezTo>
                  <a:cubicBezTo>
                    <a:pt x="220" y="197"/>
                    <a:pt x="220" y="195"/>
                    <a:pt x="220" y="194"/>
                  </a:cubicBezTo>
                  <a:cubicBezTo>
                    <a:pt x="211" y="191"/>
                    <a:pt x="211" y="191"/>
                    <a:pt x="211" y="191"/>
                  </a:cubicBezTo>
                  <a:cubicBezTo>
                    <a:pt x="210" y="190"/>
                    <a:pt x="210" y="189"/>
                    <a:pt x="210" y="188"/>
                  </a:cubicBezTo>
                  <a:cubicBezTo>
                    <a:pt x="211" y="182"/>
                    <a:pt x="211" y="182"/>
                    <a:pt x="211" y="182"/>
                  </a:cubicBezTo>
                  <a:cubicBezTo>
                    <a:pt x="211" y="181"/>
                    <a:pt x="212" y="180"/>
                    <a:pt x="213" y="180"/>
                  </a:cubicBezTo>
                  <a:cubicBezTo>
                    <a:pt x="222" y="180"/>
                    <a:pt x="222" y="180"/>
                    <a:pt x="222" y="180"/>
                  </a:cubicBezTo>
                  <a:cubicBezTo>
                    <a:pt x="222" y="179"/>
                    <a:pt x="223" y="178"/>
                    <a:pt x="223" y="178"/>
                  </a:cubicBezTo>
                  <a:cubicBezTo>
                    <a:pt x="219" y="170"/>
                    <a:pt x="219" y="170"/>
                    <a:pt x="219" y="170"/>
                  </a:cubicBezTo>
                  <a:cubicBezTo>
                    <a:pt x="219" y="169"/>
                    <a:pt x="219" y="169"/>
                    <a:pt x="219" y="168"/>
                  </a:cubicBezTo>
                  <a:close/>
                  <a:moveTo>
                    <a:pt x="231" y="191"/>
                  </a:moveTo>
                  <a:cubicBezTo>
                    <a:pt x="231" y="199"/>
                    <a:pt x="237" y="204"/>
                    <a:pt x="244" y="204"/>
                  </a:cubicBezTo>
                  <a:cubicBezTo>
                    <a:pt x="252" y="204"/>
                    <a:pt x="258" y="199"/>
                    <a:pt x="258" y="191"/>
                  </a:cubicBezTo>
                  <a:cubicBezTo>
                    <a:pt x="258" y="184"/>
                    <a:pt x="252" y="178"/>
                    <a:pt x="244" y="178"/>
                  </a:cubicBezTo>
                  <a:cubicBezTo>
                    <a:pt x="237" y="178"/>
                    <a:pt x="231" y="184"/>
                    <a:pt x="231" y="191"/>
                  </a:cubicBezTo>
                  <a:close/>
                  <a:moveTo>
                    <a:pt x="0" y="669"/>
                  </a:moveTo>
                  <a:cubicBezTo>
                    <a:pt x="0" y="672"/>
                    <a:pt x="1" y="675"/>
                    <a:pt x="1" y="678"/>
                  </a:cubicBezTo>
                  <a:cubicBezTo>
                    <a:pt x="2" y="677"/>
                    <a:pt x="2" y="675"/>
                    <a:pt x="2" y="674"/>
                  </a:cubicBezTo>
                  <a:cubicBezTo>
                    <a:pt x="2" y="672"/>
                    <a:pt x="2" y="670"/>
                    <a:pt x="0" y="669"/>
                  </a:cubicBezTo>
                  <a:close/>
                  <a:moveTo>
                    <a:pt x="93" y="883"/>
                  </a:moveTo>
                  <a:cubicBezTo>
                    <a:pt x="92" y="884"/>
                    <a:pt x="92" y="885"/>
                    <a:pt x="92" y="886"/>
                  </a:cubicBezTo>
                  <a:cubicBezTo>
                    <a:pt x="99" y="892"/>
                    <a:pt x="99" y="892"/>
                    <a:pt x="99" y="892"/>
                  </a:cubicBezTo>
                  <a:cubicBezTo>
                    <a:pt x="100" y="892"/>
                    <a:pt x="100" y="893"/>
                    <a:pt x="99" y="894"/>
                  </a:cubicBezTo>
                  <a:cubicBezTo>
                    <a:pt x="97" y="900"/>
                    <a:pt x="97" y="900"/>
                    <a:pt x="97" y="900"/>
                  </a:cubicBezTo>
                  <a:cubicBezTo>
                    <a:pt x="96" y="901"/>
                    <a:pt x="95" y="901"/>
                    <a:pt x="94" y="901"/>
                  </a:cubicBezTo>
                  <a:cubicBezTo>
                    <a:pt x="85" y="898"/>
                    <a:pt x="85" y="898"/>
                    <a:pt x="85" y="898"/>
                  </a:cubicBezTo>
                  <a:cubicBezTo>
                    <a:pt x="85" y="899"/>
                    <a:pt x="84" y="899"/>
                    <a:pt x="84" y="900"/>
                  </a:cubicBezTo>
                  <a:cubicBezTo>
                    <a:pt x="86" y="909"/>
                    <a:pt x="86" y="909"/>
                    <a:pt x="86" y="909"/>
                  </a:cubicBezTo>
                  <a:cubicBezTo>
                    <a:pt x="86" y="909"/>
                    <a:pt x="85" y="911"/>
                    <a:pt x="84" y="911"/>
                  </a:cubicBezTo>
                  <a:cubicBezTo>
                    <a:pt x="79" y="913"/>
                    <a:pt x="79" y="913"/>
                    <a:pt x="79" y="913"/>
                  </a:cubicBezTo>
                  <a:cubicBezTo>
                    <a:pt x="78" y="914"/>
                    <a:pt x="76" y="913"/>
                    <a:pt x="76" y="913"/>
                  </a:cubicBezTo>
                  <a:cubicBezTo>
                    <a:pt x="71" y="905"/>
                    <a:pt x="71" y="905"/>
                    <a:pt x="71" y="905"/>
                  </a:cubicBezTo>
                  <a:cubicBezTo>
                    <a:pt x="70" y="905"/>
                    <a:pt x="69" y="905"/>
                    <a:pt x="68" y="905"/>
                  </a:cubicBezTo>
                  <a:cubicBezTo>
                    <a:pt x="67" y="905"/>
                    <a:pt x="67" y="905"/>
                    <a:pt x="67" y="905"/>
                  </a:cubicBezTo>
                  <a:cubicBezTo>
                    <a:pt x="63" y="913"/>
                    <a:pt x="63" y="913"/>
                    <a:pt x="63" y="913"/>
                  </a:cubicBezTo>
                  <a:cubicBezTo>
                    <a:pt x="63" y="914"/>
                    <a:pt x="61" y="915"/>
                    <a:pt x="60" y="914"/>
                  </a:cubicBezTo>
                  <a:cubicBezTo>
                    <a:pt x="54" y="912"/>
                    <a:pt x="54" y="913"/>
                    <a:pt x="54" y="913"/>
                  </a:cubicBezTo>
                  <a:cubicBezTo>
                    <a:pt x="53" y="912"/>
                    <a:pt x="53" y="911"/>
                    <a:pt x="53" y="910"/>
                  </a:cubicBezTo>
                  <a:cubicBezTo>
                    <a:pt x="54" y="901"/>
                    <a:pt x="54" y="901"/>
                    <a:pt x="54" y="901"/>
                  </a:cubicBezTo>
                  <a:cubicBezTo>
                    <a:pt x="53" y="901"/>
                    <a:pt x="52" y="900"/>
                    <a:pt x="51" y="899"/>
                  </a:cubicBezTo>
                  <a:cubicBezTo>
                    <a:pt x="49" y="900"/>
                    <a:pt x="48" y="901"/>
                    <a:pt x="46" y="901"/>
                  </a:cubicBezTo>
                  <a:cubicBezTo>
                    <a:pt x="45" y="897"/>
                    <a:pt x="43" y="893"/>
                    <a:pt x="42" y="889"/>
                  </a:cubicBezTo>
                  <a:cubicBezTo>
                    <a:pt x="43" y="887"/>
                    <a:pt x="44" y="887"/>
                    <a:pt x="44" y="887"/>
                  </a:cubicBezTo>
                  <a:cubicBezTo>
                    <a:pt x="43" y="886"/>
                    <a:pt x="43" y="884"/>
                    <a:pt x="43" y="883"/>
                  </a:cubicBezTo>
                  <a:cubicBezTo>
                    <a:pt x="41" y="882"/>
                    <a:pt x="40" y="882"/>
                    <a:pt x="39" y="881"/>
                  </a:cubicBezTo>
                  <a:cubicBezTo>
                    <a:pt x="38" y="878"/>
                    <a:pt x="36" y="874"/>
                    <a:pt x="35" y="870"/>
                  </a:cubicBezTo>
                  <a:cubicBezTo>
                    <a:pt x="35" y="869"/>
                    <a:pt x="36" y="869"/>
                    <a:pt x="37" y="869"/>
                  </a:cubicBezTo>
                  <a:cubicBezTo>
                    <a:pt x="45" y="869"/>
                    <a:pt x="45" y="869"/>
                    <a:pt x="45" y="869"/>
                  </a:cubicBezTo>
                  <a:cubicBezTo>
                    <a:pt x="46" y="868"/>
                    <a:pt x="46" y="867"/>
                    <a:pt x="47" y="867"/>
                  </a:cubicBezTo>
                  <a:cubicBezTo>
                    <a:pt x="42" y="859"/>
                    <a:pt x="42" y="859"/>
                    <a:pt x="42" y="859"/>
                  </a:cubicBezTo>
                  <a:cubicBezTo>
                    <a:pt x="42" y="858"/>
                    <a:pt x="42" y="857"/>
                    <a:pt x="43" y="856"/>
                  </a:cubicBezTo>
                  <a:cubicBezTo>
                    <a:pt x="48" y="852"/>
                    <a:pt x="48" y="852"/>
                    <a:pt x="48" y="852"/>
                  </a:cubicBezTo>
                  <a:cubicBezTo>
                    <a:pt x="48" y="851"/>
                    <a:pt x="50" y="851"/>
                    <a:pt x="51" y="852"/>
                  </a:cubicBezTo>
                  <a:cubicBezTo>
                    <a:pt x="58" y="857"/>
                    <a:pt x="58" y="857"/>
                    <a:pt x="58" y="857"/>
                  </a:cubicBezTo>
                  <a:cubicBezTo>
                    <a:pt x="59" y="857"/>
                    <a:pt x="60" y="857"/>
                    <a:pt x="60" y="856"/>
                  </a:cubicBezTo>
                  <a:cubicBezTo>
                    <a:pt x="62" y="847"/>
                    <a:pt x="62" y="847"/>
                    <a:pt x="62" y="847"/>
                  </a:cubicBezTo>
                  <a:cubicBezTo>
                    <a:pt x="63" y="846"/>
                    <a:pt x="63" y="845"/>
                    <a:pt x="64" y="845"/>
                  </a:cubicBezTo>
                  <a:cubicBezTo>
                    <a:pt x="71" y="845"/>
                    <a:pt x="71" y="845"/>
                    <a:pt x="71" y="845"/>
                  </a:cubicBezTo>
                  <a:cubicBezTo>
                    <a:pt x="72" y="845"/>
                    <a:pt x="73" y="846"/>
                    <a:pt x="73" y="847"/>
                  </a:cubicBezTo>
                  <a:cubicBezTo>
                    <a:pt x="75" y="856"/>
                    <a:pt x="75" y="856"/>
                    <a:pt x="75" y="856"/>
                  </a:cubicBezTo>
                  <a:cubicBezTo>
                    <a:pt x="76" y="857"/>
                    <a:pt x="77" y="857"/>
                    <a:pt x="78" y="857"/>
                  </a:cubicBezTo>
                  <a:cubicBezTo>
                    <a:pt x="85" y="852"/>
                    <a:pt x="85" y="852"/>
                    <a:pt x="85" y="852"/>
                  </a:cubicBezTo>
                  <a:cubicBezTo>
                    <a:pt x="85" y="851"/>
                    <a:pt x="87" y="851"/>
                    <a:pt x="88" y="852"/>
                  </a:cubicBezTo>
                  <a:cubicBezTo>
                    <a:pt x="92" y="856"/>
                    <a:pt x="92" y="856"/>
                    <a:pt x="92" y="856"/>
                  </a:cubicBezTo>
                  <a:cubicBezTo>
                    <a:pt x="93" y="856"/>
                    <a:pt x="94" y="858"/>
                    <a:pt x="93" y="859"/>
                  </a:cubicBezTo>
                  <a:cubicBezTo>
                    <a:pt x="89" y="867"/>
                    <a:pt x="89" y="867"/>
                    <a:pt x="89" y="867"/>
                  </a:cubicBezTo>
                  <a:cubicBezTo>
                    <a:pt x="89" y="867"/>
                    <a:pt x="90" y="868"/>
                    <a:pt x="90" y="869"/>
                  </a:cubicBezTo>
                  <a:cubicBezTo>
                    <a:pt x="99" y="869"/>
                    <a:pt x="99" y="869"/>
                    <a:pt x="99" y="869"/>
                  </a:cubicBezTo>
                  <a:cubicBezTo>
                    <a:pt x="100" y="869"/>
                    <a:pt x="101" y="870"/>
                    <a:pt x="101" y="871"/>
                  </a:cubicBezTo>
                  <a:cubicBezTo>
                    <a:pt x="102" y="877"/>
                    <a:pt x="102" y="877"/>
                    <a:pt x="102" y="877"/>
                  </a:cubicBezTo>
                  <a:cubicBezTo>
                    <a:pt x="102" y="878"/>
                    <a:pt x="102" y="879"/>
                    <a:pt x="101" y="880"/>
                  </a:cubicBezTo>
                  <a:cubicBezTo>
                    <a:pt x="93" y="883"/>
                    <a:pt x="93" y="883"/>
                    <a:pt x="93" y="883"/>
                  </a:cubicBezTo>
                  <a:close/>
                  <a:moveTo>
                    <a:pt x="81" y="880"/>
                  </a:moveTo>
                  <a:cubicBezTo>
                    <a:pt x="81" y="873"/>
                    <a:pt x="75" y="867"/>
                    <a:pt x="68" y="867"/>
                  </a:cubicBezTo>
                  <a:cubicBezTo>
                    <a:pt x="60" y="867"/>
                    <a:pt x="54" y="873"/>
                    <a:pt x="54" y="880"/>
                  </a:cubicBezTo>
                  <a:cubicBezTo>
                    <a:pt x="54" y="888"/>
                    <a:pt x="60" y="893"/>
                    <a:pt x="68" y="893"/>
                  </a:cubicBezTo>
                  <a:cubicBezTo>
                    <a:pt x="75" y="893"/>
                    <a:pt x="81" y="888"/>
                    <a:pt x="81" y="880"/>
                  </a:cubicBezTo>
                  <a:close/>
                  <a:moveTo>
                    <a:pt x="435" y="38"/>
                  </a:moveTo>
                  <a:cubicBezTo>
                    <a:pt x="445" y="35"/>
                    <a:pt x="454" y="31"/>
                    <a:pt x="464" y="28"/>
                  </a:cubicBezTo>
                  <a:cubicBezTo>
                    <a:pt x="464" y="29"/>
                    <a:pt x="464" y="29"/>
                    <a:pt x="464" y="29"/>
                  </a:cubicBezTo>
                  <a:cubicBezTo>
                    <a:pt x="465" y="30"/>
                    <a:pt x="466" y="30"/>
                    <a:pt x="467" y="30"/>
                  </a:cubicBezTo>
                  <a:cubicBezTo>
                    <a:pt x="470" y="28"/>
                    <a:pt x="472" y="26"/>
                    <a:pt x="473" y="26"/>
                  </a:cubicBezTo>
                  <a:cubicBezTo>
                    <a:pt x="474" y="25"/>
                    <a:pt x="475" y="25"/>
                    <a:pt x="477" y="25"/>
                  </a:cubicBezTo>
                  <a:cubicBezTo>
                    <a:pt x="477" y="25"/>
                    <a:pt x="477" y="25"/>
                    <a:pt x="477" y="25"/>
                  </a:cubicBezTo>
                  <a:cubicBezTo>
                    <a:pt x="482" y="29"/>
                    <a:pt x="482" y="29"/>
                    <a:pt x="482" y="29"/>
                  </a:cubicBezTo>
                  <a:cubicBezTo>
                    <a:pt x="483" y="29"/>
                    <a:pt x="483" y="31"/>
                    <a:pt x="482" y="32"/>
                  </a:cubicBezTo>
                  <a:cubicBezTo>
                    <a:pt x="478" y="40"/>
                    <a:pt x="478" y="40"/>
                    <a:pt x="478" y="40"/>
                  </a:cubicBezTo>
                  <a:cubicBezTo>
                    <a:pt x="478" y="41"/>
                    <a:pt x="479" y="41"/>
                    <a:pt x="479" y="42"/>
                  </a:cubicBezTo>
                  <a:cubicBezTo>
                    <a:pt x="488" y="42"/>
                    <a:pt x="488" y="42"/>
                    <a:pt x="488" y="42"/>
                  </a:cubicBezTo>
                  <a:cubicBezTo>
                    <a:pt x="489" y="42"/>
                    <a:pt x="490" y="43"/>
                    <a:pt x="491" y="44"/>
                  </a:cubicBezTo>
                  <a:cubicBezTo>
                    <a:pt x="492" y="50"/>
                    <a:pt x="492" y="50"/>
                    <a:pt x="492" y="50"/>
                  </a:cubicBezTo>
                  <a:cubicBezTo>
                    <a:pt x="492" y="51"/>
                    <a:pt x="491" y="52"/>
                    <a:pt x="490" y="53"/>
                  </a:cubicBezTo>
                  <a:cubicBezTo>
                    <a:pt x="482" y="56"/>
                    <a:pt x="482" y="56"/>
                    <a:pt x="482" y="56"/>
                  </a:cubicBezTo>
                  <a:cubicBezTo>
                    <a:pt x="482" y="57"/>
                    <a:pt x="482" y="58"/>
                    <a:pt x="481" y="59"/>
                  </a:cubicBezTo>
                  <a:cubicBezTo>
                    <a:pt x="488" y="65"/>
                    <a:pt x="488" y="65"/>
                    <a:pt x="488" y="65"/>
                  </a:cubicBezTo>
                  <a:cubicBezTo>
                    <a:pt x="489" y="65"/>
                    <a:pt x="489" y="67"/>
                    <a:pt x="489" y="68"/>
                  </a:cubicBezTo>
                  <a:cubicBezTo>
                    <a:pt x="486" y="73"/>
                    <a:pt x="486" y="73"/>
                    <a:pt x="486" y="73"/>
                  </a:cubicBezTo>
                  <a:cubicBezTo>
                    <a:pt x="485" y="74"/>
                    <a:pt x="484" y="75"/>
                    <a:pt x="483" y="74"/>
                  </a:cubicBezTo>
                  <a:cubicBezTo>
                    <a:pt x="474" y="72"/>
                    <a:pt x="474" y="72"/>
                    <a:pt x="474" y="72"/>
                  </a:cubicBezTo>
                  <a:cubicBezTo>
                    <a:pt x="474" y="72"/>
                    <a:pt x="474" y="72"/>
                    <a:pt x="473" y="73"/>
                  </a:cubicBezTo>
                  <a:cubicBezTo>
                    <a:pt x="475" y="82"/>
                    <a:pt x="475" y="82"/>
                    <a:pt x="475" y="82"/>
                  </a:cubicBezTo>
                  <a:cubicBezTo>
                    <a:pt x="475" y="83"/>
                    <a:pt x="475" y="84"/>
                    <a:pt x="474" y="84"/>
                  </a:cubicBezTo>
                  <a:cubicBezTo>
                    <a:pt x="468" y="87"/>
                    <a:pt x="468" y="87"/>
                    <a:pt x="468" y="87"/>
                  </a:cubicBezTo>
                  <a:cubicBezTo>
                    <a:pt x="467" y="87"/>
                    <a:pt x="466" y="87"/>
                    <a:pt x="465" y="86"/>
                  </a:cubicBezTo>
                  <a:cubicBezTo>
                    <a:pt x="460" y="78"/>
                    <a:pt x="460" y="78"/>
                    <a:pt x="460" y="78"/>
                  </a:cubicBezTo>
                  <a:cubicBezTo>
                    <a:pt x="459" y="79"/>
                    <a:pt x="458" y="79"/>
                    <a:pt x="457" y="79"/>
                  </a:cubicBezTo>
                  <a:cubicBezTo>
                    <a:pt x="457" y="79"/>
                    <a:pt x="457" y="79"/>
                    <a:pt x="457" y="79"/>
                  </a:cubicBezTo>
                  <a:cubicBezTo>
                    <a:pt x="453" y="87"/>
                    <a:pt x="453" y="87"/>
                    <a:pt x="453" y="87"/>
                  </a:cubicBezTo>
                  <a:cubicBezTo>
                    <a:pt x="452" y="88"/>
                    <a:pt x="451" y="88"/>
                    <a:pt x="450" y="88"/>
                  </a:cubicBezTo>
                  <a:cubicBezTo>
                    <a:pt x="444" y="86"/>
                    <a:pt x="444" y="86"/>
                    <a:pt x="444" y="86"/>
                  </a:cubicBezTo>
                  <a:cubicBezTo>
                    <a:pt x="443" y="85"/>
                    <a:pt x="442" y="84"/>
                    <a:pt x="442" y="83"/>
                  </a:cubicBezTo>
                  <a:cubicBezTo>
                    <a:pt x="443" y="74"/>
                    <a:pt x="443" y="74"/>
                    <a:pt x="443" y="74"/>
                  </a:cubicBezTo>
                  <a:cubicBezTo>
                    <a:pt x="442" y="74"/>
                    <a:pt x="442" y="73"/>
                    <a:pt x="441" y="72"/>
                  </a:cubicBezTo>
                  <a:cubicBezTo>
                    <a:pt x="432" y="76"/>
                    <a:pt x="432" y="76"/>
                    <a:pt x="432" y="76"/>
                  </a:cubicBezTo>
                  <a:cubicBezTo>
                    <a:pt x="431" y="76"/>
                    <a:pt x="430" y="76"/>
                    <a:pt x="429" y="75"/>
                  </a:cubicBezTo>
                  <a:cubicBezTo>
                    <a:pt x="426" y="69"/>
                    <a:pt x="426" y="69"/>
                    <a:pt x="426" y="69"/>
                  </a:cubicBezTo>
                  <a:cubicBezTo>
                    <a:pt x="426" y="68"/>
                    <a:pt x="426" y="67"/>
                    <a:pt x="426" y="66"/>
                  </a:cubicBezTo>
                  <a:cubicBezTo>
                    <a:pt x="433" y="60"/>
                    <a:pt x="433" y="60"/>
                    <a:pt x="433" y="60"/>
                  </a:cubicBezTo>
                  <a:cubicBezTo>
                    <a:pt x="433" y="59"/>
                    <a:pt x="432" y="57"/>
                    <a:pt x="432" y="56"/>
                  </a:cubicBezTo>
                  <a:cubicBezTo>
                    <a:pt x="424" y="53"/>
                    <a:pt x="424" y="53"/>
                    <a:pt x="424" y="53"/>
                  </a:cubicBezTo>
                  <a:cubicBezTo>
                    <a:pt x="423" y="52"/>
                    <a:pt x="422" y="51"/>
                    <a:pt x="423" y="50"/>
                  </a:cubicBezTo>
                  <a:cubicBezTo>
                    <a:pt x="423" y="44"/>
                    <a:pt x="423" y="44"/>
                    <a:pt x="423" y="44"/>
                  </a:cubicBezTo>
                  <a:cubicBezTo>
                    <a:pt x="424" y="43"/>
                    <a:pt x="425" y="42"/>
                    <a:pt x="426" y="42"/>
                  </a:cubicBezTo>
                  <a:cubicBezTo>
                    <a:pt x="435" y="42"/>
                    <a:pt x="435" y="42"/>
                    <a:pt x="435" y="42"/>
                  </a:cubicBezTo>
                  <a:cubicBezTo>
                    <a:pt x="435" y="41"/>
                    <a:pt x="436" y="41"/>
                    <a:pt x="436" y="40"/>
                  </a:cubicBezTo>
                  <a:cubicBezTo>
                    <a:pt x="436" y="39"/>
                    <a:pt x="435" y="39"/>
                    <a:pt x="435" y="38"/>
                  </a:cubicBezTo>
                  <a:close/>
                  <a:moveTo>
                    <a:pt x="444" y="53"/>
                  </a:moveTo>
                  <a:cubicBezTo>
                    <a:pt x="444" y="61"/>
                    <a:pt x="450" y="67"/>
                    <a:pt x="457" y="67"/>
                  </a:cubicBezTo>
                  <a:cubicBezTo>
                    <a:pt x="464" y="67"/>
                    <a:pt x="470" y="61"/>
                    <a:pt x="470" y="53"/>
                  </a:cubicBezTo>
                  <a:cubicBezTo>
                    <a:pt x="470" y="46"/>
                    <a:pt x="464" y="40"/>
                    <a:pt x="457" y="40"/>
                  </a:cubicBezTo>
                  <a:cubicBezTo>
                    <a:pt x="450" y="40"/>
                    <a:pt x="444" y="46"/>
                    <a:pt x="444" y="53"/>
                  </a:cubicBezTo>
                  <a:close/>
                  <a:moveTo>
                    <a:pt x="244" y="197"/>
                  </a:moveTo>
                  <a:cubicBezTo>
                    <a:pt x="248" y="197"/>
                    <a:pt x="250" y="194"/>
                    <a:pt x="250" y="191"/>
                  </a:cubicBezTo>
                  <a:cubicBezTo>
                    <a:pt x="250" y="188"/>
                    <a:pt x="248" y="186"/>
                    <a:pt x="244" y="186"/>
                  </a:cubicBezTo>
                  <a:cubicBezTo>
                    <a:pt x="241" y="186"/>
                    <a:pt x="239" y="188"/>
                    <a:pt x="239" y="191"/>
                  </a:cubicBezTo>
                  <a:cubicBezTo>
                    <a:pt x="239" y="194"/>
                    <a:pt x="241" y="197"/>
                    <a:pt x="244" y="197"/>
                  </a:cubicBezTo>
                  <a:close/>
                  <a:moveTo>
                    <a:pt x="528" y="59"/>
                  </a:moveTo>
                  <a:cubicBezTo>
                    <a:pt x="531" y="59"/>
                    <a:pt x="534" y="56"/>
                    <a:pt x="534" y="53"/>
                  </a:cubicBezTo>
                  <a:cubicBezTo>
                    <a:pt x="534" y="50"/>
                    <a:pt x="531" y="48"/>
                    <a:pt x="528" y="48"/>
                  </a:cubicBezTo>
                  <a:cubicBezTo>
                    <a:pt x="525" y="48"/>
                    <a:pt x="522" y="50"/>
                    <a:pt x="522" y="53"/>
                  </a:cubicBezTo>
                  <a:cubicBezTo>
                    <a:pt x="522" y="56"/>
                    <a:pt x="525" y="59"/>
                    <a:pt x="528" y="59"/>
                  </a:cubicBezTo>
                  <a:close/>
                  <a:moveTo>
                    <a:pt x="315" y="197"/>
                  </a:moveTo>
                  <a:cubicBezTo>
                    <a:pt x="318" y="197"/>
                    <a:pt x="321" y="194"/>
                    <a:pt x="321" y="191"/>
                  </a:cubicBezTo>
                  <a:cubicBezTo>
                    <a:pt x="321" y="188"/>
                    <a:pt x="318" y="186"/>
                    <a:pt x="315" y="186"/>
                  </a:cubicBezTo>
                  <a:cubicBezTo>
                    <a:pt x="312" y="186"/>
                    <a:pt x="310" y="188"/>
                    <a:pt x="310" y="191"/>
                  </a:cubicBezTo>
                  <a:cubicBezTo>
                    <a:pt x="310" y="194"/>
                    <a:pt x="312" y="197"/>
                    <a:pt x="315" y="197"/>
                  </a:cubicBezTo>
                  <a:close/>
                  <a:moveTo>
                    <a:pt x="422" y="335"/>
                  </a:moveTo>
                  <a:cubicBezTo>
                    <a:pt x="425" y="335"/>
                    <a:pt x="428" y="332"/>
                    <a:pt x="428" y="329"/>
                  </a:cubicBezTo>
                  <a:cubicBezTo>
                    <a:pt x="428" y="326"/>
                    <a:pt x="425" y="323"/>
                    <a:pt x="422" y="323"/>
                  </a:cubicBezTo>
                  <a:cubicBezTo>
                    <a:pt x="419" y="323"/>
                    <a:pt x="416" y="326"/>
                    <a:pt x="416" y="329"/>
                  </a:cubicBezTo>
                  <a:cubicBezTo>
                    <a:pt x="416" y="332"/>
                    <a:pt x="419" y="335"/>
                    <a:pt x="422" y="335"/>
                  </a:cubicBezTo>
                  <a:close/>
                  <a:moveTo>
                    <a:pt x="376" y="239"/>
                  </a:moveTo>
                  <a:cubicBezTo>
                    <a:pt x="372" y="247"/>
                    <a:pt x="372" y="247"/>
                    <a:pt x="372" y="247"/>
                  </a:cubicBezTo>
                  <a:cubicBezTo>
                    <a:pt x="373" y="247"/>
                    <a:pt x="373" y="248"/>
                    <a:pt x="373" y="249"/>
                  </a:cubicBezTo>
                  <a:cubicBezTo>
                    <a:pt x="383" y="249"/>
                    <a:pt x="383" y="249"/>
                    <a:pt x="383" y="249"/>
                  </a:cubicBezTo>
                  <a:cubicBezTo>
                    <a:pt x="384" y="249"/>
                    <a:pt x="384" y="250"/>
                    <a:pt x="385" y="251"/>
                  </a:cubicBezTo>
                  <a:cubicBezTo>
                    <a:pt x="386" y="257"/>
                    <a:pt x="386" y="257"/>
                    <a:pt x="386" y="257"/>
                  </a:cubicBezTo>
                  <a:cubicBezTo>
                    <a:pt x="386" y="258"/>
                    <a:pt x="385" y="259"/>
                    <a:pt x="384" y="260"/>
                  </a:cubicBezTo>
                  <a:cubicBezTo>
                    <a:pt x="376" y="263"/>
                    <a:pt x="376" y="263"/>
                    <a:pt x="376" y="263"/>
                  </a:cubicBezTo>
                  <a:cubicBezTo>
                    <a:pt x="376" y="264"/>
                    <a:pt x="376" y="265"/>
                    <a:pt x="376" y="266"/>
                  </a:cubicBezTo>
                  <a:cubicBezTo>
                    <a:pt x="383" y="272"/>
                    <a:pt x="383" y="272"/>
                    <a:pt x="383" y="272"/>
                  </a:cubicBezTo>
                  <a:cubicBezTo>
                    <a:pt x="383" y="272"/>
                    <a:pt x="384" y="273"/>
                    <a:pt x="383" y="274"/>
                  </a:cubicBezTo>
                  <a:cubicBezTo>
                    <a:pt x="380" y="280"/>
                    <a:pt x="380" y="280"/>
                    <a:pt x="380" y="280"/>
                  </a:cubicBezTo>
                  <a:cubicBezTo>
                    <a:pt x="380" y="281"/>
                    <a:pt x="378" y="281"/>
                    <a:pt x="377" y="281"/>
                  </a:cubicBezTo>
                  <a:cubicBezTo>
                    <a:pt x="369" y="278"/>
                    <a:pt x="369" y="278"/>
                    <a:pt x="369" y="278"/>
                  </a:cubicBezTo>
                  <a:cubicBezTo>
                    <a:pt x="368" y="279"/>
                    <a:pt x="368" y="279"/>
                    <a:pt x="367" y="280"/>
                  </a:cubicBezTo>
                  <a:cubicBezTo>
                    <a:pt x="369" y="288"/>
                    <a:pt x="369" y="288"/>
                    <a:pt x="369" y="288"/>
                  </a:cubicBezTo>
                  <a:cubicBezTo>
                    <a:pt x="369" y="289"/>
                    <a:pt x="369" y="291"/>
                    <a:pt x="368" y="291"/>
                  </a:cubicBezTo>
                  <a:cubicBezTo>
                    <a:pt x="362" y="293"/>
                    <a:pt x="362" y="293"/>
                    <a:pt x="362" y="293"/>
                  </a:cubicBezTo>
                  <a:cubicBezTo>
                    <a:pt x="361" y="294"/>
                    <a:pt x="360" y="293"/>
                    <a:pt x="359" y="293"/>
                  </a:cubicBezTo>
                  <a:cubicBezTo>
                    <a:pt x="354" y="285"/>
                    <a:pt x="354" y="285"/>
                    <a:pt x="354" y="285"/>
                  </a:cubicBezTo>
                  <a:cubicBezTo>
                    <a:pt x="353" y="285"/>
                    <a:pt x="352" y="285"/>
                    <a:pt x="351" y="285"/>
                  </a:cubicBezTo>
                  <a:cubicBezTo>
                    <a:pt x="351" y="285"/>
                    <a:pt x="351" y="285"/>
                    <a:pt x="351" y="285"/>
                  </a:cubicBezTo>
                  <a:cubicBezTo>
                    <a:pt x="347" y="293"/>
                    <a:pt x="347" y="293"/>
                    <a:pt x="347" y="293"/>
                  </a:cubicBezTo>
                  <a:cubicBezTo>
                    <a:pt x="346" y="294"/>
                    <a:pt x="345" y="295"/>
                    <a:pt x="344" y="294"/>
                  </a:cubicBezTo>
                  <a:cubicBezTo>
                    <a:pt x="338" y="292"/>
                    <a:pt x="338" y="292"/>
                    <a:pt x="338" y="292"/>
                  </a:cubicBezTo>
                  <a:cubicBezTo>
                    <a:pt x="337" y="292"/>
                    <a:pt x="336" y="291"/>
                    <a:pt x="336" y="290"/>
                  </a:cubicBezTo>
                  <a:cubicBezTo>
                    <a:pt x="337" y="281"/>
                    <a:pt x="337" y="281"/>
                    <a:pt x="337" y="281"/>
                  </a:cubicBezTo>
                  <a:cubicBezTo>
                    <a:pt x="336" y="280"/>
                    <a:pt x="336" y="280"/>
                    <a:pt x="335" y="279"/>
                  </a:cubicBezTo>
                  <a:cubicBezTo>
                    <a:pt x="326" y="282"/>
                    <a:pt x="326" y="282"/>
                    <a:pt x="326" y="282"/>
                  </a:cubicBezTo>
                  <a:cubicBezTo>
                    <a:pt x="325" y="283"/>
                    <a:pt x="324" y="282"/>
                    <a:pt x="323" y="281"/>
                  </a:cubicBezTo>
                  <a:cubicBezTo>
                    <a:pt x="320" y="276"/>
                    <a:pt x="320" y="276"/>
                    <a:pt x="320" y="276"/>
                  </a:cubicBezTo>
                  <a:cubicBezTo>
                    <a:pt x="320" y="275"/>
                    <a:pt x="320" y="274"/>
                    <a:pt x="321" y="273"/>
                  </a:cubicBezTo>
                  <a:cubicBezTo>
                    <a:pt x="327" y="267"/>
                    <a:pt x="327" y="267"/>
                    <a:pt x="327" y="267"/>
                  </a:cubicBezTo>
                  <a:cubicBezTo>
                    <a:pt x="327" y="266"/>
                    <a:pt x="327" y="264"/>
                    <a:pt x="327" y="263"/>
                  </a:cubicBezTo>
                  <a:cubicBezTo>
                    <a:pt x="318" y="260"/>
                    <a:pt x="318" y="260"/>
                    <a:pt x="318" y="260"/>
                  </a:cubicBezTo>
                  <a:cubicBezTo>
                    <a:pt x="317" y="259"/>
                    <a:pt x="316" y="258"/>
                    <a:pt x="317" y="257"/>
                  </a:cubicBezTo>
                  <a:cubicBezTo>
                    <a:pt x="318" y="251"/>
                    <a:pt x="318" y="251"/>
                    <a:pt x="318" y="251"/>
                  </a:cubicBezTo>
                  <a:cubicBezTo>
                    <a:pt x="318" y="250"/>
                    <a:pt x="319" y="249"/>
                    <a:pt x="320" y="249"/>
                  </a:cubicBezTo>
                  <a:cubicBezTo>
                    <a:pt x="329" y="249"/>
                    <a:pt x="329" y="249"/>
                    <a:pt x="329" y="249"/>
                  </a:cubicBezTo>
                  <a:cubicBezTo>
                    <a:pt x="329" y="248"/>
                    <a:pt x="330" y="247"/>
                    <a:pt x="330" y="247"/>
                  </a:cubicBezTo>
                  <a:cubicBezTo>
                    <a:pt x="326" y="239"/>
                    <a:pt x="326" y="239"/>
                    <a:pt x="326" y="239"/>
                  </a:cubicBezTo>
                  <a:cubicBezTo>
                    <a:pt x="325" y="238"/>
                    <a:pt x="326" y="236"/>
                    <a:pt x="327" y="236"/>
                  </a:cubicBezTo>
                  <a:cubicBezTo>
                    <a:pt x="331" y="232"/>
                    <a:pt x="331" y="232"/>
                    <a:pt x="331" y="232"/>
                  </a:cubicBezTo>
                  <a:cubicBezTo>
                    <a:pt x="332" y="231"/>
                    <a:pt x="333" y="231"/>
                    <a:pt x="334" y="232"/>
                  </a:cubicBezTo>
                  <a:cubicBezTo>
                    <a:pt x="341" y="237"/>
                    <a:pt x="341" y="237"/>
                    <a:pt x="341" y="237"/>
                  </a:cubicBezTo>
                  <a:cubicBezTo>
                    <a:pt x="342" y="237"/>
                    <a:pt x="343" y="236"/>
                    <a:pt x="344" y="236"/>
                  </a:cubicBezTo>
                  <a:cubicBezTo>
                    <a:pt x="346" y="227"/>
                    <a:pt x="346" y="227"/>
                    <a:pt x="346" y="227"/>
                  </a:cubicBezTo>
                  <a:cubicBezTo>
                    <a:pt x="346" y="226"/>
                    <a:pt x="347" y="225"/>
                    <a:pt x="348" y="225"/>
                  </a:cubicBezTo>
                  <a:cubicBezTo>
                    <a:pt x="354" y="225"/>
                    <a:pt x="354" y="225"/>
                    <a:pt x="354" y="225"/>
                  </a:cubicBezTo>
                  <a:cubicBezTo>
                    <a:pt x="355" y="225"/>
                    <a:pt x="357" y="226"/>
                    <a:pt x="357" y="227"/>
                  </a:cubicBezTo>
                  <a:cubicBezTo>
                    <a:pt x="358" y="236"/>
                    <a:pt x="358" y="236"/>
                    <a:pt x="358" y="236"/>
                  </a:cubicBezTo>
                  <a:cubicBezTo>
                    <a:pt x="359" y="236"/>
                    <a:pt x="360" y="237"/>
                    <a:pt x="361" y="237"/>
                  </a:cubicBezTo>
                  <a:cubicBezTo>
                    <a:pt x="368" y="232"/>
                    <a:pt x="368" y="232"/>
                    <a:pt x="368" y="232"/>
                  </a:cubicBezTo>
                  <a:cubicBezTo>
                    <a:pt x="369" y="231"/>
                    <a:pt x="370" y="231"/>
                    <a:pt x="371" y="232"/>
                  </a:cubicBezTo>
                  <a:cubicBezTo>
                    <a:pt x="376" y="236"/>
                    <a:pt x="376" y="236"/>
                    <a:pt x="376" y="236"/>
                  </a:cubicBezTo>
                  <a:cubicBezTo>
                    <a:pt x="377" y="236"/>
                    <a:pt x="377" y="238"/>
                    <a:pt x="376" y="239"/>
                  </a:cubicBezTo>
                  <a:close/>
                  <a:moveTo>
                    <a:pt x="365" y="260"/>
                  </a:moveTo>
                  <a:cubicBezTo>
                    <a:pt x="365" y="253"/>
                    <a:pt x="358" y="247"/>
                    <a:pt x="351" y="247"/>
                  </a:cubicBezTo>
                  <a:cubicBezTo>
                    <a:pt x="344" y="247"/>
                    <a:pt x="338" y="253"/>
                    <a:pt x="338" y="260"/>
                  </a:cubicBezTo>
                  <a:cubicBezTo>
                    <a:pt x="338" y="268"/>
                    <a:pt x="344" y="273"/>
                    <a:pt x="351" y="273"/>
                  </a:cubicBezTo>
                  <a:cubicBezTo>
                    <a:pt x="358" y="273"/>
                    <a:pt x="365" y="268"/>
                    <a:pt x="365" y="260"/>
                  </a:cubicBezTo>
                  <a:close/>
                  <a:moveTo>
                    <a:pt x="351" y="255"/>
                  </a:moveTo>
                  <a:cubicBezTo>
                    <a:pt x="348" y="255"/>
                    <a:pt x="346" y="257"/>
                    <a:pt x="346" y="260"/>
                  </a:cubicBezTo>
                  <a:cubicBezTo>
                    <a:pt x="346" y="263"/>
                    <a:pt x="348" y="266"/>
                    <a:pt x="351" y="266"/>
                  </a:cubicBezTo>
                  <a:cubicBezTo>
                    <a:pt x="354" y="266"/>
                    <a:pt x="357" y="263"/>
                    <a:pt x="357" y="260"/>
                  </a:cubicBezTo>
                  <a:cubicBezTo>
                    <a:pt x="357" y="257"/>
                    <a:pt x="354" y="255"/>
                    <a:pt x="351" y="255"/>
                  </a:cubicBezTo>
                  <a:close/>
                  <a:moveTo>
                    <a:pt x="293" y="180"/>
                  </a:moveTo>
                  <a:cubicBezTo>
                    <a:pt x="293" y="179"/>
                    <a:pt x="294" y="178"/>
                    <a:pt x="294" y="178"/>
                  </a:cubicBezTo>
                  <a:cubicBezTo>
                    <a:pt x="290" y="170"/>
                    <a:pt x="290" y="170"/>
                    <a:pt x="290" y="170"/>
                  </a:cubicBezTo>
                  <a:cubicBezTo>
                    <a:pt x="289" y="169"/>
                    <a:pt x="290" y="168"/>
                    <a:pt x="291" y="167"/>
                  </a:cubicBezTo>
                  <a:cubicBezTo>
                    <a:pt x="295" y="163"/>
                    <a:pt x="295" y="163"/>
                    <a:pt x="295" y="163"/>
                  </a:cubicBezTo>
                  <a:cubicBezTo>
                    <a:pt x="296" y="162"/>
                    <a:pt x="297" y="162"/>
                    <a:pt x="298" y="163"/>
                  </a:cubicBezTo>
                  <a:cubicBezTo>
                    <a:pt x="305" y="168"/>
                    <a:pt x="305" y="168"/>
                    <a:pt x="305" y="168"/>
                  </a:cubicBezTo>
                  <a:cubicBezTo>
                    <a:pt x="306" y="168"/>
                    <a:pt x="307" y="168"/>
                    <a:pt x="308" y="167"/>
                  </a:cubicBezTo>
                  <a:cubicBezTo>
                    <a:pt x="310" y="158"/>
                    <a:pt x="310" y="158"/>
                    <a:pt x="310" y="158"/>
                  </a:cubicBezTo>
                  <a:cubicBezTo>
                    <a:pt x="310" y="157"/>
                    <a:pt x="311" y="156"/>
                    <a:pt x="312" y="156"/>
                  </a:cubicBezTo>
                  <a:cubicBezTo>
                    <a:pt x="318" y="156"/>
                    <a:pt x="318" y="156"/>
                    <a:pt x="318" y="156"/>
                  </a:cubicBezTo>
                  <a:cubicBezTo>
                    <a:pt x="319" y="156"/>
                    <a:pt x="321" y="157"/>
                    <a:pt x="321" y="158"/>
                  </a:cubicBezTo>
                  <a:cubicBezTo>
                    <a:pt x="322" y="167"/>
                    <a:pt x="322" y="167"/>
                    <a:pt x="322" y="167"/>
                  </a:cubicBezTo>
                  <a:cubicBezTo>
                    <a:pt x="323" y="168"/>
                    <a:pt x="324" y="168"/>
                    <a:pt x="325" y="168"/>
                  </a:cubicBezTo>
                  <a:cubicBezTo>
                    <a:pt x="332" y="163"/>
                    <a:pt x="332" y="163"/>
                    <a:pt x="332" y="163"/>
                  </a:cubicBezTo>
                  <a:cubicBezTo>
                    <a:pt x="333" y="162"/>
                    <a:pt x="334" y="162"/>
                    <a:pt x="335" y="163"/>
                  </a:cubicBezTo>
                  <a:cubicBezTo>
                    <a:pt x="340" y="167"/>
                    <a:pt x="340" y="167"/>
                    <a:pt x="340" y="167"/>
                  </a:cubicBezTo>
                  <a:cubicBezTo>
                    <a:pt x="341" y="167"/>
                    <a:pt x="341" y="169"/>
                    <a:pt x="340" y="170"/>
                  </a:cubicBezTo>
                  <a:cubicBezTo>
                    <a:pt x="336" y="178"/>
                    <a:pt x="336" y="178"/>
                    <a:pt x="336" y="178"/>
                  </a:cubicBezTo>
                  <a:cubicBezTo>
                    <a:pt x="337" y="178"/>
                    <a:pt x="337" y="179"/>
                    <a:pt x="337" y="180"/>
                  </a:cubicBezTo>
                  <a:cubicBezTo>
                    <a:pt x="347" y="180"/>
                    <a:pt x="347" y="180"/>
                    <a:pt x="347" y="180"/>
                  </a:cubicBezTo>
                  <a:cubicBezTo>
                    <a:pt x="348" y="180"/>
                    <a:pt x="348" y="181"/>
                    <a:pt x="349" y="182"/>
                  </a:cubicBezTo>
                  <a:cubicBezTo>
                    <a:pt x="350" y="188"/>
                    <a:pt x="350" y="188"/>
                    <a:pt x="350" y="188"/>
                  </a:cubicBezTo>
                  <a:cubicBezTo>
                    <a:pt x="350" y="189"/>
                    <a:pt x="349" y="190"/>
                    <a:pt x="348" y="191"/>
                  </a:cubicBezTo>
                  <a:cubicBezTo>
                    <a:pt x="340" y="194"/>
                    <a:pt x="340" y="194"/>
                    <a:pt x="340" y="194"/>
                  </a:cubicBezTo>
                  <a:cubicBezTo>
                    <a:pt x="340" y="195"/>
                    <a:pt x="340" y="196"/>
                    <a:pt x="340" y="197"/>
                  </a:cubicBezTo>
                  <a:cubicBezTo>
                    <a:pt x="347" y="203"/>
                    <a:pt x="347" y="203"/>
                    <a:pt x="347" y="203"/>
                  </a:cubicBezTo>
                  <a:cubicBezTo>
                    <a:pt x="347" y="203"/>
                    <a:pt x="348" y="204"/>
                    <a:pt x="347" y="205"/>
                  </a:cubicBezTo>
                  <a:cubicBezTo>
                    <a:pt x="344" y="211"/>
                    <a:pt x="344" y="211"/>
                    <a:pt x="344" y="211"/>
                  </a:cubicBezTo>
                  <a:cubicBezTo>
                    <a:pt x="344" y="212"/>
                    <a:pt x="342" y="212"/>
                    <a:pt x="341" y="212"/>
                  </a:cubicBezTo>
                  <a:cubicBezTo>
                    <a:pt x="333" y="209"/>
                    <a:pt x="333" y="209"/>
                    <a:pt x="333" y="209"/>
                  </a:cubicBezTo>
                  <a:cubicBezTo>
                    <a:pt x="332" y="210"/>
                    <a:pt x="332" y="210"/>
                    <a:pt x="331" y="211"/>
                  </a:cubicBezTo>
                  <a:cubicBezTo>
                    <a:pt x="333" y="220"/>
                    <a:pt x="333" y="220"/>
                    <a:pt x="333" y="220"/>
                  </a:cubicBezTo>
                  <a:cubicBezTo>
                    <a:pt x="333" y="220"/>
                    <a:pt x="333" y="222"/>
                    <a:pt x="332" y="222"/>
                  </a:cubicBezTo>
                  <a:cubicBezTo>
                    <a:pt x="326" y="224"/>
                    <a:pt x="326" y="224"/>
                    <a:pt x="326" y="224"/>
                  </a:cubicBezTo>
                  <a:cubicBezTo>
                    <a:pt x="325" y="225"/>
                    <a:pt x="324" y="224"/>
                    <a:pt x="323" y="224"/>
                  </a:cubicBezTo>
                  <a:cubicBezTo>
                    <a:pt x="318" y="216"/>
                    <a:pt x="318" y="216"/>
                    <a:pt x="318" y="216"/>
                  </a:cubicBezTo>
                  <a:cubicBezTo>
                    <a:pt x="317" y="216"/>
                    <a:pt x="316" y="216"/>
                    <a:pt x="315" y="216"/>
                  </a:cubicBezTo>
                  <a:cubicBezTo>
                    <a:pt x="315" y="216"/>
                    <a:pt x="315" y="216"/>
                    <a:pt x="315" y="216"/>
                  </a:cubicBezTo>
                  <a:cubicBezTo>
                    <a:pt x="311" y="224"/>
                    <a:pt x="311" y="224"/>
                    <a:pt x="311" y="224"/>
                  </a:cubicBezTo>
                  <a:cubicBezTo>
                    <a:pt x="310" y="225"/>
                    <a:pt x="309" y="226"/>
                    <a:pt x="308" y="225"/>
                  </a:cubicBezTo>
                  <a:cubicBezTo>
                    <a:pt x="302" y="223"/>
                    <a:pt x="302" y="224"/>
                    <a:pt x="302" y="224"/>
                  </a:cubicBezTo>
                  <a:cubicBezTo>
                    <a:pt x="301" y="223"/>
                    <a:pt x="300" y="222"/>
                    <a:pt x="300" y="221"/>
                  </a:cubicBezTo>
                  <a:cubicBezTo>
                    <a:pt x="301" y="212"/>
                    <a:pt x="301" y="212"/>
                    <a:pt x="301" y="212"/>
                  </a:cubicBezTo>
                  <a:cubicBezTo>
                    <a:pt x="300" y="212"/>
                    <a:pt x="300" y="211"/>
                    <a:pt x="299" y="210"/>
                  </a:cubicBezTo>
                  <a:cubicBezTo>
                    <a:pt x="290" y="213"/>
                    <a:pt x="290" y="213"/>
                    <a:pt x="290" y="213"/>
                  </a:cubicBezTo>
                  <a:cubicBezTo>
                    <a:pt x="289" y="214"/>
                    <a:pt x="288" y="213"/>
                    <a:pt x="287" y="212"/>
                  </a:cubicBezTo>
                  <a:cubicBezTo>
                    <a:pt x="284" y="207"/>
                    <a:pt x="284" y="207"/>
                    <a:pt x="284" y="207"/>
                  </a:cubicBezTo>
                  <a:cubicBezTo>
                    <a:pt x="284" y="206"/>
                    <a:pt x="284" y="205"/>
                    <a:pt x="285" y="204"/>
                  </a:cubicBezTo>
                  <a:cubicBezTo>
                    <a:pt x="291" y="198"/>
                    <a:pt x="291" y="198"/>
                    <a:pt x="291" y="198"/>
                  </a:cubicBezTo>
                  <a:cubicBezTo>
                    <a:pt x="291" y="197"/>
                    <a:pt x="291" y="195"/>
                    <a:pt x="291" y="194"/>
                  </a:cubicBezTo>
                  <a:cubicBezTo>
                    <a:pt x="282" y="191"/>
                    <a:pt x="282" y="191"/>
                    <a:pt x="282" y="191"/>
                  </a:cubicBezTo>
                  <a:cubicBezTo>
                    <a:pt x="281" y="190"/>
                    <a:pt x="280" y="189"/>
                    <a:pt x="281" y="188"/>
                  </a:cubicBezTo>
                  <a:cubicBezTo>
                    <a:pt x="282" y="182"/>
                    <a:pt x="282" y="182"/>
                    <a:pt x="282" y="182"/>
                  </a:cubicBezTo>
                  <a:cubicBezTo>
                    <a:pt x="282" y="181"/>
                    <a:pt x="283" y="180"/>
                    <a:pt x="284" y="180"/>
                  </a:cubicBezTo>
                  <a:cubicBezTo>
                    <a:pt x="293" y="180"/>
                    <a:pt x="293" y="180"/>
                    <a:pt x="293" y="180"/>
                  </a:cubicBezTo>
                  <a:close/>
                  <a:moveTo>
                    <a:pt x="302" y="191"/>
                  </a:moveTo>
                  <a:cubicBezTo>
                    <a:pt x="302" y="199"/>
                    <a:pt x="308" y="204"/>
                    <a:pt x="315" y="204"/>
                  </a:cubicBezTo>
                  <a:cubicBezTo>
                    <a:pt x="322" y="204"/>
                    <a:pt x="329" y="199"/>
                    <a:pt x="329" y="191"/>
                  </a:cubicBezTo>
                  <a:cubicBezTo>
                    <a:pt x="329" y="184"/>
                    <a:pt x="322" y="178"/>
                    <a:pt x="315" y="178"/>
                  </a:cubicBezTo>
                  <a:cubicBezTo>
                    <a:pt x="308" y="178"/>
                    <a:pt x="302" y="184"/>
                    <a:pt x="302" y="191"/>
                  </a:cubicBezTo>
                  <a:close/>
                  <a:moveTo>
                    <a:pt x="457" y="59"/>
                  </a:moveTo>
                  <a:cubicBezTo>
                    <a:pt x="460" y="59"/>
                    <a:pt x="463" y="56"/>
                    <a:pt x="463" y="53"/>
                  </a:cubicBezTo>
                  <a:cubicBezTo>
                    <a:pt x="463" y="50"/>
                    <a:pt x="460" y="48"/>
                    <a:pt x="457" y="48"/>
                  </a:cubicBezTo>
                  <a:cubicBezTo>
                    <a:pt x="454" y="48"/>
                    <a:pt x="451" y="50"/>
                    <a:pt x="451" y="53"/>
                  </a:cubicBezTo>
                  <a:cubicBezTo>
                    <a:pt x="451" y="56"/>
                    <a:pt x="454" y="59"/>
                    <a:pt x="457" y="59"/>
                  </a:cubicBezTo>
                  <a:close/>
                  <a:moveTo>
                    <a:pt x="471" y="111"/>
                  </a:moveTo>
                  <a:cubicBezTo>
                    <a:pt x="471" y="110"/>
                    <a:pt x="472" y="109"/>
                    <a:pt x="472" y="109"/>
                  </a:cubicBezTo>
                  <a:cubicBezTo>
                    <a:pt x="468" y="101"/>
                    <a:pt x="468" y="101"/>
                    <a:pt x="468" y="101"/>
                  </a:cubicBezTo>
                  <a:cubicBezTo>
                    <a:pt x="467" y="100"/>
                    <a:pt x="467" y="99"/>
                    <a:pt x="468" y="98"/>
                  </a:cubicBezTo>
                  <a:cubicBezTo>
                    <a:pt x="473" y="94"/>
                    <a:pt x="473" y="94"/>
                    <a:pt x="473" y="94"/>
                  </a:cubicBezTo>
                  <a:cubicBezTo>
                    <a:pt x="474" y="93"/>
                    <a:pt x="475" y="93"/>
                    <a:pt x="476" y="94"/>
                  </a:cubicBezTo>
                  <a:cubicBezTo>
                    <a:pt x="483" y="99"/>
                    <a:pt x="483" y="99"/>
                    <a:pt x="483" y="99"/>
                  </a:cubicBezTo>
                  <a:cubicBezTo>
                    <a:pt x="484" y="99"/>
                    <a:pt x="485" y="99"/>
                    <a:pt x="486" y="98"/>
                  </a:cubicBezTo>
                  <a:cubicBezTo>
                    <a:pt x="488" y="89"/>
                    <a:pt x="488" y="89"/>
                    <a:pt x="488" y="89"/>
                  </a:cubicBezTo>
                  <a:cubicBezTo>
                    <a:pt x="488" y="88"/>
                    <a:pt x="489" y="88"/>
                    <a:pt x="490" y="88"/>
                  </a:cubicBezTo>
                  <a:cubicBezTo>
                    <a:pt x="496" y="88"/>
                    <a:pt x="496" y="88"/>
                    <a:pt x="496" y="88"/>
                  </a:cubicBezTo>
                  <a:cubicBezTo>
                    <a:pt x="497" y="88"/>
                    <a:pt x="498" y="88"/>
                    <a:pt x="498" y="89"/>
                  </a:cubicBezTo>
                  <a:cubicBezTo>
                    <a:pt x="500" y="98"/>
                    <a:pt x="500" y="98"/>
                    <a:pt x="500" y="98"/>
                  </a:cubicBezTo>
                  <a:cubicBezTo>
                    <a:pt x="501" y="99"/>
                    <a:pt x="502" y="99"/>
                    <a:pt x="503" y="99"/>
                  </a:cubicBezTo>
                  <a:cubicBezTo>
                    <a:pt x="510" y="94"/>
                    <a:pt x="510" y="94"/>
                    <a:pt x="510" y="94"/>
                  </a:cubicBezTo>
                  <a:cubicBezTo>
                    <a:pt x="511" y="93"/>
                    <a:pt x="512" y="93"/>
                    <a:pt x="513" y="94"/>
                  </a:cubicBezTo>
                  <a:cubicBezTo>
                    <a:pt x="518" y="98"/>
                    <a:pt x="518" y="98"/>
                    <a:pt x="518" y="98"/>
                  </a:cubicBezTo>
                  <a:cubicBezTo>
                    <a:pt x="519" y="98"/>
                    <a:pt x="519" y="100"/>
                    <a:pt x="518" y="101"/>
                  </a:cubicBezTo>
                  <a:cubicBezTo>
                    <a:pt x="514" y="109"/>
                    <a:pt x="514" y="109"/>
                    <a:pt x="514" y="109"/>
                  </a:cubicBezTo>
                  <a:cubicBezTo>
                    <a:pt x="514" y="109"/>
                    <a:pt x="515" y="110"/>
                    <a:pt x="515" y="111"/>
                  </a:cubicBezTo>
                  <a:cubicBezTo>
                    <a:pt x="524" y="111"/>
                    <a:pt x="524" y="111"/>
                    <a:pt x="524" y="111"/>
                  </a:cubicBezTo>
                  <a:cubicBezTo>
                    <a:pt x="525" y="111"/>
                    <a:pt x="526" y="112"/>
                    <a:pt x="527" y="113"/>
                  </a:cubicBezTo>
                  <a:cubicBezTo>
                    <a:pt x="528" y="119"/>
                    <a:pt x="528" y="119"/>
                    <a:pt x="528" y="119"/>
                  </a:cubicBezTo>
                  <a:cubicBezTo>
                    <a:pt x="528" y="120"/>
                    <a:pt x="527" y="121"/>
                    <a:pt x="526" y="122"/>
                  </a:cubicBezTo>
                  <a:cubicBezTo>
                    <a:pt x="518" y="125"/>
                    <a:pt x="518" y="125"/>
                    <a:pt x="518" y="125"/>
                  </a:cubicBezTo>
                  <a:cubicBezTo>
                    <a:pt x="518" y="126"/>
                    <a:pt x="518" y="127"/>
                    <a:pt x="517" y="128"/>
                  </a:cubicBezTo>
                  <a:cubicBezTo>
                    <a:pt x="524" y="134"/>
                    <a:pt x="524" y="134"/>
                    <a:pt x="524" y="134"/>
                  </a:cubicBezTo>
                  <a:cubicBezTo>
                    <a:pt x="525" y="134"/>
                    <a:pt x="525" y="136"/>
                    <a:pt x="525" y="136"/>
                  </a:cubicBezTo>
                  <a:cubicBezTo>
                    <a:pt x="522" y="142"/>
                    <a:pt x="522" y="142"/>
                    <a:pt x="522" y="142"/>
                  </a:cubicBezTo>
                  <a:cubicBezTo>
                    <a:pt x="521" y="143"/>
                    <a:pt x="520" y="144"/>
                    <a:pt x="519" y="143"/>
                  </a:cubicBezTo>
                  <a:cubicBezTo>
                    <a:pt x="510" y="140"/>
                    <a:pt x="510" y="140"/>
                    <a:pt x="510" y="140"/>
                  </a:cubicBezTo>
                  <a:cubicBezTo>
                    <a:pt x="510" y="141"/>
                    <a:pt x="510" y="141"/>
                    <a:pt x="509" y="142"/>
                  </a:cubicBezTo>
                  <a:cubicBezTo>
                    <a:pt x="511" y="151"/>
                    <a:pt x="511" y="151"/>
                    <a:pt x="511" y="151"/>
                  </a:cubicBezTo>
                  <a:cubicBezTo>
                    <a:pt x="511" y="152"/>
                    <a:pt x="511" y="153"/>
                    <a:pt x="510" y="153"/>
                  </a:cubicBezTo>
                  <a:cubicBezTo>
                    <a:pt x="504" y="156"/>
                    <a:pt x="504" y="156"/>
                    <a:pt x="504" y="156"/>
                  </a:cubicBezTo>
                  <a:cubicBezTo>
                    <a:pt x="503" y="156"/>
                    <a:pt x="502" y="156"/>
                    <a:pt x="501" y="155"/>
                  </a:cubicBezTo>
                  <a:cubicBezTo>
                    <a:pt x="496" y="147"/>
                    <a:pt x="496" y="147"/>
                    <a:pt x="496" y="147"/>
                  </a:cubicBezTo>
                  <a:cubicBezTo>
                    <a:pt x="495" y="148"/>
                    <a:pt x="494" y="148"/>
                    <a:pt x="493" y="148"/>
                  </a:cubicBezTo>
                  <a:cubicBezTo>
                    <a:pt x="493" y="148"/>
                    <a:pt x="493" y="148"/>
                    <a:pt x="493" y="148"/>
                  </a:cubicBezTo>
                  <a:cubicBezTo>
                    <a:pt x="489" y="156"/>
                    <a:pt x="489" y="156"/>
                    <a:pt x="489" y="156"/>
                  </a:cubicBezTo>
                  <a:cubicBezTo>
                    <a:pt x="488" y="156"/>
                    <a:pt x="487" y="157"/>
                    <a:pt x="486" y="156"/>
                  </a:cubicBezTo>
                  <a:cubicBezTo>
                    <a:pt x="480" y="155"/>
                    <a:pt x="480" y="155"/>
                    <a:pt x="480" y="155"/>
                  </a:cubicBezTo>
                  <a:cubicBezTo>
                    <a:pt x="479" y="154"/>
                    <a:pt x="478" y="153"/>
                    <a:pt x="478" y="152"/>
                  </a:cubicBezTo>
                  <a:cubicBezTo>
                    <a:pt x="479" y="143"/>
                    <a:pt x="479" y="143"/>
                    <a:pt x="479" y="143"/>
                  </a:cubicBezTo>
                  <a:cubicBezTo>
                    <a:pt x="478" y="143"/>
                    <a:pt x="478" y="142"/>
                    <a:pt x="477" y="141"/>
                  </a:cubicBezTo>
                  <a:cubicBezTo>
                    <a:pt x="468" y="144"/>
                    <a:pt x="468" y="144"/>
                    <a:pt x="468" y="144"/>
                  </a:cubicBezTo>
                  <a:cubicBezTo>
                    <a:pt x="467" y="145"/>
                    <a:pt x="466" y="144"/>
                    <a:pt x="465" y="144"/>
                  </a:cubicBezTo>
                  <a:cubicBezTo>
                    <a:pt x="462" y="138"/>
                    <a:pt x="462" y="138"/>
                    <a:pt x="462" y="138"/>
                  </a:cubicBezTo>
                  <a:cubicBezTo>
                    <a:pt x="462" y="137"/>
                    <a:pt x="462" y="136"/>
                    <a:pt x="462" y="135"/>
                  </a:cubicBezTo>
                  <a:cubicBezTo>
                    <a:pt x="469" y="129"/>
                    <a:pt x="469" y="129"/>
                    <a:pt x="469" y="129"/>
                  </a:cubicBezTo>
                  <a:cubicBezTo>
                    <a:pt x="469" y="128"/>
                    <a:pt x="468" y="126"/>
                    <a:pt x="468" y="125"/>
                  </a:cubicBezTo>
                  <a:cubicBezTo>
                    <a:pt x="460" y="122"/>
                    <a:pt x="460" y="122"/>
                    <a:pt x="460" y="122"/>
                  </a:cubicBezTo>
                  <a:cubicBezTo>
                    <a:pt x="459" y="121"/>
                    <a:pt x="458" y="120"/>
                    <a:pt x="459" y="119"/>
                  </a:cubicBezTo>
                  <a:cubicBezTo>
                    <a:pt x="459" y="113"/>
                    <a:pt x="459" y="113"/>
                    <a:pt x="459" y="113"/>
                  </a:cubicBezTo>
                  <a:cubicBezTo>
                    <a:pt x="460" y="112"/>
                    <a:pt x="461" y="111"/>
                    <a:pt x="462" y="111"/>
                  </a:cubicBezTo>
                  <a:cubicBezTo>
                    <a:pt x="471" y="111"/>
                    <a:pt x="471" y="111"/>
                    <a:pt x="471" y="111"/>
                  </a:cubicBezTo>
                  <a:close/>
                  <a:moveTo>
                    <a:pt x="480" y="122"/>
                  </a:moveTo>
                  <a:cubicBezTo>
                    <a:pt x="480" y="130"/>
                    <a:pt x="486" y="136"/>
                    <a:pt x="493" y="136"/>
                  </a:cubicBezTo>
                  <a:cubicBezTo>
                    <a:pt x="500" y="136"/>
                    <a:pt x="506" y="130"/>
                    <a:pt x="506" y="122"/>
                  </a:cubicBezTo>
                  <a:cubicBezTo>
                    <a:pt x="506" y="115"/>
                    <a:pt x="500" y="109"/>
                    <a:pt x="493" y="109"/>
                  </a:cubicBezTo>
                  <a:cubicBezTo>
                    <a:pt x="486" y="109"/>
                    <a:pt x="480" y="115"/>
                    <a:pt x="480" y="122"/>
                  </a:cubicBezTo>
                  <a:close/>
                  <a:moveTo>
                    <a:pt x="577" y="180"/>
                  </a:moveTo>
                  <a:cubicBezTo>
                    <a:pt x="577" y="179"/>
                    <a:pt x="577" y="178"/>
                    <a:pt x="578" y="178"/>
                  </a:cubicBezTo>
                  <a:cubicBezTo>
                    <a:pt x="573" y="170"/>
                    <a:pt x="573" y="170"/>
                    <a:pt x="573" y="170"/>
                  </a:cubicBezTo>
                  <a:cubicBezTo>
                    <a:pt x="573" y="169"/>
                    <a:pt x="573" y="168"/>
                    <a:pt x="574" y="167"/>
                  </a:cubicBezTo>
                  <a:cubicBezTo>
                    <a:pt x="579" y="163"/>
                    <a:pt x="579" y="163"/>
                    <a:pt x="579" y="163"/>
                  </a:cubicBezTo>
                  <a:cubicBezTo>
                    <a:pt x="580" y="162"/>
                    <a:pt x="581" y="162"/>
                    <a:pt x="582" y="163"/>
                  </a:cubicBezTo>
                  <a:cubicBezTo>
                    <a:pt x="589" y="168"/>
                    <a:pt x="589" y="168"/>
                    <a:pt x="589" y="168"/>
                  </a:cubicBezTo>
                  <a:cubicBezTo>
                    <a:pt x="590" y="168"/>
                    <a:pt x="591" y="168"/>
                    <a:pt x="592" y="167"/>
                  </a:cubicBezTo>
                  <a:cubicBezTo>
                    <a:pt x="593" y="158"/>
                    <a:pt x="593" y="158"/>
                    <a:pt x="593" y="158"/>
                  </a:cubicBezTo>
                  <a:cubicBezTo>
                    <a:pt x="594" y="157"/>
                    <a:pt x="595" y="156"/>
                    <a:pt x="596" y="156"/>
                  </a:cubicBezTo>
                  <a:cubicBezTo>
                    <a:pt x="602" y="156"/>
                    <a:pt x="602" y="156"/>
                    <a:pt x="602" y="156"/>
                  </a:cubicBezTo>
                  <a:cubicBezTo>
                    <a:pt x="603" y="156"/>
                    <a:pt x="604" y="157"/>
                    <a:pt x="604" y="158"/>
                  </a:cubicBezTo>
                  <a:cubicBezTo>
                    <a:pt x="606" y="167"/>
                    <a:pt x="606" y="167"/>
                    <a:pt x="606" y="167"/>
                  </a:cubicBezTo>
                  <a:cubicBezTo>
                    <a:pt x="607" y="168"/>
                    <a:pt x="608" y="168"/>
                    <a:pt x="609" y="168"/>
                  </a:cubicBezTo>
                  <a:cubicBezTo>
                    <a:pt x="616" y="163"/>
                    <a:pt x="616" y="163"/>
                    <a:pt x="616" y="163"/>
                  </a:cubicBezTo>
                  <a:cubicBezTo>
                    <a:pt x="616" y="162"/>
                    <a:pt x="618" y="162"/>
                    <a:pt x="619" y="163"/>
                  </a:cubicBezTo>
                  <a:cubicBezTo>
                    <a:pt x="623" y="167"/>
                    <a:pt x="623" y="167"/>
                    <a:pt x="623" y="167"/>
                  </a:cubicBezTo>
                  <a:cubicBezTo>
                    <a:pt x="624" y="167"/>
                    <a:pt x="625" y="169"/>
                    <a:pt x="624" y="170"/>
                  </a:cubicBezTo>
                  <a:cubicBezTo>
                    <a:pt x="620" y="178"/>
                    <a:pt x="620" y="178"/>
                    <a:pt x="620" y="178"/>
                  </a:cubicBezTo>
                  <a:cubicBezTo>
                    <a:pt x="620" y="178"/>
                    <a:pt x="621" y="179"/>
                    <a:pt x="621" y="180"/>
                  </a:cubicBezTo>
                  <a:cubicBezTo>
                    <a:pt x="630" y="180"/>
                    <a:pt x="630" y="180"/>
                    <a:pt x="630" y="180"/>
                  </a:cubicBezTo>
                  <a:cubicBezTo>
                    <a:pt x="631" y="180"/>
                    <a:pt x="632" y="181"/>
                    <a:pt x="632" y="182"/>
                  </a:cubicBezTo>
                  <a:cubicBezTo>
                    <a:pt x="634" y="188"/>
                    <a:pt x="634" y="188"/>
                    <a:pt x="634" y="188"/>
                  </a:cubicBezTo>
                  <a:cubicBezTo>
                    <a:pt x="634" y="189"/>
                    <a:pt x="633" y="190"/>
                    <a:pt x="632" y="191"/>
                  </a:cubicBezTo>
                  <a:cubicBezTo>
                    <a:pt x="624" y="194"/>
                    <a:pt x="624" y="194"/>
                    <a:pt x="624" y="194"/>
                  </a:cubicBezTo>
                  <a:cubicBezTo>
                    <a:pt x="623" y="195"/>
                    <a:pt x="623" y="196"/>
                    <a:pt x="623" y="197"/>
                  </a:cubicBezTo>
                  <a:cubicBezTo>
                    <a:pt x="630" y="203"/>
                    <a:pt x="630" y="203"/>
                    <a:pt x="630" y="203"/>
                  </a:cubicBezTo>
                  <a:cubicBezTo>
                    <a:pt x="631" y="203"/>
                    <a:pt x="631" y="204"/>
                    <a:pt x="631" y="205"/>
                  </a:cubicBezTo>
                  <a:cubicBezTo>
                    <a:pt x="628" y="211"/>
                    <a:pt x="628" y="211"/>
                    <a:pt x="628" y="211"/>
                  </a:cubicBezTo>
                  <a:cubicBezTo>
                    <a:pt x="627" y="212"/>
                    <a:pt x="626" y="212"/>
                    <a:pt x="625" y="212"/>
                  </a:cubicBezTo>
                  <a:cubicBezTo>
                    <a:pt x="616" y="209"/>
                    <a:pt x="616" y="209"/>
                    <a:pt x="616" y="209"/>
                  </a:cubicBezTo>
                  <a:cubicBezTo>
                    <a:pt x="616" y="210"/>
                    <a:pt x="615" y="210"/>
                    <a:pt x="615" y="211"/>
                  </a:cubicBezTo>
                  <a:cubicBezTo>
                    <a:pt x="617" y="220"/>
                    <a:pt x="617" y="220"/>
                    <a:pt x="617" y="220"/>
                  </a:cubicBezTo>
                  <a:cubicBezTo>
                    <a:pt x="617" y="220"/>
                    <a:pt x="616" y="222"/>
                    <a:pt x="615" y="222"/>
                  </a:cubicBezTo>
                  <a:cubicBezTo>
                    <a:pt x="610" y="224"/>
                    <a:pt x="610" y="224"/>
                    <a:pt x="610" y="224"/>
                  </a:cubicBezTo>
                  <a:cubicBezTo>
                    <a:pt x="609" y="225"/>
                    <a:pt x="608" y="224"/>
                    <a:pt x="607" y="224"/>
                  </a:cubicBezTo>
                  <a:cubicBezTo>
                    <a:pt x="602" y="216"/>
                    <a:pt x="602" y="216"/>
                    <a:pt x="602" y="216"/>
                  </a:cubicBezTo>
                  <a:cubicBezTo>
                    <a:pt x="601" y="216"/>
                    <a:pt x="600" y="216"/>
                    <a:pt x="599" y="216"/>
                  </a:cubicBezTo>
                  <a:cubicBezTo>
                    <a:pt x="599" y="216"/>
                    <a:pt x="599" y="216"/>
                    <a:pt x="599" y="216"/>
                  </a:cubicBezTo>
                  <a:cubicBezTo>
                    <a:pt x="594" y="224"/>
                    <a:pt x="594" y="224"/>
                    <a:pt x="594" y="224"/>
                  </a:cubicBezTo>
                  <a:cubicBezTo>
                    <a:pt x="594" y="225"/>
                    <a:pt x="593" y="226"/>
                    <a:pt x="592" y="225"/>
                  </a:cubicBezTo>
                  <a:cubicBezTo>
                    <a:pt x="585" y="223"/>
                    <a:pt x="585" y="224"/>
                    <a:pt x="585" y="224"/>
                  </a:cubicBezTo>
                  <a:cubicBezTo>
                    <a:pt x="585" y="223"/>
                    <a:pt x="584" y="222"/>
                    <a:pt x="584" y="221"/>
                  </a:cubicBezTo>
                  <a:cubicBezTo>
                    <a:pt x="585" y="212"/>
                    <a:pt x="585" y="212"/>
                    <a:pt x="585" y="212"/>
                  </a:cubicBezTo>
                  <a:cubicBezTo>
                    <a:pt x="584" y="212"/>
                    <a:pt x="583" y="211"/>
                    <a:pt x="582" y="210"/>
                  </a:cubicBezTo>
                  <a:cubicBezTo>
                    <a:pt x="574" y="213"/>
                    <a:pt x="574" y="213"/>
                    <a:pt x="574" y="213"/>
                  </a:cubicBezTo>
                  <a:cubicBezTo>
                    <a:pt x="573" y="214"/>
                    <a:pt x="572" y="213"/>
                    <a:pt x="571" y="212"/>
                  </a:cubicBezTo>
                  <a:cubicBezTo>
                    <a:pt x="568" y="207"/>
                    <a:pt x="568" y="207"/>
                    <a:pt x="568" y="207"/>
                  </a:cubicBezTo>
                  <a:cubicBezTo>
                    <a:pt x="567" y="206"/>
                    <a:pt x="567" y="205"/>
                    <a:pt x="568" y="204"/>
                  </a:cubicBezTo>
                  <a:cubicBezTo>
                    <a:pt x="575" y="198"/>
                    <a:pt x="575" y="198"/>
                    <a:pt x="575" y="198"/>
                  </a:cubicBezTo>
                  <a:cubicBezTo>
                    <a:pt x="574" y="197"/>
                    <a:pt x="574" y="195"/>
                    <a:pt x="574" y="194"/>
                  </a:cubicBezTo>
                  <a:cubicBezTo>
                    <a:pt x="566" y="191"/>
                    <a:pt x="566" y="191"/>
                    <a:pt x="566" y="191"/>
                  </a:cubicBezTo>
                  <a:cubicBezTo>
                    <a:pt x="565" y="190"/>
                    <a:pt x="564" y="189"/>
                    <a:pt x="564" y="188"/>
                  </a:cubicBezTo>
                  <a:cubicBezTo>
                    <a:pt x="565" y="182"/>
                    <a:pt x="565" y="182"/>
                    <a:pt x="565" y="182"/>
                  </a:cubicBezTo>
                  <a:cubicBezTo>
                    <a:pt x="566" y="181"/>
                    <a:pt x="566" y="180"/>
                    <a:pt x="568" y="180"/>
                  </a:cubicBezTo>
                  <a:cubicBezTo>
                    <a:pt x="577" y="180"/>
                    <a:pt x="577" y="180"/>
                    <a:pt x="577" y="180"/>
                  </a:cubicBezTo>
                  <a:close/>
                  <a:moveTo>
                    <a:pt x="585" y="191"/>
                  </a:moveTo>
                  <a:cubicBezTo>
                    <a:pt x="585" y="199"/>
                    <a:pt x="592" y="204"/>
                    <a:pt x="599" y="204"/>
                  </a:cubicBezTo>
                  <a:cubicBezTo>
                    <a:pt x="606" y="204"/>
                    <a:pt x="612" y="199"/>
                    <a:pt x="612" y="191"/>
                  </a:cubicBezTo>
                  <a:cubicBezTo>
                    <a:pt x="612" y="184"/>
                    <a:pt x="606" y="178"/>
                    <a:pt x="599" y="178"/>
                  </a:cubicBezTo>
                  <a:cubicBezTo>
                    <a:pt x="592" y="178"/>
                    <a:pt x="585" y="184"/>
                    <a:pt x="585" y="191"/>
                  </a:cubicBezTo>
                  <a:close/>
                  <a:moveTo>
                    <a:pt x="57" y="607"/>
                  </a:moveTo>
                  <a:cubicBezTo>
                    <a:pt x="56" y="608"/>
                    <a:pt x="56" y="609"/>
                    <a:pt x="56" y="610"/>
                  </a:cubicBezTo>
                  <a:cubicBezTo>
                    <a:pt x="63" y="616"/>
                    <a:pt x="63" y="616"/>
                    <a:pt x="63" y="616"/>
                  </a:cubicBezTo>
                  <a:cubicBezTo>
                    <a:pt x="64" y="617"/>
                    <a:pt x="64" y="618"/>
                    <a:pt x="63" y="619"/>
                  </a:cubicBezTo>
                  <a:cubicBezTo>
                    <a:pt x="61" y="624"/>
                    <a:pt x="61" y="624"/>
                    <a:pt x="61" y="624"/>
                  </a:cubicBezTo>
                  <a:cubicBezTo>
                    <a:pt x="60" y="625"/>
                    <a:pt x="59" y="626"/>
                    <a:pt x="58" y="626"/>
                  </a:cubicBezTo>
                  <a:cubicBezTo>
                    <a:pt x="49" y="623"/>
                    <a:pt x="49" y="623"/>
                    <a:pt x="49" y="623"/>
                  </a:cubicBezTo>
                  <a:cubicBezTo>
                    <a:pt x="49" y="623"/>
                    <a:pt x="48" y="623"/>
                    <a:pt x="48" y="624"/>
                  </a:cubicBezTo>
                  <a:cubicBezTo>
                    <a:pt x="50" y="633"/>
                    <a:pt x="50" y="633"/>
                    <a:pt x="50" y="633"/>
                  </a:cubicBezTo>
                  <a:cubicBezTo>
                    <a:pt x="50" y="634"/>
                    <a:pt x="49" y="635"/>
                    <a:pt x="48" y="635"/>
                  </a:cubicBezTo>
                  <a:cubicBezTo>
                    <a:pt x="43" y="638"/>
                    <a:pt x="43" y="638"/>
                    <a:pt x="43" y="638"/>
                  </a:cubicBezTo>
                  <a:cubicBezTo>
                    <a:pt x="42" y="638"/>
                    <a:pt x="40" y="638"/>
                    <a:pt x="40" y="637"/>
                  </a:cubicBezTo>
                  <a:cubicBezTo>
                    <a:pt x="35" y="630"/>
                    <a:pt x="35" y="630"/>
                    <a:pt x="35" y="630"/>
                  </a:cubicBezTo>
                  <a:cubicBezTo>
                    <a:pt x="34" y="630"/>
                    <a:pt x="33" y="630"/>
                    <a:pt x="32" y="630"/>
                  </a:cubicBezTo>
                  <a:cubicBezTo>
                    <a:pt x="31" y="630"/>
                    <a:pt x="31" y="630"/>
                    <a:pt x="31" y="630"/>
                  </a:cubicBezTo>
                  <a:cubicBezTo>
                    <a:pt x="27" y="638"/>
                    <a:pt x="27" y="638"/>
                    <a:pt x="27" y="638"/>
                  </a:cubicBezTo>
                  <a:cubicBezTo>
                    <a:pt x="27" y="639"/>
                    <a:pt x="25" y="639"/>
                    <a:pt x="24" y="639"/>
                  </a:cubicBezTo>
                  <a:cubicBezTo>
                    <a:pt x="18" y="637"/>
                    <a:pt x="18" y="637"/>
                    <a:pt x="18" y="637"/>
                  </a:cubicBezTo>
                  <a:cubicBezTo>
                    <a:pt x="17" y="637"/>
                    <a:pt x="17" y="636"/>
                    <a:pt x="17" y="634"/>
                  </a:cubicBezTo>
                  <a:cubicBezTo>
                    <a:pt x="18" y="626"/>
                    <a:pt x="18" y="626"/>
                    <a:pt x="18" y="626"/>
                  </a:cubicBezTo>
                  <a:cubicBezTo>
                    <a:pt x="17" y="625"/>
                    <a:pt x="16" y="624"/>
                    <a:pt x="15" y="624"/>
                  </a:cubicBezTo>
                  <a:cubicBezTo>
                    <a:pt x="7" y="627"/>
                    <a:pt x="7" y="627"/>
                    <a:pt x="7" y="627"/>
                  </a:cubicBezTo>
                  <a:cubicBezTo>
                    <a:pt x="6" y="627"/>
                    <a:pt x="4" y="627"/>
                    <a:pt x="4" y="626"/>
                  </a:cubicBezTo>
                  <a:cubicBezTo>
                    <a:pt x="3" y="624"/>
                    <a:pt x="2" y="623"/>
                    <a:pt x="1" y="622"/>
                  </a:cubicBezTo>
                  <a:cubicBezTo>
                    <a:pt x="1" y="620"/>
                    <a:pt x="2" y="619"/>
                    <a:pt x="2" y="617"/>
                  </a:cubicBezTo>
                  <a:cubicBezTo>
                    <a:pt x="7" y="611"/>
                    <a:pt x="8" y="611"/>
                    <a:pt x="8" y="611"/>
                  </a:cubicBezTo>
                  <a:cubicBezTo>
                    <a:pt x="7" y="610"/>
                    <a:pt x="7" y="609"/>
                    <a:pt x="7" y="607"/>
                  </a:cubicBezTo>
                  <a:cubicBezTo>
                    <a:pt x="5" y="607"/>
                    <a:pt x="4" y="606"/>
                    <a:pt x="3" y="606"/>
                  </a:cubicBezTo>
                  <a:cubicBezTo>
                    <a:pt x="3" y="602"/>
                    <a:pt x="3" y="597"/>
                    <a:pt x="4" y="593"/>
                  </a:cubicBezTo>
                  <a:cubicBezTo>
                    <a:pt x="9" y="593"/>
                    <a:pt x="9" y="593"/>
                    <a:pt x="9" y="593"/>
                  </a:cubicBezTo>
                  <a:cubicBezTo>
                    <a:pt x="10" y="592"/>
                    <a:pt x="10" y="592"/>
                    <a:pt x="11" y="591"/>
                  </a:cubicBezTo>
                  <a:cubicBezTo>
                    <a:pt x="6" y="583"/>
                    <a:pt x="6" y="583"/>
                    <a:pt x="6" y="583"/>
                  </a:cubicBezTo>
                  <a:cubicBezTo>
                    <a:pt x="6" y="582"/>
                    <a:pt x="6" y="581"/>
                    <a:pt x="7" y="580"/>
                  </a:cubicBezTo>
                  <a:cubicBezTo>
                    <a:pt x="12" y="576"/>
                    <a:pt x="12" y="576"/>
                    <a:pt x="12" y="576"/>
                  </a:cubicBezTo>
                  <a:cubicBezTo>
                    <a:pt x="12" y="575"/>
                    <a:pt x="14" y="575"/>
                    <a:pt x="15" y="576"/>
                  </a:cubicBezTo>
                  <a:cubicBezTo>
                    <a:pt x="22" y="582"/>
                    <a:pt x="22" y="582"/>
                    <a:pt x="22" y="582"/>
                  </a:cubicBezTo>
                  <a:cubicBezTo>
                    <a:pt x="23" y="581"/>
                    <a:pt x="24" y="581"/>
                    <a:pt x="24" y="581"/>
                  </a:cubicBezTo>
                  <a:cubicBezTo>
                    <a:pt x="26" y="572"/>
                    <a:pt x="26" y="572"/>
                    <a:pt x="26" y="572"/>
                  </a:cubicBezTo>
                  <a:cubicBezTo>
                    <a:pt x="27" y="571"/>
                    <a:pt x="27" y="570"/>
                    <a:pt x="28" y="570"/>
                  </a:cubicBezTo>
                  <a:cubicBezTo>
                    <a:pt x="35" y="570"/>
                    <a:pt x="35" y="570"/>
                    <a:pt x="35" y="570"/>
                  </a:cubicBezTo>
                  <a:cubicBezTo>
                    <a:pt x="36" y="570"/>
                    <a:pt x="37" y="571"/>
                    <a:pt x="37" y="572"/>
                  </a:cubicBezTo>
                  <a:cubicBezTo>
                    <a:pt x="39" y="581"/>
                    <a:pt x="39" y="581"/>
                    <a:pt x="39" y="581"/>
                  </a:cubicBezTo>
                  <a:cubicBezTo>
                    <a:pt x="40" y="581"/>
                    <a:pt x="41" y="581"/>
                    <a:pt x="42" y="582"/>
                  </a:cubicBezTo>
                  <a:cubicBezTo>
                    <a:pt x="49" y="576"/>
                    <a:pt x="49" y="576"/>
                    <a:pt x="49" y="576"/>
                  </a:cubicBezTo>
                  <a:cubicBezTo>
                    <a:pt x="49" y="575"/>
                    <a:pt x="51" y="575"/>
                    <a:pt x="52" y="576"/>
                  </a:cubicBezTo>
                  <a:cubicBezTo>
                    <a:pt x="56" y="580"/>
                    <a:pt x="56" y="580"/>
                    <a:pt x="56" y="580"/>
                  </a:cubicBezTo>
                  <a:cubicBezTo>
                    <a:pt x="57" y="581"/>
                    <a:pt x="58" y="582"/>
                    <a:pt x="57" y="583"/>
                  </a:cubicBezTo>
                  <a:cubicBezTo>
                    <a:pt x="53" y="591"/>
                    <a:pt x="53" y="591"/>
                    <a:pt x="53" y="591"/>
                  </a:cubicBezTo>
                  <a:cubicBezTo>
                    <a:pt x="53" y="592"/>
                    <a:pt x="54" y="592"/>
                    <a:pt x="54" y="593"/>
                  </a:cubicBezTo>
                  <a:cubicBezTo>
                    <a:pt x="63" y="593"/>
                    <a:pt x="63" y="593"/>
                    <a:pt x="63" y="593"/>
                  </a:cubicBezTo>
                  <a:cubicBezTo>
                    <a:pt x="64" y="593"/>
                    <a:pt x="65" y="594"/>
                    <a:pt x="65" y="595"/>
                  </a:cubicBezTo>
                  <a:cubicBezTo>
                    <a:pt x="66" y="601"/>
                    <a:pt x="66" y="601"/>
                    <a:pt x="66" y="601"/>
                  </a:cubicBezTo>
                  <a:cubicBezTo>
                    <a:pt x="66" y="602"/>
                    <a:pt x="66" y="604"/>
                    <a:pt x="65" y="604"/>
                  </a:cubicBezTo>
                  <a:cubicBezTo>
                    <a:pt x="57" y="607"/>
                    <a:pt x="57" y="607"/>
                    <a:pt x="57" y="607"/>
                  </a:cubicBezTo>
                  <a:close/>
                  <a:moveTo>
                    <a:pt x="45" y="605"/>
                  </a:moveTo>
                  <a:cubicBezTo>
                    <a:pt x="45" y="597"/>
                    <a:pt x="39" y="591"/>
                    <a:pt x="32" y="591"/>
                  </a:cubicBezTo>
                  <a:cubicBezTo>
                    <a:pt x="24" y="591"/>
                    <a:pt x="18" y="597"/>
                    <a:pt x="18" y="605"/>
                  </a:cubicBezTo>
                  <a:cubicBezTo>
                    <a:pt x="18" y="612"/>
                    <a:pt x="24" y="618"/>
                    <a:pt x="32" y="618"/>
                  </a:cubicBezTo>
                  <a:cubicBezTo>
                    <a:pt x="39" y="618"/>
                    <a:pt x="45" y="612"/>
                    <a:pt x="45" y="605"/>
                  </a:cubicBezTo>
                  <a:close/>
                  <a:moveTo>
                    <a:pt x="32" y="599"/>
                  </a:moveTo>
                  <a:cubicBezTo>
                    <a:pt x="28" y="599"/>
                    <a:pt x="26" y="602"/>
                    <a:pt x="26" y="605"/>
                  </a:cubicBezTo>
                  <a:cubicBezTo>
                    <a:pt x="26" y="608"/>
                    <a:pt x="28" y="610"/>
                    <a:pt x="32" y="610"/>
                  </a:cubicBezTo>
                  <a:cubicBezTo>
                    <a:pt x="35" y="610"/>
                    <a:pt x="37" y="608"/>
                    <a:pt x="37" y="605"/>
                  </a:cubicBezTo>
                  <a:cubicBezTo>
                    <a:pt x="37" y="602"/>
                    <a:pt x="35" y="599"/>
                    <a:pt x="32" y="599"/>
                  </a:cubicBezTo>
                  <a:close/>
                  <a:moveTo>
                    <a:pt x="447" y="101"/>
                  </a:moveTo>
                  <a:cubicBezTo>
                    <a:pt x="443" y="109"/>
                    <a:pt x="443" y="109"/>
                    <a:pt x="443" y="109"/>
                  </a:cubicBezTo>
                  <a:cubicBezTo>
                    <a:pt x="443" y="109"/>
                    <a:pt x="444" y="110"/>
                    <a:pt x="444" y="111"/>
                  </a:cubicBezTo>
                  <a:cubicBezTo>
                    <a:pt x="454" y="111"/>
                    <a:pt x="454" y="111"/>
                    <a:pt x="454" y="111"/>
                  </a:cubicBezTo>
                  <a:cubicBezTo>
                    <a:pt x="454" y="111"/>
                    <a:pt x="455" y="112"/>
                    <a:pt x="456" y="113"/>
                  </a:cubicBezTo>
                  <a:cubicBezTo>
                    <a:pt x="457" y="119"/>
                    <a:pt x="457" y="119"/>
                    <a:pt x="457" y="119"/>
                  </a:cubicBezTo>
                  <a:cubicBezTo>
                    <a:pt x="457" y="120"/>
                    <a:pt x="456" y="121"/>
                    <a:pt x="455" y="122"/>
                  </a:cubicBezTo>
                  <a:cubicBezTo>
                    <a:pt x="447" y="125"/>
                    <a:pt x="447" y="125"/>
                    <a:pt x="447" y="125"/>
                  </a:cubicBezTo>
                  <a:cubicBezTo>
                    <a:pt x="447" y="126"/>
                    <a:pt x="447" y="127"/>
                    <a:pt x="446" y="128"/>
                  </a:cubicBezTo>
                  <a:cubicBezTo>
                    <a:pt x="454" y="134"/>
                    <a:pt x="454" y="134"/>
                    <a:pt x="454" y="134"/>
                  </a:cubicBezTo>
                  <a:cubicBezTo>
                    <a:pt x="454" y="134"/>
                    <a:pt x="454" y="136"/>
                    <a:pt x="454" y="136"/>
                  </a:cubicBezTo>
                  <a:cubicBezTo>
                    <a:pt x="451" y="142"/>
                    <a:pt x="451" y="142"/>
                    <a:pt x="451" y="142"/>
                  </a:cubicBezTo>
                  <a:cubicBezTo>
                    <a:pt x="450" y="143"/>
                    <a:pt x="449" y="144"/>
                    <a:pt x="448" y="143"/>
                  </a:cubicBezTo>
                  <a:cubicBezTo>
                    <a:pt x="439" y="140"/>
                    <a:pt x="439" y="140"/>
                    <a:pt x="439" y="140"/>
                  </a:cubicBezTo>
                  <a:cubicBezTo>
                    <a:pt x="439" y="141"/>
                    <a:pt x="439" y="141"/>
                    <a:pt x="438" y="142"/>
                  </a:cubicBezTo>
                  <a:cubicBezTo>
                    <a:pt x="440" y="151"/>
                    <a:pt x="440" y="151"/>
                    <a:pt x="440" y="151"/>
                  </a:cubicBezTo>
                  <a:cubicBezTo>
                    <a:pt x="440" y="152"/>
                    <a:pt x="440" y="153"/>
                    <a:pt x="439" y="153"/>
                  </a:cubicBezTo>
                  <a:cubicBezTo>
                    <a:pt x="433" y="156"/>
                    <a:pt x="433" y="156"/>
                    <a:pt x="433" y="156"/>
                  </a:cubicBezTo>
                  <a:cubicBezTo>
                    <a:pt x="432" y="156"/>
                    <a:pt x="431" y="156"/>
                    <a:pt x="430" y="155"/>
                  </a:cubicBezTo>
                  <a:cubicBezTo>
                    <a:pt x="425" y="147"/>
                    <a:pt x="425" y="147"/>
                    <a:pt x="425" y="147"/>
                  </a:cubicBezTo>
                  <a:cubicBezTo>
                    <a:pt x="424" y="148"/>
                    <a:pt x="423" y="148"/>
                    <a:pt x="422" y="148"/>
                  </a:cubicBezTo>
                  <a:cubicBezTo>
                    <a:pt x="422" y="148"/>
                    <a:pt x="422" y="148"/>
                    <a:pt x="422" y="148"/>
                  </a:cubicBezTo>
                  <a:cubicBezTo>
                    <a:pt x="418" y="156"/>
                    <a:pt x="418" y="156"/>
                    <a:pt x="418" y="156"/>
                  </a:cubicBezTo>
                  <a:cubicBezTo>
                    <a:pt x="417" y="156"/>
                    <a:pt x="416" y="157"/>
                    <a:pt x="415" y="156"/>
                  </a:cubicBezTo>
                  <a:cubicBezTo>
                    <a:pt x="409" y="155"/>
                    <a:pt x="409" y="155"/>
                    <a:pt x="409" y="155"/>
                  </a:cubicBezTo>
                  <a:cubicBezTo>
                    <a:pt x="408" y="154"/>
                    <a:pt x="407" y="153"/>
                    <a:pt x="407" y="152"/>
                  </a:cubicBezTo>
                  <a:cubicBezTo>
                    <a:pt x="408" y="143"/>
                    <a:pt x="408" y="143"/>
                    <a:pt x="408" y="143"/>
                  </a:cubicBezTo>
                  <a:cubicBezTo>
                    <a:pt x="407" y="143"/>
                    <a:pt x="407" y="142"/>
                    <a:pt x="406" y="141"/>
                  </a:cubicBezTo>
                  <a:cubicBezTo>
                    <a:pt x="397" y="144"/>
                    <a:pt x="397" y="144"/>
                    <a:pt x="397" y="144"/>
                  </a:cubicBezTo>
                  <a:cubicBezTo>
                    <a:pt x="396" y="145"/>
                    <a:pt x="395" y="144"/>
                    <a:pt x="394" y="144"/>
                  </a:cubicBezTo>
                  <a:cubicBezTo>
                    <a:pt x="391" y="138"/>
                    <a:pt x="391" y="138"/>
                    <a:pt x="391" y="138"/>
                  </a:cubicBezTo>
                  <a:cubicBezTo>
                    <a:pt x="391" y="137"/>
                    <a:pt x="391" y="136"/>
                    <a:pt x="392" y="135"/>
                  </a:cubicBezTo>
                  <a:cubicBezTo>
                    <a:pt x="398" y="129"/>
                    <a:pt x="398" y="129"/>
                    <a:pt x="398" y="129"/>
                  </a:cubicBezTo>
                  <a:cubicBezTo>
                    <a:pt x="398" y="128"/>
                    <a:pt x="397" y="126"/>
                    <a:pt x="397" y="125"/>
                  </a:cubicBezTo>
                  <a:cubicBezTo>
                    <a:pt x="389" y="122"/>
                    <a:pt x="389" y="122"/>
                    <a:pt x="389" y="122"/>
                  </a:cubicBezTo>
                  <a:cubicBezTo>
                    <a:pt x="388" y="121"/>
                    <a:pt x="387" y="120"/>
                    <a:pt x="388" y="119"/>
                  </a:cubicBezTo>
                  <a:cubicBezTo>
                    <a:pt x="389" y="113"/>
                    <a:pt x="389" y="113"/>
                    <a:pt x="389" y="113"/>
                  </a:cubicBezTo>
                  <a:cubicBezTo>
                    <a:pt x="389" y="112"/>
                    <a:pt x="390" y="111"/>
                    <a:pt x="391" y="111"/>
                  </a:cubicBezTo>
                  <a:cubicBezTo>
                    <a:pt x="400" y="111"/>
                    <a:pt x="400" y="111"/>
                    <a:pt x="400" y="111"/>
                  </a:cubicBezTo>
                  <a:cubicBezTo>
                    <a:pt x="400" y="110"/>
                    <a:pt x="401" y="109"/>
                    <a:pt x="401" y="109"/>
                  </a:cubicBezTo>
                  <a:cubicBezTo>
                    <a:pt x="397" y="101"/>
                    <a:pt x="397" y="101"/>
                    <a:pt x="397" y="101"/>
                  </a:cubicBezTo>
                  <a:cubicBezTo>
                    <a:pt x="396" y="100"/>
                    <a:pt x="397" y="99"/>
                    <a:pt x="397" y="98"/>
                  </a:cubicBezTo>
                  <a:cubicBezTo>
                    <a:pt x="402" y="94"/>
                    <a:pt x="402" y="94"/>
                    <a:pt x="402" y="94"/>
                  </a:cubicBezTo>
                  <a:cubicBezTo>
                    <a:pt x="403" y="93"/>
                    <a:pt x="404" y="93"/>
                    <a:pt x="405" y="94"/>
                  </a:cubicBezTo>
                  <a:cubicBezTo>
                    <a:pt x="412" y="99"/>
                    <a:pt x="412" y="99"/>
                    <a:pt x="412" y="99"/>
                  </a:cubicBezTo>
                  <a:cubicBezTo>
                    <a:pt x="413" y="99"/>
                    <a:pt x="414" y="99"/>
                    <a:pt x="415" y="98"/>
                  </a:cubicBezTo>
                  <a:cubicBezTo>
                    <a:pt x="417" y="89"/>
                    <a:pt x="417" y="89"/>
                    <a:pt x="417" y="89"/>
                  </a:cubicBezTo>
                  <a:cubicBezTo>
                    <a:pt x="417" y="88"/>
                    <a:pt x="418" y="88"/>
                    <a:pt x="419" y="88"/>
                  </a:cubicBezTo>
                  <a:cubicBezTo>
                    <a:pt x="425" y="88"/>
                    <a:pt x="425" y="88"/>
                    <a:pt x="425" y="88"/>
                  </a:cubicBezTo>
                  <a:cubicBezTo>
                    <a:pt x="426" y="88"/>
                    <a:pt x="427" y="88"/>
                    <a:pt x="427" y="89"/>
                  </a:cubicBezTo>
                  <a:cubicBezTo>
                    <a:pt x="429" y="98"/>
                    <a:pt x="429" y="98"/>
                    <a:pt x="429" y="98"/>
                  </a:cubicBezTo>
                  <a:cubicBezTo>
                    <a:pt x="430" y="99"/>
                    <a:pt x="431" y="99"/>
                    <a:pt x="432" y="99"/>
                  </a:cubicBezTo>
                  <a:cubicBezTo>
                    <a:pt x="439" y="94"/>
                    <a:pt x="439" y="94"/>
                    <a:pt x="439" y="94"/>
                  </a:cubicBezTo>
                  <a:cubicBezTo>
                    <a:pt x="440" y="93"/>
                    <a:pt x="441" y="93"/>
                    <a:pt x="442" y="94"/>
                  </a:cubicBezTo>
                  <a:cubicBezTo>
                    <a:pt x="447" y="98"/>
                    <a:pt x="447" y="98"/>
                    <a:pt x="447" y="98"/>
                  </a:cubicBezTo>
                  <a:cubicBezTo>
                    <a:pt x="448" y="98"/>
                    <a:pt x="448" y="100"/>
                    <a:pt x="447" y="101"/>
                  </a:cubicBezTo>
                  <a:close/>
                  <a:moveTo>
                    <a:pt x="435" y="122"/>
                  </a:moveTo>
                  <a:cubicBezTo>
                    <a:pt x="435" y="115"/>
                    <a:pt x="429" y="109"/>
                    <a:pt x="422" y="109"/>
                  </a:cubicBezTo>
                  <a:cubicBezTo>
                    <a:pt x="415" y="109"/>
                    <a:pt x="409" y="115"/>
                    <a:pt x="409" y="122"/>
                  </a:cubicBezTo>
                  <a:cubicBezTo>
                    <a:pt x="409" y="130"/>
                    <a:pt x="415" y="136"/>
                    <a:pt x="422" y="136"/>
                  </a:cubicBezTo>
                  <a:cubicBezTo>
                    <a:pt x="429" y="136"/>
                    <a:pt x="435" y="130"/>
                    <a:pt x="435" y="122"/>
                  </a:cubicBezTo>
                  <a:close/>
                  <a:moveTo>
                    <a:pt x="127" y="607"/>
                  </a:moveTo>
                  <a:cubicBezTo>
                    <a:pt x="127" y="608"/>
                    <a:pt x="127" y="609"/>
                    <a:pt x="127" y="610"/>
                  </a:cubicBezTo>
                  <a:cubicBezTo>
                    <a:pt x="134" y="616"/>
                    <a:pt x="134" y="616"/>
                    <a:pt x="134" y="616"/>
                  </a:cubicBezTo>
                  <a:cubicBezTo>
                    <a:pt x="135" y="617"/>
                    <a:pt x="135" y="618"/>
                    <a:pt x="134" y="619"/>
                  </a:cubicBezTo>
                  <a:cubicBezTo>
                    <a:pt x="131" y="624"/>
                    <a:pt x="131" y="624"/>
                    <a:pt x="131" y="624"/>
                  </a:cubicBezTo>
                  <a:cubicBezTo>
                    <a:pt x="131" y="625"/>
                    <a:pt x="130" y="626"/>
                    <a:pt x="128" y="626"/>
                  </a:cubicBezTo>
                  <a:cubicBezTo>
                    <a:pt x="120" y="623"/>
                    <a:pt x="120" y="623"/>
                    <a:pt x="120" y="623"/>
                  </a:cubicBezTo>
                  <a:cubicBezTo>
                    <a:pt x="120" y="623"/>
                    <a:pt x="119" y="623"/>
                    <a:pt x="119" y="624"/>
                  </a:cubicBezTo>
                  <a:cubicBezTo>
                    <a:pt x="120" y="633"/>
                    <a:pt x="120" y="633"/>
                    <a:pt x="120" y="633"/>
                  </a:cubicBezTo>
                  <a:cubicBezTo>
                    <a:pt x="121" y="634"/>
                    <a:pt x="120" y="635"/>
                    <a:pt x="119" y="635"/>
                  </a:cubicBezTo>
                  <a:cubicBezTo>
                    <a:pt x="113" y="638"/>
                    <a:pt x="113" y="638"/>
                    <a:pt x="113" y="638"/>
                  </a:cubicBezTo>
                  <a:cubicBezTo>
                    <a:pt x="112" y="638"/>
                    <a:pt x="111" y="638"/>
                    <a:pt x="111" y="637"/>
                  </a:cubicBezTo>
                  <a:cubicBezTo>
                    <a:pt x="105" y="630"/>
                    <a:pt x="105" y="630"/>
                    <a:pt x="105" y="630"/>
                  </a:cubicBezTo>
                  <a:cubicBezTo>
                    <a:pt x="105" y="630"/>
                    <a:pt x="104" y="630"/>
                    <a:pt x="103" y="630"/>
                  </a:cubicBezTo>
                  <a:cubicBezTo>
                    <a:pt x="102" y="630"/>
                    <a:pt x="102" y="630"/>
                    <a:pt x="102" y="630"/>
                  </a:cubicBezTo>
                  <a:cubicBezTo>
                    <a:pt x="98" y="638"/>
                    <a:pt x="98" y="638"/>
                    <a:pt x="98" y="638"/>
                  </a:cubicBezTo>
                  <a:cubicBezTo>
                    <a:pt x="97" y="639"/>
                    <a:pt x="96" y="639"/>
                    <a:pt x="95" y="639"/>
                  </a:cubicBezTo>
                  <a:cubicBezTo>
                    <a:pt x="89" y="637"/>
                    <a:pt x="89" y="637"/>
                    <a:pt x="89" y="637"/>
                  </a:cubicBezTo>
                  <a:cubicBezTo>
                    <a:pt x="88" y="637"/>
                    <a:pt x="88" y="636"/>
                    <a:pt x="88" y="634"/>
                  </a:cubicBezTo>
                  <a:cubicBezTo>
                    <a:pt x="89" y="626"/>
                    <a:pt x="89" y="626"/>
                    <a:pt x="89" y="626"/>
                  </a:cubicBezTo>
                  <a:cubicBezTo>
                    <a:pt x="88" y="625"/>
                    <a:pt x="87" y="624"/>
                    <a:pt x="86" y="624"/>
                  </a:cubicBezTo>
                  <a:cubicBezTo>
                    <a:pt x="78" y="627"/>
                    <a:pt x="78" y="627"/>
                    <a:pt x="78" y="627"/>
                  </a:cubicBezTo>
                  <a:cubicBezTo>
                    <a:pt x="77" y="627"/>
                    <a:pt x="75" y="627"/>
                    <a:pt x="75" y="626"/>
                  </a:cubicBezTo>
                  <a:cubicBezTo>
                    <a:pt x="71" y="621"/>
                    <a:pt x="71" y="621"/>
                    <a:pt x="71" y="621"/>
                  </a:cubicBezTo>
                  <a:cubicBezTo>
                    <a:pt x="71" y="620"/>
                    <a:pt x="71" y="618"/>
                    <a:pt x="72" y="618"/>
                  </a:cubicBezTo>
                  <a:cubicBezTo>
                    <a:pt x="78" y="611"/>
                    <a:pt x="78" y="611"/>
                    <a:pt x="78" y="611"/>
                  </a:cubicBezTo>
                  <a:cubicBezTo>
                    <a:pt x="78" y="610"/>
                    <a:pt x="78" y="609"/>
                    <a:pt x="78" y="607"/>
                  </a:cubicBezTo>
                  <a:cubicBezTo>
                    <a:pt x="69" y="604"/>
                    <a:pt x="69" y="604"/>
                    <a:pt x="69" y="604"/>
                  </a:cubicBezTo>
                  <a:cubicBezTo>
                    <a:pt x="68" y="604"/>
                    <a:pt x="68" y="602"/>
                    <a:pt x="68" y="602"/>
                  </a:cubicBezTo>
                  <a:cubicBezTo>
                    <a:pt x="69" y="595"/>
                    <a:pt x="69" y="595"/>
                    <a:pt x="69" y="595"/>
                  </a:cubicBezTo>
                  <a:cubicBezTo>
                    <a:pt x="69" y="594"/>
                    <a:pt x="70" y="593"/>
                    <a:pt x="71" y="593"/>
                  </a:cubicBezTo>
                  <a:cubicBezTo>
                    <a:pt x="80" y="593"/>
                    <a:pt x="80" y="593"/>
                    <a:pt x="80" y="593"/>
                  </a:cubicBezTo>
                  <a:cubicBezTo>
                    <a:pt x="81" y="592"/>
                    <a:pt x="81" y="592"/>
                    <a:pt x="82" y="591"/>
                  </a:cubicBezTo>
                  <a:cubicBezTo>
                    <a:pt x="77" y="583"/>
                    <a:pt x="77" y="583"/>
                    <a:pt x="77" y="583"/>
                  </a:cubicBezTo>
                  <a:cubicBezTo>
                    <a:pt x="77" y="582"/>
                    <a:pt x="77" y="581"/>
                    <a:pt x="78" y="580"/>
                  </a:cubicBezTo>
                  <a:cubicBezTo>
                    <a:pt x="82" y="576"/>
                    <a:pt x="82" y="576"/>
                    <a:pt x="82" y="576"/>
                  </a:cubicBezTo>
                  <a:cubicBezTo>
                    <a:pt x="83" y="575"/>
                    <a:pt x="85" y="575"/>
                    <a:pt x="86" y="576"/>
                  </a:cubicBezTo>
                  <a:cubicBezTo>
                    <a:pt x="93" y="582"/>
                    <a:pt x="93" y="582"/>
                    <a:pt x="93" y="582"/>
                  </a:cubicBezTo>
                  <a:cubicBezTo>
                    <a:pt x="93" y="581"/>
                    <a:pt x="94" y="581"/>
                    <a:pt x="95" y="581"/>
                  </a:cubicBezTo>
                  <a:cubicBezTo>
                    <a:pt x="97" y="572"/>
                    <a:pt x="97" y="572"/>
                    <a:pt x="97" y="572"/>
                  </a:cubicBezTo>
                  <a:cubicBezTo>
                    <a:pt x="97" y="571"/>
                    <a:pt x="98" y="570"/>
                    <a:pt x="99" y="570"/>
                  </a:cubicBezTo>
                  <a:cubicBezTo>
                    <a:pt x="106" y="570"/>
                    <a:pt x="106" y="570"/>
                    <a:pt x="106" y="570"/>
                  </a:cubicBezTo>
                  <a:cubicBezTo>
                    <a:pt x="107" y="570"/>
                    <a:pt x="108" y="571"/>
                    <a:pt x="108" y="572"/>
                  </a:cubicBezTo>
                  <a:cubicBezTo>
                    <a:pt x="110" y="581"/>
                    <a:pt x="110" y="581"/>
                    <a:pt x="110" y="581"/>
                  </a:cubicBezTo>
                  <a:cubicBezTo>
                    <a:pt x="111" y="581"/>
                    <a:pt x="112" y="581"/>
                    <a:pt x="112" y="582"/>
                  </a:cubicBezTo>
                  <a:cubicBezTo>
                    <a:pt x="120" y="576"/>
                    <a:pt x="120" y="576"/>
                    <a:pt x="120" y="576"/>
                  </a:cubicBezTo>
                  <a:cubicBezTo>
                    <a:pt x="120" y="575"/>
                    <a:pt x="122" y="575"/>
                    <a:pt x="123" y="576"/>
                  </a:cubicBezTo>
                  <a:cubicBezTo>
                    <a:pt x="127" y="580"/>
                    <a:pt x="127" y="580"/>
                    <a:pt x="127" y="580"/>
                  </a:cubicBezTo>
                  <a:cubicBezTo>
                    <a:pt x="128" y="581"/>
                    <a:pt x="128" y="582"/>
                    <a:pt x="128" y="583"/>
                  </a:cubicBezTo>
                  <a:cubicBezTo>
                    <a:pt x="124" y="591"/>
                    <a:pt x="124" y="591"/>
                    <a:pt x="124" y="591"/>
                  </a:cubicBezTo>
                  <a:cubicBezTo>
                    <a:pt x="124" y="592"/>
                    <a:pt x="124" y="592"/>
                    <a:pt x="125" y="593"/>
                  </a:cubicBezTo>
                  <a:cubicBezTo>
                    <a:pt x="134" y="593"/>
                    <a:pt x="134" y="593"/>
                    <a:pt x="134" y="593"/>
                  </a:cubicBezTo>
                  <a:cubicBezTo>
                    <a:pt x="135" y="593"/>
                    <a:pt x="136" y="594"/>
                    <a:pt x="136" y="595"/>
                  </a:cubicBezTo>
                  <a:cubicBezTo>
                    <a:pt x="137" y="601"/>
                    <a:pt x="137" y="601"/>
                    <a:pt x="137" y="601"/>
                  </a:cubicBezTo>
                  <a:cubicBezTo>
                    <a:pt x="137" y="602"/>
                    <a:pt x="137" y="604"/>
                    <a:pt x="136" y="604"/>
                  </a:cubicBezTo>
                  <a:cubicBezTo>
                    <a:pt x="127" y="607"/>
                    <a:pt x="127" y="607"/>
                    <a:pt x="127" y="607"/>
                  </a:cubicBezTo>
                  <a:close/>
                  <a:moveTo>
                    <a:pt x="116" y="605"/>
                  </a:moveTo>
                  <a:cubicBezTo>
                    <a:pt x="116" y="597"/>
                    <a:pt x="110" y="591"/>
                    <a:pt x="103" y="591"/>
                  </a:cubicBezTo>
                  <a:cubicBezTo>
                    <a:pt x="95" y="591"/>
                    <a:pt x="89" y="597"/>
                    <a:pt x="89" y="605"/>
                  </a:cubicBezTo>
                  <a:cubicBezTo>
                    <a:pt x="89" y="612"/>
                    <a:pt x="95" y="618"/>
                    <a:pt x="103" y="618"/>
                  </a:cubicBezTo>
                  <a:cubicBezTo>
                    <a:pt x="110" y="618"/>
                    <a:pt x="116" y="612"/>
                    <a:pt x="116" y="605"/>
                  </a:cubicBezTo>
                  <a:close/>
                  <a:moveTo>
                    <a:pt x="493" y="128"/>
                  </a:moveTo>
                  <a:cubicBezTo>
                    <a:pt x="496" y="128"/>
                    <a:pt x="499" y="125"/>
                    <a:pt x="499" y="122"/>
                  </a:cubicBezTo>
                  <a:cubicBezTo>
                    <a:pt x="499" y="119"/>
                    <a:pt x="496" y="117"/>
                    <a:pt x="493" y="117"/>
                  </a:cubicBezTo>
                  <a:cubicBezTo>
                    <a:pt x="490" y="117"/>
                    <a:pt x="487" y="119"/>
                    <a:pt x="487" y="122"/>
                  </a:cubicBezTo>
                  <a:cubicBezTo>
                    <a:pt x="487" y="125"/>
                    <a:pt x="490" y="128"/>
                    <a:pt x="493" y="128"/>
                  </a:cubicBezTo>
                  <a:close/>
                  <a:moveTo>
                    <a:pt x="229" y="634"/>
                  </a:moveTo>
                  <a:cubicBezTo>
                    <a:pt x="230" y="626"/>
                    <a:pt x="230" y="626"/>
                    <a:pt x="230" y="626"/>
                  </a:cubicBezTo>
                  <a:cubicBezTo>
                    <a:pt x="229" y="625"/>
                    <a:pt x="229" y="624"/>
                    <a:pt x="228" y="624"/>
                  </a:cubicBezTo>
                  <a:cubicBezTo>
                    <a:pt x="219" y="627"/>
                    <a:pt x="219" y="627"/>
                    <a:pt x="219" y="627"/>
                  </a:cubicBezTo>
                  <a:cubicBezTo>
                    <a:pt x="218" y="627"/>
                    <a:pt x="217" y="627"/>
                    <a:pt x="217" y="626"/>
                  </a:cubicBezTo>
                  <a:cubicBezTo>
                    <a:pt x="213" y="621"/>
                    <a:pt x="213" y="621"/>
                    <a:pt x="213" y="621"/>
                  </a:cubicBezTo>
                  <a:cubicBezTo>
                    <a:pt x="213" y="620"/>
                    <a:pt x="213" y="618"/>
                    <a:pt x="214" y="618"/>
                  </a:cubicBezTo>
                  <a:cubicBezTo>
                    <a:pt x="220" y="611"/>
                    <a:pt x="220" y="611"/>
                    <a:pt x="220" y="611"/>
                  </a:cubicBezTo>
                  <a:cubicBezTo>
                    <a:pt x="220" y="610"/>
                    <a:pt x="220" y="609"/>
                    <a:pt x="220" y="607"/>
                  </a:cubicBezTo>
                  <a:cubicBezTo>
                    <a:pt x="211" y="604"/>
                    <a:pt x="211" y="604"/>
                    <a:pt x="211" y="604"/>
                  </a:cubicBezTo>
                  <a:cubicBezTo>
                    <a:pt x="210" y="604"/>
                    <a:pt x="210" y="602"/>
                    <a:pt x="210" y="602"/>
                  </a:cubicBezTo>
                  <a:cubicBezTo>
                    <a:pt x="211" y="595"/>
                    <a:pt x="211" y="595"/>
                    <a:pt x="211" y="595"/>
                  </a:cubicBezTo>
                  <a:cubicBezTo>
                    <a:pt x="211" y="594"/>
                    <a:pt x="212" y="593"/>
                    <a:pt x="213" y="593"/>
                  </a:cubicBezTo>
                  <a:cubicBezTo>
                    <a:pt x="222" y="593"/>
                    <a:pt x="222" y="593"/>
                    <a:pt x="222" y="593"/>
                  </a:cubicBezTo>
                  <a:cubicBezTo>
                    <a:pt x="222" y="592"/>
                    <a:pt x="223" y="592"/>
                    <a:pt x="223" y="591"/>
                  </a:cubicBezTo>
                  <a:cubicBezTo>
                    <a:pt x="219" y="583"/>
                    <a:pt x="219" y="583"/>
                    <a:pt x="219" y="583"/>
                  </a:cubicBezTo>
                  <a:cubicBezTo>
                    <a:pt x="218" y="582"/>
                    <a:pt x="219" y="581"/>
                    <a:pt x="220" y="580"/>
                  </a:cubicBezTo>
                  <a:cubicBezTo>
                    <a:pt x="224" y="576"/>
                    <a:pt x="224" y="576"/>
                    <a:pt x="224" y="576"/>
                  </a:cubicBezTo>
                  <a:cubicBezTo>
                    <a:pt x="225" y="575"/>
                    <a:pt x="226" y="575"/>
                    <a:pt x="227" y="576"/>
                  </a:cubicBezTo>
                  <a:cubicBezTo>
                    <a:pt x="234" y="582"/>
                    <a:pt x="234" y="582"/>
                    <a:pt x="234" y="582"/>
                  </a:cubicBezTo>
                  <a:cubicBezTo>
                    <a:pt x="235" y="581"/>
                    <a:pt x="236" y="581"/>
                    <a:pt x="237" y="581"/>
                  </a:cubicBezTo>
                  <a:cubicBezTo>
                    <a:pt x="239" y="572"/>
                    <a:pt x="239" y="572"/>
                    <a:pt x="239" y="572"/>
                  </a:cubicBezTo>
                  <a:cubicBezTo>
                    <a:pt x="239" y="571"/>
                    <a:pt x="240" y="570"/>
                    <a:pt x="241" y="570"/>
                  </a:cubicBezTo>
                  <a:cubicBezTo>
                    <a:pt x="248" y="570"/>
                    <a:pt x="248" y="570"/>
                    <a:pt x="248" y="570"/>
                  </a:cubicBezTo>
                  <a:cubicBezTo>
                    <a:pt x="248" y="570"/>
                    <a:pt x="250" y="571"/>
                    <a:pt x="250" y="572"/>
                  </a:cubicBezTo>
                  <a:cubicBezTo>
                    <a:pt x="252" y="581"/>
                    <a:pt x="252" y="581"/>
                    <a:pt x="252" y="581"/>
                  </a:cubicBezTo>
                  <a:cubicBezTo>
                    <a:pt x="252" y="581"/>
                    <a:pt x="253" y="581"/>
                    <a:pt x="254" y="582"/>
                  </a:cubicBezTo>
                  <a:cubicBezTo>
                    <a:pt x="261" y="576"/>
                    <a:pt x="261" y="576"/>
                    <a:pt x="261" y="576"/>
                  </a:cubicBezTo>
                  <a:cubicBezTo>
                    <a:pt x="262" y="575"/>
                    <a:pt x="263" y="575"/>
                    <a:pt x="264" y="576"/>
                  </a:cubicBezTo>
                  <a:cubicBezTo>
                    <a:pt x="269" y="580"/>
                    <a:pt x="269" y="580"/>
                    <a:pt x="269" y="580"/>
                  </a:cubicBezTo>
                  <a:cubicBezTo>
                    <a:pt x="270" y="581"/>
                    <a:pt x="270" y="582"/>
                    <a:pt x="270" y="583"/>
                  </a:cubicBezTo>
                  <a:cubicBezTo>
                    <a:pt x="265" y="591"/>
                    <a:pt x="265" y="591"/>
                    <a:pt x="265" y="591"/>
                  </a:cubicBezTo>
                  <a:cubicBezTo>
                    <a:pt x="266" y="592"/>
                    <a:pt x="266" y="592"/>
                    <a:pt x="267" y="593"/>
                  </a:cubicBezTo>
                  <a:cubicBezTo>
                    <a:pt x="276" y="593"/>
                    <a:pt x="276" y="593"/>
                    <a:pt x="276" y="593"/>
                  </a:cubicBezTo>
                  <a:cubicBezTo>
                    <a:pt x="277" y="593"/>
                    <a:pt x="278" y="594"/>
                    <a:pt x="278" y="595"/>
                  </a:cubicBezTo>
                  <a:cubicBezTo>
                    <a:pt x="279" y="601"/>
                    <a:pt x="279" y="601"/>
                    <a:pt x="279" y="601"/>
                  </a:cubicBezTo>
                  <a:cubicBezTo>
                    <a:pt x="279" y="602"/>
                    <a:pt x="278" y="604"/>
                    <a:pt x="278" y="604"/>
                  </a:cubicBezTo>
                  <a:cubicBezTo>
                    <a:pt x="269" y="607"/>
                    <a:pt x="269" y="607"/>
                    <a:pt x="269" y="607"/>
                  </a:cubicBezTo>
                  <a:cubicBezTo>
                    <a:pt x="269" y="608"/>
                    <a:pt x="269" y="609"/>
                    <a:pt x="269" y="610"/>
                  </a:cubicBezTo>
                  <a:cubicBezTo>
                    <a:pt x="276" y="616"/>
                    <a:pt x="276" y="616"/>
                    <a:pt x="276" y="616"/>
                  </a:cubicBezTo>
                  <a:cubicBezTo>
                    <a:pt x="276" y="617"/>
                    <a:pt x="277" y="618"/>
                    <a:pt x="276" y="619"/>
                  </a:cubicBezTo>
                  <a:cubicBezTo>
                    <a:pt x="273" y="624"/>
                    <a:pt x="273" y="624"/>
                    <a:pt x="273" y="624"/>
                  </a:cubicBezTo>
                  <a:cubicBezTo>
                    <a:pt x="273" y="625"/>
                    <a:pt x="271" y="626"/>
                    <a:pt x="270" y="626"/>
                  </a:cubicBezTo>
                  <a:cubicBezTo>
                    <a:pt x="262" y="623"/>
                    <a:pt x="262" y="623"/>
                    <a:pt x="262" y="623"/>
                  </a:cubicBezTo>
                  <a:cubicBezTo>
                    <a:pt x="261" y="623"/>
                    <a:pt x="261" y="623"/>
                    <a:pt x="260" y="624"/>
                  </a:cubicBezTo>
                  <a:cubicBezTo>
                    <a:pt x="262" y="633"/>
                    <a:pt x="262" y="633"/>
                    <a:pt x="262" y="633"/>
                  </a:cubicBezTo>
                  <a:cubicBezTo>
                    <a:pt x="263" y="634"/>
                    <a:pt x="262" y="635"/>
                    <a:pt x="261" y="635"/>
                  </a:cubicBezTo>
                  <a:cubicBezTo>
                    <a:pt x="255" y="638"/>
                    <a:pt x="255" y="638"/>
                    <a:pt x="255" y="638"/>
                  </a:cubicBezTo>
                  <a:cubicBezTo>
                    <a:pt x="254" y="638"/>
                    <a:pt x="253" y="638"/>
                    <a:pt x="252" y="637"/>
                  </a:cubicBezTo>
                  <a:cubicBezTo>
                    <a:pt x="247" y="630"/>
                    <a:pt x="247" y="630"/>
                    <a:pt x="247" y="630"/>
                  </a:cubicBezTo>
                  <a:cubicBezTo>
                    <a:pt x="246" y="630"/>
                    <a:pt x="245" y="630"/>
                    <a:pt x="244" y="630"/>
                  </a:cubicBezTo>
                  <a:cubicBezTo>
                    <a:pt x="244" y="630"/>
                    <a:pt x="244" y="630"/>
                    <a:pt x="244" y="630"/>
                  </a:cubicBezTo>
                  <a:cubicBezTo>
                    <a:pt x="240" y="638"/>
                    <a:pt x="240" y="638"/>
                    <a:pt x="240" y="638"/>
                  </a:cubicBezTo>
                  <a:cubicBezTo>
                    <a:pt x="239" y="639"/>
                    <a:pt x="238" y="639"/>
                    <a:pt x="237" y="639"/>
                  </a:cubicBezTo>
                  <a:cubicBezTo>
                    <a:pt x="231" y="637"/>
                    <a:pt x="231" y="637"/>
                    <a:pt x="231" y="637"/>
                  </a:cubicBezTo>
                  <a:cubicBezTo>
                    <a:pt x="230" y="637"/>
                    <a:pt x="229" y="636"/>
                    <a:pt x="229" y="634"/>
                  </a:cubicBezTo>
                  <a:close/>
                  <a:moveTo>
                    <a:pt x="231" y="605"/>
                  </a:moveTo>
                  <a:cubicBezTo>
                    <a:pt x="231" y="612"/>
                    <a:pt x="237" y="618"/>
                    <a:pt x="244" y="618"/>
                  </a:cubicBezTo>
                  <a:cubicBezTo>
                    <a:pt x="252" y="618"/>
                    <a:pt x="258" y="612"/>
                    <a:pt x="258" y="605"/>
                  </a:cubicBezTo>
                  <a:cubicBezTo>
                    <a:pt x="258" y="597"/>
                    <a:pt x="252" y="591"/>
                    <a:pt x="244" y="591"/>
                  </a:cubicBezTo>
                  <a:cubicBezTo>
                    <a:pt x="237" y="591"/>
                    <a:pt x="231" y="597"/>
                    <a:pt x="231" y="605"/>
                  </a:cubicBezTo>
                  <a:close/>
                  <a:moveTo>
                    <a:pt x="386" y="186"/>
                  </a:moveTo>
                  <a:cubicBezTo>
                    <a:pt x="383" y="186"/>
                    <a:pt x="380" y="188"/>
                    <a:pt x="380" y="191"/>
                  </a:cubicBezTo>
                  <a:cubicBezTo>
                    <a:pt x="380" y="194"/>
                    <a:pt x="383" y="197"/>
                    <a:pt x="386" y="197"/>
                  </a:cubicBezTo>
                  <a:cubicBezTo>
                    <a:pt x="389" y="197"/>
                    <a:pt x="392" y="194"/>
                    <a:pt x="392" y="191"/>
                  </a:cubicBezTo>
                  <a:cubicBezTo>
                    <a:pt x="392" y="188"/>
                    <a:pt x="389" y="186"/>
                    <a:pt x="386" y="186"/>
                  </a:cubicBezTo>
                  <a:close/>
                  <a:moveTo>
                    <a:pt x="351" y="117"/>
                  </a:moveTo>
                  <a:cubicBezTo>
                    <a:pt x="348" y="117"/>
                    <a:pt x="346" y="119"/>
                    <a:pt x="346" y="122"/>
                  </a:cubicBezTo>
                  <a:cubicBezTo>
                    <a:pt x="346" y="125"/>
                    <a:pt x="348" y="128"/>
                    <a:pt x="351" y="128"/>
                  </a:cubicBezTo>
                  <a:cubicBezTo>
                    <a:pt x="354" y="128"/>
                    <a:pt x="357" y="125"/>
                    <a:pt x="357" y="122"/>
                  </a:cubicBezTo>
                  <a:cubicBezTo>
                    <a:pt x="357" y="119"/>
                    <a:pt x="354" y="117"/>
                    <a:pt x="351" y="117"/>
                  </a:cubicBezTo>
                  <a:close/>
                  <a:moveTo>
                    <a:pt x="30" y="673"/>
                  </a:moveTo>
                  <a:cubicBezTo>
                    <a:pt x="31" y="673"/>
                    <a:pt x="32" y="671"/>
                    <a:pt x="32" y="670"/>
                  </a:cubicBezTo>
                  <a:cubicBezTo>
                    <a:pt x="30" y="664"/>
                    <a:pt x="30" y="664"/>
                    <a:pt x="30" y="664"/>
                  </a:cubicBezTo>
                  <a:cubicBezTo>
                    <a:pt x="30" y="663"/>
                    <a:pt x="29" y="662"/>
                    <a:pt x="28" y="662"/>
                  </a:cubicBezTo>
                  <a:cubicBezTo>
                    <a:pt x="28" y="662"/>
                    <a:pt x="28" y="662"/>
                    <a:pt x="19" y="662"/>
                  </a:cubicBezTo>
                  <a:cubicBezTo>
                    <a:pt x="19" y="661"/>
                    <a:pt x="18" y="661"/>
                    <a:pt x="18" y="660"/>
                  </a:cubicBezTo>
                  <a:cubicBezTo>
                    <a:pt x="18" y="660"/>
                    <a:pt x="18" y="660"/>
                    <a:pt x="22" y="652"/>
                  </a:cubicBezTo>
                  <a:cubicBezTo>
                    <a:pt x="23" y="651"/>
                    <a:pt x="22" y="650"/>
                    <a:pt x="21" y="649"/>
                  </a:cubicBezTo>
                  <a:cubicBezTo>
                    <a:pt x="21" y="649"/>
                    <a:pt x="21" y="649"/>
                    <a:pt x="17" y="645"/>
                  </a:cubicBezTo>
                  <a:cubicBezTo>
                    <a:pt x="16" y="644"/>
                    <a:pt x="14" y="644"/>
                    <a:pt x="14" y="645"/>
                  </a:cubicBezTo>
                  <a:cubicBezTo>
                    <a:pt x="14" y="645"/>
                    <a:pt x="14" y="645"/>
                    <a:pt x="7" y="650"/>
                  </a:cubicBezTo>
                  <a:cubicBezTo>
                    <a:pt x="6" y="650"/>
                    <a:pt x="5" y="650"/>
                    <a:pt x="4" y="650"/>
                  </a:cubicBezTo>
                  <a:cubicBezTo>
                    <a:pt x="4" y="650"/>
                    <a:pt x="4" y="650"/>
                    <a:pt x="2" y="641"/>
                  </a:cubicBezTo>
                  <a:cubicBezTo>
                    <a:pt x="2" y="640"/>
                    <a:pt x="1" y="639"/>
                    <a:pt x="1" y="639"/>
                  </a:cubicBezTo>
                  <a:cubicBezTo>
                    <a:pt x="0" y="646"/>
                    <a:pt x="0" y="654"/>
                    <a:pt x="0" y="661"/>
                  </a:cubicBezTo>
                  <a:cubicBezTo>
                    <a:pt x="6" y="662"/>
                    <a:pt x="10" y="667"/>
                    <a:pt x="10" y="674"/>
                  </a:cubicBezTo>
                  <a:cubicBezTo>
                    <a:pt x="10" y="679"/>
                    <a:pt x="6" y="684"/>
                    <a:pt x="1" y="686"/>
                  </a:cubicBezTo>
                  <a:cubicBezTo>
                    <a:pt x="1" y="691"/>
                    <a:pt x="1" y="696"/>
                    <a:pt x="2" y="701"/>
                  </a:cubicBezTo>
                  <a:cubicBezTo>
                    <a:pt x="2" y="703"/>
                    <a:pt x="3" y="704"/>
                    <a:pt x="5" y="706"/>
                  </a:cubicBezTo>
                  <a:cubicBezTo>
                    <a:pt x="5" y="707"/>
                    <a:pt x="7" y="707"/>
                    <a:pt x="8" y="707"/>
                  </a:cubicBezTo>
                  <a:cubicBezTo>
                    <a:pt x="8" y="707"/>
                    <a:pt x="8" y="707"/>
                    <a:pt x="13" y="704"/>
                  </a:cubicBezTo>
                  <a:cubicBezTo>
                    <a:pt x="14" y="704"/>
                    <a:pt x="15" y="703"/>
                    <a:pt x="15" y="702"/>
                  </a:cubicBezTo>
                  <a:cubicBezTo>
                    <a:pt x="15" y="702"/>
                    <a:pt x="15" y="702"/>
                    <a:pt x="13" y="693"/>
                  </a:cubicBezTo>
                  <a:cubicBezTo>
                    <a:pt x="13" y="692"/>
                    <a:pt x="14" y="692"/>
                    <a:pt x="14" y="692"/>
                  </a:cubicBezTo>
                  <a:cubicBezTo>
                    <a:pt x="14" y="692"/>
                    <a:pt x="14" y="692"/>
                    <a:pt x="23" y="694"/>
                  </a:cubicBezTo>
                  <a:cubicBezTo>
                    <a:pt x="24" y="695"/>
                    <a:pt x="25" y="694"/>
                    <a:pt x="26" y="693"/>
                  </a:cubicBezTo>
                  <a:cubicBezTo>
                    <a:pt x="26" y="693"/>
                    <a:pt x="26" y="693"/>
                    <a:pt x="28" y="688"/>
                  </a:cubicBezTo>
                  <a:cubicBezTo>
                    <a:pt x="29" y="687"/>
                    <a:pt x="29" y="686"/>
                    <a:pt x="28" y="685"/>
                  </a:cubicBezTo>
                  <a:cubicBezTo>
                    <a:pt x="28" y="685"/>
                    <a:pt x="28" y="685"/>
                    <a:pt x="21" y="679"/>
                  </a:cubicBezTo>
                  <a:cubicBezTo>
                    <a:pt x="21" y="678"/>
                    <a:pt x="21" y="677"/>
                    <a:pt x="22" y="676"/>
                  </a:cubicBezTo>
                  <a:cubicBezTo>
                    <a:pt x="22" y="676"/>
                    <a:pt x="22" y="676"/>
                    <a:pt x="30" y="673"/>
                  </a:cubicBezTo>
                  <a:close/>
                  <a:moveTo>
                    <a:pt x="376" y="101"/>
                  </a:moveTo>
                  <a:cubicBezTo>
                    <a:pt x="372" y="109"/>
                    <a:pt x="372" y="109"/>
                    <a:pt x="372" y="109"/>
                  </a:cubicBezTo>
                  <a:cubicBezTo>
                    <a:pt x="373" y="109"/>
                    <a:pt x="373" y="110"/>
                    <a:pt x="373" y="111"/>
                  </a:cubicBezTo>
                  <a:cubicBezTo>
                    <a:pt x="383" y="111"/>
                    <a:pt x="383" y="111"/>
                    <a:pt x="383" y="111"/>
                  </a:cubicBezTo>
                  <a:cubicBezTo>
                    <a:pt x="384" y="111"/>
                    <a:pt x="384" y="112"/>
                    <a:pt x="385" y="113"/>
                  </a:cubicBezTo>
                  <a:cubicBezTo>
                    <a:pt x="386" y="119"/>
                    <a:pt x="386" y="119"/>
                    <a:pt x="386" y="119"/>
                  </a:cubicBezTo>
                  <a:cubicBezTo>
                    <a:pt x="386" y="120"/>
                    <a:pt x="385" y="121"/>
                    <a:pt x="384" y="122"/>
                  </a:cubicBezTo>
                  <a:cubicBezTo>
                    <a:pt x="376" y="125"/>
                    <a:pt x="376" y="125"/>
                    <a:pt x="376" y="125"/>
                  </a:cubicBezTo>
                  <a:cubicBezTo>
                    <a:pt x="376" y="126"/>
                    <a:pt x="376" y="127"/>
                    <a:pt x="376" y="128"/>
                  </a:cubicBezTo>
                  <a:cubicBezTo>
                    <a:pt x="383" y="134"/>
                    <a:pt x="383" y="134"/>
                    <a:pt x="383" y="134"/>
                  </a:cubicBezTo>
                  <a:cubicBezTo>
                    <a:pt x="383" y="134"/>
                    <a:pt x="384" y="136"/>
                    <a:pt x="383" y="136"/>
                  </a:cubicBezTo>
                  <a:cubicBezTo>
                    <a:pt x="380" y="142"/>
                    <a:pt x="380" y="142"/>
                    <a:pt x="380" y="142"/>
                  </a:cubicBezTo>
                  <a:cubicBezTo>
                    <a:pt x="380" y="143"/>
                    <a:pt x="378" y="144"/>
                    <a:pt x="377" y="143"/>
                  </a:cubicBezTo>
                  <a:cubicBezTo>
                    <a:pt x="369" y="140"/>
                    <a:pt x="369" y="140"/>
                    <a:pt x="369" y="140"/>
                  </a:cubicBezTo>
                  <a:cubicBezTo>
                    <a:pt x="368" y="141"/>
                    <a:pt x="368" y="141"/>
                    <a:pt x="367" y="142"/>
                  </a:cubicBezTo>
                  <a:cubicBezTo>
                    <a:pt x="369" y="151"/>
                    <a:pt x="369" y="151"/>
                    <a:pt x="369" y="151"/>
                  </a:cubicBezTo>
                  <a:cubicBezTo>
                    <a:pt x="369" y="152"/>
                    <a:pt x="369" y="153"/>
                    <a:pt x="368" y="153"/>
                  </a:cubicBezTo>
                  <a:cubicBezTo>
                    <a:pt x="362" y="156"/>
                    <a:pt x="362" y="156"/>
                    <a:pt x="362" y="156"/>
                  </a:cubicBezTo>
                  <a:cubicBezTo>
                    <a:pt x="361" y="156"/>
                    <a:pt x="360" y="156"/>
                    <a:pt x="359" y="155"/>
                  </a:cubicBezTo>
                  <a:cubicBezTo>
                    <a:pt x="354" y="147"/>
                    <a:pt x="354" y="147"/>
                    <a:pt x="354" y="147"/>
                  </a:cubicBezTo>
                  <a:cubicBezTo>
                    <a:pt x="353" y="148"/>
                    <a:pt x="352" y="148"/>
                    <a:pt x="351" y="148"/>
                  </a:cubicBezTo>
                  <a:cubicBezTo>
                    <a:pt x="351" y="148"/>
                    <a:pt x="351" y="148"/>
                    <a:pt x="351" y="148"/>
                  </a:cubicBezTo>
                  <a:cubicBezTo>
                    <a:pt x="347" y="156"/>
                    <a:pt x="347" y="156"/>
                    <a:pt x="347" y="156"/>
                  </a:cubicBezTo>
                  <a:cubicBezTo>
                    <a:pt x="346" y="156"/>
                    <a:pt x="345" y="157"/>
                    <a:pt x="344" y="156"/>
                  </a:cubicBezTo>
                  <a:cubicBezTo>
                    <a:pt x="338" y="155"/>
                    <a:pt x="338" y="155"/>
                    <a:pt x="338" y="155"/>
                  </a:cubicBezTo>
                  <a:cubicBezTo>
                    <a:pt x="337" y="154"/>
                    <a:pt x="336" y="153"/>
                    <a:pt x="336" y="152"/>
                  </a:cubicBezTo>
                  <a:cubicBezTo>
                    <a:pt x="337" y="143"/>
                    <a:pt x="337" y="143"/>
                    <a:pt x="337" y="143"/>
                  </a:cubicBezTo>
                  <a:cubicBezTo>
                    <a:pt x="336" y="143"/>
                    <a:pt x="336" y="142"/>
                    <a:pt x="335" y="141"/>
                  </a:cubicBezTo>
                  <a:cubicBezTo>
                    <a:pt x="326" y="144"/>
                    <a:pt x="326" y="144"/>
                    <a:pt x="326" y="144"/>
                  </a:cubicBezTo>
                  <a:cubicBezTo>
                    <a:pt x="325" y="145"/>
                    <a:pt x="324" y="144"/>
                    <a:pt x="323" y="144"/>
                  </a:cubicBezTo>
                  <a:cubicBezTo>
                    <a:pt x="320" y="138"/>
                    <a:pt x="320" y="138"/>
                    <a:pt x="320" y="138"/>
                  </a:cubicBezTo>
                  <a:cubicBezTo>
                    <a:pt x="320" y="137"/>
                    <a:pt x="320" y="136"/>
                    <a:pt x="321" y="135"/>
                  </a:cubicBezTo>
                  <a:cubicBezTo>
                    <a:pt x="327" y="129"/>
                    <a:pt x="327" y="129"/>
                    <a:pt x="327" y="129"/>
                  </a:cubicBezTo>
                  <a:cubicBezTo>
                    <a:pt x="327" y="128"/>
                    <a:pt x="327" y="126"/>
                    <a:pt x="327" y="125"/>
                  </a:cubicBezTo>
                  <a:cubicBezTo>
                    <a:pt x="318" y="122"/>
                    <a:pt x="318" y="122"/>
                    <a:pt x="318" y="122"/>
                  </a:cubicBezTo>
                  <a:cubicBezTo>
                    <a:pt x="317" y="121"/>
                    <a:pt x="316" y="120"/>
                    <a:pt x="317" y="119"/>
                  </a:cubicBezTo>
                  <a:cubicBezTo>
                    <a:pt x="318" y="113"/>
                    <a:pt x="318" y="113"/>
                    <a:pt x="318" y="113"/>
                  </a:cubicBezTo>
                  <a:cubicBezTo>
                    <a:pt x="318" y="112"/>
                    <a:pt x="319" y="111"/>
                    <a:pt x="320" y="111"/>
                  </a:cubicBezTo>
                  <a:cubicBezTo>
                    <a:pt x="329" y="111"/>
                    <a:pt x="329" y="111"/>
                    <a:pt x="329" y="111"/>
                  </a:cubicBezTo>
                  <a:cubicBezTo>
                    <a:pt x="329" y="110"/>
                    <a:pt x="330" y="109"/>
                    <a:pt x="330" y="109"/>
                  </a:cubicBezTo>
                  <a:cubicBezTo>
                    <a:pt x="326" y="101"/>
                    <a:pt x="326" y="101"/>
                    <a:pt x="326" y="101"/>
                  </a:cubicBezTo>
                  <a:cubicBezTo>
                    <a:pt x="325" y="100"/>
                    <a:pt x="326" y="99"/>
                    <a:pt x="327" y="98"/>
                  </a:cubicBezTo>
                  <a:cubicBezTo>
                    <a:pt x="331" y="94"/>
                    <a:pt x="331" y="94"/>
                    <a:pt x="331" y="94"/>
                  </a:cubicBezTo>
                  <a:cubicBezTo>
                    <a:pt x="332" y="93"/>
                    <a:pt x="333" y="93"/>
                    <a:pt x="334" y="94"/>
                  </a:cubicBezTo>
                  <a:cubicBezTo>
                    <a:pt x="341" y="99"/>
                    <a:pt x="341" y="99"/>
                    <a:pt x="341" y="99"/>
                  </a:cubicBezTo>
                  <a:cubicBezTo>
                    <a:pt x="342" y="99"/>
                    <a:pt x="343" y="99"/>
                    <a:pt x="344" y="98"/>
                  </a:cubicBezTo>
                  <a:cubicBezTo>
                    <a:pt x="346" y="89"/>
                    <a:pt x="346" y="89"/>
                    <a:pt x="346" y="89"/>
                  </a:cubicBezTo>
                  <a:cubicBezTo>
                    <a:pt x="346" y="88"/>
                    <a:pt x="347" y="88"/>
                    <a:pt x="348" y="88"/>
                  </a:cubicBezTo>
                  <a:cubicBezTo>
                    <a:pt x="354" y="88"/>
                    <a:pt x="354" y="88"/>
                    <a:pt x="354" y="88"/>
                  </a:cubicBezTo>
                  <a:cubicBezTo>
                    <a:pt x="355" y="88"/>
                    <a:pt x="357" y="88"/>
                    <a:pt x="357" y="89"/>
                  </a:cubicBezTo>
                  <a:cubicBezTo>
                    <a:pt x="358" y="98"/>
                    <a:pt x="358" y="98"/>
                    <a:pt x="358" y="98"/>
                  </a:cubicBezTo>
                  <a:cubicBezTo>
                    <a:pt x="359" y="99"/>
                    <a:pt x="360" y="99"/>
                    <a:pt x="361" y="99"/>
                  </a:cubicBezTo>
                  <a:cubicBezTo>
                    <a:pt x="368" y="94"/>
                    <a:pt x="368" y="94"/>
                    <a:pt x="368" y="94"/>
                  </a:cubicBezTo>
                  <a:cubicBezTo>
                    <a:pt x="369" y="93"/>
                    <a:pt x="370" y="93"/>
                    <a:pt x="371" y="94"/>
                  </a:cubicBezTo>
                  <a:cubicBezTo>
                    <a:pt x="376" y="98"/>
                    <a:pt x="376" y="98"/>
                    <a:pt x="376" y="98"/>
                  </a:cubicBezTo>
                  <a:cubicBezTo>
                    <a:pt x="377" y="98"/>
                    <a:pt x="377" y="100"/>
                    <a:pt x="376" y="101"/>
                  </a:cubicBezTo>
                  <a:close/>
                  <a:moveTo>
                    <a:pt x="365" y="122"/>
                  </a:moveTo>
                  <a:cubicBezTo>
                    <a:pt x="365" y="115"/>
                    <a:pt x="358" y="109"/>
                    <a:pt x="351" y="109"/>
                  </a:cubicBezTo>
                  <a:cubicBezTo>
                    <a:pt x="344" y="109"/>
                    <a:pt x="338" y="115"/>
                    <a:pt x="338" y="122"/>
                  </a:cubicBezTo>
                  <a:cubicBezTo>
                    <a:pt x="338" y="130"/>
                    <a:pt x="344" y="136"/>
                    <a:pt x="351" y="136"/>
                  </a:cubicBezTo>
                  <a:cubicBezTo>
                    <a:pt x="358" y="136"/>
                    <a:pt x="365" y="130"/>
                    <a:pt x="365" y="122"/>
                  </a:cubicBezTo>
                  <a:close/>
                  <a:moveTo>
                    <a:pt x="174" y="737"/>
                  </a:moveTo>
                  <a:cubicBezTo>
                    <a:pt x="170" y="737"/>
                    <a:pt x="168" y="739"/>
                    <a:pt x="168" y="742"/>
                  </a:cubicBezTo>
                  <a:cubicBezTo>
                    <a:pt x="168" y="746"/>
                    <a:pt x="170" y="748"/>
                    <a:pt x="174" y="748"/>
                  </a:cubicBezTo>
                  <a:cubicBezTo>
                    <a:pt x="177" y="748"/>
                    <a:pt x="179" y="746"/>
                    <a:pt x="179" y="742"/>
                  </a:cubicBezTo>
                  <a:cubicBezTo>
                    <a:pt x="179" y="739"/>
                    <a:pt x="177" y="737"/>
                    <a:pt x="174" y="737"/>
                  </a:cubicBezTo>
                  <a:close/>
                  <a:moveTo>
                    <a:pt x="229" y="841"/>
                  </a:moveTo>
                  <a:cubicBezTo>
                    <a:pt x="230" y="832"/>
                    <a:pt x="230" y="832"/>
                    <a:pt x="230" y="832"/>
                  </a:cubicBezTo>
                  <a:cubicBezTo>
                    <a:pt x="229" y="832"/>
                    <a:pt x="229" y="831"/>
                    <a:pt x="228" y="830"/>
                  </a:cubicBezTo>
                  <a:cubicBezTo>
                    <a:pt x="219" y="833"/>
                    <a:pt x="219" y="833"/>
                    <a:pt x="219" y="833"/>
                  </a:cubicBezTo>
                  <a:cubicBezTo>
                    <a:pt x="218" y="834"/>
                    <a:pt x="217" y="833"/>
                    <a:pt x="217" y="833"/>
                  </a:cubicBezTo>
                  <a:cubicBezTo>
                    <a:pt x="213" y="827"/>
                    <a:pt x="213" y="827"/>
                    <a:pt x="213" y="827"/>
                  </a:cubicBezTo>
                  <a:cubicBezTo>
                    <a:pt x="213" y="826"/>
                    <a:pt x="213" y="825"/>
                    <a:pt x="214" y="824"/>
                  </a:cubicBezTo>
                  <a:cubicBezTo>
                    <a:pt x="220" y="818"/>
                    <a:pt x="220" y="818"/>
                    <a:pt x="220" y="818"/>
                  </a:cubicBezTo>
                  <a:cubicBezTo>
                    <a:pt x="220" y="817"/>
                    <a:pt x="220" y="815"/>
                    <a:pt x="220" y="814"/>
                  </a:cubicBezTo>
                  <a:cubicBezTo>
                    <a:pt x="211" y="811"/>
                    <a:pt x="211" y="811"/>
                    <a:pt x="211" y="811"/>
                  </a:cubicBezTo>
                  <a:cubicBezTo>
                    <a:pt x="210" y="810"/>
                    <a:pt x="210" y="809"/>
                    <a:pt x="210" y="808"/>
                  </a:cubicBezTo>
                  <a:cubicBezTo>
                    <a:pt x="211" y="802"/>
                    <a:pt x="211" y="802"/>
                    <a:pt x="211" y="802"/>
                  </a:cubicBezTo>
                  <a:cubicBezTo>
                    <a:pt x="211" y="801"/>
                    <a:pt x="212" y="800"/>
                    <a:pt x="213" y="800"/>
                  </a:cubicBezTo>
                  <a:cubicBezTo>
                    <a:pt x="222" y="800"/>
                    <a:pt x="222" y="800"/>
                    <a:pt x="222" y="800"/>
                  </a:cubicBezTo>
                  <a:cubicBezTo>
                    <a:pt x="222" y="799"/>
                    <a:pt x="223" y="798"/>
                    <a:pt x="223" y="798"/>
                  </a:cubicBezTo>
                  <a:cubicBezTo>
                    <a:pt x="219" y="790"/>
                    <a:pt x="219" y="790"/>
                    <a:pt x="219" y="790"/>
                  </a:cubicBezTo>
                  <a:cubicBezTo>
                    <a:pt x="218" y="789"/>
                    <a:pt x="219" y="788"/>
                    <a:pt x="220" y="787"/>
                  </a:cubicBezTo>
                  <a:cubicBezTo>
                    <a:pt x="224" y="783"/>
                    <a:pt x="224" y="783"/>
                    <a:pt x="224" y="783"/>
                  </a:cubicBezTo>
                  <a:cubicBezTo>
                    <a:pt x="225" y="782"/>
                    <a:pt x="226" y="782"/>
                    <a:pt x="227" y="783"/>
                  </a:cubicBezTo>
                  <a:cubicBezTo>
                    <a:pt x="234" y="788"/>
                    <a:pt x="234" y="788"/>
                    <a:pt x="234" y="788"/>
                  </a:cubicBezTo>
                  <a:cubicBezTo>
                    <a:pt x="235" y="788"/>
                    <a:pt x="236" y="788"/>
                    <a:pt x="237" y="787"/>
                  </a:cubicBezTo>
                  <a:cubicBezTo>
                    <a:pt x="239" y="778"/>
                    <a:pt x="239" y="778"/>
                    <a:pt x="239" y="778"/>
                  </a:cubicBezTo>
                  <a:cubicBezTo>
                    <a:pt x="239" y="778"/>
                    <a:pt x="240" y="777"/>
                    <a:pt x="241" y="777"/>
                  </a:cubicBezTo>
                  <a:cubicBezTo>
                    <a:pt x="248" y="777"/>
                    <a:pt x="248" y="777"/>
                    <a:pt x="248" y="777"/>
                  </a:cubicBezTo>
                  <a:cubicBezTo>
                    <a:pt x="248" y="777"/>
                    <a:pt x="250" y="778"/>
                    <a:pt x="250" y="778"/>
                  </a:cubicBezTo>
                  <a:cubicBezTo>
                    <a:pt x="252" y="787"/>
                    <a:pt x="252" y="787"/>
                    <a:pt x="252" y="787"/>
                  </a:cubicBezTo>
                  <a:cubicBezTo>
                    <a:pt x="252" y="788"/>
                    <a:pt x="253" y="788"/>
                    <a:pt x="254" y="788"/>
                  </a:cubicBezTo>
                  <a:cubicBezTo>
                    <a:pt x="261" y="783"/>
                    <a:pt x="261" y="783"/>
                    <a:pt x="261" y="783"/>
                  </a:cubicBezTo>
                  <a:cubicBezTo>
                    <a:pt x="262" y="782"/>
                    <a:pt x="263" y="782"/>
                    <a:pt x="264" y="783"/>
                  </a:cubicBezTo>
                  <a:cubicBezTo>
                    <a:pt x="269" y="787"/>
                    <a:pt x="269" y="787"/>
                    <a:pt x="269" y="787"/>
                  </a:cubicBezTo>
                  <a:cubicBezTo>
                    <a:pt x="270" y="787"/>
                    <a:pt x="270" y="789"/>
                    <a:pt x="270" y="790"/>
                  </a:cubicBezTo>
                  <a:cubicBezTo>
                    <a:pt x="265" y="798"/>
                    <a:pt x="265" y="798"/>
                    <a:pt x="265" y="798"/>
                  </a:cubicBezTo>
                  <a:cubicBezTo>
                    <a:pt x="266" y="798"/>
                    <a:pt x="266" y="799"/>
                    <a:pt x="267" y="800"/>
                  </a:cubicBezTo>
                  <a:cubicBezTo>
                    <a:pt x="276" y="800"/>
                    <a:pt x="276" y="800"/>
                    <a:pt x="276" y="800"/>
                  </a:cubicBezTo>
                  <a:cubicBezTo>
                    <a:pt x="277" y="800"/>
                    <a:pt x="278" y="801"/>
                    <a:pt x="278" y="802"/>
                  </a:cubicBezTo>
                  <a:cubicBezTo>
                    <a:pt x="279" y="808"/>
                    <a:pt x="279" y="808"/>
                    <a:pt x="279" y="808"/>
                  </a:cubicBezTo>
                  <a:cubicBezTo>
                    <a:pt x="279" y="809"/>
                    <a:pt x="278" y="810"/>
                    <a:pt x="278" y="811"/>
                  </a:cubicBezTo>
                  <a:cubicBezTo>
                    <a:pt x="269" y="814"/>
                    <a:pt x="269" y="814"/>
                    <a:pt x="269" y="814"/>
                  </a:cubicBezTo>
                  <a:cubicBezTo>
                    <a:pt x="269" y="815"/>
                    <a:pt x="269" y="816"/>
                    <a:pt x="269" y="817"/>
                  </a:cubicBezTo>
                  <a:cubicBezTo>
                    <a:pt x="276" y="823"/>
                    <a:pt x="276" y="823"/>
                    <a:pt x="276" y="823"/>
                  </a:cubicBezTo>
                  <a:cubicBezTo>
                    <a:pt x="276" y="823"/>
                    <a:pt x="277" y="825"/>
                    <a:pt x="276" y="825"/>
                  </a:cubicBezTo>
                  <a:cubicBezTo>
                    <a:pt x="273" y="831"/>
                    <a:pt x="273" y="831"/>
                    <a:pt x="273" y="831"/>
                  </a:cubicBezTo>
                  <a:cubicBezTo>
                    <a:pt x="273" y="832"/>
                    <a:pt x="271" y="833"/>
                    <a:pt x="270" y="832"/>
                  </a:cubicBezTo>
                  <a:cubicBezTo>
                    <a:pt x="262" y="829"/>
                    <a:pt x="262" y="829"/>
                    <a:pt x="262" y="829"/>
                  </a:cubicBezTo>
                  <a:cubicBezTo>
                    <a:pt x="261" y="830"/>
                    <a:pt x="261" y="830"/>
                    <a:pt x="260" y="831"/>
                  </a:cubicBezTo>
                  <a:cubicBezTo>
                    <a:pt x="262" y="840"/>
                    <a:pt x="262" y="840"/>
                    <a:pt x="262" y="840"/>
                  </a:cubicBezTo>
                  <a:cubicBezTo>
                    <a:pt x="263" y="841"/>
                    <a:pt x="262" y="842"/>
                    <a:pt x="261" y="842"/>
                  </a:cubicBezTo>
                  <a:cubicBezTo>
                    <a:pt x="255" y="845"/>
                    <a:pt x="255" y="845"/>
                    <a:pt x="255" y="845"/>
                  </a:cubicBezTo>
                  <a:cubicBezTo>
                    <a:pt x="254" y="845"/>
                    <a:pt x="253" y="845"/>
                    <a:pt x="252" y="844"/>
                  </a:cubicBezTo>
                  <a:cubicBezTo>
                    <a:pt x="247" y="836"/>
                    <a:pt x="247" y="836"/>
                    <a:pt x="247" y="836"/>
                  </a:cubicBezTo>
                  <a:cubicBezTo>
                    <a:pt x="246" y="837"/>
                    <a:pt x="245" y="837"/>
                    <a:pt x="244" y="837"/>
                  </a:cubicBezTo>
                  <a:cubicBezTo>
                    <a:pt x="244" y="837"/>
                    <a:pt x="244" y="837"/>
                    <a:pt x="244" y="837"/>
                  </a:cubicBezTo>
                  <a:cubicBezTo>
                    <a:pt x="240" y="845"/>
                    <a:pt x="240" y="845"/>
                    <a:pt x="240" y="845"/>
                  </a:cubicBezTo>
                  <a:cubicBezTo>
                    <a:pt x="239" y="845"/>
                    <a:pt x="238" y="846"/>
                    <a:pt x="237" y="845"/>
                  </a:cubicBezTo>
                  <a:cubicBezTo>
                    <a:pt x="231" y="844"/>
                    <a:pt x="231" y="844"/>
                    <a:pt x="231" y="844"/>
                  </a:cubicBezTo>
                  <a:cubicBezTo>
                    <a:pt x="230" y="843"/>
                    <a:pt x="229" y="842"/>
                    <a:pt x="229" y="841"/>
                  </a:cubicBezTo>
                  <a:close/>
                  <a:moveTo>
                    <a:pt x="231" y="811"/>
                  </a:moveTo>
                  <a:cubicBezTo>
                    <a:pt x="231" y="819"/>
                    <a:pt x="237" y="825"/>
                    <a:pt x="244" y="825"/>
                  </a:cubicBezTo>
                  <a:cubicBezTo>
                    <a:pt x="252" y="825"/>
                    <a:pt x="258" y="819"/>
                    <a:pt x="258" y="811"/>
                  </a:cubicBezTo>
                  <a:cubicBezTo>
                    <a:pt x="258" y="804"/>
                    <a:pt x="252" y="798"/>
                    <a:pt x="244" y="798"/>
                  </a:cubicBezTo>
                  <a:cubicBezTo>
                    <a:pt x="237" y="798"/>
                    <a:pt x="231" y="804"/>
                    <a:pt x="231" y="811"/>
                  </a:cubicBezTo>
                  <a:close/>
                  <a:moveTo>
                    <a:pt x="599" y="197"/>
                  </a:moveTo>
                  <a:cubicBezTo>
                    <a:pt x="602" y="197"/>
                    <a:pt x="604" y="194"/>
                    <a:pt x="604" y="191"/>
                  </a:cubicBezTo>
                  <a:cubicBezTo>
                    <a:pt x="604" y="188"/>
                    <a:pt x="602" y="186"/>
                    <a:pt x="599" y="186"/>
                  </a:cubicBezTo>
                  <a:cubicBezTo>
                    <a:pt x="596" y="186"/>
                    <a:pt x="593" y="188"/>
                    <a:pt x="593" y="191"/>
                  </a:cubicBezTo>
                  <a:cubicBezTo>
                    <a:pt x="593" y="194"/>
                    <a:pt x="596" y="197"/>
                    <a:pt x="599" y="197"/>
                  </a:cubicBezTo>
                  <a:close/>
                  <a:moveTo>
                    <a:pt x="411" y="170"/>
                  </a:moveTo>
                  <a:cubicBezTo>
                    <a:pt x="407" y="178"/>
                    <a:pt x="407" y="178"/>
                    <a:pt x="407" y="178"/>
                  </a:cubicBezTo>
                  <a:cubicBezTo>
                    <a:pt x="407" y="178"/>
                    <a:pt x="408" y="179"/>
                    <a:pt x="408" y="180"/>
                  </a:cubicBezTo>
                  <a:cubicBezTo>
                    <a:pt x="418" y="180"/>
                    <a:pt x="418" y="180"/>
                    <a:pt x="418" y="180"/>
                  </a:cubicBezTo>
                  <a:cubicBezTo>
                    <a:pt x="418" y="180"/>
                    <a:pt x="419" y="181"/>
                    <a:pt x="420" y="182"/>
                  </a:cubicBezTo>
                  <a:cubicBezTo>
                    <a:pt x="421" y="188"/>
                    <a:pt x="421" y="188"/>
                    <a:pt x="421" y="188"/>
                  </a:cubicBezTo>
                  <a:cubicBezTo>
                    <a:pt x="421" y="189"/>
                    <a:pt x="420" y="190"/>
                    <a:pt x="419" y="191"/>
                  </a:cubicBezTo>
                  <a:cubicBezTo>
                    <a:pt x="411" y="194"/>
                    <a:pt x="411" y="194"/>
                    <a:pt x="411" y="194"/>
                  </a:cubicBezTo>
                  <a:cubicBezTo>
                    <a:pt x="411" y="195"/>
                    <a:pt x="411" y="196"/>
                    <a:pt x="410" y="197"/>
                  </a:cubicBezTo>
                  <a:cubicBezTo>
                    <a:pt x="418" y="203"/>
                    <a:pt x="418" y="203"/>
                    <a:pt x="418" y="203"/>
                  </a:cubicBezTo>
                  <a:cubicBezTo>
                    <a:pt x="418" y="203"/>
                    <a:pt x="418" y="204"/>
                    <a:pt x="418" y="205"/>
                  </a:cubicBezTo>
                  <a:cubicBezTo>
                    <a:pt x="415" y="211"/>
                    <a:pt x="415" y="211"/>
                    <a:pt x="415" y="211"/>
                  </a:cubicBezTo>
                  <a:cubicBezTo>
                    <a:pt x="414" y="212"/>
                    <a:pt x="413" y="212"/>
                    <a:pt x="412" y="212"/>
                  </a:cubicBezTo>
                  <a:cubicBezTo>
                    <a:pt x="403" y="209"/>
                    <a:pt x="403" y="209"/>
                    <a:pt x="403" y="209"/>
                  </a:cubicBezTo>
                  <a:cubicBezTo>
                    <a:pt x="403" y="210"/>
                    <a:pt x="403" y="210"/>
                    <a:pt x="402" y="211"/>
                  </a:cubicBezTo>
                  <a:cubicBezTo>
                    <a:pt x="404" y="220"/>
                    <a:pt x="404" y="220"/>
                    <a:pt x="404" y="220"/>
                  </a:cubicBezTo>
                  <a:cubicBezTo>
                    <a:pt x="404" y="220"/>
                    <a:pt x="404" y="222"/>
                    <a:pt x="403" y="222"/>
                  </a:cubicBezTo>
                  <a:cubicBezTo>
                    <a:pt x="397" y="224"/>
                    <a:pt x="397" y="224"/>
                    <a:pt x="397" y="224"/>
                  </a:cubicBezTo>
                  <a:cubicBezTo>
                    <a:pt x="396" y="225"/>
                    <a:pt x="395" y="224"/>
                    <a:pt x="394" y="224"/>
                  </a:cubicBezTo>
                  <a:cubicBezTo>
                    <a:pt x="389" y="216"/>
                    <a:pt x="389" y="216"/>
                    <a:pt x="389" y="216"/>
                  </a:cubicBezTo>
                  <a:cubicBezTo>
                    <a:pt x="388" y="216"/>
                    <a:pt x="387" y="216"/>
                    <a:pt x="386" y="216"/>
                  </a:cubicBezTo>
                  <a:cubicBezTo>
                    <a:pt x="386" y="216"/>
                    <a:pt x="386" y="216"/>
                    <a:pt x="386" y="216"/>
                  </a:cubicBezTo>
                  <a:cubicBezTo>
                    <a:pt x="382" y="224"/>
                    <a:pt x="382" y="224"/>
                    <a:pt x="382" y="224"/>
                  </a:cubicBezTo>
                  <a:cubicBezTo>
                    <a:pt x="381" y="225"/>
                    <a:pt x="380" y="226"/>
                    <a:pt x="379" y="225"/>
                  </a:cubicBezTo>
                  <a:cubicBezTo>
                    <a:pt x="373" y="223"/>
                    <a:pt x="373" y="224"/>
                    <a:pt x="373" y="224"/>
                  </a:cubicBezTo>
                  <a:cubicBezTo>
                    <a:pt x="372" y="223"/>
                    <a:pt x="371" y="222"/>
                    <a:pt x="371" y="221"/>
                  </a:cubicBezTo>
                  <a:cubicBezTo>
                    <a:pt x="372" y="212"/>
                    <a:pt x="372" y="212"/>
                    <a:pt x="372" y="212"/>
                  </a:cubicBezTo>
                  <a:cubicBezTo>
                    <a:pt x="371" y="212"/>
                    <a:pt x="371" y="211"/>
                    <a:pt x="370" y="210"/>
                  </a:cubicBezTo>
                  <a:cubicBezTo>
                    <a:pt x="361" y="213"/>
                    <a:pt x="361" y="213"/>
                    <a:pt x="361" y="213"/>
                  </a:cubicBezTo>
                  <a:cubicBezTo>
                    <a:pt x="360" y="214"/>
                    <a:pt x="359" y="213"/>
                    <a:pt x="358" y="212"/>
                  </a:cubicBezTo>
                  <a:cubicBezTo>
                    <a:pt x="355" y="207"/>
                    <a:pt x="355" y="207"/>
                    <a:pt x="355" y="207"/>
                  </a:cubicBezTo>
                  <a:cubicBezTo>
                    <a:pt x="355" y="206"/>
                    <a:pt x="355" y="205"/>
                    <a:pt x="356" y="204"/>
                  </a:cubicBezTo>
                  <a:cubicBezTo>
                    <a:pt x="362" y="198"/>
                    <a:pt x="362" y="198"/>
                    <a:pt x="362" y="198"/>
                  </a:cubicBezTo>
                  <a:cubicBezTo>
                    <a:pt x="362" y="197"/>
                    <a:pt x="361" y="195"/>
                    <a:pt x="361" y="194"/>
                  </a:cubicBezTo>
                  <a:cubicBezTo>
                    <a:pt x="353" y="191"/>
                    <a:pt x="353" y="191"/>
                    <a:pt x="353" y="191"/>
                  </a:cubicBezTo>
                  <a:cubicBezTo>
                    <a:pt x="352" y="190"/>
                    <a:pt x="351" y="189"/>
                    <a:pt x="352" y="188"/>
                  </a:cubicBezTo>
                  <a:cubicBezTo>
                    <a:pt x="353" y="182"/>
                    <a:pt x="353" y="182"/>
                    <a:pt x="353" y="182"/>
                  </a:cubicBezTo>
                  <a:cubicBezTo>
                    <a:pt x="353" y="181"/>
                    <a:pt x="354" y="180"/>
                    <a:pt x="355" y="180"/>
                  </a:cubicBezTo>
                  <a:cubicBezTo>
                    <a:pt x="364" y="180"/>
                    <a:pt x="364" y="180"/>
                    <a:pt x="364" y="180"/>
                  </a:cubicBezTo>
                  <a:cubicBezTo>
                    <a:pt x="364" y="179"/>
                    <a:pt x="365" y="178"/>
                    <a:pt x="365" y="178"/>
                  </a:cubicBezTo>
                  <a:cubicBezTo>
                    <a:pt x="361" y="170"/>
                    <a:pt x="361" y="170"/>
                    <a:pt x="361" y="170"/>
                  </a:cubicBezTo>
                  <a:cubicBezTo>
                    <a:pt x="360" y="169"/>
                    <a:pt x="361" y="168"/>
                    <a:pt x="361" y="167"/>
                  </a:cubicBezTo>
                  <a:cubicBezTo>
                    <a:pt x="366" y="163"/>
                    <a:pt x="366" y="163"/>
                    <a:pt x="366" y="163"/>
                  </a:cubicBezTo>
                  <a:cubicBezTo>
                    <a:pt x="367" y="162"/>
                    <a:pt x="368" y="162"/>
                    <a:pt x="369" y="163"/>
                  </a:cubicBezTo>
                  <a:cubicBezTo>
                    <a:pt x="376" y="168"/>
                    <a:pt x="376" y="168"/>
                    <a:pt x="376" y="168"/>
                  </a:cubicBezTo>
                  <a:cubicBezTo>
                    <a:pt x="377" y="168"/>
                    <a:pt x="378" y="168"/>
                    <a:pt x="379" y="167"/>
                  </a:cubicBezTo>
                  <a:cubicBezTo>
                    <a:pt x="381" y="158"/>
                    <a:pt x="381" y="158"/>
                    <a:pt x="381" y="158"/>
                  </a:cubicBezTo>
                  <a:cubicBezTo>
                    <a:pt x="381" y="157"/>
                    <a:pt x="382" y="156"/>
                    <a:pt x="383" y="156"/>
                  </a:cubicBezTo>
                  <a:cubicBezTo>
                    <a:pt x="389" y="156"/>
                    <a:pt x="389" y="156"/>
                    <a:pt x="389" y="156"/>
                  </a:cubicBezTo>
                  <a:cubicBezTo>
                    <a:pt x="390" y="156"/>
                    <a:pt x="391" y="157"/>
                    <a:pt x="391" y="158"/>
                  </a:cubicBezTo>
                  <a:cubicBezTo>
                    <a:pt x="393" y="167"/>
                    <a:pt x="393" y="167"/>
                    <a:pt x="393" y="167"/>
                  </a:cubicBezTo>
                  <a:cubicBezTo>
                    <a:pt x="394" y="168"/>
                    <a:pt x="395" y="168"/>
                    <a:pt x="396" y="168"/>
                  </a:cubicBezTo>
                  <a:cubicBezTo>
                    <a:pt x="403" y="163"/>
                    <a:pt x="403" y="163"/>
                    <a:pt x="403" y="163"/>
                  </a:cubicBezTo>
                  <a:cubicBezTo>
                    <a:pt x="404" y="162"/>
                    <a:pt x="405" y="162"/>
                    <a:pt x="406" y="163"/>
                  </a:cubicBezTo>
                  <a:cubicBezTo>
                    <a:pt x="411" y="167"/>
                    <a:pt x="411" y="167"/>
                    <a:pt x="411" y="167"/>
                  </a:cubicBezTo>
                  <a:cubicBezTo>
                    <a:pt x="412" y="167"/>
                    <a:pt x="412" y="169"/>
                    <a:pt x="411" y="170"/>
                  </a:cubicBezTo>
                  <a:close/>
                  <a:moveTo>
                    <a:pt x="399" y="191"/>
                  </a:moveTo>
                  <a:cubicBezTo>
                    <a:pt x="399" y="184"/>
                    <a:pt x="393" y="178"/>
                    <a:pt x="386" y="178"/>
                  </a:cubicBezTo>
                  <a:cubicBezTo>
                    <a:pt x="379" y="178"/>
                    <a:pt x="373" y="184"/>
                    <a:pt x="373" y="191"/>
                  </a:cubicBezTo>
                  <a:cubicBezTo>
                    <a:pt x="373" y="199"/>
                    <a:pt x="379" y="204"/>
                    <a:pt x="386" y="204"/>
                  </a:cubicBezTo>
                  <a:cubicBezTo>
                    <a:pt x="393" y="204"/>
                    <a:pt x="399" y="199"/>
                    <a:pt x="399" y="191"/>
                  </a:cubicBezTo>
                  <a:close/>
                  <a:moveTo>
                    <a:pt x="103" y="599"/>
                  </a:moveTo>
                  <a:cubicBezTo>
                    <a:pt x="99" y="599"/>
                    <a:pt x="97" y="602"/>
                    <a:pt x="97" y="605"/>
                  </a:cubicBezTo>
                  <a:cubicBezTo>
                    <a:pt x="97" y="608"/>
                    <a:pt x="99" y="610"/>
                    <a:pt x="103" y="610"/>
                  </a:cubicBezTo>
                  <a:cubicBezTo>
                    <a:pt x="106" y="610"/>
                    <a:pt x="108" y="608"/>
                    <a:pt x="108" y="605"/>
                  </a:cubicBezTo>
                  <a:cubicBezTo>
                    <a:pt x="108" y="602"/>
                    <a:pt x="106" y="599"/>
                    <a:pt x="103" y="599"/>
                  </a:cubicBezTo>
                  <a:close/>
                  <a:moveTo>
                    <a:pt x="244" y="817"/>
                  </a:moveTo>
                  <a:cubicBezTo>
                    <a:pt x="248" y="817"/>
                    <a:pt x="250" y="814"/>
                    <a:pt x="250" y="811"/>
                  </a:cubicBezTo>
                  <a:cubicBezTo>
                    <a:pt x="250" y="808"/>
                    <a:pt x="248" y="806"/>
                    <a:pt x="244" y="806"/>
                  </a:cubicBezTo>
                  <a:cubicBezTo>
                    <a:pt x="241" y="806"/>
                    <a:pt x="239" y="808"/>
                    <a:pt x="239" y="811"/>
                  </a:cubicBezTo>
                  <a:cubicBezTo>
                    <a:pt x="239" y="814"/>
                    <a:pt x="241" y="817"/>
                    <a:pt x="244" y="817"/>
                  </a:cubicBezTo>
                  <a:close/>
                  <a:moveTo>
                    <a:pt x="639" y="180"/>
                  </a:moveTo>
                  <a:cubicBezTo>
                    <a:pt x="637" y="180"/>
                    <a:pt x="636" y="181"/>
                    <a:pt x="636" y="182"/>
                  </a:cubicBezTo>
                  <a:cubicBezTo>
                    <a:pt x="636" y="182"/>
                    <a:pt x="636" y="182"/>
                    <a:pt x="635" y="188"/>
                  </a:cubicBezTo>
                  <a:cubicBezTo>
                    <a:pt x="635" y="189"/>
                    <a:pt x="636" y="190"/>
                    <a:pt x="636" y="191"/>
                  </a:cubicBezTo>
                  <a:cubicBezTo>
                    <a:pt x="636" y="191"/>
                    <a:pt x="636" y="191"/>
                    <a:pt x="645" y="194"/>
                  </a:cubicBezTo>
                  <a:cubicBezTo>
                    <a:pt x="645" y="195"/>
                    <a:pt x="645" y="197"/>
                    <a:pt x="646" y="198"/>
                  </a:cubicBezTo>
                  <a:cubicBezTo>
                    <a:pt x="646" y="198"/>
                    <a:pt x="646" y="198"/>
                    <a:pt x="639" y="204"/>
                  </a:cubicBezTo>
                  <a:cubicBezTo>
                    <a:pt x="638" y="205"/>
                    <a:pt x="638" y="206"/>
                    <a:pt x="639" y="207"/>
                  </a:cubicBezTo>
                  <a:cubicBezTo>
                    <a:pt x="639" y="207"/>
                    <a:pt x="639" y="207"/>
                    <a:pt x="642" y="212"/>
                  </a:cubicBezTo>
                  <a:cubicBezTo>
                    <a:pt x="643" y="213"/>
                    <a:pt x="644" y="214"/>
                    <a:pt x="645" y="213"/>
                  </a:cubicBezTo>
                  <a:cubicBezTo>
                    <a:pt x="645" y="213"/>
                    <a:pt x="645" y="213"/>
                    <a:pt x="649" y="212"/>
                  </a:cubicBezTo>
                  <a:cubicBezTo>
                    <a:pt x="649" y="163"/>
                    <a:pt x="649" y="163"/>
                    <a:pt x="649" y="163"/>
                  </a:cubicBezTo>
                  <a:cubicBezTo>
                    <a:pt x="649" y="164"/>
                    <a:pt x="647" y="165"/>
                    <a:pt x="645" y="167"/>
                  </a:cubicBezTo>
                  <a:cubicBezTo>
                    <a:pt x="644" y="168"/>
                    <a:pt x="644" y="169"/>
                    <a:pt x="644" y="170"/>
                  </a:cubicBezTo>
                  <a:cubicBezTo>
                    <a:pt x="644" y="170"/>
                    <a:pt x="644" y="170"/>
                    <a:pt x="649" y="178"/>
                  </a:cubicBezTo>
                  <a:cubicBezTo>
                    <a:pt x="648" y="178"/>
                    <a:pt x="648" y="179"/>
                    <a:pt x="647" y="180"/>
                  </a:cubicBezTo>
                  <a:cubicBezTo>
                    <a:pt x="647" y="180"/>
                    <a:pt x="647" y="180"/>
                    <a:pt x="639" y="180"/>
                  </a:cubicBezTo>
                  <a:close/>
                  <a:moveTo>
                    <a:pt x="528" y="186"/>
                  </a:moveTo>
                  <a:cubicBezTo>
                    <a:pt x="525" y="186"/>
                    <a:pt x="522" y="188"/>
                    <a:pt x="522" y="191"/>
                  </a:cubicBezTo>
                  <a:cubicBezTo>
                    <a:pt x="522" y="194"/>
                    <a:pt x="525" y="197"/>
                    <a:pt x="528" y="197"/>
                  </a:cubicBezTo>
                  <a:cubicBezTo>
                    <a:pt x="531" y="197"/>
                    <a:pt x="534" y="194"/>
                    <a:pt x="534" y="191"/>
                  </a:cubicBezTo>
                  <a:cubicBezTo>
                    <a:pt x="534" y="188"/>
                    <a:pt x="531" y="186"/>
                    <a:pt x="528" y="186"/>
                  </a:cubicBezTo>
                  <a:close/>
                  <a:moveTo>
                    <a:pt x="553" y="170"/>
                  </a:moveTo>
                  <a:cubicBezTo>
                    <a:pt x="549" y="178"/>
                    <a:pt x="549" y="178"/>
                    <a:pt x="549" y="178"/>
                  </a:cubicBezTo>
                  <a:cubicBezTo>
                    <a:pt x="549" y="178"/>
                    <a:pt x="550" y="179"/>
                    <a:pt x="550" y="180"/>
                  </a:cubicBezTo>
                  <a:cubicBezTo>
                    <a:pt x="559" y="180"/>
                    <a:pt x="559" y="180"/>
                    <a:pt x="559" y="180"/>
                  </a:cubicBezTo>
                  <a:cubicBezTo>
                    <a:pt x="560" y="180"/>
                    <a:pt x="561" y="181"/>
                    <a:pt x="561" y="182"/>
                  </a:cubicBezTo>
                  <a:cubicBezTo>
                    <a:pt x="563" y="188"/>
                    <a:pt x="563" y="188"/>
                    <a:pt x="563" y="188"/>
                  </a:cubicBezTo>
                  <a:cubicBezTo>
                    <a:pt x="563" y="189"/>
                    <a:pt x="562" y="190"/>
                    <a:pt x="561" y="191"/>
                  </a:cubicBezTo>
                  <a:cubicBezTo>
                    <a:pt x="553" y="194"/>
                    <a:pt x="553" y="194"/>
                    <a:pt x="553" y="194"/>
                  </a:cubicBezTo>
                  <a:cubicBezTo>
                    <a:pt x="553" y="195"/>
                    <a:pt x="553" y="196"/>
                    <a:pt x="552" y="197"/>
                  </a:cubicBezTo>
                  <a:cubicBezTo>
                    <a:pt x="559" y="203"/>
                    <a:pt x="559" y="203"/>
                    <a:pt x="559" y="203"/>
                  </a:cubicBezTo>
                  <a:cubicBezTo>
                    <a:pt x="560" y="203"/>
                    <a:pt x="560" y="204"/>
                    <a:pt x="560" y="205"/>
                  </a:cubicBezTo>
                  <a:cubicBezTo>
                    <a:pt x="557" y="211"/>
                    <a:pt x="557" y="211"/>
                    <a:pt x="557" y="211"/>
                  </a:cubicBezTo>
                  <a:cubicBezTo>
                    <a:pt x="556" y="212"/>
                    <a:pt x="555" y="212"/>
                    <a:pt x="554" y="212"/>
                  </a:cubicBezTo>
                  <a:cubicBezTo>
                    <a:pt x="545" y="209"/>
                    <a:pt x="545" y="209"/>
                    <a:pt x="545" y="209"/>
                  </a:cubicBezTo>
                  <a:cubicBezTo>
                    <a:pt x="545" y="210"/>
                    <a:pt x="545" y="210"/>
                    <a:pt x="544" y="211"/>
                  </a:cubicBezTo>
                  <a:cubicBezTo>
                    <a:pt x="546" y="220"/>
                    <a:pt x="546" y="220"/>
                    <a:pt x="546" y="220"/>
                  </a:cubicBezTo>
                  <a:cubicBezTo>
                    <a:pt x="546" y="220"/>
                    <a:pt x="546" y="222"/>
                    <a:pt x="545" y="222"/>
                  </a:cubicBezTo>
                  <a:cubicBezTo>
                    <a:pt x="539" y="224"/>
                    <a:pt x="539" y="224"/>
                    <a:pt x="539" y="224"/>
                  </a:cubicBezTo>
                  <a:cubicBezTo>
                    <a:pt x="538" y="225"/>
                    <a:pt x="537" y="224"/>
                    <a:pt x="536" y="224"/>
                  </a:cubicBezTo>
                  <a:cubicBezTo>
                    <a:pt x="531" y="216"/>
                    <a:pt x="531" y="216"/>
                    <a:pt x="531" y="216"/>
                  </a:cubicBezTo>
                  <a:cubicBezTo>
                    <a:pt x="530" y="216"/>
                    <a:pt x="529" y="216"/>
                    <a:pt x="528" y="216"/>
                  </a:cubicBezTo>
                  <a:cubicBezTo>
                    <a:pt x="528" y="216"/>
                    <a:pt x="528" y="216"/>
                    <a:pt x="528" y="216"/>
                  </a:cubicBezTo>
                  <a:cubicBezTo>
                    <a:pt x="523" y="224"/>
                    <a:pt x="523" y="224"/>
                    <a:pt x="523" y="224"/>
                  </a:cubicBezTo>
                  <a:cubicBezTo>
                    <a:pt x="523" y="225"/>
                    <a:pt x="522" y="226"/>
                    <a:pt x="521" y="225"/>
                  </a:cubicBezTo>
                  <a:cubicBezTo>
                    <a:pt x="515" y="223"/>
                    <a:pt x="515" y="224"/>
                    <a:pt x="515" y="224"/>
                  </a:cubicBezTo>
                  <a:cubicBezTo>
                    <a:pt x="514" y="223"/>
                    <a:pt x="513" y="222"/>
                    <a:pt x="513" y="221"/>
                  </a:cubicBezTo>
                  <a:cubicBezTo>
                    <a:pt x="514" y="212"/>
                    <a:pt x="514" y="212"/>
                    <a:pt x="514" y="212"/>
                  </a:cubicBezTo>
                  <a:cubicBezTo>
                    <a:pt x="513" y="212"/>
                    <a:pt x="512" y="211"/>
                    <a:pt x="511" y="210"/>
                  </a:cubicBezTo>
                  <a:cubicBezTo>
                    <a:pt x="503" y="213"/>
                    <a:pt x="503" y="213"/>
                    <a:pt x="503" y="213"/>
                  </a:cubicBezTo>
                  <a:cubicBezTo>
                    <a:pt x="502" y="214"/>
                    <a:pt x="501" y="213"/>
                    <a:pt x="500" y="212"/>
                  </a:cubicBezTo>
                  <a:cubicBezTo>
                    <a:pt x="497" y="207"/>
                    <a:pt x="497" y="207"/>
                    <a:pt x="497" y="207"/>
                  </a:cubicBezTo>
                  <a:cubicBezTo>
                    <a:pt x="496" y="206"/>
                    <a:pt x="496" y="205"/>
                    <a:pt x="497" y="204"/>
                  </a:cubicBezTo>
                  <a:cubicBezTo>
                    <a:pt x="504" y="198"/>
                    <a:pt x="504" y="198"/>
                    <a:pt x="504" y="198"/>
                  </a:cubicBezTo>
                  <a:cubicBezTo>
                    <a:pt x="504" y="197"/>
                    <a:pt x="503" y="195"/>
                    <a:pt x="503" y="194"/>
                  </a:cubicBezTo>
                  <a:cubicBezTo>
                    <a:pt x="495" y="191"/>
                    <a:pt x="495" y="191"/>
                    <a:pt x="495" y="191"/>
                  </a:cubicBezTo>
                  <a:cubicBezTo>
                    <a:pt x="494" y="190"/>
                    <a:pt x="493" y="189"/>
                    <a:pt x="493" y="188"/>
                  </a:cubicBezTo>
                  <a:cubicBezTo>
                    <a:pt x="494" y="182"/>
                    <a:pt x="494" y="182"/>
                    <a:pt x="494" y="182"/>
                  </a:cubicBezTo>
                  <a:cubicBezTo>
                    <a:pt x="495" y="181"/>
                    <a:pt x="496" y="180"/>
                    <a:pt x="497" y="180"/>
                  </a:cubicBezTo>
                  <a:cubicBezTo>
                    <a:pt x="506" y="180"/>
                    <a:pt x="506" y="180"/>
                    <a:pt x="506" y="180"/>
                  </a:cubicBezTo>
                  <a:cubicBezTo>
                    <a:pt x="506" y="179"/>
                    <a:pt x="507" y="178"/>
                    <a:pt x="507" y="178"/>
                  </a:cubicBezTo>
                  <a:cubicBezTo>
                    <a:pt x="503" y="170"/>
                    <a:pt x="503" y="170"/>
                    <a:pt x="503" y="170"/>
                  </a:cubicBezTo>
                  <a:cubicBezTo>
                    <a:pt x="502" y="169"/>
                    <a:pt x="502" y="168"/>
                    <a:pt x="503" y="167"/>
                  </a:cubicBezTo>
                  <a:cubicBezTo>
                    <a:pt x="508" y="163"/>
                    <a:pt x="508" y="163"/>
                    <a:pt x="508" y="163"/>
                  </a:cubicBezTo>
                  <a:cubicBezTo>
                    <a:pt x="509" y="162"/>
                    <a:pt x="510" y="162"/>
                    <a:pt x="511" y="163"/>
                  </a:cubicBezTo>
                  <a:cubicBezTo>
                    <a:pt x="518" y="168"/>
                    <a:pt x="518" y="168"/>
                    <a:pt x="518" y="168"/>
                  </a:cubicBezTo>
                  <a:cubicBezTo>
                    <a:pt x="519" y="168"/>
                    <a:pt x="520" y="168"/>
                    <a:pt x="521" y="167"/>
                  </a:cubicBezTo>
                  <a:cubicBezTo>
                    <a:pt x="523" y="158"/>
                    <a:pt x="523" y="158"/>
                    <a:pt x="523" y="158"/>
                  </a:cubicBezTo>
                  <a:cubicBezTo>
                    <a:pt x="523" y="157"/>
                    <a:pt x="524" y="156"/>
                    <a:pt x="525" y="156"/>
                  </a:cubicBezTo>
                  <a:cubicBezTo>
                    <a:pt x="531" y="156"/>
                    <a:pt x="531" y="156"/>
                    <a:pt x="531" y="156"/>
                  </a:cubicBezTo>
                  <a:cubicBezTo>
                    <a:pt x="532" y="156"/>
                    <a:pt x="533" y="157"/>
                    <a:pt x="533" y="158"/>
                  </a:cubicBezTo>
                  <a:cubicBezTo>
                    <a:pt x="535" y="167"/>
                    <a:pt x="535" y="167"/>
                    <a:pt x="535" y="167"/>
                  </a:cubicBezTo>
                  <a:cubicBezTo>
                    <a:pt x="536" y="168"/>
                    <a:pt x="537" y="168"/>
                    <a:pt x="538" y="168"/>
                  </a:cubicBezTo>
                  <a:cubicBezTo>
                    <a:pt x="545" y="163"/>
                    <a:pt x="545" y="163"/>
                    <a:pt x="545" y="163"/>
                  </a:cubicBezTo>
                  <a:cubicBezTo>
                    <a:pt x="546" y="162"/>
                    <a:pt x="547" y="162"/>
                    <a:pt x="548" y="163"/>
                  </a:cubicBezTo>
                  <a:cubicBezTo>
                    <a:pt x="553" y="167"/>
                    <a:pt x="553" y="167"/>
                    <a:pt x="553" y="167"/>
                  </a:cubicBezTo>
                  <a:cubicBezTo>
                    <a:pt x="553" y="167"/>
                    <a:pt x="554" y="169"/>
                    <a:pt x="553" y="170"/>
                  </a:cubicBezTo>
                  <a:close/>
                  <a:moveTo>
                    <a:pt x="541" y="191"/>
                  </a:moveTo>
                  <a:cubicBezTo>
                    <a:pt x="541" y="184"/>
                    <a:pt x="535" y="178"/>
                    <a:pt x="528" y="178"/>
                  </a:cubicBezTo>
                  <a:cubicBezTo>
                    <a:pt x="521" y="178"/>
                    <a:pt x="515" y="184"/>
                    <a:pt x="515" y="191"/>
                  </a:cubicBezTo>
                  <a:cubicBezTo>
                    <a:pt x="515" y="199"/>
                    <a:pt x="521" y="204"/>
                    <a:pt x="528" y="204"/>
                  </a:cubicBezTo>
                  <a:cubicBezTo>
                    <a:pt x="535" y="204"/>
                    <a:pt x="541" y="199"/>
                    <a:pt x="541" y="191"/>
                  </a:cubicBezTo>
                  <a:close/>
                  <a:moveTo>
                    <a:pt x="159" y="634"/>
                  </a:moveTo>
                  <a:cubicBezTo>
                    <a:pt x="159" y="626"/>
                    <a:pt x="159" y="626"/>
                    <a:pt x="159" y="626"/>
                  </a:cubicBezTo>
                  <a:cubicBezTo>
                    <a:pt x="159" y="625"/>
                    <a:pt x="158" y="624"/>
                    <a:pt x="157" y="624"/>
                  </a:cubicBezTo>
                  <a:cubicBezTo>
                    <a:pt x="148" y="627"/>
                    <a:pt x="148" y="627"/>
                    <a:pt x="148" y="627"/>
                  </a:cubicBezTo>
                  <a:cubicBezTo>
                    <a:pt x="148" y="627"/>
                    <a:pt x="146" y="627"/>
                    <a:pt x="146" y="626"/>
                  </a:cubicBezTo>
                  <a:cubicBezTo>
                    <a:pt x="142" y="621"/>
                    <a:pt x="142" y="621"/>
                    <a:pt x="142" y="621"/>
                  </a:cubicBezTo>
                  <a:cubicBezTo>
                    <a:pt x="142" y="620"/>
                    <a:pt x="142" y="618"/>
                    <a:pt x="143" y="618"/>
                  </a:cubicBezTo>
                  <a:cubicBezTo>
                    <a:pt x="149" y="611"/>
                    <a:pt x="149" y="611"/>
                    <a:pt x="149" y="611"/>
                  </a:cubicBezTo>
                  <a:cubicBezTo>
                    <a:pt x="149" y="610"/>
                    <a:pt x="149" y="609"/>
                    <a:pt x="149" y="607"/>
                  </a:cubicBezTo>
                  <a:cubicBezTo>
                    <a:pt x="140" y="604"/>
                    <a:pt x="140" y="604"/>
                    <a:pt x="140" y="604"/>
                  </a:cubicBezTo>
                  <a:cubicBezTo>
                    <a:pt x="139" y="604"/>
                    <a:pt x="139" y="602"/>
                    <a:pt x="139" y="602"/>
                  </a:cubicBezTo>
                  <a:cubicBezTo>
                    <a:pt x="140" y="595"/>
                    <a:pt x="140" y="595"/>
                    <a:pt x="140" y="595"/>
                  </a:cubicBezTo>
                  <a:cubicBezTo>
                    <a:pt x="140" y="594"/>
                    <a:pt x="141" y="593"/>
                    <a:pt x="142" y="593"/>
                  </a:cubicBezTo>
                  <a:cubicBezTo>
                    <a:pt x="151" y="593"/>
                    <a:pt x="151" y="593"/>
                    <a:pt x="151" y="593"/>
                  </a:cubicBezTo>
                  <a:cubicBezTo>
                    <a:pt x="151" y="592"/>
                    <a:pt x="152" y="592"/>
                    <a:pt x="152" y="591"/>
                  </a:cubicBezTo>
                  <a:cubicBezTo>
                    <a:pt x="148" y="583"/>
                    <a:pt x="148" y="583"/>
                    <a:pt x="148" y="583"/>
                  </a:cubicBezTo>
                  <a:cubicBezTo>
                    <a:pt x="148" y="582"/>
                    <a:pt x="148" y="581"/>
                    <a:pt x="149" y="580"/>
                  </a:cubicBezTo>
                  <a:cubicBezTo>
                    <a:pt x="153" y="576"/>
                    <a:pt x="153" y="576"/>
                    <a:pt x="153" y="576"/>
                  </a:cubicBezTo>
                  <a:cubicBezTo>
                    <a:pt x="154" y="575"/>
                    <a:pt x="155" y="575"/>
                    <a:pt x="156" y="576"/>
                  </a:cubicBezTo>
                  <a:cubicBezTo>
                    <a:pt x="163" y="582"/>
                    <a:pt x="163" y="582"/>
                    <a:pt x="163" y="582"/>
                  </a:cubicBezTo>
                  <a:cubicBezTo>
                    <a:pt x="164" y="581"/>
                    <a:pt x="165" y="581"/>
                    <a:pt x="166" y="581"/>
                  </a:cubicBezTo>
                  <a:cubicBezTo>
                    <a:pt x="168" y="572"/>
                    <a:pt x="168" y="572"/>
                    <a:pt x="168" y="572"/>
                  </a:cubicBezTo>
                  <a:cubicBezTo>
                    <a:pt x="168" y="571"/>
                    <a:pt x="169" y="570"/>
                    <a:pt x="170" y="570"/>
                  </a:cubicBezTo>
                  <a:cubicBezTo>
                    <a:pt x="177" y="570"/>
                    <a:pt x="177" y="570"/>
                    <a:pt x="177" y="570"/>
                  </a:cubicBezTo>
                  <a:cubicBezTo>
                    <a:pt x="178" y="570"/>
                    <a:pt x="179" y="571"/>
                    <a:pt x="179" y="572"/>
                  </a:cubicBezTo>
                  <a:cubicBezTo>
                    <a:pt x="181" y="581"/>
                    <a:pt x="181" y="581"/>
                    <a:pt x="181" y="581"/>
                  </a:cubicBezTo>
                  <a:cubicBezTo>
                    <a:pt x="182" y="581"/>
                    <a:pt x="182" y="581"/>
                    <a:pt x="183" y="582"/>
                  </a:cubicBezTo>
                  <a:cubicBezTo>
                    <a:pt x="190" y="576"/>
                    <a:pt x="190" y="576"/>
                    <a:pt x="190" y="576"/>
                  </a:cubicBezTo>
                  <a:cubicBezTo>
                    <a:pt x="191" y="575"/>
                    <a:pt x="193" y="575"/>
                    <a:pt x="193" y="576"/>
                  </a:cubicBezTo>
                  <a:cubicBezTo>
                    <a:pt x="198" y="580"/>
                    <a:pt x="198" y="580"/>
                    <a:pt x="198" y="580"/>
                  </a:cubicBezTo>
                  <a:cubicBezTo>
                    <a:pt x="199" y="581"/>
                    <a:pt x="199" y="582"/>
                    <a:pt x="199" y="583"/>
                  </a:cubicBezTo>
                  <a:cubicBezTo>
                    <a:pt x="194" y="591"/>
                    <a:pt x="194" y="591"/>
                    <a:pt x="194" y="591"/>
                  </a:cubicBezTo>
                  <a:cubicBezTo>
                    <a:pt x="195" y="592"/>
                    <a:pt x="195" y="592"/>
                    <a:pt x="196" y="593"/>
                  </a:cubicBezTo>
                  <a:cubicBezTo>
                    <a:pt x="205" y="593"/>
                    <a:pt x="205" y="593"/>
                    <a:pt x="205" y="593"/>
                  </a:cubicBezTo>
                  <a:cubicBezTo>
                    <a:pt x="206" y="593"/>
                    <a:pt x="207" y="594"/>
                    <a:pt x="207" y="595"/>
                  </a:cubicBezTo>
                  <a:cubicBezTo>
                    <a:pt x="208" y="601"/>
                    <a:pt x="208" y="601"/>
                    <a:pt x="208" y="601"/>
                  </a:cubicBezTo>
                  <a:cubicBezTo>
                    <a:pt x="208" y="602"/>
                    <a:pt x="208" y="604"/>
                    <a:pt x="207" y="604"/>
                  </a:cubicBezTo>
                  <a:cubicBezTo>
                    <a:pt x="198" y="607"/>
                    <a:pt x="198" y="607"/>
                    <a:pt x="198" y="607"/>
                  </a:cubicBezTo>
                  <a:cubicBezTo>
                    <a:pt x="198" y="608"/>
                    <a:pt x="198" y="609"/>
                    <a:pt x="198" y="610"/>
                  </a:cubicBezTo>
                  <a:cubicBezTo>
                    <a:pt x="205" y="616"/>
                    <a:pt x="205" y="616"/>
                    <a:pt x="205" y="616"/>
                  </a:cubicBezTo>
                  <a:cubicBezTo>
                    <a:pt x="205" y="617"/>
                    <a:pt x="206" y="618"/>
                    <a:pt x="205" y="619"/>
                  </a:cubicBezTo>
                  <a:cubicBezTo>
                    <a:pt x="202" y="624"/>
                    <a:pt x="202" y="624"/>
                    <a:pt x="202" y="624"/>
                  </a:cubicBezTo>
                  <a:cubicBezTo>
                    <a:pt x="202" y="625"/>
                    <a:pt x="201" y="626"/>
                    <a:pt x="199" y="626"/>
                  </a:cubicBezTo>
                  <a:cubicBezTo>
                    <a:pt x="191" y="623"/>
                    <a:pt x="191" y="623"/>
                    <a:pt x="191" y="623"/>
                  </a:cubicBezTo>
                  <a:cubicBezTo>
                    <a:pt x="190" y="623"/>
                    <a:pt x="190" y="623"/>
                    <a:pt x="190" y="624"/>
                  </a:cubicBezTo>
                  <a:cubicBezTo>
                    <a:pt x="191" y="633"/>
                    <a:pt x="191" y="633"/>
                    <a:pt x="191" y="633"/>
                  </a:cubicBezTo>
                  <a:cubicBezTo>
                    <a:pt x="192" y="634"/>
                    <a:pt x="191" y="635"/>
                    <a:pt x="190" y="635"/>
                  </a:cubicBezTo>
                  <a:cubicBezTo>
                    <a:pt x="184" y="638"/>
                    <a:pt x="184" y="638"/>
                    <a:pt x="184" y="638"/>
                  </a:cubicBezTo>
                  <a:cubicBezTo>
                    <a:pt x="183" y="638"/>
                    <a:pt x="182" y="638"/>
                    <a:pt x="182" y="637"/>
                  </a:cubicBezTo>
                  <a:cubicBezTo>
                    <a:pt x="176" y="630"/>
                    <a:pt x="176" y="630"/>
                    <a:pt x="176" y="630"/>
                  </a:cubicBezTo>
                  <a:cubicBezTo>
                    <a:pt x="175" y="630"/>
                    <a:pt x="174" y="630"/>
                    <a:pt x="174" y="630"/>
                  </a:cubicBezTo>
                  <a:cubicBezTo>
                    <a:pt x="173" y="630"/>
                    <a:pt x="173" y="630"/>
                    <a:pt x="173" y="630"/>
                  </a:cubicBezTo>
                  <a:cubicBezTo>
                    <a:pt x="169" y="638"/>
                    <a:pt x="169" y="638"/>
                    <a:pt x="169" y="638"/>
                  </a:cubicBezTo>
                  <a:cubicBezTo>
                    <a:pt x="168" y="639"/>
                    <a:pt x="167" y="639"/>
                    <a:pt x="166" y="639"/>
                  </a:cubicBezTo>
                  <a:cubicBezTo>
                    <a:pt x="160" y="637"/>
                    <a:pt x="160" y="637"/>
                    <a:pt x="160" y="637"/>
                  </a:cubicBezTo>
                  <a:cubicBezTo>
                    <a:pt x="159" y="637"/>
                    <a:pt x="159" y="636"/>
                    <a:pt x="159" y="634"/>
                  </a:cubicBezTo>
                  <a:close/>
                  <a:moveTo>
                    <a:pt x="160" y="605"/>
                  </a:moveTo>
                  <a:cubicBezTo>
                    <a:pt x="160" y="612"/>
                    <a:pt x="166" y="618"/>
                    <a:pt x="174" y="618"/>
                  </a:cubicBezTo>
                  <a:cubicBezTo>
                    <a:pt x="181" y="618"/>
                    <a:pt x="187" y="612"/>
                    <a:pt x="187" y="605"/>
                  </a:cubicBezTo>
                  <a:cubicBezTo>
                    <a:pt x="187" y="597"/>
                    <a:pt x="181" y="591"/>
                    <a:pt x="174" y="591"/>
                  </a:cubicBezTo>
                  <a:cubicBezTo>
                    <a:pt x="166" y="591"/>
                    <a:pt x="160" y="597"/>
                    <a:pt x="160" y="605"/>
                  </a:cubicBezTo>
                  <a:close/>
                  <a:moveTo>
                    <a:pt x="198" y="745"/>
                  </a:moveTo>
                  <a:cubicBezTo>
                    <a:pt x="198" y="746"/>
                    <a:pt x="198" y="747"/>
                    <a:pt x="198" y="748"/>
                  </a:cubicBezTo>
                  <a:cubicBezTo>
                    <a:pt x="205" y="754"/>
                    <a:pt x="205" y="754"/>
                    <a:pt x="205" y="754"/>
                  </a:cubicBezTo>
                  <a:cubicBezTo>
                    <a:pt x="205" y="754"/>
                    <a:pt x="206" y="756"/>
                    <a:pt x="205" y="757"/>
                  </a:cubicBezTo>
                  <a:cubicBezTo>
                    <a:pt x="202" y="762"/>
                    <a:pt x="202" y="762"/>
                    <a:pt x="202" y="762"/>
                  </a:cubicBezTo>
                  <a:cubicBezTo>
                    <a:pt x="202" y="763"/>
                    <a:pt x="201" y="764"/>
                    <a:pt x="199" y="763"/>
                  </a:cubicBezTo>
                  <a:cubicBezTo>
                    <a:pt x="191" y="761"/>
                    <a:pt x="191" y="761"/>
                    <a:pt x="191" y="761"/>
                  </a:cubicBezTo>
                  <a:cubicBezTo>
                    <a:pt x="190" y="761"/>
                    <a:pt x="190" y="761"/>
                    <a:pt x="190" y="762"/>
                  </a:cubicBezTo>
                  <a:cubicBezTo>
                    <a:pt x="191" y="771"/>
                    <a:pt x="191" y="771"/>
                    <a:pt x="191" y="771"/>
                  </a:cubicBezTo>
                  <a:cubicBezTo>
                    <a:pt x="192" y="772"/>
                    <a:pt x="191" y="773"/>
                    <a:pt x="190" y="773"/>
                  </a:cubicBezTo>
                  <a:cubicBezTo>
                    <a:pt x="184" y="776"/>
                    <a:pt x="184" y="776"/>
                    <a:pt x="184" y="776"/>
                  </a:cubicBezTo>
                  <a:cubicBezTo>
                    <a:pt x="183" y="776"/>
                    <a:pt x="182" y="776"/>
                    <a:pt x="182" y="775"/>
                  </a:cubicBezTo>
                  <a:cubicBezTo>
                    <a:pt x="176" y="767"/>
                    <a:pt x="176" y="767"/>
                    <a:pt x="176" y="767"/>
                  </a:cubicBezTo>
                  <a:cubicBezTo>
                    <a:pt x="175" y="768"/>
                    <a:pt x="174" y="768"/>
                    <a:pt x="174" y="768"/>
                  </a:cubicBezTo>
                  <a:cubicBezTo>
                    <a:pt x="173" y="768"/>
                    <a:pt x="173" y="768"/>
                    <a:pt x="173" y="768"/>
                  </a:cubicBezTo>
                  <a:cubicBezTo>
                    <a:pt x="169" y="776"/>
                    <a:pt x="169" y="776"/>
                    <a:pt x="169" y="776"/>
                  </a:cubicBezTo>
                  <a:cubicBezTo>
                    <a:pt x="168" y="777"/>
                    <a:pt x="167" y="777"/>
                    <a:pt x="166" y="777"/>
                  </a:cubicBezTo>
                  <a:cubicBezTo>
                    <a:pt x="160" y="775"/>
                    <a:pt x="160" y="775"/>
                    <a:pt x="160" y="775"/>
                  </a:cubicBezTo>
                  <a:cubicBezTo>
                    <a:pt x="159" y="774"/>
                    <a:pt x="159" y="774"/>
                    <a:pt x="159" y="772"/>
                  </a:cubicBezTo>
                  <a:cubicBezTo>
                    <a:pt x="159" y="763"/>
                    <a:pt x="159" y="763"/>
                    <a:pt x="159" y="763"/>
                  </a:cubicBezTo>
                  <a:cubicBezTo>
                    <a:pt x="159" y="763"/>
                    <a:pt x="158" y="762"/>
                    <a:pt x="157" y="762"/>
                  </a:cubicBezTo>
                  <a:cubicBezTo>
                    <a:pt x="148" y="765"/>
                    <a:pt x="148" y="765"/>
                    <a:pt x="148" y="765"/>
                  </a:cubicBezTo>
                  <a:cubicBezTo>
                    <a:pt x="148" y="765"/>
                    <a:pt x="146" y="765"/>
                    <a:pt x="146" y="764"/>
                  </a:cubicBezTo>
                  <a:cubicBezTo>
                    <a:pt x="142" y="758"/>
                    <a:pt x="142" y="758"/>
                    <a:pt x="142" y="758"/>
                  </a:cubicBezTo>
                  <a:cubicBezTo>
                    <a:pt x="142" y="758"/>
                    <a:pt x="142" y="756"/>
                    <a:pt x="143" y="755"/>
                  </a:cubicBezTo>
                  <a:cubicBezTo>
                    <a:pt x="149" y="749"/>
                    <a:pt x="149" y="749"/>
                    <a:pt x="149" y="749"/>
                  </a:cubicBezTo>
                  <a:cubicBezTo>
                    <a:pt x="149" y="748"/>
                    <a:pt x="149" y="746"/>
                    <a:pt x="149" y="745"/>
                  </a:cubicBezTo>
                  <a:cubicBezTo>
                    <a:pt x="140" y="742"/>
                    <a:pt x="140" y="742"/>
                    <a:pt x="140" y="742"/>
                  </a:cubicBezTo>
                  <a:cubicBezTo>
                    <a:pt x="139" y="742"/>
                    <a:pt x="139" y="740"/>
                    <a:pt x="139" y="739"/>
                  </a:cubicBezTo>
                  <a:cubicBezTo>
                    <a:pt x="140" y="733"/>
                    <a:pt x="140" y="733"/>
                    <a:pt x="140" y="733"/>
                  </a:cubicBezTo>
                  <a:cubicBezTo>
                    <a:pt x="140" y="732"/>
                    <a:pt x="141" y="731"/>
                    <a:pt x="142" y="731"/>
                  </a:cubicBezTo>
                  <a:cubicBezTo>
                    <a:pt x="151" y="731"/>
                    <a:pt x="151" y="731"/>
                    <a:pt x="151" y="731"/>
                  </a:cubicBezTo>
                  <a:cubicBezTo>
                    <a:pt x="151" y="730"/>
                    <a:pt x="152" y="730"/>
                    <a:pt x="152" y="729"/>
                  </a:cubicBezTo>
                  <a:cubicBezTo>
                    <a:pt x="148" y="721"/>
                    <a:pt x="148" y="721"/>
                    <a:pt x="148" y="721"/>
                  </a:cubicBezTo>
                  <a:cubicBezTo>
                    <a:pt x="148" y="720"/>
                    <a:pt x="148" y="719"/>
                    <a:pt x="149" y="718"/>
                  </a:cubicBezTo>
                  <a:cubicBezTo>
                    <a:pt x="153" y="714"/>
                    <a:pt x="153" y="714"/>
                    <a:pt x="153" y="714"/>
                  </a:cubicBezTo>
                  <a:cubicBezTo>
                    <a:pt x="154" y="713"/>
                    <a:pt x="155" y="713"/>
                    <a:pt x="156" y="714"/>
                  </a:cubicBezTo>
                  <a:cubicBezTo>
                    <a:pt x="163" y="719"/>
                    <a:pt x="163" y="719"/>
                    <a:pt x="163" y="719"/>
                  </a:cubicBezTo>
                  <a:cubicBezTo>
                    <a:pt x="164" y="719"/>
                    <a:pt x="165" y="719"/>
                    <a:pt x="166" y="718"/>
                  </a:cubicBezTo>
                  <a:cubicBezTo>
                    <a:pt x="168" y="710"/>
                    <a:pt x="168" y="710"/>
                    <a:pt x="168" y="710"/>
                  </a:cubicBezTo>
                  <a:cubicBezTo>
                    <a:pt x="168" y="709"/>
                    <a:pt x="169" y="708"/>
                    <a:pt x="170" y="708"/>
                  </a:cubicBezTo>
                  <a:cubicBezTo>
                    <a:pt x="177" y="708"/>
                    <a:pt x="177" y="708"/>
                    <a:pt x="177" y="708"/>
                  </a:cubicBezTo>
                  <a:cubicBezTo>
                    <a:pt x="178" y="708"/>
                    <a:pt x="179" y="709"/>
                    <a:pt x="179" y="710"/>
                  </a:cubicBezTo>
                  <a:cubicBezTo>
                    <a:pt x="181" y="718"/>
                    <a:pt x="181" y="718"/>
                    <a:pt x="181" y="718"/>
                  </a:cubicBezTo>
                  <a:cubicBezTo>
                    <a:pt x="182" y="719"/>
                    <a:pt x="182" y="719"/>
                    <a:pt x="183" y="719"/>
                  </a:cubicBezTo>
                  <a:cubicBezTo>
                    <a:pt x="190" y="714"/>
                    <a:pt x="190" y="714"/>
                    <a:pt x="190" y="714"/>
                  </a:cubicBezTo>
                  <a:cubicBezTo>
                    <a:pt x="191" y="713"/>
                    <a:pt x="193" y="713"/>
                    <a:pt x="193" y="714"/>
                  </a:cubicBezTo>
                  <a:cubicBezTo>
                    <a:pt x="198" y="718"/>
                    <a:pt x="198" y="718"/>
                    <a:pt x="198" y="718"/>
                  </a:cubicBezTo>
                  <a:cubicBezTo>
                    <a:pt x="199" y="718"/>
                    <a:pt x="199" y="720"/>
                    <a:pt x="199" y="721"/>
                  </a:cubicBezTo>
                  <a:cubicBezTo>
                    <a:pt x="194" y="729"/>
                    <a:pt x="194" y="729"/>
                    <a:pt x="194" y="729"/>
                  </a:cubicBezTo>
                  <a:cubicBezTo>
                    <a:pt x="195" y="730"/>
                    <a:pt x="195" y="730"/>
                    <a:pt x="196" y="731"/>
                  </a:cubicBezTo>
                  <a:cubicBezTo>
                    <a:pt x="205" y="731"/>
                    <a:pt x="205" y="731"/>
                    <a:pt x="205" y="731"/>
                  </a:cubicBezTo>
                  <a:cubicBezTo>
                    <a:pt x="206" y="731"/>
                    <a:pt x="207" y="732"/>
                    <a:pt x="207" y="733"/>
                  </a:cubicBezTo>
                  <a:cubicBezTo>
                    <a:pt x="208" y="739"/>
                    <a:pt x="208" y="739"/>
                    <a:pt x="208" y="739"/>
                  </a:cubicBezTo>
                  <a:cubicBezTo>
                    <a:pt x="208" y="740"/>
                    <a:pt x="208" y="742"/>
                    <a:pt x="207" y="742"/>
                  </a:cubicBezTo>
                  <a:cubicBezTo>
                    <a:pt x="198" y="745"/>
                    <a:pt x="198" y="745"/>
                    <a:pt x="198" y="745"/>
                  </a:cubicBezTo>
                  <a:close/>
                  <a:moveTo>
                    <a:pt x="187" y="742"/>
                  </a:moveTo>
                  <a:cubicBezTo>
                    <a:pt x="187" y="735"/>
                    <a:pt x="181" y="729"/>
                    <a:pt x="174" y="729"/>
                  </a:cubicBezTo>
                  <a:cubicBezTo>
                    <a:pt x="166" y="729"/>
                    <a:pt x="160" y="735"/>
                    <a:pt x="160" y="742"/>
                  </a:cubicBezTo>
                  <a:cubicBezTo>
                    <a:pt x="160" y="750"/>
                    <a:pt x="166" y="756"/>
                    <a:pt x="174" y="756"/>
                  </a:cubicBezTo>
                  <a:cubicBezTo>
                    <a:pt x="181" y="756"/>
                    <a:pt x="187" y="750"/>
                    <a:pt x="187" y="742"/>
                  </a:cubicBezTo>
                  <a:close/>
                  <a:moveTo>
                    <a:pt x="174" y="610"/>
                  </a:moveTo>
                  <a:cubicBezTo>
                    <a:pt x="177" y="610"/>
                    <a:pt x="179" y="608"/>
                    <a:pt x="179" y="605"/>
                  </a:cubicBezTo>
                  <a:cubicBezTo>
                    <a:pt x="179" y="602"/>
                    <a:pt x="177" y="599"/>
                    <a:pt x="174" y="599"/>
                  </a:cubicBezTo>
                  <a:cubicBezTo>
                    <a:pt x="170" y="599"/>
                    <a:pt x="168" y="602"/>
                    <a:pt x="168" y="605"/>
                  </a:cubicBezTo>
                  <a:cubicBezTo>
                    <a:pt x="168" y="608"/>
                    <a:pt x="170" y="610"/>
                    <a:pt x="174" y="610"/>
                  </a:cubicBezTo>
                  <a:close/>
                  <a:moveTo>
                    <a:pt x="422" y="117"/>
                  </a:moveTo>
                  <a:cubicBezTo>
                    <a:pt x="419" y="117"/>
                    <a:pt x="416" y="119"/>
                    <a:pt x="416" y="122"/>
                  </a:cubicBezTo>
                  <a:cubicBezTo>
                    <a:pt x="416" y="125"/>
                    <a:pt x="419" y="128"/>
                    <a:pt x="422" y="128"/>
                  </a:cubicBezTo>
                  <a:cubicBezTo>
                    <a:pt x="425" y="128"/>
                    <a:pt x="428" y="125"/>
                    <a:pt x="428" y="122"/>
                  </a:cubicBezTo>
                  <a:cubicBezTo>
                    <a:pt x="428" y="119"/>
                    <a:pt x="425" y="117"/>
                    <a:pt x="422" y="117"/>
                  </a:cubicBezTo>
                  <a:close/>
                  <a:moveTo>
                    <a:pt x="340" y="745"/>
                  </a:moveTo>
                  <a:cubicBezTo>
                    <a:pt x="340" y="746"/>
                    <a:pt x="340" y="747"/>
                    <a:pt x="340" y="748"/>
                  </a:cubicBezTo>
                  <a:cubicBezTo>
                    <a:pt x="347" y="754"/>
                    <a:pt x="347" y="754"/>
                    <a:pt x="347" y="754"/>
                  </a:cubicBezTo>
                  <a:cubicBezTo>
                    <a:pt x="347" y="754"/>
                    <a:pt x="348" y="756"/>
                    <a:pt x="347" y="757"/>
                  </a:cubicBezTo>
                  <a:cubicBezTo>
                    <a:pt x="344" y="762"/>
                    <a:pt x="344" y="762"/>
                    <a:pt x="344" y="762"/>
                  </a:cubicBezTo>
                  <a:cubicBezTo>
                    <a:pt x="344" y="763"/>
                    <a:pt x="342" y="764"/>
                    <a:pt x="341" y="763"/>
                  </a:cubicBezTo>
                  <a:cubicBezTo>
                    <a:pt x="333" y="761"/>
                    <a:pt x="333" y="761"/>
                    <a:pt x="333" y="761"/>
                  </a:cubicBezTo>
                  <a:cubicBezTo>
                    <a:pt x="332" y="761"/>
                    <a:pt x="332" y="761"/>
                    <a:pt x="331" y="762"/>
                  </a:cubicBezTo>
                  <a:cubicBezTo>
                    <a:pt x="333" y="771"/>
                    <a:pt x="333" y="771"/>
                    <a:pt x="333" y="771"/>
                  </a:cubicBezTo>
                  <a:cubicBezTo>
                    <a:pt x="333" y="772"/>
                    <a:pt x="333" y="773"/>
                    <a:pt x="332" y="773"/>
                  </a:cubicBezTo>
                  <a:cubicBezTo>
                    <a:pt x="326" y="776"/>
                    <a:pt x="326" y="776"/>
                    <a:pt x="326" y="776"/>
                  </a:cubicBezTo>
                  <a:cubicBezTo>
                    <a:pt x="325" y="776"/>
                    <a:pt x="324" y="776"/>
                    <a:pt x="323" y="775"/>
                  </a:cubicBezTo>
                  <a:cubicBezTo>
                    <a:pt x="318" y="767"/>
                    <a:pt x="318" y="767"/>
                    <a:pt x="318" y="767"/>
                  </a:cubicBezTo>
                  <a:cubicBezTo>
                    <a:pt x="317" y="768"/>
                    <a:pt x="316" y="768"/>
                    <a:pt x="315" y="768"/>
                  </a:cubicBezTo>
                  <a:cubicBezTo>
                    <a:pt x="315" y="768"/>
                    <a:pt x="315" y="768"/>
                    <a:pt x="315" y="768"/>
                  </a:cubicBezTo>
                  <a:cubicBezTo>
                    <a:pt x="311" y="776"/>
                    <a:pt x="311" y="776"/>
                    <a:pt x="311" y="776"/>
                  </a:cubicBezTo>
                  <a:cubicBezTo>
                    <a:pt x="310" y="777"/>
                    <a:pt x="309" y="777"/>
                    <a:pt x="308" y="777"/>
                  </a:cubicBezTo>
                  <a:cubicBezTo>
                    <a:pt x="302" y="775"/>
                    <a:pt x="302" y="775"/>
                    <a:pt x="302" y="775"/>
                  </a:cubicBezTo>
                  <a:cubicBezTo>
                    <a:pt x="301" y="774"/>
                    <a:pt x="300" y="774"/>
                    <a:pt x="300" y="772"/>
                  </a:cubicBezTo>
                  <a:cubicBezTo>
                    <a:pt x="301" y="763"/>
                    <a:pt x="301" y="763"/>
                    <a:pt x="301" y="763"/>
                  </a:cubicBezTo>
                  <a:cubicBezTo>
                    <a:pt x="300" y="763"/>
                    <a:pt x="300" y="762"/>
                    <a:pt x="299" y="762"/>
                  </a:cubicBezTo>
                  <a:cubicBezTo>
                    <a:pt x="290" y="765"/>
                    <a:pt x="290" y="765"/>
                    <a:pt x="290" y="765"/>
                  </a:cubicBezTo>
                  <a:cubicBezTo>
                    <a:pt x="289" y="765"/>
                    <a:pt x="288" y="765"/>
                    <a:pt x="287" y="764"/>
                  </a:cubicBezTo>
                  <a:cubicBezTo>
                    <a:pt x="284" y="758"/>
                    <a:pt x="284" y="758"/>
                    <a:pt x="284" y="758"/>
                  </a:cubicBezTo>
                  <a:cubicBezTo>
                    <a:pt x="284" y="758"/>
                    <a:pt x="284" y="756"/>
                    <a:pt x="285" y="755"/>
                  </a:cubicBezTo>
                  <a:cubicBezTo>
                    <a:pt x="291" y="749"/>
                    <a:pt x="291" y="749"/>
                    <a:pt x="291" y="749"/>
                  </a:cubicBezTo>
                  <a:cubicBezTo>
                    <a:pt x="291" y="748"/>
                    <a:pt x="291" y="746"/>
                    <a:pt x="291" y="745"/>
                  </a:cubicBezTo>
                  <a:cubicBezTo>
                    <a:pt x="282" y="742"/>
                    <a:pt x="282" y="742"/>
                    <a:pt x="282" y="742"/>
                  </a:cubicBezTo>
                  <a:cubicBezTo>
                    <a:pt x="281" y="742"/>
                    <a:pt x="280" y="740"/>
                    <a:pt x="281" y="739"/>
                  </a:cubicBezTo>
                  <a:cubicBezTo>
                    <a:pt x="282" y="733"/>
                    <a:pt x="282" y="733"/>
                    <a:pt x="282" y="733"/>
                  </a:cubicBezTo>
                  <a:cubicBezTo>
                    <a:pt x="282" y="732"/>
                    <a:pt x="283" y="731"/>
                    <a:pt x="284" y="731"/>
                  </a:cubicBezTo>
                  <a:cubicBezTo>
                    <a:pt x="293" y="731"/>
                    <a:pt x="293" y="731"/>
                    <a:pt x="293" y="731"/>
                  </a:cubicBezTo>
                  <a:cubicBezTo>
                    <a:pt x="293" y="730"/>
                    <a:pt x="294" y="730"/>
                    <a:pt x="294" y="729"/>
                  </a:cubicBezTo>
                  <a:cubicBezTo>
                    <a:pt x="290" y="721"/>
                    <a:pt x="290" y="721"/>
                    <a:pt x="290" y="721"/>
                  </a:cubicBezTo>
                  <a:cubicBezTo>
                    <a:pt x="289" y="720"/>
                    <a:pt x="290" y="719"/>
                    <a:pt x="291" y="718"/>
                  </a:cubicBezTo>
                  <a:cubicBezTo>
                    <a:pt x="295" y="714"/>
                    <a:pt x="295" y="714"/>
                    <a:pt x="295" y="714"/>
                  </a:cubicBezTo>
                  <a:cubicBezTo>
                    <a:pt x="296" y="713"/>
                    <a:pt x="297" y="713"/>
                    <a:pt x="298" y="714"/>
                  </a:cubicBezTo>
                  <a:cubicBezTo>
                    <a:pt x="305" y="719"/>
                    <a:pt x="305" y="719"/>
                    <a:pt x="305" y="719"/>
                  </a:cubicBezTo>
                  <a:cubicBezTo>
                    <a:pt x="306" y="719"/>
                    <a:pt x="307" y="719"/>
                    <a:pt x="308" y="718"/>
                  </a:cubicBezTo>
                  <a:cubicBezTo>
                    <a:pt x="310" y="710"/>
                    <a:pt x="310" y="710"/>
                    <a:pt x="310" y="710"/>
                  </a:cubicBezTo>
                  <a:cubicBezTo>
                    <a:pt x="310" y="709"/>
                    <a:pt x="311" y="708"/>
                    <a:pt x="312" y="708"/>
                  </a:cubicBezTo>
                  <a:cubicBezTo>
                    <a:pt x="318" y="708"/>
                    <a:pt x="318" y="708"/>
                    <a:pt x="318" y="708"/>
                  </a:cubicBezTo>
                  <a:cubicBezTo>
                    <a:pt x="319" y="708"/>
                    <a:pt x="321" y="709"/>
                    <a:pt x="321" y="710"/>
                  </a:cubicBezTo>
                  <a:cubicBezTo>
                    <a:pt x="322" y="718"/>
                    <a:pt x="322" y="718"/>
                    <a:pt x="322" y="718"/>
                  </a:cubicBezTo>
                  <a:cubicBezTo>
                    <a:pt x="323" y="719"/>
                    <a:pt x="324" y="719"/>
                    <a:pt x="325" y="719"/>
                  </a:cubicBezTo>
                  <a:cubicBezTo>
                    <a:pt x="332" y="714"/>
                    <a:pt x="332" y="714"/>
                    <a:pt x="332" y="714"/>
                  </a:cubicBezTo>
                  <a:cubicBezTo>
                    <a:pt x="333" y="713"/>
                    <a:pt x="334" y="713"/>
                    <a:pt x="335" y="714"/>
                  </a:cubicBezTo>
                  <a:cubicBezTo>
                    <a:pt x="340" y="718"/>
                    <a:pt x="340" y="718"/>
                    <a:pt x="340" y="718"/>
                  </a:cubicBezTo>
                  <a:cubicBezTo>
                    <a:pt x="341" y="718"/>
                    <a:pt x="341" y="720"/>
                    <a:pt x="340" y="721"/>
                  </a:cubicBezTo>
                  <a:cubicBezTo>
                    <a:pt x="336" y="729"/>
                    <a:pt x="336" y="729"/>
                    <a:pt x="336" y="729"/>
                  </a:cubicBezTo>
                  <a:cubicBezTo>
                    <a:pt x="337" y="730"/>
                    <a:pt x="337" y="730"/>
                    <a:pt x="337" y="731"/>
                  </a:cubicBezTo>
                  <a:cubicBezTo>
                    <a:pt x="347" y="731"/>
                    <a:pt x="347" y="731"/>
                    <a:pt x="347" y="731"/>
                  </a:cubicBezTo>
                  <a:cubicBezTo>
                    <a:pt x="348" y="731"/>
                    <a:pt x="348" y="732"/>
                    <a:pt x="349" y="733"/>
                  </a:cubicBezTo>
                  <a:cubicBezTo>
                    <a:pt x="350" y="739"/>
                    <a:pt x="350" y="739"/>
                    <a:pt x="350" y="739"/>
                  </a:cubicBezTo>
                  <a:cubicBezTo>
                    <a:pt x="350" y="740"/>
                    <a:pt x="349" y="742"/>
                    <a:pt x="348" y="742"/>
                  </a:cubicBezTo>
                  <a:cubicBezTo>
                    <a:pt x="340" y="745"/>
                    <a:pt x="340" y="745"/>
                    <a:pt x="340" y="745"/>
                  </a:cubicBezTo>
                  <a:close/>
                  <a:moveTo>
                    <a:pt x="329" y="742"/>
                  </a:moveTo>
                  <a:cubicBezTo>
                    <a:pt x="329" y="735"/>
                    <a:pt x="322" y="729"/>
                    <a:pt x="315" y="729"/>
                  </a:cubicBezTo>
                  <a:cubicBezTo>
                    <a:pt x="308" y="729"/>
                    <a:pt x="302" y="735"/>
                    <a:pt x="302" y="742"/>
                  </a:cubicBezTo>
                  <a:cubicBezTo>
                    <a:pt x="302" y="750"/>
                    <a:pt x="308" y="756"/>
                    <a:pt x="315" y="756"/>
                  </a:cubicBezTo>
                  <a:cubicBezTo>
                    <a:pt x="322" y="756"/>
                    <a:pt x="329" y="750"/>
                    <a:pt x="329" y="742"/>
                  </a:cubicBezTo>
                  <a:close/>
                  <a:moveTo>
                    <a:pt x="315" y="737"/>
                  </a:moveTo>
                  <a:cubicBezTo>
                    <a:pt x="312" y="737"/>
                    <a:pt x="310" y="739"/>
                    <a:pt x="310" y="742"/>
                  </a:cubicBezTo>
                  <a:cubicBezTo>
                    <a:pt x="310" y="746"/>
                    <a:pt x="312" y="748"/>
                    <a:pt x="315" y="748"/>
                  </a:cubicBezTo>
                  <a:cubicBezTo>
                    <a:pt x="318" y="748"/>
                    <a:pt x="321" y="746"/>
                    <a:pt x="321" y="742"/>
                  </a:cubicBezTo>
                  <a:cubicBezTo>
                    <a:pt x="321" y="739"/>
                    <a:pt x="318" y="737"/>
                    <a:pt x="315" y="737"/>
                  </a:cubicBezTo>
                  <a:close/>
                  <a:moveTo>
                    <a:pt x="174" y="817"/>
                  </a:moveTo>
                  <a:cubicBezTo>
                    <a:pt x="177" y="817"/>
                    <a:pt x="179" y="814"/>
                    <a:pt x="179" y="811"/>
                  </a:cubicBezTo>
                  <a:cubicBezTo>
                    <a:pt x="179" y="808"/>
                    <a:pt x="177" y="806"/>
                    <a:pt x="174" y="806"/>
                  </a:cubicBezTo>
                  <a:cubicBezTo>
                    <a:pt x="170" y="806"/>
                    <a:pt x="168" y="808"/>
                    <a:pt x="168" y="811"/>
                  </a:cubicBezTo>
                  <a:cubicBezTo>
                    <a:pt x="168" y="814"/>
                    <a:pt x="170" y="817"/>
                    <a:pt x="174" y="817"/>
                  </a:cubicBezTo>
                  <a:close/>
                  <a:moveTo>
                    <a:pt x="613" y="318"/>
                  </a:moveTo>
                  <a:cubicBezTo>
                    <a:pt x="613" y="317"/>
                    <a:pt x="613" y="316"/>
                    <a:pt x="614" y="315"/>
                  </a:cubicBezTo>
                  <a:cubicBezTo>
                    <a:pt x="609" y="307"/>
                    <a:pt x="609" y="307"/>
                    <a:pt x="609" y="307"/>
                  </a:cubicBezTo>
                  <a:cubicBezTo>
                    <a:pt x="609" y="307"/>
                    <a:pt x="609" y="305"/>
                    <a:pt x="610" y="304"/>
                  </a:cubicBezTo>
                  <a:cubicBezTo>
                    <a:pt x="615" y="300"/>
                    <a:pt x="615" y="300"/>
                    <a:pt x="615" y="300"/>
                  </a:cubicBezTo>
                  <a:cubicBezTo>
                    <a:pt x="616" y="300"/>
                    <a:pt x="617" y="300"/>
                    <a:pt x="618" y="300"/>
                  </a:cubicBezTo>
                  <a:cubicBezTo>
                    <a:pt x="625" y="306"/>
                    <a:pt x="625" y="306"/>
                    <a:pt x="625" y="306"/>
                  </a:cubicBezTo>
                  <a:cubicBezTo>
                    <a:pt x="626" y="306"/>
                    <a:pt x="627" y="305"/>
                    <a:pt x="628" y="305"/>
                  </a:cubicBezTo>
                  <a:cubicBezTo>
                    <a:pt x="629" y="296"/>
                    <a:pt x="629" y="296"/>
                    <a:pt x="629" y="296"/>
                  </a:cubicBezTo>
                  <a:cubicBezTo>
                    <a:pt x="630" y="295"/>
                    <a:pt x="631" y="294"/>
                    <a:pt x="632" y="294"/>
                  </a:cubicBezTo>
                  <a:cubicBezTo>
                    <a:pt x="638" y="294"/>
                    <a:pt x="638" y="294"/>
                    <a:pt x="638" y="294"/>
                  </a:cubicBezTo>
                  <a:cubicBezTo>
                    <a:pt x="639" y="294"/>
                    <a:pt x="640" y="295"/>
                    <a:pt x="640" y="296"/>
                  </a:cubicBezTo>
                  <a:cubicBezTo>
                    <a:pt x="642" y="305"/>
                    <a:pt x="642" y="305"/>
                    <a:pt x="642" y="305"/>
                  </a:cubicBezTo>
                  <a:cubicBezTo>
                    <a:pt x="643" y="305"/>
                    <a:pt x="644" y="306"/>
                    <a:pt x="645" y="306"/>
                  </a:cubicBezTo>
                  <a:cubicBezTo>
                    <a:pt x="647" y="304"/>
                    <a:pt x="648" y="303"/>
                    <a:pt x="649" y="303"/>
                  </a:cubicBezTo>
                  <a:cubicBezTo>
                    <a:pt x="649" y="361"/>
                    <a:pt x="649" y="361"/>
                    <a:pt x="649" y="361"/>
                  </a:cubicBezTo>
                  <a:cubicBezTo>
                    <a:pt x="646" y="362"/>
                    <a:pt x="646" y="362"/>
                    <a:pt x="646" y="362"/>
                  </a:cubicBezTo>
                  <a:cubicBezTo>
                    <a:pt x="645" y="363"/>
                    <a:pt x="644" y="362"/>
                    <a:pt x="643" y="362"/>
                  </a:cubicBezTo>
                  <a:cubicBezTo>
                    <a:pt x="638" y="354"/>
                    <a:pt x="638" y="354"/>
                    <a:pt x="638" y="354"/>
                  </a:cubicBezTo>
                  <a:cubicBezTo>
                    <a:pt x="637" y="354"/>
                    <a:pt x="636" y="354"/>
                    <a:pt x="635" y="354"/>
                  </a:cubicBezTo>
                  <a:cubicBezTo>
                    <a:pt x="635" y="354"/>
                    <a:pt x="635" y="354"/>
                    <a:pt x="635" y="354"/>
                  </a:cubicBezTo>
                  <a:cubicBezTo>
                    <a:pt x="630" y="362"/>
                    <a:pt x="630" y="362"/>
                    <a:pt x="630" y="362"/>
                  </a:cubicBezTo>
                  <a:cubicBezTo>
                    <a:pt x="630" y="363"/>
                    <a:pt x="629" y="363"/>
                    <a:pt x="628" y="363"/>
                  </a:cubicBezTo>
                  <a:cubicBezTo>
                    <a:pt x="621" y="361"/>
                    <a:pt x="621" y="361"/>
                    <a:pt x="621" y="361"/>
                  </a:cubicBezTo>
                  <a:cubicBezTo>
                    <a:pt x="621" y="361"/>
                    <a:pt x="620" y="360"/>
                    <a:pt x="620" y="359"/>
                  </a:cubicBezTo>
                  <a:cubicBezTo>
                    <a:pt x="621" y="350"/>
                    <a:pt x="621" y="350"/>
                    <a:pt x="621" y="350"/>
                  </a:cubicBezTo>
                  <a:cubicBezTo>
                    <a:pt x="620" y="349"/>
                    <a:pt x="619" y="349"/>
                    <a:pt x="618" y="348"/>
                  </a:cubicBezTo>
                  <a:cubicBezTo>
                    <a:pt x="610" y="351"/>
                    <a:pt x="610" y="351"/>
                    <a:pt x="610" y="351"/>
                  </a:cubicBezTo>
                  <a:cubicBezTo>
                    <a:pt x="609" y="351"/>
                    <a:pt x="608" y="351"/>
                    <a:pt x="607" y="350"/>
                  </a:cubicBezTo>
                  <a:cubicBezTo>
                    <a:pt x="604" y="345"/>
                    <a:pt x="604" y="345"/>
                    <a:pt x="604" y="345"/>
                  </a:cubicBezTo>
                  <a:cubicBezTo>
                    <a:pt x="603" y="344"/>
                    <a:pt x="603" y="343"/>
                    <a:pt x="604" y="342"/>
                  </a:cubicBezTo>
                  <a:cubicBezTo>
                    <a:pt x="611" y="336"/>
                    <a:pt x="611" y="336"/>
                    <a:pt x="611" y="336"/>
                  </a:cubicBezTo>
                  <a:cubicBezTo>
                    <a:pt x="610" y="335"/>
                    <a:pt x="610" y="333"/>
                    <a:pt x="610" y="332"/>
                  </a:cubicBezTo>
                  <a:cubicBezTo>
                    <a:pt x="602" y="328"/>
                    <a:pt x="602" y="328"/>
                    <a:pt x="602" y="328"/>
                  </a:cubicBezTo>
                  <a:cubicBezTo>
                    <a:pt x="601" y="328"/>
                    <a:pt x="600" y="327"/>
                    <a:pt x="600" y="326"/>
                  </a:cubicBezTo>
                  <a:cubicBezTo>
                    <a:pt x="601" y="320"/>
                    <a:pt x="601" y="320"/>
                    <a:pt x="601" y="320"/>
                  </a:cubicBezTo>
                  <a:cubicBezTo>
                    <a:pt x="602" y="319"/>
                    <a:pt x="602" y="318"/>
                    <a:pt x="604" y="318"/>
                  </a:cubicBezTo>
                  <a:cubicBezTo>
                    <a:pt x="613" y="318"/>
                    <a:pt x="613" y="318"/>
                    <a:pt x="613" y="318"/>
                  </a:cubicBezTo>
                  <a:close/>
                  <a:moveTo>
                    <a:pt x="621" y="329"/>
                  </a:moveTo>
                  <a:cubicBezTo>
                    <a:pt x="621" y="336"/>
                    <a:pt x="628" y="342"/>
                    <a:pt x="635" y="342"/>
                  </a:cubicBezTo>
                  <a:cubicBezTo>
                    <a:pt x="642" y="342"/>
                    <a:pt x="648" y="336"/>
                    <a:pt x="648" y="329"/>
                  </a:cubicBezTo>
                  <a:cubicBezTo>
                    <a:pt x="648" y="322"/>
                    <a:pt x="642" y="316"/>
                    <a:pt x="635" y="316"/>
                  </a:cubicBezTo>
                  <a:cubicBezTo>
                    <a:pt x="628" y="316"/>
                    <a:pt x="621" y="322"/>
                    <a:pt x="621" y="329"/>
                  </a:cubicBezTo>
                  <a:close/>
                  <a:moveTo>
                    <a:pt x="159" y="841"/>
                  </a:moveTo>
                  <a:cubicBezTo>
                    <a:pt x="159" y="832"/>
                    <a:pt x="159" y="832"/>
                    <a:pt x="159" y="832"/>
                  </a:cubicBezTo>
                  <a:cubicBezTo>
                    <a:pt x="159" y="832"/>
                    <a:pt x="158" y="831"/>
                    <a:pt x="157" y="830"/>
                  </a:cubicBezTo>
                  <a:cubicBezTo>
                    <a:pt x="148" y="833"/>
                    <a:pt x="148" y="833"/>
                    <a:pt x="148" y="833"/>
                  </a:cubicBezTo>
                  <a:cubicBezTo>
                    <a:pt x="148" y="834"/>
                    <a:pt x="146" y="833"/>
                    <a:pt x="146" y="833"/>
                  </a:cubicBezTo>
                  <a:cubicBezTo>
                    <a:pt x="142" y="827"/>
                    <a:pt x="142" y="827"/>
                    <a:pt x="142" y="827"/>
                  </a:cubicBezTo>
                  <a:cubicBezTo>
                    <a:pt x="142" y="826"/>
                    <a:pt x="142" y="825"/>
                    <a:pt x="143" y="824"/>
                  </a:cubicBezTo>
                  <a:cubicBezTo>
                    <a:pt x="149" y="818"/>
                    <a:pt x="149" y="818"/>
                    <a:pt x="149" y="818"/>
                  </a:cubicBezTo>
                  <a:cubicBezTo>
                    <a:pt x="149" y="817"/>
                    <a:pt x="149" y="815"/>
                    <a:pt x="149" y="814"/>
                  </a:cubicBezTo>
                  <a:cubicBezTo>
                    <a:pt x="140" y="811"/>
                    <a:pt x="140" y="811"/>
                    <a:pt x="140" y="811"/>
                  </a:cubicBezTo>
                  <a:cubicBezTo>
                    <a:pt x="139" y="810"/>
                    <a:pt x="139" y="809"/>
                    <a:pt x="139" y="808"/>
                  </a:cubicBezTo>
                  <a:cubicBezTo>
                    <a:pt x="140" y="802"/>
                    <a:pt x="140" y="802"/>
                    <a:pt x="140" y="802"/>
                  </a:cubicBezTo>
                  <a:cubicBezTo>
                    <a:pt x="140" y="801"/>
                    <a:pt x="141" y="800"/>
                    <a:pt x="142" y="800"/>
                  </a:cubicBezTo>
                  <a:cubicBezTo>
                    <a:pt x="151" y="800"/>
                    <a:pt x="151" y="800"/>
                    <a:pt x="151" y="800"/>
                  </a:cubicBezTo>
                  <a:cubicBezTo>
                    <a:pt x="151" y="799"/>
                    <a:pt x="152" y="798"/>
                    <a:pt x="152" y="798"/>
                  </a:cubicBezTo>
                  <a:cubicBezTo>
                    <a:pt x="148" y="790"/>
                    <a:pt x="148" y="790"/>
                    <a:pt x="148" y="790"/>
                  </a:cubicBezTo>
                  <a:cubicBezTo>
                    <a:pt x="148" y="789"/>
                    <a:pt x="148" y="788"/>
                    <a:pt x="149" y="787"/>
                  </a:cubicBezTo>
                  <a:cubicBezTo>
                    <a:pt x="153" y="783"/>
                    <a:pt x="153" y="783"/>
                    <a:pt x="153" y="783"/>
                  </a:cubicBezTo>
                  <a:cubicBezTo>
                    <a:pt x="154" y="782"/>
                    <a:pt x="155" y="782"/>
                    <a:pt x="156" y="783"/>
                  </a:cubicBezTo>
                  <a:cubicBezTo>
                    <a:pt x="163" y="788"/>
                    <a:pt x="163" y="788"/>
                    <a:pt x="163" y="788"/>
                  </a:cubicBezTo>
                  <a:cubicBezTo>
                    <a:pt x="164" y="788"/>
                    <a:pt x="165" y="788"/>
                    <a:pt x="166" y="787"/>
                  </a:cubicBezTo>
                  <a:cubicBezTo>
                    <a:pt x="168" y="778"/>
                    <a:pt x="168" y="778"/>
                    <a:pt x="168" y="778"/>
                  </a:cubicBezTo>
                  <a:cubicBezTo>
                    <a:pt x="168" y="778"/>
                    <a:pt x="169" y="777"/>
                    <a:pt x="170" y="777"/>
                  </a:cubicBezTo>
                  <a:cubicBezTo>
                    <a:pt x="177" y="777"/>
                    <a:pt x="177" y="777"/>
                    <a:pt x="177" y="777"/>
                  </a:cubicBezTo>
                  <a:cubicBezTo>
                    <a:pt x="178" y="777"/>
                    <a:pt x="179" y="778"/>
                    <a:pt x="179" y="778"/>
                  </a:cubicBezTo>
                  <a:cubicBezTo>
                    <a:pt x="181" y="787"/>
                    <a:pt x="181" y="787"/>
                    <a:pt x="181" y="787"/>
                  </a:cubicBezTo>
                  <a:cubicBezTo>
                    <a:pt x="182" y="788"/>
                    <a:pt x="182" y="788"/>
                    <a:pt x="183" y="788"/>
                  </a:cubicBezTo>
                  <a:cubicBezTo>
                    <a:pt x="190" y="783"/>
                    <a:pt x="190" y="783"/>
                    <a:pt x="190" y="783"/>
                  </a:cubicBezTo>
                  <a:cubicBezTo>
                    <a:pt x="191" y="782"/>
                    <a:pt x="193" y="782"/>
                    <a:pt x="193" y="783"/>
                  </a:cubicBezTo>
                  <a:cubicBezTo>
                    <a:pt x="198" y="787"/>
                    <a:pt x="198" y="787"/>
                    <a:pt x="198" y="787"/>
                  </a:cubicBezTo>
                  <a:cubicBezTo>
                    <a:pt x="199" y="787"/>
                    <a:pt x="199" y="789"/>
                    <a:pt x="199" y="790"/>
                  </a:cubicBezTo>
                  <a:cubicBezTo>
                    <a:pt x="194" y="798"/>
                    <a:pt x="194" y="798"/>
                    <a:pt x="194" y="798"/>
                  </a:cubicBezTo>
                  <a:cubicBezTo>
                    <a:pt x="195" y="798"/>
                    <a:pt x="195" y="799"/>
                    <a:pt x="196" y="800"/>
                  </a:cubicBezTo>
                  <a:cubicBezTo>
                    <a:pt x="205" y="800"/>
                    <a:pt x="205" y="800"/>
                    <a:pt x="205" y="800"/>
                  </a:cubicBezTo>
                  <a:cubicBezTo>
                    <a:pt x="206" y="800"/>
                    <a:pt x="207" y="801"/>
                    <a:pt x="207" y="802"/>
                  </a:cubicBezTo>
                  <a:cubicBezTo>
                    <a:pt x="208" y="808"/>
                    <a:pt x="208" y="808"/>
                    <a:pt x="208" y="808"/>
                  </a:cubicBezTo>
                  <a:cubicBezTo>
                    <a:pt x="208" y="809"/>
                    <a:pt x="208" y="810"/>
                    <a:pt x="207" y="811"/>
                  </a:cubicBezTo>
                  <a:cubicBezTo>
                    <a:pt x="198" y="814"/>
                    <a:pt x="198" y="814"/>
                    <a:pt x="198" y="814"/>
                  </a:cubicBezTo>
                  <a:cubicBezTo>
                    <a:pt x="198" y="815"/>
                    <a:pt x="198" y="816"/>
                    <a:pt x="198" y="817"/>
                  </a:cubicBezTo>
                  <a:cubicBezTo>
                    <a:pt x="205" y="823"/>
                    <a:pt x="205" y="823"/>
                    <a:pt x="205" y="823"/>
                  </a:cubicBezTo>
                  <a:cubicBezTo>
                    <a:pt x="205" y="823"/>
                    <a:pt x="206" y="825"/>
                    <a:pt x="205" y="825"/>
                  </a:cubicBezTo>
                  <a:cubicBezTo>
                    <a:pt x="202" y="831"/>
                    <a:pt x="202" y="831"/>
                    <a:pt x="202" y="831"/>
                  </a:cubicBezTo>
                  <a:cubicBezTo>
                    <a:pt x="202" y="832"/>
                    <a:pt x="201" y="833"/>
                    <a:pt x="199" y="832"/>
                  </a:cubicBezTo>
                  <a:cubicBezTo>
                    <a:pt x="191" y="829"/>
                    <a:pt x="191" y="829"/>
                    <a:pt x="191" y="829"/>
                  </a:cubicBezTo>
                  <a:cubicBezTo>
                    <a:pt x="190" y="830"/>
                    <a:pt x="190" y="830"/>
                    <a:pt x="190" y="831"/>
                  </a:cubicBezTo>
                  <a:cubicBezTo>
                    <a:pt x="191" y="840"/>
                    <a:pt x="191" y="840"/>
                    <a:pt x="191" y="840"/>
                  </a:cubicBezTo>
                  <a:cubicBezTo>
                    <a:pt x="192" y="841"/>
                    <a:pt x="191" y="842"/>
                    <a:pt x="190" y="842"/>
                  </a:cubicBezTo>
                  <a:cubicBezTo>
                    <a:pt x="184" y="845"/>
                    <a:pt x="184" y="845"/>
                    <a:pt x="184" y="845"/>
                  </a:cubicBezTo>
                  <a:cubicBezTo>
                    <a:pt x="183" y="845"/>
                    <a:pt x="182" y="845"/>
                    <a:pt x="182" y="844"/>
                  </a:cubicBezTo>
                  <a:cubicBezTo>
                    <a:pt x="176" y="836"/>
                    <a:pt x="176" y="836"/>
                    <a:pt x="176" y="836"/>
                  </a:cubicBezTo>
                  <a:cubicBezTo>
                    <a:pt x="175" y="837"/>
                    <a:pt x="174" y="837"/>
                    <a:pt x="174" y="837"/>
                  </a:cubicBezTo>
                  <a:cubicBezTo>
                    <a:pt x="173" y="837"/>
                    <a:pt x="173" y="837"/>
                    <a:pt x="173" y="837"/>
                  </a:cubicBezTo>
                  <a:cubicBezTo>
                    <a:pt x="169" y="845"/>
                    <a:pt x="169" y="845"/>
                    <a:pt x="169" y="845"/>
                  </a:cubicBezTo>
                  <a:cubicBezTo>
                    <a:pt x="168" y="845"/>
                    <a:pt x="167" y="846"/>
                    <a:pt x="166" y="845"/>
                  </a:cubicBezTo>
                  <a:cubicBezTo>
                    <a:pt x="160" y="844"/>
                    <a:pt x="160" y="844"/>
                    <a:pt x="160" y="844"/>
                  </a:cubicBezTo>
                  <a:cubicBezTo>
                    <a:pt x="159" y="843"/>
                    <a:pt x="159" y="842"/>
                    <a:pt x="159" y="841"/>
                  </a:cubicBezTo>
                  <a:close/>
                  <a:moveTo>
                    <a:pt x="160" y="811"/>
                  </a:moveTo>
                  <a:cubicBezTo>
                    <a:pt x="160" y="819"/>
                    <a:pt x="166" y="825"/>
                    <a:pt x="174" y="825"/>
                  </a:cubicBezTo>
                  <a:cubicBezTo>
                    <a:pt x="181" y="825"/>
                    <a:pt x="187" y="819"/>
                    <a:pt x="187" y="811"/>
                  </a:cubicBezTo>
                  <a:cubicBezTo>
                    <a:pt x="187" y="804"/>
                    <a:pt x="181" y="798"/>
                    <a:pt x="174" y="798"/>
                  </a:cubicBezTo>
                  <a:cubicBezTo>
                    <a:pt x="166" y="798"/>
                    <a:pt x="160" y="804"/>
                    <a:pt x="160" y="811"/>
                  </a:cubicBezTo>
                  <a:close/>
                  <a:moveTo>
                    <a:pt x="244" y="737"/>
                  </a:moveTo>
                  <a:cubicBezTo>
                    <a:pt x="241" y="737"/>
                    <a:pt x="239" y="739"/>
                    <a:pt x="239" y="742"/>
                  </a:cubicBezTo>
                  <a:cubicBezTo>
                    <a:pt x="239" y="746"/>
                    <a:pt x="241" y="748"/>
                    <a:pt x="244" y="748"/>
                  </a:cubicBezTo>
                  <a:cubicBezTo>
                    <a:pt x="248" y="748"/>
                    <a:pt x="250" y="746"/>
                    <a:pt x="250" y="742"/>
                  </a:cubicBezTo>
                  <a:cubicBezTo>
                    <a:pt x="250" y="739"/>
                    <a:pt x="248" y="737"/>
                    <a:pt x="244" y="737"/>
                  </a:cubicBezTo>
                  <a:close/>
                  <a:moveTo>
                    <a:pt x="244" y="610"/>
                  </a:moveTo>
                  <a:cubicBezTo>
                    <a:pt x="248" y="610"/>
                    <a:pt x="250" y="608"/>
                    <a:pt x="250" y="605"/>
                  </a:cubicBezTo>
                  <a:cubicBezTo>
                    <a:pt x="250" y="602"/>
                    <a:pt x="248" y="599"/>
                    <a:pt x="244" y="599"/>
                  </a:cubicBezTo>
                  <a:cubicBezTo>
                    <a:pt x="241" y="599"/>
                    <a:pt x="239" y="602"/>
                    <a:pt x="239" y="605"/>
                  </a:cubicBezTo>
                  <a:cubicBezTo>
                    <a:pt x="239" y="608"/>
                    <a:pt x="241" y="610"/>
                    <a:pt x="244" y="610"/>
                  </a:cubicBezTo>
                  <a:close/>
                  <a:moveTo>
                    <a:pt x="210" y="886"/>
                  </a:moveTo>
                  <a:cubicBezTo>
                    <a:pt x="213" y="886"/>
                    <a:pt x="215" y="883"/>
                    <a:pt x="215" y="880"/>
                  </a:cubicBezTo>
                  <a:cubicBezTo>
                    <a:pt x="215" y="877"/>
                    <a:pt x="213" y="875"/>
                    <a:pt x="210" y="875"/>
                  </a:cubicBezTo>
                  <a:cubicBezTo>
                    <a:pt x="206" y="875"/>
                    <a:pt x="204" y="877"/>
                    <a:pt x="204" y="880"/>
                  </a:cubicBezTo>
                  <a:cubicBezTo>
                    <a:pt x="204" y="883"/>
                    <a:pt x="206" y="886"/>
                    <a:pt x="210" y="886"/>
                  </a:cubicBezTo>
                  <a:close/>
                  <a:moveTo>
                    <a:pt x="635" y="335"/>
                  </a:moveTo>
                  <a:cubicBezTo>
                    <a:pt x="638" y="335"/>
                    <a:pt x="640" y="332"/>
                    <a:pt x="640" y="329"/>
                  </a:cubicBezTo>
                  <a:cubicBezTo>
                    <a:pt x="640" y="326"/>
                    <a:pt x="638" y="323"/>
                    <a:pt x="635" y="323"/>
                  </a:cubicBezTo>
                  <a:cubicBezTo>
                    <a:pt x="632" y="323"/>
                    <a:pt x="629" y="326"/>
                    <a:pt x="629" y="329"/>
                  </a:cubicBezTo>
                  <a:cubicBezTo>
                    <a:pt x="629" y="332"/>
                    <a:pt x="632" y="335"/>
                    <a:pt x="635" y="335"/>
                  </a:cubicBezTo>
                  <a:close/>
                  <a:moveTo>
                    <a:pt x="208" y="907"/>
                  </a:moveTo>
                  <a:cubicBezTo>
                    <a:pt x="198" y="913"/>
                    <a:pt x="198" y="913"/>
                    <a:pt x="198" y="913"/>
                  </a:cubicBezTo>
                  <a:cubicBezTo>
                    <a:pt x="196" y="913"/>
                    <a:pt x="196" y="913"/>
                    <a:pt x="196" y="913"/>
                  </a:cubicBezTo>
                  <a:cubicBezTo>
                    <a:pt x="195" y="912"/>
                    <a:pt x="195" y="911"/>
                    <a:pt x="195" y="910"/>
                  </a:cubicBezTo>
                  <a:cubicBezTo>
                    <a:pt x="195" y="901"/>
                    <a:pt x="195" y="901"/>
                    <a:pt x="195" y="901"/>
                  </a:cubicBezTo>
                  <a:cubicBezTo>
                    <a:pt x="195" y="901"/>
                    <a:pt x="194" y="900"/>
                    <a:pt x="193" y="899"/>
                  </a:cubicBezTo>
                  <a:cubicBezTo>
                    <a:pt x="184" y="902"/>
                    <a:pt x="184" y="902"/>
                    <a:pt x="184" y="902"/>
                  </a:cubicBezTo>
                  <a:cubicBezTo>
                    <a:pt x="184" y="903"/>
                    <a:pt x="182" y="902"/>
                    <a:pt x="182" y="901"/>
                  </a:cubicBezTo>
                  <a:cubicBezTo>
                    <a:pt x="178" y="896"/>
                    <a:pt x="178" y="896"/>
                    <a:pt x="178" y="896"/>
                  </a:cubicBezTo>
                  <a:cubicBezTo>
                    <a:pt x="178" y="895"/>
                    <a:pt x="178" y="894"/>
                    <a:pt x="179" y="893"/>
                  </a:cubicBezTo>
                  <a:cubicBezTo>
                    <a:pt x="185" y="887"/>
                    <a:pt x="185" y="887"/>
                    <a:pt x="185" y="887"/>
                  </a:cubicBezTo>
                  <a:cubicBezTo>
                    <a:pt x="185" y="886"/>
                    <a:pt x="185" y="884"/>
                    <a:pt x="185" y="883"/>
                  </a:cubicBezTo>
                  <a:cubicBezTo>
                    <a:pt x="176" y="880"/>
                    <a:pt x="176" y="880"/>
                    <a:pt x="176" y="880"/>
                  </a:cubicBezTo>
                  <a:cubicBezTo>
                    <a:pt x="175" y="879"/>
                    <a:pt x="175" y="878"/>
                    <a:pt x="175" y="877"/>
                  </a:cubicBezTo>
                  <a:cubicBezTo>
                    <a:pt x="176" y="871"/>
                    <a:pt x="176" y="871"/>
                    <a:pt x="176" y="871"/>
                  </a:cubicBezTo>
                  <a:cubicBezTo>
                    <a:pt x="176" y="870"/>
                    <a:pt x="177" y="869"/>
                    <a:pt x="178" y="869"/>
                  </a:cubicBezTo>
                  <a:cubicBezTo>
                    <a:pt x="187" y="869"/>
                    <a:pt x="187" y="869"/>
                    <a:pt x="187" y="869"/>
                  </a:cubicBezTo>
                  <a:cubicBezTo>
                    <a:pt x="187" y="868"/>
                    <a:pt x="188" y="867"/>
                    <a:pt x="188" y="867"/>
                  </a:cubicBezTo>
                  <a:cubicBezTo>
                    <a:pt x="184" y="859"/>
                    <a:pt x="184" y="859"/>
                    <a:pt x="184" y="859"/>
                  </a:cubicBezTo>
                  <a:cubicBezTo>
                    <a:pt x="184" y="858"/>
                    <a:pt x="184" y="857"/>
                    <a:pt x="185" y="856"/>
                  </a:cubicBezTo>
                  <a:cubicBezTo>
                    <a:pt x="189" y="852"/>
                    <a:pt x="189" y="852"/>
                    <a:pt x="189" y="852"/>
                  </a:cubicBezTo>
                  <a:cubicBezTo>
                    <a:pt x="190" y="851"/>
                    <a:pt x="191" y="851"/>
                    <a:pt x="192" y="852"/>
                  </a:cubicBezTo>
                  <a:cubicBezTo>
                    <a:pt x="199" y="857"/>
                    <a:pt x="199" y="857"/>
                    <a:pt x="199" y="857"/>
                  </a:cubicBezTo>
                  <a:cubicBezTo>
                    <a:pt x="200" y="857"/>
                    <a:pt x="201" y="857"/>
                    <a:pt x="202" y="856"/>
                  </a:cubicBezTo>
                  <a:cubicBezTo>
                    <a:pt x="204" y="847"/>
                    <a:pt x="204" y="847"/>
                    <a:pt x="204" y="847"/>
                  </a:cubicBezTo>
                  <a:cubicBezTo>
                    <a:pt x="204" y="846"/>
                    <a:pt x="205" y="845"/>
                    <a:pt x="206" y="845"/>
                  </a:cubicBezTo>
                  <a:cubicBezTo>
                    <a:pt x="213" y="845"/>
                    <a:pt x="213" y="845"/>
                    <a:pt x="213" y="845"/>
                  </a:cubicBezTo>
                  <a:cubicBezTo>
                    <a:pt x="214" y="845"/>
                    <a:pt x="215" y="846"/>
                    <a:pt x="215" y="847"/>
                  </a:cubicBezTo>
                  <a:cubicBezTo>
                    <a:pt x="217" y="856"/>
                    <a:pt x="217" y="856"/>
                    <a:pt x="217" y="856"/>
                  </a:cubicBezTo>
                  <a:cubicBezTo>
                    <a:pt x="218" y="857"/>
                    <a:pt x="218" y="857"/>
                    <a:pt x="219" y="857"/>
                  </a:cubicBezTo>
                  <a:cubicBezTo>
                    <a:pt x="226" y="852"/>
                    <a:pt x="226" y="852"/>
                    <a:pt x="226" y="852"/>
                  </a:cubicBezTo>
                  <a:cubicBezTo>
                    <a:pt x="227" y="851"/>
                    <a:pt x="229" y="851"/>
                    <a:pt x="229" y="852"/>
                  </a:cubicBezTo>
                  <a:cubicBezTo>
                    <a:pt x="234" y="856"/>
                    <a:pt x="234" y="856"/>
                    <a:pt x="234" y="856"/>
                  </a:cubicBezTo>
                  <a:cubicBezTo>
                    <a:pt x="235" y="856"/>
                    <a:pt x="235" y="858"/>
                    <a:pt x="235" y="859"/>
                  </a:cubicBezTo>
                  <a:cubicBezTo>
                    <a:pt x="230" y="867"/>
                    <a:pt x="230" y="867"/>
                    <a:pt x="230" y="867"/>
                  </a:cubicBezTo>
                  <a:cubicBezTo>
                    <a:pt x="231" y="867"/>
                    <a:pt x="231" y="868"/>
                    <a:pt x="232" y="869"/>
                  </a:cubicBezTo>
                  <a:cubicBezTo>
                    <a:pt x="241" y="869"/>
                    <a:pt x="241" y="869"/>
                    <a:pt x="241" y="869"/>
                  </a:cubicBezTo>
                  <a:cubicBezTo>
                    <a:pt x="242" y="869"/>
                    <a:pt x="243" y="870"/>
                    <a:pt x="243" y="871"/>
                  </a:cubicBezTo>
                  <a:cubicBezTo>
                    <a:pt x="244" y="877"/>
                    <a:pt x="244" y="877"/>
                    <a:pt x="244" y="877"/>
                  </a:cubicBezTo>
                  <a:cubicBezTo>
                    <a:pt x="244" y="878"/>
                    <a:pt x="244" y="879"/>
                    <a:pt x="243" y="880"/>
                  </a:cubicBezTo>
                  <a:cubicBezTo>
                    <a:pt x="234" y="883"/>
                    <a:pt x="234" y="883"/>
                    <a:pt x="234" y="883"/>
                  </a:cubicBezTo>
                  <a:cubicBezTo>
                    <a:pt x="234" y="884"/>
                    <a:pt x="234" y="885"/>
                    <a:pt x="234" y="886"/>
                  </a:cubicBezTo>
                  <a:cubicBezTo>
                    <a:pt x="236" y="888"/>
                    <a:pt x="238" y="889"/>
                    <a:pt x="239" y="890"/>
                  </a:cubicBezTo>
                  <a:cubicBezTo>
                    <a:pt x="212" y="905"/>
                    <a:pt x="212" y="905"/>
                    <a:pt x="212" y="905"/>
                  </a:cubicBezTo>
                  <a:cubicBezTo>
                    <a:pt x="211" y="905"/>
                    <a:pt x="210" y="905"/>
                    <a:pt x="210" y="905"/>
                  </a:cubicBezTo>
                  <a:cubicBezTo>
                    <a:pt x="209" y="905"/>
                    <a:pt x="209" y="905"/>
                    <a:pt x="209" y="905"/>
                  </a:cubicBezTo>
                  <a:cubicBezTo>
                    <a:pt x="209" y="906"/>
                    <a:pt x="209" y="907"/>
                    <a:pt x="208" y="907"/>
                  </a:cubicBezTo>
                  <a:close/>
                  <a:moveTo>
                    <a:pt x="210" y="893"/>
                  </a:moveTo>
                  <a:cubicBezTo>
                    <a:pt x="217" y="893"/>
                    <a:pt x="223" y="888"/>
                    <a:pt x="223" y="880"/>
                  </a:cubicBezTo>
                  <a:cubicBezTo>
                    <a:pt x="223" y="873"/>
                    <a:pt x="217" y="867"/>
                    <a:pt x="210" y="867"/>
                  </a:cubicBezTo>
                  <a:cubicBezTo>
                    <a:pt x="202" y="867"/>
                    <a:pt x="196" y="873"/>
                    <a:pt x="196" y="880"/>
                  </a:cubicBezTo>
                  <a:cubicBezTo>
                    <a:pt x="196" y="888"/>
                    <a:pt x="202" y="893"/>
                    <a:pt x="210" y="893"/>
                  </a:cubicBezTo>
                  <a:close/>
                  <a:moveTo>
                    <a:pt x="269" y="745"/>
                  </a:moveTo>
                  <a:cubicBezTo>
                    <a:pt x="269" y="746"/>
                    <a:pt x="269" y="747"/>
                    <a:pt x="269" y="748"/>
                  </a:cubicBezTo>
                  <a:cubicBezTo>
                    <a:pt x="276" y="754"/>
                    <a:pt x="276" y="754"/>
                    <a:pt x="276" y="754"/>
                  </a:cubicBezTo>
                  <a:cubicBezTo>
                    <a:pt x="276" y="754"/>
                    <a:pt x="277" y="756"/>
                    <a:pt x="276" y="757"/>
                  </a:cubicBezTo>
                  <a:cubicBezTo>
                    <a:pt x="273" y="762"/>
                    <a:pt x="273" y="762"/>
                    <a:pt x="273" y="762"/>
                  </a:cubicBezTo>
                  <a:cubicBezTo>
                    <a:pt x="273" y="763"/>
                    <a:pt x="271" y="764"/>
                    <a:pt x="270" y="763"/>
                  </a:cubicBezTo>
                  <a:cubicBezTo>
                    <a:pt x="262" y="761"/>
                    <a:pt x="262" y="761"/>
                    <a:pt x="262" y="761"/>
                  </a:cubicBezTo>
                  <a:cubicBezTo>
                    <a:pt x="261" y="761"/>
                    <a:pt x="261" y="761"/>
                    <a:pt x="260" y="762"/>
                  </a:cubicBezTo>
                  <a:cubicBezTo>
                    <a:pt x="262" y="771"/>
                    <a:pt x="262" y="771"/>
                    <a:pt x="262" y="771"/>
                  </a:cubicBezTo>
                  <a:cubicBezTo>
                    <a:pt x="263" y="772"/>
                    <a:pt x="262" y="773"/>
                    <a:pt x="261" y="773"/>
                  </a:cubicBezTo>
                  <a:cubicBezTo>
                    <a:pt x="255" y="776"/>
                    <a:pt x="255" y="776"/>
                    <a:pt x="255" y="776"/>
                  </a:cubicBezTo>
                  <a:cubicBezTo>
                    <a:pt x="254" y="776"/>
                    <a:pt x="253" y="776"/>
                    <a:pt x="252" y="775"/>
                  </a:cubicBezTo>
                  <a:cubicBezTo>
                    <a:pt x="247" y="767"/>
                    <a:pt x="247" y="767"/>
                    <a:pt x="247" y="767"/>
                  </a:cubicBezTo>
                  <a:cubicBezTo>
                    <a:pt x="246" y="768"/>
                    <a:pt x="245" y="768"/>
                    <a:pt x="244" y="768"/>
                  </a:cubicBezTo>
                  <a:cubicBezTo>
                    <a:pt x="244" y="768"/>
                    <a:pt x="244" y="768"/>
                    <a:pt x="244" y="768"/>
                  </a:cubicBezTo>
                  <a:cubicBezTo>
                    <a:pt x="240" y="776"/>
                    <a:pt x="240" y="776"/>
                    <a:pt x="240" y="776"/>
                  </a:cubicBezTo>
                  <a:cubicBezTo>
                    <a:pt x="239" y="777"/>
                    <a:pt x="238" y="777"/>
                    <a:pt x="237" y="777"/>
                  </a:cubicBezTo>
                  <a:cubicBezTo>
                    <a:pt x="231" y="775"/>
                    <a:pt x="231" y="775"/>
                    <a:pt x="231" y="775"/>
                  </a:cubicBezTo>
                  <a:cubicBezTo>
                    <a:pt x="230" y="774"/>
                    <a:pt x="229" y="774"/>
                    <a:pt x="229" y="772"/>
                  </a:cubicBezTo>
                  <a:cubicBezTo>
                    <a:pt x="230" y="763"/>
                    <a:pt x="230" y="763"/>
                    <a:pt x="230" y="763"/>
                  </a:cubicBezTo>
                  <a:cubicBezTo>
                    <a:pt x="229" y="763"/>
                    <a:pt x="229" y="762"/>
                    <a:pt x="228" y="762"/>
                  </a:cubicBezTo>
                  <a:cubicBezTo>
                    <a:pt x="219" y="765"/>
                    <a:pt x="219" y="765"/>
                    <a:pt x="219" y="765"/>
                  </a:cubicBezTo>
                  <a:cubicBezTo>
                    <a:pt x="218" y="765"/>
                    <a:pt x="217" y="765"/>
                    <a:pt x="217" y="764"/>
                  </a:cubicBezTo>
                  <a:cubicBezTo>
                    <a:pt x="213" y="758"/>
                    <a:pt x="213" y="758"/>
                    <a:pt x="213" y="758"/>
                  </a:cubicBezTo>
                  <a:cubicBezTo>
                    <a:pt x="213" y="758"/>
                    <a:pt x="213" y="756"/>
                    <a:pt x="214" y="755"/>
                  </a:cubicBezTo>
                  <a:cubicBezTo>
                    <a:pt x="220" y="749"/>
                    <a:pt x="220" y="749"/>
                    <a:pt x="220" y="749"/>
                  </a:cubicBezTo>
                  <a:cubicBezTo>
                    <a:pt x="220" y="748"/>
                    <a:pt x="220" y="746"/>
                    <a:pt x="220" y="745"/>
                  </a:cubicBezTo>
                  <a:cubicBezTo>
                    <a:pt x="211" y="742"/>
                    <a:pt x="211" y="742"/>
                    <a:pt x="211" y="742"/>
                  </a:cubicBezTo>
                  <a:cubicBezTo>
                    <a:pt x="210" y="742"/>
                    <a:pt x="210" y="740"/>
                    <a:pt x="210" y="739"/>
                  </a:cubicBezTo>
                  <a:cubicBezTo>
                    <a:pt x="211" y="733"/>
                    <a:pt x="211" y="733"/>
                    <a:pt x="211" y="733"/>
                  </a:cubicBezTo>
                  <a:cubicBezTo>
                    <a:pt x="211" y="732"/>
                    <a:pt x="212" y="731"/>
                    <a:pt x="213" y="731"/>
                  </a:cubicBezTo>
                  <a:cubicBezTo>
                    <a:pt x="222" y="731"/>
                    <a:pt x="222" y="731"/>
                    <a:pt x="222" y="731"/>
                  </a:cubicBezTo>
                  <a:cubicBezTo>
                    <a:pt x="222" y="730"/>
                    <a:pt x="223" y="730"/>
                    <a:pt x="223" y="729"/>
                  </a:cubicBezTo>
                  <a:cubicBezTo>
                    <a:pt x="219" y="721"/>
                    <a:pt x="219" y="721"/>
                    <a:pt x="219" y="721"/>
                  </a:cubicBezTo>
                  <a:cubicBezTo>
                    <a:pt x="218" y="720"/>
                    <a:pt x="219" y="719"/>
                    <a:pt x="220" y="718"/>
                  </a:cubicBezTo>
                  <a:cubicBezTo>
                    <a:pt x="224" y="714"/>
                    <a:pt x="224" y="714"/>
                    <a:pt x="224" y="714"/>
                  </a:cubicBezTo>
                  <a:cubicBezTo>
                    <a:pt x="225" y="713"/>
                    <a:pt x="226" y="713"/>
                    <a:pt x="227" y="714"/>
                  </a:cubicBezTo>
                  <a:cubicBezTo>
                    <a:pt x="234" y="719"/>
                    <a:pt x="234" y="719"/>
                    <a:pt x="234" y="719"/>
                  </a:cubicBezTo>
                  <a:cubicBezTo>
                    <a:pt x="235" y="719"/>
                    <a:pt x="236" y="719"/>
                    <a:pt x="237" y="718"/>
                  </a:cubicBezTo>
                  <a:cubicBezTo>
                    <a:pt x="239" y="710"/>
                    <a:pt x="239" y="710"/>
                    <a:pt x="239" y="710"/>
                  </a:cubicBezTo>
                  <a:cubicBezTo>
                    <a:pt x="239" y="709"/>
                    <a:pt x="240" y="708"/>
                    <a:pt x="241" y="708"/>
                  </a:cubicBezTo>
                  <a:cubicBezTo>
                    <a:pt x="248" y="708"/>
                    <a:pt x="248" y="708"/>
                    <a:pt x="248" y="708"/>
                  </a:cubicBezTo>
                  <a:cubicBezTo>
                    <a:pt x="248" y="708"/>
                    <a:pt x="250" y="709"/>
                    <a:pt x="250" y="710"/>
                  </a:cubicBezTo>
                  <a:cubicBezTo>
                    <a:pt x="252" y="718"/>
                    <a:pt x="252" y="718"/>
                    <a:pt x="252" y="718"/>
                  </a:cubicBezTo>
                  <a:cubicBezTo>
                    <a:pt x="252" y="719"/>
                    <a:pt x="253" y="719"/>
                    <a:pt x="254" y="719"/>
                  </a:cubicBezTo>
                  <a:cubicBezTo>
                    <a:pt x="261" y="714"/>
                    <a:pt x="261" y="714"/>
                    <a:pt x="261" y="714"/>
                  </a:cubicBezTo>
                  <a:cubicBezTo>
                    <a:pt x="262" y="713"/>
                    <a:pt x="263" y="713"/>
                    <a:pt x="264" y="714"/>
                  </a:cubicBezTo>
                  <a:cubicBezTo>
                    <a:pt x="269" y="718"/>
                    <a:pt x="269" y="718"/>
                    <a:pt x="269" y="718"/>
                  </a:cubicBezTo>
                  <a:cubicBezTo>
                    <a:pt x="270" y="718"/>
                    <a:pt x="270" y="720"/>
                    <a:pt x="270" y="721"/>
                  </a:cubicBezTo>
                  <a:cubicBezTo>
                    <a:pt x="265" y="729"/>
                    <a:pt x="265" y="729"/>
                    <a:pt x="265" y="729"/>
                  </a:cubicBezTo>
                  <a:cubicBezTo>
                    <a:pt x="266" y="730"/>
                    <a:pt x="266" y="730"/>
                    <a:pt x="267" y="731"/>
                  </a:cubicBezTo>
                  <a:cubicBezTo>
                    <a:pt x="276" y="731"/>
                    <a:pt x="276" y="731"/>
                    <a:pt x="276" y="731"/>
                  </a:cubicBezTo>
                  <a:cubicBezTo>
                    <a:pt x="277" y="731"/>
                    <a:pt x="278" y="732"/>
                    <a:pt x="278" y="733"/>
                  </a:cubicBezTo>
                  <a:cubicBezTo>
                    <a:pt x="279" y="739"/>
                    <a:pt x="279" y="739"/>
                    <a:pt x="279" y="739"/>
                  </a:cubicBezTo>
                  <a:cubicBezTo>
                    <a:pt x="279" y="740"/>
                    <a:pt x="278" y="742"/>
                    <a:pt x="278" y="742"/>
                  </a:cubicBezTo>
                  <a:cubicBezTo>
                    <a:pt x="269" y="745"/>
                    <a:pt x="269" y="745"/>
                    <a:pt x="269" y="745"/>
                  </a:cubicBezTo>
                  <a:close/>
                  <a:moveTo>
                    <a:pt x="258" y="742"/>
                  </a:moveTo>
                  <a:cubicBezTo>
                    <a:pt x="258" y="735"/>
                    <a:pt x="252" y="729"/>
                    <a:pt x="244" y="729"/>
                  </a:cubicBezTo>
                  <a:cubicBezTo>
                    <a:pt x="237" y="729"/>
                    <a:pt x="231" y="735"/>
                    <a:pt x="231" y="742"/>
                  </a:cubicBezTo>
                  <a:cubicBezTo>
                    <a:pt x="231" y="750"/>
                    <a:pt x="237" y="756"/>
                    <a:pt x="244" y="756"/>
                  </a:cubicBezTo>
                  <a:cubicBezTo>
                    <a:pt x="252" y="756"/>
                    <a:pt x="258" y="750"/>
                    <a:pt x="258" y="742"/>
                  </a:cubicBezTo>
                  <a:close/>
                  <a:moveTo>
                    <a:pt x="422" y="255"/>
                  </a:moveTo>
                  <a:cubicBezTo>
                    <a:pt x="419" y="255"/>
                    <a:pt x="416" y="257"/>
                    <a:pt x="416" y="260"/>
                  </a:cubicBezTo>
                  <a:cubicBezTo>
                    <a:pt x="416" y="263"/>
                    <a:pt x="419" y="266"/>
                    <a:pt x="422" y="266"/>
                  </a:cubicBezTo>
                  <a:cubicBezTo>
                    <a:pt x="425" y="266"/>
                    <a:pt x="428" y="263"/>
                    <a:pt x="428" y="260"/>
                  </a:cubicBezTo>
                  <a:cubicBezTo>
                    <a:pt x="428" y="257"/>
                    <a:pt x="425" y="255"/>
                    <a:pt x="422" y="255"/>
                  </a:cubicBezTo>
                  <a:close/>
                  <a:moveTo>
                    <a:pt x="493" y="266"/>
                  </a:moveTo>
                  <a:cubicBezTo>
                    <a:pt x="496" y="266"/>
                    <a:pt x="499" y="263"/>
                    <a:pt x="499" y="260"/>
                  </a:cubicBezTo>
                  <a:cubicBezTo>
                    <a:pt x="499" y="257"/>
                    <a:pt x="496" y="255"/>
                    <a:pt x="493" y="255"/>
                  </a:cubicBezTo>
                  <a:cubicBezTo>
                    <a:pt x="490" y="255"/>
                    <a:pt x="487" y="257"/>
                    <a:pt x="487" y="260"/>
                  </a:cubicBezTo>
                  <a:cubicBezTo>
                    <a:pt x="487" y="263"/>
                    <a:pt x="490" y="266"/>
                    <a:pt x="493" y="266"/>
                  </a:cubicBezTo>
                  <a:close/>
                  <a:moveTo>
                    <a:pt x="65" y="811"/>
                  </a:moveTo>
                  <a:cubicBezTo>
                    <a:pt x="66" y="810"/>
                    <a:pt x="66" y="809"/>
                    <a:pt x="66" y="808"/>
                  </a:cubicBezTo>
                  <a:cubicBezTo>
                    <a:pt x="65" y="802"/>
                    <a:pt x="65" y="802"/>
                    <a:pt x="65" y="802"/>
                  </a:cubicBezTo>
                  <a:cubicBezTo>
                    <a:pt x="65" y="801"/>
                    <a:pt x="64" y="800"/>
                    <a:pt x="63" y="800"/>
                  </a:cubicBezTo>
                  <a:cubicBezTo>
                    <a:pt x="63" y="800"/>
                    <a:pt x="63" y="800"/>
                    <a:pt x="54" y="800"/>
                  </a:cubicBezTo>
                  <a:cubicBezTo>
                    <a:pt x="54" y="799"/>
                    <a:pt x="53" y="798"/>
                    <a:pt x="53" y="798"/>
                  </a:cubicBezTo>
                  <a:cubicBezTo>
                    <a:pt x="53" y="798"/>
                    <a:pt x="53" y="798"/>
                    <a:pt x="57" y="790"/>
                  </a:cubicBezTo>
                  <a:cubicBezTo>
                    <a:pt x="58" y="789"/>
                    <a:pt x="57" y="787"/>
                    <a:pt x="56" y="787"/>
                  </a:cubicBezTo>
                  <a:cubicBezTo>
                    <a:pt x="56" y="787"/>
                    <a:pt x="56" y="787"/>
                    <a:pt x="52" y="783"/>
                  </a:cubicBezTo>
                  <a:cubicBezTo>
                    <a:pt x="51" y="782"/>
                    <a:pt x="49" y="782"/>
                    <a:pt x="49" y="783"/>
                  </a:cubicBezTo>
                  <a:cubicBezTo>
                    <a:pt x="49" y="783"/>
                    <a:pt x="49" y="783"/>
                    <a:pt x="42" y="788"/>
                  </a:cubicBezTo>
                  <a:cubicBezTo>
                    <a:pt x="41" y="788"/>
                    <a:pt x="40" y="788"/>
                    <a:pt x="39" y="787"/>
                  </a:cubicBezTo>
                  <a:cubicBezTo>
                    <a:pt x="39" y="787"/>
                    <a:pt x="39" y="787"/>
                    <a:pt x="37" y="778"/>
                  </a:cubicBezTo>
                  <a:cubicBezTo>
                    <a:pt x="37" y="778"/>
                    <a:pt x="36" y="777"/>
                    <a:pt x="35" y="777"/>
                  </a:cubicBezTo>
                  <a:cubicBezTo>
                    <a:pt x="35" y="777"/>
                    <a:pt x="35" y="777"/>
                    <a:pt x="28" y="777"/>
                  </a:cubicBezTo>
                  <a:cubicBezTo>
                    <a:pt x="27" y="777"/>
                    <a:pt x="27" y="778"/>
                    <a:pt x="26" y="778"/>
                  </a:cubicBezTo>
                  <a:cubicBezTo>
                    <a:pt x="26" y="778"/>
                    <a:pt x="26" y="778"/>
                    <a:pt x="24" y="787"/>
                  </a:cubicBezTo>
                  <a:cubicBezTo>
                    <a:pt x="24" y="788"/>
                    <a:pt x="23" y="788"/>
                    <a:pt x="22" y="788"/>
                  </a:cubicBezTo>
                  <a:cubicBezTo>
                    <a:pt x="22" y="788"/>
                    <a:pt x="22" y="788"/>
                    <a:pt x="15" y="783"/>
                  </a:cubicBezTo>
                  <a:cubicBezTo>
                    <a:pt x="14" y="782"/>
                    <a:pt x="13" y="782"/>
                    <a:pt x="12" y="783"/>
                  </a:cubicBezTo>
                  <a:cubicBezTo>
                    <a:pt x="14" y="793"/>
                    <a:pt x="16" y="803"/>
                    <a:pt x="18" y="813"/>
                  </a:cubicBezTo>
                  <a:cubicBezTo>
                    <a:pt x="18" y="812"/>
                    <a:pt x="18" y="812"/>
                    <a:pt x="18" y="811"/>
                  </a:cubicBezTo>
                  <a:cubicBezTo>
                    <a:pt x="18" y="804"/>
                    <a:pt x="24" y="798"/>
                    <a:pt x="32" y="798"/>
                  </a:cubicBezTo>
                  <a:cubicBezTo>
                    <a:pt x="39" y="798"/>
                    <a:pt x="45" y="804"/>
                    <a:pt x="45" y="811"/>
                  </a:cubicBezTo>
                  <a:cubicBezTo>
                    <a:pt x="45" y="819"/>
                    <a:pt x="39" y="825"/>
                    <a:pt x="32" y="825"/>
                  </a:cubicBezTo>
                  <a:cubicBezTo>
                    <a:pt x="26" y="825"/>
                    <a:pt x="21" y="821"/>
                    <a:pt x="19" y="816"/>
                  </a:cubicBezTo>
                  <a:cubicBezTo>
                    <a:pt x="22" y="826"/>
                    <a:pt x="24" y="835"/>
                    <a:pt x="27" y="845"/>
                  </a:cubicBezTo>
                  <a:cubicBezTo>
                    <a:pt x="27" y="845"/>
                    <a:pt x="27" y="845"/>
                    <a:pt x="27" y="845"/>
                  </a:cubicBezTo>
                  <a:cubicBezTo>
                    <a:pt x="27" y="845"/>
                    <a:pt x="27" y="845"/>
                    <a:pt x="31" y="837"/>
                  </a:cubicBezTo>
                  <a:cubicBezTo>
                    <a:pt x="31" y="837"/>
                    <a:pt x="31" y="837"/>
                    <a:pt x="32" y="837"/>
                  </a:cubicBezTo>
                  <a:cubicBezTo>
                    <a:pt x="33" y="837"/>
                    <a:pt x="34" y="837"/>
                    <a:pt x="35" y="836"/>
                  </a:cubicBezTo>
                  <a:cubicBezTo>
                    <a:pt x="35" y="836"/>
                    <a:pt x="35" y="836"/>
                    <a:pt x="40" y="844"/>
                  </a:cubicBezTo>
                  <a:cubicBezTo>
                    <a:pt x="40" y="845"/>
                    <a:pt x="42" y="845"/>
                    <a:pt x="43" y="845"/>
                  </a:cubicBezTo>
                  <a:cubicBezTo>
                    <a:pt x="43" y="845"/>
                    <a:pt x="43" y="845"/>
                    <a:pt x="48" y="842"/>
                  </a:cubicBezTo>
                  <a:cubicBezTo>
                    <a:pt x="49" y="842"/>
                    <a:pt x="50" y="841"/>
                    <a:pt x="50" y="840"/>
                  </a:cubicBezTo>
                  <a:cubicBezTo>
                    <a:pt x="50" y="840"/>
                    <a:pt x="50" y="840"/>
                    <a:pt x="48" y="831"/>
                  </a:cubicBezTo>
                  <a:cubicBezTo>
                    <a:pt x="48" y="830"/>
                    <a:pt x="49" y="830"/>
                    <a:pt x="49" y="829"/>
                  </a:cubicBezTo>
                  <a:cubicBezTo>
                    <a:pt x="49" y="829"/>
                    <a:pt x="49" y="829"/>
                    <a:pt x="58" y="832"/>
                  </a:cubicBezTo>
                  <a:cubicBezTo>
                    <a:pt x="59" y="833"/>
                    <a:pt x="60" y="832"/>
                    <a:pt x="61" y="831"/>
                  </a:cubicBezTo>
                  <a:cubicBezTo>
                    <a:pt x="61" y="831"/>
                    <a:pt x="61" y="831"/>
                    <a:pt x="63" y="825"/>
                  </a:cubicBezTo>
                  <a:cubicBezTo>
                    <a:pt x="64" y="825"/>
                    <a:pt x="64" y="823"/>
                    <a:pt x="63" y="823"/>
                  </a:cubicBezTo>
                  <a:cubicBezTo>
                    <a:pt x="63" y="823"/>
                    <a:pt x="63" y="823"/>
                    <a:pt x="56" y="817"/>
                  </a:cubicBezTo>
                  <a:cubicBezTo>
                    <a:pt x="56" y="816"/>
                    <a:pt x="56" y="815"/>
                    <a:pt x="57" y="814"/>
                  </a:cubicBezTo>
                  <a:cubicBezTo>
                    <a:pt x="57" y="814"/>
                    <a:pt x="57" y="814"/>
                    <a:pt x="65" y="811"/>
                  </a:cubicBezTo>
                  <a:close/>
                  <a:moveTo>
                    <a:pt x="447" y="239"/>
                  </a:moveTo>
                  <a:cubicBezTo>
                    <a:pt x="443" y="247"/>
                    <a:pt x="443" y="247"/>
                    <a:pt x="443" y="247"/>
                  </a:cubicBezTo>
                  <a:cubicBezTo>
                    <a:pt x="443" y="247"/>
                    <a:pt x="444" y="248"/>
                    <a:pt x="444" y="249"/>
                  </a:cubicBezTo>
                  <a:cubicBezTo>
                    <a:pt x="454" y="249"/>
                    <a:pt x="454" y="249"/>
                    <a:pt x="454" y="249"/>
                  </a:cubicBezTo>
                  <a:cubicBezTo>
                    <a:pt x="454" y="249"/>
                    <a:pt x="455" y="250"/>
                    <a:pt x="456" y="251"/>
                  </a:cubicBezTo>
                  <a:cubicBezTo>
                    <a:pt x="457" y="257"/>
                    <a:pt x="457" y="257"/>
                    <a:pt x="457" y="257"/>
                  </a:cubicBezTo>
                  <a:cubicBezTo>
                    <a:pt x="457" y="258"/>
                    <a:pt x="456" y="259"/>
                    <a:pt x="455" y="260"/>
                  </a:cubicBezTo>
                  <a:cubicBezTo>
                    <a:pt x="447" y="263"/>
                    <a:pt x="447" y="263"/>
                    <a:pt x="447" y="263"/>
                  </a:cubicBezTo>
                  <a:cubicBezTo>
                    <a:pt x="447" y="264"/>
                    <a:pt x="447" y="265"/>
                    <a:pt x="446" y="266"/>
                  </a:cubicBezTo>
                  <a:cubicBezTo>
                    <a:pt x="454" y="272"/>
                    <a:pt x="454" y="272"/>
                    <a:pt x="454" y="272"/>
                  </a:cubicBezTo>
                  <a:cubicBezTo>
                    <a:pt x="454" y="272"/>
                    <a:pt x="454" y="273"/>
                    <a:pt x="454" y="274"/>
                  </a:cubicBezTo>
                  <a:cubicBezTo>
                    <a:pt x="451" y="280"/>
                    <a:pt x="451" y="280"/>
                    <a:pt x="451" y="280"/>
                  </a:cubicBezTo>
                  <a:cubicBezTo>
                    <a:pt x="450" y="281"/>
                    <a:pt x="449" y="281"/>
                    <a:pt x="448" y="281"/>
                  </a:cubicBezTo>
                  <a:cubicBezTo>
                    <a:pt x="439" y="278"/>
                    <a:pt x="439" y="278"/>
                    <a:pt x="439" y="278"/>
                  </a:cubicBezTo>
                  <a:cubicBezTo>
                    <a:pt x="439" y="279"/>
                    <a:pt x="439" y="279"/>
                    <a:pt x="438" y="280"/>
                  </a:cubicBezTo>
                  <a:cubicBezTo>
                    <a:pt x="440" y="288"/>
                    <a:pt x="440" y="288"/>
                    <a:pt x="440" y="288"/>
                  </a:cubicBezTo>
                  <a:cubicBezTo>
                    <a:pt x="440" y="289"/>
                    <a:pt x="440" y="291"/>
                    <a:pt x="439" y="291"/>
                  </a:cubicBezTo>
                  <a:cubicBezTo>
                    <a:pt x="433" y="293"/>
                    <a:pt x="433" y="293"/>
                    <a:pt x="433" y="293"/>
                  </a:cubicBezTo>
                  <a:cubicBezTo>
                    <a:pt x="432" y="294"/>
                    <a:pt x="431" y="293"/>
                    <a:pt x="430" y="293"/>
                  </a:cubicBezTo>
                  <a:cubicBezTo>
                    <a:pt x="425" y="285"/>
                    <a:pt x="425" y="285"/>
                    <a:pt x="425" y="285"/>
                  </a:cubicBezTo>
                  <a:cubicBezTo>
                    <a:pt x="424" y="285"/>
                    <a:pt x="423" y="285"/>
                    <a:pt x="422" y="285"/>
                  </a:cubicBezTo>
                  <a:cubicBezTo>
                    <a:pt x="422" y="285"/>
                    <a:pt x="422" y="285"/>
                    <a:pt x="422" y="285"/>
                  </a:cubicBezTo>
                  <a:cubicBezTo>
                    <a:pt x="418" y="293"/>
                    <a:pt x="418" y="293"/>
                    <a:pt x="418" y="293"/>
                  </a:cubicBezTo>
                  <a:cubicBezTo>
                    <a:pt x="417" y="294"/>
                    <a:pt x="416" y="295"/>
                    <a:pt x="415" y="294"/>
                  </a:cubicBezTo>
                  <a:cubicBezTo>
                    <a:pt x="409" y="292"/>
                    <a:pt x="409" y="292"/>
                    <a:pt x="409" y="292"/>
                  </a:cubicBezTo>
                  <a:cubicBezTo>
                    <a:pt x="408" y="292"/>
                    <a:pt x="407" y="291"/>
                    <a:pt x="407" y="290"/>
                  </a:cubicBezTo>
                  <a:cubicBezTo>
                    <a:pt x="408" y="281"/>
                    <a:pt x="408" y="281"/>
                    <a:pt x="408" y="281"/>
                  </a:cubicBezTo>
                  <a:cubicBezTo>
                    <a:pt x="407" y="280"/>
                    <a:pt x="407" y="280"/>
                    <a:pt x="406" y="279"/>
                  </a:cubicBezTo>
                  <a:cubicBezTo>
                    <a:pt x="397" y="282"/>
                    <a:pt x="397" y="282"/>
                    <a:pt x="397" y="282"/>
                  </a:cubicBezTo>
                  <a:cubicBezTo>
                    <a:pt x="396" y="283"/>
                    <a:pt x="395" y="282"/>
                    <a:pt x="394" y="281"/>
                  </a:cubicBezTo>
                  <a:cubicBezTo>
                    <a:pt x="391" y="276"/>
                    <a:pt x="391" y="276"/>
                    <a:pt x="391" y="276"/>
                  </a:cubicBezTo>
                  <a:cubicBezTo>
                    <a:pt x="391" y="275"/>
                    <a:pt x="391" y="274"/>
                    <a:pt x="392" y="273"/>
                  </a:cubicBezTo>
                  <a:cubicBezTo>
                    <a:pt x="398" y="267"/>
                    <a:pt x="398" y="267"/>
                    <a:pt x="398" y="267"/>
                  </a:cubicBezTo>
                  <a:cubicBezTo>
                    <a:pt x="398" y="266"/>
                    <a:pt x="397" y="264"/>
                    <a:pt x="397" y="263"/>
                  </a:cubicBezTo>
                  <a:cubicBezTo>
                    <a:pt x="389" y="260"/>
                    <a:pt x="389" y="260"/>
                    <a:pt x="389" y="260"/>
                  </a:cubicBezTo>
                  <a:cubicBezTo>
                    <a:pt x="388" y="259"/>
                    <a:pt x="387" y="258"/>
                    <a:pt x="388" y="257"/>
                  </a:cubicBezTo>
                  <a:cubicBezTo>
                    <a:pt x="389" y="251"/>
                    <a:pt x="389" y="251"/>
                    <a:pt x="389" y="251"/>
                  </a:cubicBezTo>
                  <a:cubicBezTo>
                    <a:pt x="389" y="250"/>
                    <a:pt x="390" y="249"/>
                    <a:pt x="391" y="249"/>
                  </a:cubicBezTo>
                  <a:cubicBezTo>
                    <a:pt x="400" y="249"/>
                    <a:pt x="400" y="249"/>
                    <a:pt x="400" y="249"/>
                  </a:cubicBezTo>
                  <a:cubicBezTo>
                    <a:pt x="400" y="248"/>
                    <a:pt x="401" y="247"/>
                    <a:pt x="401" y="247"/>
                  </a:cubicBezTo>
                  <a:cubicBezTo>
                    <a:pt x="397" y="239"/>
                    <a:pt x="397" y="239"/>
                    <a:pt x="397" y="239"/>
                  </a:cubicBezTo>
                  <a:cubicBezTo>
                    <a:pt x="396" y="238"/>
                    <a:pt x="397" y="236"/>
                    <a:pt x="397" y="236"/>
                  </a:cubicBezTo>
                  <a:cubicBezTo>
                    <a:pt x="402" y="232"/>
                    <a:pt x="402" y="232"/>
                    <a:pt x="402" y="232"/>
                  </a:cubicBezTo>
                  <a:cubicBezTo>
                    <a:pt x="403" y="231"/>
                    <a:pt x="404" y="231"/>
                    <a:pt x="405" y="232"/>
                  </a:cubicBezTo>
                  <a:cubicBezTo>
                    <a:pt x="412" y="237"/>
                    <a:pt x="412" y="237"/>
                    <a:pt x="412" y="237"/>
                  </a:cubicBezTo>
                  <a:cubicBezTo>
                    <a:pt x="413" y="237"/>
                    <a:pt x="414" y="236"/>
                    <a:pt x="415" y="236"/>
                  </a:cubicBezTo>
                  <a:cubicBezTo>
                    <a:pt x="417" y="227"/>
                    <a:pt x="417" y="227"/>
                    <a:pt x="417" y="227"/>
                  </a:cubicBezTo>
                  <a:cubicBezTo>
                    <a:pt x="417" y="226"/>
                    <a:pt x="418" y="225"/>
                    <a:pt x="419" y="225"/>
                  </a:cubicBezTo>
                  <a:cubicBezTo>
                    <a:pt x="425" y="225"/>
                    <a:pt x="425" y="225"/>
                    <a:pt x="425" y="225"/>
                  </a:cubicBezTo>
                  <a:cubicBezTo>
                    <a:pt x="426" y="225"/>
                    <a:pt x="427" y="226"/>
                    <a:pt x="427" y="227"/>
                  </a:cubicBezTo>
                  <a:cubicBezTo>
                    <a:pt x="429" y="236"/>
                    <a:pt x="429" y="236"/>
                    <a:pt x="429" y="236"/>
                  </a:cubicBezTo>
                  <a:cubicBezTo>
                    <a:pt x="430" y="236"/>
                    <a:pt x="431" y="237"/>
                    <a:pt x="432" y="237"/>
                  </a:cubicBezTo>
                  <a:cubicBezTo>
                    <a:pt x="439" y="232"/>
                    <a:pt x="439" y="232"/>
                    <a:pt x="439" y="232"/>
                  </a:cubicBezTo>
                  <a:cubicBezTo>
                    <a:pt x="440" y="231"/>
                    <a:pt x="441" y="231"/>
                    <a:pt x="442" y="232"/>
                  </a:cubicBezTo>
                  <a:cubicBezTo>
                    <a:pt x="447" y="236"/>
                    <a:pt x="447" y="236"/>
                    <a:pt x="447" y="236"/>
                  </a:cubicBezTo>
                  <a:cubicBezTo>
                    <a:pt x="448" y="236"/>
                    <a:pt x="448" y="238"/>
                    <a:pt x="447" y="239"/>
                  </a:cubicBezTo>
                  <a:close/>
                  <a:moveTo>
                    <a:pt x="435" y="260"/>
                  </a:moveTo>
                  <a:cubicBezTo>
                    <a:pt x="435" y="253"/>
                    <a:pt x="429" y="247"/>
                    <a:pt x="422" y="247"/>
                  </a:cubicBezTo>
                  <a:cubicBezTo>
                    <a:pt x="415" y="247"/>
                    <a:pt x="409" y="253"/>
                    <a:pt x="409" y="260"/>
                  </a:cubicBezTo>
                  <a:cubicBezTo>
                    <a:pt x="409" y="268"/>
                    <a:pt x="415" y="273"/>
                    <a:pt x="422" y="273"/>
                  </a:cubicBezTo>
                  <a:cubicBezTo>
                    <a:pt x="429" y="273"/>
                    <a:pt x="435" y="268"/>
                    <a:pt x="435" y="260"/>
                  </a:cubicBezTo>
                  <a:close/>
                  <a:moveTo>
                    <a:pt x="103" y="737"/>
                  </a:moveTo>
                  <a:cubicBezTo>
                    <a:pt x="99" y="737"/>
                    <a:pt x="97" y="739"/>
                    <a:pt x="97" y="742"/>
                  </a:cubicBezTo>
                  <a:cubicBezTo>
                    <a:pt x="97" y="746"/>
                    <a:pt x="99" y="748"/>
                    <a:pt x="103" y="748"/>
                  </a:cubicBezTo>
                  <a:cubicBezTo>
                    <a:pt x="106" y="748"/>
                    <a:pt x="108" y="746"/>
                    <a:pt x="108" y="742"/>
                  </a:cubicBezTo>
                  <a:cubicBezTo>
                    <a:pt x="108" y="739"/>
                    <a:pt x="106" y="737"/>
                    <a:pt x="103" y="737"/>
                  </a:cubicBezTo>
                  <a:close/>
                  <a:moveTo>
                    <a:pt x="391" y="56"/>
                  </a:moveTo>
                  <a:cubicBezTo>
                    <a:pt x="389" y="57"/>
                    <a:pt x="387" y="58"/>
                    <a:pt x="385" y="59"/>
                  </a:cubicBezTo>
                  <a:cubicBezTo>
                    <a:pt x="385" y="59"/>
                    <a:pt x="386" y="59"/>
                    <a:pt x="386" y="59"/>
                  </a:cubicBezTo>
                  <a:cubicBezTo>
                    <a:pt x="388" y="59"/>
                    <a:pt x="390" y="58"/>
                    <a:pt x="391" y="56"/>
                  </a:cubicBezTo>
                  <a:close/>
                  <a:moveTo>
                    <a:pt x="56" y="924"/>
                  </a:moveTo>
                  <a:cubicBezTo>
                    <a:pt x="57" y="925"/>
                    <a:pt x="57" y="926"/>
                    <a:pt x="57" y="927"/>
                  </a:cubicBezTo>
                  <a:cubicBezTo>
                    <a:pt x="57" y="926"/>
                    <a:pt x="57" y="925"/>
                    <a:pt x="56" y="925"/>
                  </a:cubicBezTo>
                  <a:cubicBezTo>
                    <a:pt x="56" y="925"/>
                    <a:pt x="56" y="925"/>
                    <a:pt x="56" y="924"/>
                  </a:cubicBezTo>
                  <a:close/>
                  <a:moveTo>
                    <a:pt x="127" y="745"/>
                  </a:moveTo>
                  <a:cubicBezTo>
                    <a:pt x="127" y="746"/>
                    <a:pt x="127" y="747"/>
                    <a:pt x="127" y="748"/>
                  </a:cubicBezTo>
                  <a:cubicBezTo>
                    <a:pt x="134" y="754"/>
                    <a:pt x="134" y="754"/>
                    <a:pt x="134" y="754"/>
                  </a:cubicBezTo>
                  <a:cubicBezTo>
                    <a:pt x="135" y="754"/>
                    <a:pt x="135" y="756"/>
                    <a:pt x="134" y="757"/>
                  </a:cubicBezTo>
                  <a:cubicBezTo>
                    <a:pt x="131" y="762"/>
                    <a:pt x="131" y="762"/>
                    <a:pt x="131" y="762"/>
                  </a:cubicBezTo>
                  <a:cubicBezTo>
                    <a:pt x="131" y="763"/>
                    <a:pt x="130" y="764"/>
                    <a:pt x="128" y="763"/>
                  </a:cubicBezTo>
                  <a:cubicBezTo>
                    <a:pt x="120" y="761"/>
                    <a:pt x="120" y="761"/>
                    <a:pt x="120" y="761"/>
                  </a:cubicBezTo>
                  <a:cubicBezTo>
                    <a:pt x="120" y="761"/>
                    <a:pt x="119" y="761"/>
                    <a:pt x="119" y="762"/>
                  </a:cubicBezTo>
                  <a:cubicBezTo>
                    <a:pt x="120" y="771"/>
                    <a:pt x="120" y="771"/>
                    <a:pt x="120" y="771"/>
                  </a:cubicBezTo>
                  <a:cubicBezTo>
                    <a:pt x="121" y="772"/>
                    <a:pt x="120" y="773"/>
                    <a:pt x="119" y="773"/>
                  </a:cubicBezTo>
                  <a:cubicBezTo>
                    <a:pt x="113" y="776"/>
                    <a:pt x="113" y="776"/>
                    <a:pt x="113" y="776"/>
                  </a:cubicBezTo>
                  <a:cubicBezTo>
                    <a:pt x="112" y="776"/>
                    <a:pt x="111" y="776"/>
                    <a:pt x="111" y="775"/>
                  </a:cubicBezTo>
                  <a:cubicBezTo>
                    <a:pt x="105" y="767"/>
                    <a:pt x="105" y="767"/>
                    <a:pt x="105" y="767"/>
                  </a:cubicBezTo>
                  <a:cubicBezTo>
                    <a:pt x="105" y="768"/>
                    <a:pt x="104" y="768"/>
                    <a:pt x="103" y="768"/>
                  </a:cubicBezTo>
                  <a:cubicBezTo>
                    <a:pt x="102" y="768"/>
                    <a:pt x="102" y="768"/>
                    <a:pt x="102" y="768"/>
                  </a:cubicBezTo>
                  <a:cubicBezTo>
                    <a:pt x="98" y="776"/>
                    <a:pt x="98" y="776"/>
                    <a:pt x="98" y="776"/>
                  </a:cubicBezTo>
                  <a:cubicBezTo>
                    <a:pt x="97" y="777"/>
                    <a:pt x="96" y="777"/>
                    <a:pt x="95" y="777"/>
                  </a:cubicBezTo>
                  <a:cubicBezTo>
                    <a:pt x="89" y="775"/>
                    <a:pt x="89" y="775"/>
                    <a:pt x="89" y="775"/>
                  </a:cubicBezTo>
                  <a:cubicBezTo>
                    <a:pt x="88" y="774"/>
                    <a:pt x="88" y="774"/>
                    <a:pt x="88" y="772"/>
                  </a:cubicBezTo>
                  <a:cubicBezTo>
                    <a:pt x="89" y="763"/>
                    <a:pt x="89" y="763"/>
                    <a:pt x="89" y="763"/>
                  </a:cubicBezTo>
                  <a:cubicBezTo>
                    <a:pt x="88" y="763"/>
                    <a:pt x="87" y="762"/>
                    <a:pt x="86" y="762"/>
                  </a:cubicBezTo>
                  <a:cubicBezTo>
                    <a:pt x="78" y="765"/>
                    <a:pt x="78" y="765"/>
                    <a:pt x="78" y="765"/>
                  </a:cubicBezTo>
                  <a:cubicBezTo>
                    <a:pt x="77" y="765"/>
                    <a:pt x="75" y="765"/>
                    <a:pt x="75" y="764"/>
                  </a:cubicBezTo>
                  <a:cubicBezTo>
                    <a:pt x="71" y="758"/>
                    <a:pt x="71" y="758"/>
                    <a:pt x="71" y="758"/>
                  </a:cubicBezTo>
                  <a:cubicBezTo>
                    <a:pt x="71" y="758"/>
                    <a:pt x="71" y="756"/>
                    <a:pt x="72" y="755"/>
                  </a:cubicBezTo>
                  <a:cubicBezTo>
                    <a:pt x="78" y="749"/>
                    <a:pt x="78" y="749"/>
                    <a:pt x="78" y="749"/>
                  </a:cubicBezTo>
                  <a:cubicBezTo>
                    <a:pt x="78" y="748"/>
                    <a:pt x="78" y="746"/>
                    <a:pt x="78" y="745"/>
                  </a:cubicBezTo>
                  <a:cubicBezTo>
                    <a:pt x="69" y="742"/>
                    <a:pt x="69" y="742"/>
                    <a:pt x="69" y="742"/>
                  </a:cubicBezTo>
                  <a:cubicBezTo>
                    <a:pt x="68" y="742"/>
                    <a:pt x="68" y="740"/>
                    <a:pt x="68" y="739"/>
                  </a:cubicBezTo>
                  <a:cubicBezTo>
                    <a:pt x="69" y="733"/>
                    <a:pt x="69" y="733"/>
                    <a:pt x="69" y="733"/>
                  </a:cubicBezTo>
                  <a:cubicBezTo>
                    <a:pt x="69" y="732"/>
                    <a:pt x="70" y="731"/>
                    <a:pt x="71" y="731"/>
                  </a:cubicBezTo>
                  <a:cubicBezTo>
                    <a:pt x="80" y="731"/>
                    <a:pt x="80" y="731"/>
                    <a:pt x="80" y="731"/>
                  </a:cubicBezTo>
                  <a:cubicBezTo>
                    <a:pt x="81" y="730"/>
                    <a:pt x="81" y="730"/>
                    <a:pt x="82" y="729"/>
                  </a:cubicBezTo>
                  <a:cubicBezTo>
                    <a:pt x="77" y="721"/>
                    <a:pt x="77" y="721"/>
                    <a:pt x="77" y="721"/>
                  </a:cubicBezTo>
                  <a:cubicBezTo>
                    <a:pt x="77" y="720"/>
                    <a:pt x="77" y="719"/>
                    <a:pt x="78" y="718"/>
                  </a:cubicBezTo>
                  <a:cubicBezTo>
                    <a:pt x="82" y="714"/>
                    <a:pt x="82" y="714"/>
                    <a:pt x="82" y="714"/>
                  </a:cubicBezTo>
                  <a:cubicBezTo>
                    <a:pt x="83" y="713"/>
                    <a:pt x="85" y="713"/>
                    <a:pt x="86" y="714"/>
                  </a:cubicBezTo>
                  <a:cubicBezTo>
                    <a:pt x="93" y="719"/>
                    <a:pt x="93" y="719"/>
                    <a:pt x="93" y="719"/>
                  </a:cubicBezTo>
                  <a:cubicBezTo>
                    <a:pt x="93" y="719"/>
                    <a:pt x="94" y="719"/>
                    <a:pt x="95" y="718"/>
                  </a:cubicBezTo>
                  <a:cubicBezTo>
                    <a:pt x="97" y="710"/>
                    <a:pt x="97" y="710"/>
                    <a:pt x="97" y="710"/>
                  </a:cubicBezTo>
                  <a:cubicBezTo>
                    <a:pt x="97" y="709"/>
                    <a:pt x="98" y="708"/>
                    <a:pt x="99" y="708"/>
                  </a:cubicBezTo>
                  <a:cubicBezTo>
                    <a:pt x="106" y="708"/>
                    <a:pt x="106" y="708"/>
                    <a:pt x="106" y="708"/>
                  </a:cubicBezTo>
                  <a:cubicBezTo>
                    <a:pt x="107" y="708"/>
                    <a:pt x="108" y="709"/>
                    <a:pt x="108" y="710"/>
                  </a:cubicBezTo>
                  <a:cubicBezTo>
                    <a:pt x="110" y="718"/>
                    <a:pt x="110" y="718"/>
                    <a:pt x="110" y="718"/>
                  </a:cubicBezTo>
                  <a:cubicBezTo>
                    <a:pt x="111" y="719"/>
                    <a:pt x="112" y="719"/>
                    <a:pt x="112" y="719"/>
                  </a:cubicBezTo>
                  <a:cubicBezTo>
                    <a:pt x="120" y="714"/>
                    <a:pt x="120" y="714"/>
                    <a:pt x="120" y="714"/>
                  </a:cubicBezTo>
                  <a:cubicBezTo>
                    <a:pt x="120" y="713"/>
                    <a:pt x="122" y="713"/>
                    <a:pt x="123" y="714"/>
                  </a:cubicBezTo>
                  <a:cubicBezTo>
                    <a:pt x="127" y="718"/>
                    <a:pt x="127" y="718"/>
                    <a:pt x="127" y="718"/>
                  </a:cubicBezTo>
                  <a:cubicBezTo>
                    <a:pt x="128" y="718"/>
                    <a:pt x="128" y="720"/>
                    <a:pt x="128" y="721"/>
                  </a:cubicBezTo>
                  <a:cubicBezTo>
                    <a:pt x="124" y="729"/>
                    <a:pt x="124" y="729"/>
                    <a:pt x="124" y="729"/>
                  </a:cubicBezTo>
                  <a:cubicBezTo>
                    <a:pt x="124" y="730"/>
                    <a:pt x="124" y="730"/>
                    <a:pt x="125" y="731"/>
                  </a:cubicBezTo>
                  <a:cubicBezTo>
                    <a:pt x="134" y="731"/>
                    <a:pt x="134" y="731"/>
                    <a:pt x="134" y="731"/>
                  </a:cubicBezTo>
                  <a:cubicBezTo>
                    <a:pt x="135" y="731"/>
                    <a:pt x="136" y="732"/>
                    <a:pt x="136" y="733"/>
                  </a:cubicBezTo>
                  <a:cubicBezTo>
                    <a:pt x="137" y="739"/>
                    <a:pt x="137" y="739"/>
                    <a:pt x="137" y="739"/>
                  </a:cubicBezTo>
                  <a:cubicBezTo>
                    <a:pt x="137" y="740"/>
                    <a:pt x="137" y="742"/>
                    <a:pt x="136" y="742"/>
                  </a:cubicBezTo>
                  <a:cubicBezTo>
                    <a:pt x="127" y="745"/>
                    <a:pt x="127" y="745"/>
                    <a:pt x="127" y="745"/>
                  </a:cubicBezTo>
                  <a:close/>
                  <a:moveTo>
                    <a:pt x="116" y="742"/>
                  </a:moveTo>
                  <a:cubicBezTo>
                    <a:pt x="116" y="735"/>
                    <a:pt x="110" y="729"/>
                    <a:pt x="103" y="729"/>
                  </a:cubicBezTo>
                  <a:cubicBezTo>
                    <a:pt x="95" y="729"/>
                    <a:pt x="89" y="735"/>
                    <a:pt x="89" y="742"/>
                  </a:cubicBezTo>
                  <a:cubicBezTo>
                    <a:pt x="89" y="750"/>
                    <a:pt x="95" y="756"/>
                    <a:pt x="103" y="756"/>
                  </a:cubicBezTo>
                  <a:cubicBezTo>
                    <a:pt x="110" y="756"/>
                    <a:pt x="116" y="750"/>
                    <a:pt x="116" y="742"/>
                  </a:cubicBezTo>
                  <a:close/>
                  <a:moveTo>
                    <a:pt x="542" y="318"/>
                  </a:moveTo>
                  <a:cubicBezTo>
                    <a:pt x="542" y="317"/>
                    <a:pt x="543" y="316"/>
                    <a:pt x="543" y="315"/>
                  </a:cubicBezTo>
                  <a:cubicBezTo>
                    <a:pt x="539" y="307"/>
                    <a:pt x="539" y="307"/>
                    <a:pt x="539" y="307"/>
                  </a:cubicBezTo>
                  <a:cubicBezTo>
                    <a:pt x="538" y="307"/>
                    <a:pt x="538" y="305"/>
                    <a:pt x="539" y="304"/>
                  </a:cubicBezTo>
                  <a:cubicBezTo>
                    <a:pt x="544" y="300"/>
                    <a:pt x="544" y="300"/>
                    <a:pt x="544" y="300"/>
                  </a:cubicBezTo>
                  <a:cubicBezTo>
                    <a:pt x="545" y="300"/>
                    <a:pt x="546" y="300"/>
                    <a:pt x="547" y="300"/>
                  </a:cubicBezTo>
                  <a:cubicBezTo>
                    <a:pt x="554" y="306"/>
                    <a:pt x="554" y="306"/>
                    <a:pt x="554" y="306"/>
                  </a:cubicBezTo>
                  <a:cubicBezTo>
                    <a:pt x="555" y="306"/>
                    <a:pt x="556" y="305"/>
                    <a:pt x="557" y="305"/>
                  </a:cubicBezTo>
                  <a:cubicBezTo>
                    <a:pt x="559" y="296"/>
                    <a:pt x="559" y="296"/>
                    <a:pt x="559" y="296"/>
                  </a:cubicBezTo>
                  <a:cubicBezTo>
                    <a:pt x="559" y="295"/>
                    <a:pt x="560" y="294"/>
                    <a:pt x="561" y="294"/>
                  </a:cubicBezTo>
                  <a:cubicBezTo>
                    <a:pt x="567" y="294"/>
                    <a:pt x="567" y="294"/>
                    <a:pt x="567" y="294"/>
                  </a:cubicBezTo>
                  <a:cubicBezTo>
                    <a:pt x="568" y="294"/>
                    <a:pt x="569" y="295"/>
                    <a:pt x="569" y="296"/>
                  </a:cubicBezTo>
                  <a:cubicBezTo>
                    <a:pt x="571" y="305"/>
                    <a:pt x="571" y="305"/>
                    <a:pt x="571" y="305"/>
                  </a:cubicBezTo>
                  <a:cubicBezTo>
                    <a:pt x="572" y="305"/>
                    <a:pt x="573" y="306"/>
                    <a:pt x="574" y="306"/>
                  </a:cubicBezTo>
                  <a:cubicBezTo>
                    <a:pt x="581" y="300"/>
                    <a:pt x="581" y="300"/>
                    <a:pt x="581" y="300"/>
                  </a:cubicBezTo>
                  <a:cubicBezTo>
                    <a:pt x="582" y="300"/>
                    <a:pt x="583" y="300"/>
                    <a:pt x="584" y="300"/>
                  </a:cubicBezTo>
                  <a:cubicBezTo>
                    <a:pt x="589" y="304"/>
                    <a:pt x="589" y="304"/>
                    <a:pt x="589" y="304"/>
                  </a:cubicBezTo>
                  <a:cubicBezTo>
                    <a:pt x="589" y="305"/>
                    <a:pt x="590" y="307"/>
                    <a:pt x="589" y="307"/>
                  </a:cubicBezTo>
                  <a:cubicBezTo>
                    <a:pt x="585" y="315"/>
                    <a:pt x="585" y="315"/>
                    <a:pt x="585" y="315"/>
                  </a:cubicBezTo>
                  <a:cubicBezTo>
                    <a:pt x="585" y="316"/>
                    <a:pt x="586" y="317"/>
                    <a:pt x="586" y="318"/>
                  </a:cubicBezTo>
                  <a:cubicBezTo>
                    <a:pt x="595" y="318"/>
                    <a:pt x="595" y="318"/>
                    <a:pt x="595" y="318"/>
                  </a:cubicBezTo>
                  <a:cubicBezTo>
                    <a:pt x="596" y="318"/>
                    <a:pt x="597" y="319"/>
                    <a:pt x="597" y="320"/>
                  </a:cubicBezTo>
                  <a:cubicBezTo>
                    <a:pt x="599" y="326"/>
                    <a:pt x="599" y="326"/>
                    <a:pt x="599" y="326"/>
                  </a:cubicBezTo>
                  <a:cubicBezTo>
                    <a:pt x="599" y="327"/>
                    <a:pt x="598" y="328"/>
                    <a:pt x="597" y="328"/>
                  </a:cubicBezTo>
                  <a:cubicBezTo>
                    <a:pt x="589" y="332"/>
                    <a:pt x="589" y="332"/>
                    <a:pt x="589" y="332"/>
                  </a:cubicBezTo>
                  <a:cubicBezTo>
                    <a:pt x="589" y="333"/>
                    <a:pt x="589" y="334"/>
                    <a:pt x="588" y="335"/>
                  </a:cubicBezTo>
                  <a:cubicBezTo>
                    <a:pt x="595" y="340"/>
                    <a:pt x="595" y="340"/>
                    <a:pt x="595" y="340"/>
                  </a:cubicBezTo>
                  <a:cubicBezTo>
                    <a:pt x="596" y="341"/>
                    <a:pt x="596" y="342"/>
                    <a:pt x="596" y="343"/>
                  </a:cubicBezTo>
                  <a:cubicBezTo>
                    <a:pt x="593" y="349"/>
                    <a:pt x="593" y="349"/>
                    <a:pt x="593" y="349"/>
                  </a:cubicBezTo>
                  <a:cubicBezTo>
                    <a:pt x="592" y="350"/>
                    <a:pt x="591" y="350"/>
                    <a:pt x="590" y="350"/>
                  </a:cubicBezTo>
                  <a:cubicBezTo>
                    <a:pt x="581" y="347"/>
                    <a:pt x="581" y="347"/>
                    <a:pt x="581" y="347"/>
                  </a:cubicBezTo>
                  <a:cubicBezTo>
                    <a:pt x="581" y="347"/>
                    <a:pt x="581" y="348"/>
                    <a:pt x="580" y="348"/>
                  </a:cubicBezTo>
                  <a:cubicBezTo>
                    <a:pt x="582" y="357"/>
                    <a:pt x="582" y="357"/>
                    <a:pt x="582" y="357"/>
                  </a:cubicBezTo>
                  <a:cubicBezTo>
                    <a:pt x="582" y="358"/>
                    <a:pt x="582" y="359"/>
                    <a:pt x="581" y="360"/>
                  </a:cubicBezTo>
                  <a:cubicBezTo>
                    <a:pt x="575" y="362"/>
                    <a:pt x="575" y="362"/>
                    <a:pt x="575" y="362"/>
                  </a:cubicBezTo>
                  <a:cubicBezTo>
                    <a:pt x="574" y="363"/>
                    <a:pt x="573" y="362"/>
                    <a:pt x="572" y="362"/>
                  </a:cubicBezTo>
                  <a:cubicBezTo>
                    <a:pt x="567" y="354"/>
                    <a:pt x="567" y="354"/>
                    <a:pt x="567" y="354"/>
                  </a:cubicBezTo>
                  <a:cubicBezTo>
                    <a:pt x="566" y="354"/>
                    <a:pt x="565" y="354"/>
                    <a:pt x="564" y="354"/>
                  </a:cubicBezTo>
                  <a:cubicBezTo>
                    <a:pt x="564" y="354"/>
                    <a:pt x="564" y="354"/>
                    <a:pt x="564" y="354"/>
                  </a:cubicBezTo>
                  <a:cubicBezTo>
                    <a:pt x="559" y="362"/>
                    <a:pt x="559" y="362"/>
                    <a:pt x="559" y="362"/>
                  </a:cubicBezTo>
                  <a:cubicBezTo>
                    <a:pt x="559" y="363"/>
                    <a:pt x="558" y="363"/>
                    <a:pt x="557" y="363"/>
                  </a:cubicBezTo>
                  <a:cubicBezTo>
                    <a:pt x="551" y="361"/>
                    <a:pt x="551" y="361"/>
                    <a:pt x="551" y="361"/>
                  </a:cubicBezTo>
                  <a:cubicBezTo>
                    <a:pt x="550" y="361"/>
                    <a:pt x="549" y="360"/>
                    <a:pt x="549" y="359"/>
                  </a:cubicBezTo>
                  <a:cubicBezTo>
                    <a:pt x="550" y="350"/>
                    <a:pt x="550" y="350"/>
                    <a:pt x="550" y="350"/>
                  </a:cubicBezTo>
                  <a:cubicBezTo>
                    <a:pt x="549" y="349"/>
                    <a:pt x="548" y="349"/>
                    <a:pt x="547" y="348"/>
                  </a:cubicBezTo>
                  <a:cubicBezTo>
                    <a:pt x="539" y="351"/>
                    <a:pt x="539" y="351"/>
                    <a:pt x="539" y="351"/>
                  </a:cubicBezTo>
                  <a:cubicBezTo>
                    <a:pt x="538" y="351"/>
                    <a:pt x="537" y="351"/>
                    <a:pt x="536" y="350"/>
                  </a:cubicBezTo>
                  <a:cubicBezTo>
                    <a:pt x="533" y="345"/>
                    <a:pt x="533" y="345"/>
                    <a:pt x="533" y="345"/>
                  </a:cubicBezTo>
                  <a:cubicBezTo>
                    <a:pt x="532" y="344"/>
                    <a:pt x="532" y="343"/>
                    <a:pt x="533" y="342"/>
                  </a:cubicBezTo>
                  <a:cubicBezTo>
                    <a:pt x="540" y="336"/>
                    <a:pt x="540" y="336"/>
                    <a:pt x="540" y="336"/>
                  </a:cubicBezTo>
                  <a:cubicBezTo>
                    <a:pt x="540" y="335"/>
                    <a:pt x="539" y="333"/>
                    <a:pt x="539" y="332"/>
                  </a:cubicBezTo>
                  <a:cubicBezTo>
                    <a:pt x="531" y="328"/>
                    <a:pt x="531" y="328"/>
                    <a:pt x="531" y="328"/>
                  </a:cubicBezTo>
                  <a:cubicBezTo>
                    <a:pt x="530" y="328"/>
                    <a:pt x="529" y="327"/>
                    <a:pt x="529" y="326"/>
                  </a:cubicBezTo>
                  <a:cubicBezTo>
                    <a:pt x="530" y="320"/>
                    <a:pt x="530" y="320"/>
                    <a:pt x="530" y="320"/>
                  </a:cubicBezTo>
                  <a:cubicBezTo>
                    <a:pt x="531" y="319"/>
                    <a:pt x="532" y="318"/>
                    <a:pt x="533" y="318"/>
                  </a:cubicBezTo>
                  <a:cubicBezTo>
                    <a:pt x="542" y="318"/>
                    <a:pt x="542" y="318"/>
                    <a:pt x="542" y="318"/>
                  </a:cubicBezTo>
                  <a:close/>
                  <a:moveTo>
                    <a:pt x="551" y="329"/>
                  </a:moveTo>
                  <a:cubicBezTo>
                    <a:pt x="551" y="336"/>
                    <a:pt x="557" y="342"/>
                    <a:pt x="564" y="342"/>
                  </a:cubicBezTo>
                  <a:cubicBezTo>
                    <a:pt x="571" y="342"/>
                    <a:pt x="577" y="336"/>
                    <a:pt x="577" y="329"/>
                  </a:cubicBezTo>
                  <a:cubicBezTo>
                    <a:pt x="577" y="322"/>
                    <a:pt x="571" y="316"/>
                    <a:pt x="564" y="316"/>
                  </a:cubicBezTo>
                  <a:cubicBezTo>
                    <a:pt x="557" y="316"/>
                    <a:pt x="551" y="322"/>
                    <a:pt x="551" y="329"/>
                  </a:cubicBezTo>
                  <a:close/>
                  <a:moveTo>
                    <a:pt x="564" y="335"/>
                  </a:moveTo>
                  <a:cubicBezTo>
                    <a:pt x="567" y="335"/>
                    <a:pt x="570" y="332"/>
                    <a:pt x="570" y="329"/>
                  </a:cubicBezTo>
                  <a:cubicBezTo>
                    <a:pt x="570" y="326"/>
                    <a:pt x="567" y="323"/>
                    <a:pt x="564" y="323"/>
                  </a:cubicBezTo>
                  <a:cubicBezTo>
                    <a:pt x="561" y="323"/>
                    <a:pt x="558" y="326"/>
                    <a:pt x="558" y="329"/>
                  </a:cubicBezTo>
                  <a:cubicBezTo>
                    <a:pt x="558" y="332"/>
                    <a:pt x="561" y="335"/>
                    <a:pt x="564" y="335"/>
                  </a:cubicBezTo>
                  <a:close/>
                  <a:moveTo>
                    <a:pt x="471" y="249"/>
                  </a:moveTo>
                  <a:cubicBezTo>
                    <a:pt x="471" y="248"/>
                    <a:pt x="472" y="247"/>
                    <a:pt x="472" y="247"/>
                  </a:cubicBezTo>
                  <a:cubicBezTo>
                    <a:pt x="468" y="239"/>
                    <a:pt x="468" y="239"/>
                    <a:pt x="468" y="239"/>
                  </a:cubicBezTo>
                  <a:cubicBezTo>
                    <a:pt x="467" y="238"/>
                    <a:pt x="467" y="236"/>
                    <a:pt x="468" y="236"/>
                  </a:cubicBezTo>
                  <a:cubicBezTo>
                    <a:pt x="473" y="232"/>
                    <a:pt x="473" y="232"/>
                    <a:pt x="473" y="232"/>
                  </a:cubicBezTo>
                  <a:cubicBezTo>
                    <a:pt x="474" y="231"/>
                    <a:pt x="475" y="231"/>
                    <a:pt x="476" y="232"/>
                  </a:cubicBezTo>
                  <a:cubicBezTo>
                    <a:pt x="483" y="237"/>
                    <a:pt x="483" y="237"/>
                    <a:pt x="483" y="237"/>
                  </a:cubicBezTo>
                  <a:cubicBezTo>
                    <a:pt x="484" y="237"/>
                    <a:pt x="485" y="236"/>
                    <a:pt x="486" y="236"/>
                  </a:cubicBezTo>
                  <a:cubicBezTo>
                    <a:pt x="488" y="227"/>
                    <a:pt x="488" y="227"/>
                    <a:pt x="488" y="227"/>
                  </a:cubicBezTo>
                  <a:cubicBezTo>
                    <a:pt x="488" y="226"/>
                    <a:pt x="489" y="225"/>
                    <a:pt x="490" y="225"/>
                  </a:cubicBezTo>
                  <a:cubicBezTo>
                    <a:pt x="496" y="225"/>
                    <a:pt x="496" y="225"/>
                    <a:pt x="496" y="225"/>
                  </a:cubicBezTo>
                  <a:cubicBezTo>
                    <a:pt x="497" y="225"/>
                    <a:pt x="498" y="226"/>
                    <a:pt x="498" y="227"/>
                  </a:cubicBezTo>
                  <a:cubicBezTo>
                    <a:pt x="500" y="236"/>
                    <a:pt x="500" y="236"/>
                    <a:pt x="500" y="236"/>
                  </a:cubicBezTo>
                  <a:cubicBezTo>
                    <a:pt x="501" y="236"/>
                    <a:pt x="502" y="237"/>
                    <a:pt x="503" y="237"/>
                  </a:cubicBezTo>
                  <a:cubicBezTo>
                    <a:pt x="510" y="232"/>
                    <a:pt x="510" y="232"/>
                    <a:pt x="510" y="232"/>
                  </a:cubicBezTo>
                  <a:cubicBezTo>
                    <a:pt x="511" y="231"/>
                    <a:pt x="512" y="231"/>
                    <a:pt x="513" y="232"/>
                  </a:cubicBezTo>
                  <a:cubicBezTo>
                    <a:pt x="518" y="236"/>
                    <a:pt x="518" y="236"/>
                    <a:pt x="518" y="236"/>
                  </a:cubicBezTo>
                  <a:cubicBezTo>
                    <a:pt x="519" y="236"/>
                    <a:pt x="519" y="238"/>
                    <a:pt x="518" y="239"/>
                  </a:cubicBezTo>
                  <a:cubicBezTo>
                    <a:pt x="514" y="247"/>
                    <a:pt x="514" y="247"/>
                    <a:pt x="514" y="247"/>
                  </a:cubicBezTo>
                  <a:cubicBezTo>
                    <a:pt x="514" y="247"/>
                    <a:pt x="515" y="248"/>
                    <a:pt x="515" y="249"/>
                  </a:cubicBezTo>
                  <a:cubicBezTo>
                    <a:pt x="524" y="249"/>
                    <a:pt x="524" y="249"/>
                    <a:pt x="524" y="249"/>
                  </a:cubicBezTo>
                  <a:cubicBezTo>
                    <a:pt x="525" y="249"/>
                    <a:pt x="526" y="250"/>
                    <a:pt x="527" y="251"/>
                  </a:cubicBezTo>
                  <a:cubicBezTo>
                    <a:pt x="528" y="257"/>
                    <a:pt x="528" y="257"/>
                    <a:pt x="528" y="257"/>
                  </a:cubicBezTo>
                  <a:cubicBezTo>
                    <a:pt x="528" y="258"/>
                    <a:pt x="527" y="259"/>
                    <a:pt x="526" y="260"/>
                  </a:cubicBezTo>
                  <a:cubicBezTo>
                    <a:pt x="518" y="263"/>
                    <a:pt x="518" y="263"/>
                    <a:pt x="518" y="263"/>
                  </a:cubicBezTo>
                  <a:cubicBezTo>
                    <a:pt x="518" y="264"/>
                    <a:pt x="518" y="265"/>
                    <a:pt x="517" y="266"/>
                  </a:cubicBezTo>
                  <a:cubicBezTo>
                    <a:pt x="524" y="272"/>
                    <a:pt x="524" y="272"/>
                    <a:pt x="524" y="272"/>
                  </a:cubicBezTo>
                  <a:cubicBezTo>
                    <a:pt x="525" y="272"/>
                    <a:pt x="525" y="273"/>
                    <a:pt x="525" y="274"/>
                  </a:cubicBezTo>
                  <a:cubicBezTo>
                    <a:pt x="522" y="280"/>
                    <a:pt x="522" y="280"/>
                    <a:pt x="522" y="280"/>
                  </a:cubicBezTo>
                  <a:cubicBezTo>
                    <a:pt x="521" y="281"/>
                    <a:pt x="520" y="281"/>
                    <a:pt x="519" y="281"/>
                  </a:cubicBezTo>
                  <a:cubicBezTo>
                    <a:pt x="510" y="278"/>
                    <a:pt x="510" y="278"/>
                    <a:pt x="510" y="278"/>
                  </a:cubicBezTo>
                  <a:cubicBezTo>
                    <a:pt x="510" y="279"/>
                    <a:pt x="510" y="279"/>
                    <a:pt x="509" y="280"/>
                  </a:cubicBezTo>
                  <a:cubicBezTo>
                    <a:pt x="511" y="288"/>
                    <a:pt x="511" y="288"/>
                    <a:pt x="511" y="288"/>
                  </a:cubicBezTo>
                  <a:cubicBezTo>
                    <a:pt x="511" y="289"/>
                    <a:pt x="511" y="291"/>
                    <a:pt x="510" y="291"/>
                  </a:cubicBezTo>
                  <a:cubicBezTo>
                    <a:pt x="504" y="293"/>
                    <a:pt x="504" y="293"/>
                    <a:pt x="504" y="293"/>
                  </a:cubicBezTo>
                  <a:cubicBezTo>
                    <a:pt x="503" y="294"/>
                    <a:pt x="502" y="293"/>
                    <a:pt x="501" y="293"/>
                  </a:cubicBezTo>
                  <a:cubicBezTo>
                    <a:pt x="496" y="285"/>
                    <a:pt x="496" y="285"/>
                    <a:pt x="496" y="285"/>
                  </a:cubicBezTo>
                  <a:cubicBezTo>
                    <a:pt x="495" y="285"/>
                    <a:pt x="494" y="285"/>
                    <a:pt x="493" y="285"/>
                  </a:cubicBezTo>
                  <a:cubicBezTo>
                    <a:pt x="493" y="285"/>
                    <a:pt x="493" y="285"/>
                    <a:pt x="493" y="285"/>
                  </a:cubicBezTo>
                  <a:cubicBezTo>
                    <a:pt x="489" y="293"/>
                    <a:pt x="489" y="293"/>
                    <a:pt x="489" y="293"/>
                  </a:cubicBezTo>
                  <a:cubicBezTo>
                    <a:pt x="488" y="294"/>
                    <a:pt x="487" y="295"/>
                    <a:pt x="486" y="294"/>
                  </a:cubicBezTo>
                  <a:cubicBezTo>
                    <a:pt x="480" y="292"/>
                    <a:pt x="480" y="292"/>
                    <a:pt x="480" y="292"/>
                  </a:cubicBezTo>
                  <a:cubicBezTo>
                    <a:pt x="479" y="292"/>
                    <a:pt x="478" y="291"/>
                    <a:pt x="478" y="290"/>
                  </a:cubicBezTo>
                  <a:cubicBezTo>
                    <a:pt x="479" y="281"/>
                    <a:pt x="479" y="281"/>
                    <a:pt x="479" y="281"/>
                  </a:cubicBezTo>
                  <a:cubicBezTo>
                    <a:pt x="478" y="280"/>
                    <a:pt x="478" y="280"/>
                    <a:pt x="477" y="279"/>
                  </a:cubicBezTo>
                  <a:cubicBezTo>
                    <a:pt x="468" y="282"/>
                    <a:pt x="468" y="282"/>
                    <a:pt x="468" y="282"/>
                  </a:cubicBezTo>
                  <a:cubicBezTo>
                    <a:pt x="467" y="283"/>
                    <a:pt x="466" y="282"/>
                    <a:pt x="465" y="281"/>
                  </a:cubicBezTo>
                  <a:cubicBezTo>
                    <a:pt x="462" y="276"/>
                    <a:pt x="462" y="276"/>
                    <a:pt x="462" y="276"/>
                  </a:cubicBezTo>
                  <a:cubicBezTo>
                    <a:pt x="462" y="275"/>
                    <a:pt x="462" y="274"/>
                    <a:pt x="462" y="273"/>
                  </a:cubicBezTo>
                  <a:cubicBezTo>
                    <a:pt x="469" y="267"/>
                    <a:pt x="469" y="267"/>
                    <a:pt x="469" y="267"/>
                  </a:cubicBezTo>
                  <a:cubicBezTo>
                    <a:pt x="469" y="266"/>
                    <a:pt x="468" y="264"/>
                    <a:pt x="468" y="263"/>
                  </a:cubicBezTo>
                  <a:cubicBezTo>
                    <a:pt x="460" y="260"/>
                    <a:pt x="460" y="260"/>
                    <a:pt x="460" y="260"/>
                  </a:cubicBezTo>
                  <a:cubicBezTo>
                    <a:pt x="459" y="259"/>
                    <a:pt x="458" y="258"/>
                    <a:pt x="459" y="257"/>
                  </a:cubicBezTo>
                  <a:cubicBezTo>
                    <a:pt x="459" y="251"/>
                    <a:pt x="459" y="251"/>
                    <a:pt x="459" y="251"/>
                  </a:cubicBezTo>
                  <a:cubicBezTo>
                    <a:pt x="460" y="250"/>
                    <a:pt x="461" y="249"/>
                    <a:pt x="462" y="249"/>
                  </a:cubicBezTo>
                  <a:cubicBezTo>
                    <a:pt x="471" y="249"/>
                    <a:pt x="471" y="249"/>
                    <a:pt x="471" y="249"/>
                  </a:cubicBezTo>
                  <a:close/>
                  <a:moveTo>
                    <a:pt x="480" y="260"/>
                  </a:moveTo>
                  <a:cubicBezTo>
                    <a:pt x="480" y="268"/>
                    <a:pt x="486" y="273"/>
                    <a:pt x="493" y="273"/>
                  </a:cubicBezTo>
                  <a:cubicBezTo>
                    <a:pt x="500" y="273"/>
                    <a:pt x="506" y="268"/>
                    <a:pt x="506" y="260"/>
                  </a:cubicBezTo>
                  <a:cubicBezTo>
                    <a:pt x="506" y="253"/>
                    <a:pt x="500" y="247"/>
                    <a:pt x="493" y="247"/>
                  </a:cubicBezTo>
                  <a:cubicBezTo>
                    <a:pt x="486" y="247"/>
                    <a:pt x="480" y="253"/>
                    <a:pt x="480" y="260"/>
                  </a:cubicBezTo>
                  <a:close/>
                  <a:moveTo>
                    <a:pt x="358" y="75"/>
                  </a:moveTo>
                  <a:cubicBezTo>
                    <a:pt x="359" y="76"/>
                    <a:pt x="360" y="76"/>
                    <a:pt x="361" y="76"/>
                  </a:cubicBezTo>
                  <a:cubicBezTo>
                    <a:pt x="361" y="76"/>
                    <a:pt x="361" y="76"/>
                    <a:pt x="370" y="72"/>
                  </a:cubicBezTo>
                  <a:cubicBezTo>
                    <a:pt x="371" y="73"/>
                    <a:pt x="371" y="74"/>
                    <a:pt x="372" y="74"/>
                  </a:cubicBezTo>
                  <a:cubicBezTo>
                    <a:pt x="372" y="74"/>
                    <a:pt x="372" y="74"/>
                    <a:pt x="371" y="83"/>
                  </a:cubicBezTo>
                  <a:cubicBezTo>
                    <a:pt x="371" y="84"/>
                    <a:pt x="372" y="85"/>
                    <a:pt x="373" y="86"/>
                  </a:cubicBezTo>
                  <a:cubicBezTo>
                    <a:pt x="373" y="86"/>
                    <a:pt x="373" y="86"/>
                    <a:pt x="379" y="88"/>
                  </a:cubicBezTo>
                  <a:cubicBezTo>
                    <a:pt x="380" y="88"/>
                    <a:pt x="381" y="88"/>
                    <a:pt x="382" y="87"/>
                  </a:cubicBezTo>
                  <a:cubicBezTo>
                    <a:pt x="382" y="87"/>
                    <a:pt x="382" y="87"/>
                    <a:pt x="386" y="79"/>
                  </a:cubicBezTo>
                  <a:cubicBezTo>
                    <a:pt x="386" y="79"/>
                    <a:pt x="386" y="79"/>
                    <a:pt x="386" y="79"/>
                  </a:cubicBezTo>
                  <a:cubicBezTo>
                    <a:pt x="387" y="79"/>
                    <a:pt x="388" y="79"/>
                    <a:pt x="389" y="78"/>
                  </a:cubicBezTo>
                  <a:cubicBezTo>
                    <a:pt x="389" y="78"/>
                    <a:pt x="389" y="78"/>
                    <a:pt x="394" y="86"/>
                  </a:cubicBezTo>
                  <a:cubicBezTo>
                    <a:pt x="395" y="87"/>
                    <a:pt x="396" y="87"/>
                    <a:pt x="397" y="87"/>
                  </a:cubicBezTo>
                  <a:cubicBezTo>
                    <a:pt x="397" y="87"/>
                    <a:pt x="397" y="87"/>
                    <a:pt x="403" y="84"/>
                  </a:cubicBezTo>
                  <a:cubicBezTo>
                    <a:pt x="404" y="84"/>
                    <a:pt x="404" y="83"/>
                    <a:pt x="404" y="82"/>
                  </a:cubicBezTo>
                  <a:cubicBezTo>
                    <a:pt x="404" y="82"/>
                    <a:pt x="404" y="82"/>
                    <a:pt x="402" y="73"/>
                  </a:cubicBezTo>
                  <a:cubicBezTo>
                    <a:pt x="403" y="72"/>
                    <a:pt x="403" y="72"/>
                    <a:pt x="403" y="72"/>
                  </a:cubicBezTo>
                  <a:cubicBezTo>
                    <a:pt x="403" y="72"/>
                    <a:pt x="403" y="72"/>
                    <a:pt x="412" y="74"/>
                  </a:cubicBezTo>
                  <a:cubicBezTo>
                    <a:pt x="413" y="75"/>
                    <a:pt x="414" y="74"/>
                    <a:pt x="415" y="73"/>
                  </a:cubicBezTo>
                  <a:cubicBezTo>
                    <a:pt x="415" y="73"/>
                    <a:pt x="415" y="73"/>
                    <a:pt x="418" y="68"/>
                  </a:cubicBezTo>
                  <a:cubicBezTo>
                    <a:pt x="418" y="67"/>
                    <a:pt x="418" y="65"/>
                    <a:pt x="418" y="65"/>
                  </a:cubicBezTo>
                  <a:cubicBezTo>
                    <a:pt x="418" y="65"/>
                    <a:pt x="418" y="65"/>
                    <a:pt x="410" y="59"/>
                  </a:cubicBezTo>
                  <a:cubicBezTo>
                    <a:pt x="411" y="58"/>
                    <a:pt x="411" y="57"/>
                    <a:pt x="411" y="56"/>
                  </a:cubicBezTo>
                  <a:cubicBezTo>
                    <a:pt x="411" y="56"/>
                    <a:pt x="411" y="56"/>
                    <a:pt x="419" y="53"/>
                  </a:cubicBezTo>
                  <a:cubicBezTo>
                    <a:pt x="420" y="52"/>
                    <a:pt x="421" y="51"/>
                    <a:pt x="421" y="50"/>
                  </a:cubicBezTo>
                  <a:cubicBezTo>
                    <a:pt x="420" y="44"/>
                    <a:pt x="420" y="44"/>
                    <a:pt x="420" y="44"/>
                  </a:cubicBezTo>
                  <a:cubicBezTo>
                    <a:pt x="420" y="44"/>
                    <a:pt x="420" y="44"/>
                    <a:pt x="420" y="44"/>
                  </a:cubicBezTo>
                  <a:cubicBezTo>
                    <a:pt x="413" y="47"/>
                    <a:pt x="406" y="50"/>
                    <a:pt x="399" y="53"/>
                  </a:cubicBezTo>
                  <a:cubicBezTo>
                    <a:pt x="399" y="53"/>
                    <a:pt x="399" y="53"/>
                    <a:pt x="399" y="53"/>
                  </a:cubicBezTo>
                  <a:cubicBezTo>
                    <a:pt x="399" y="61"/>
                    <a:pt x="393" y="67"/>
                    <a:pt x="386" y="67"/>
                  </a:cubicBezTo>
                  <a:cubicBezTo>
                    <a:pt x="383" y="67"/>
                    <a:pt x="379" y="65"/>
                    <a:pt x="377" y="63"/>
                  </a:cubicBezTo>
                  <a:cubicBezTo>
                    <a:pt x="370" y="66"/>
                    <a:pt x="364" y="69"/>
                    <a:pt x="357" y="73"/>
                  </a:cubicBezTo>
                  <a:cubicBezTo>
                    <a:pt x="358" y="73"/>
                    <a:pt x="358" y="74"/>
                    <a:pt x="358" y="75"/>
                  </a:cubicBezTo>
                  <a:close/>
                  <a:moveTo>
                    <a:pt x="459" y="326"/>
                  </a:moveTo>
                  <a:cubicBezTo>
                    <a:pt x="459" y="320"/>
                    <a:pt x="459" y="320"/>
                    <a:pt x="459" y="320"/>
                  </a:cubicBezTo>
                  <a:cubicBezTo>
                    <a:pt x="460" y="319"/>
                    <a:pt x="461" y="318"/>
                    <a:pt x="462" y="318"/>
                  </a:cubicBezTo>
                  <a:cubicBezTo>
                    <a:pt x="471" y="318"/>
                    <a:pt x="471" y="318"/>
                    <a:pt x="471" y="318"/>
                  </a:cubicBezTo>
                  <a:cubicBezTo>
                    <a:pt x="471" y="317"/>
                    <a:pt x="472" y="316"/>
                    <a:pt x="472" y="315"/>
                  </a:cubicBezTo>
                  <a:cubicBezTo>
                    <a:pt x="468" y="307"/>
                    <a:pt x="468" y="307"/>
                    <a:pt x="468" y="307"/>
                  </a:cubicBezTo>
                  <a:cubicBezTo>
                    <a:pt x="467" y="307"/>
                    <a:pt x="467" y="305"/>
                    <a:pt x="468" y="304"/>
                  </a:cubicBezTo>
                  <a:cubicBezTo>
                    <a:pt x="473" y="300"/>
                    <a:pt x="473" y="300"/>
                    <a:pt x="473" y="300"/>
                  </a:cubicBezTo>
                  <a:cubicBezTo>
                    <a:pt x="474" y="300"/>
                    <a:pt x="475" y="300"/>
                    <a:pt x="476" y="300"/>
                  </a:cubicBezTo>
                  <a:cubicBezTo>
                    <a:pt x="483" y="306"/>
                    <a:pt x="483" y="306"/>
                    <a:pt x="483" y="306"/>
                  </a:cubicBezTo>
                  <a:cubicBezTo>
                    <a:pt x="484" y="306"/>
                    <a:pt x="485" y="305"/>
                    <a:pt x="486" y="305"/>
                  </a:cubicBezTo>
                  <a:cubicBezTo>
                    <a:pt x="488" y="296"/>
                    <a:pt x="488" y="296"/>
                    <a:pt x="488" y="296"/>
                  </a:cubicBezTo>
                  <a:cubicBezTo>
                    <a:pt x="488" y="295"/>
                    <a:pt x="489" y="294"/>
                    <a:pt x="490" y="294"/>
                  </a:cubicBezTo>
                  <a:cubicBezTo>
                    <a:pt x="496" y="294"/>
                    <a:pt x="496" y="294"/>
                    <a:pt x="496" y="294"/>
                  </a:cubicBezTo>
                  <a:cubicBezTo>
                    <a:pt x="497" y="294"/>
                    <a:pt x="498" y="295"/>
                    <a:pt x="498" y="296"/>
                  </a:cubicBezTo>
                  <a:cubicBezTo>
                    <a:pt x="500" y="305"/>
                    <a:pt x="500" y="305"/>
                    <a:pt x="500" y="305"/>
                  </a:cubicBezTo>
                  <a:cubicBezTo>
                    <a:pt x="501" y="305"/>
                    <a:pt x="502" y="306"/>
                    <a:pt x="503" y="306"/>
                  </a:cubicBezTo>
                  <a:cubicBezTo>
                    <a:pt x="510" y="300"/>
                    <a:pt x="510" y="300"/>
                    <a:pt x="510" y="300"/>
                  </a:cubicBezTo>
                  <a:cubicBezTo>
                    <a:pt x="511" y="300"/>
                    <a:pt x="512" y="300"/>
                    <a:pt x="513" y="300"/>
                  </a:cubicBezTo>
                  <a:cubicBezTo>
                    <a:pt x="518" y="304"/>
                    <a:pt x="518" y="304"/>
                    <a:pt x="518" y="304"/>
                  </a:cubicBezTo>
                  <a:cubicBezTo>
                    <a:pt x="519" y="305"/>
                    <a:pt x="519" y="307"/>
                    <a:pt x="518" y="307"/>
                  </a:cubicBezTo>
                  <a:cubicBezTo>
                    <a:pt x="514" y="315"/>
                    <a:pt x="514" y="315"/>
                    <a:pt x="514" y="315"/>
                  </a:cubicBezTo>
                  <a:cubicBezTo>
                    <a:pt x="514" y="316"/>
                    <a:pt x="515" y="317"/>
                    <a:pt x="515" y="318"/>
                  </a:cubicBezTo>
                  <a:cubicBezTo>
                    <a:pt x="524" y="318"/>
                    <a:pt x="524" y="318"/>
                    <a:pt x="524" y="318"/>
                  </a:cubicBezTo>
                  <a:cubicBezTo>
                    <a:pt x="525" y="318"/>
                    <a:pt x="526" y="319"/>
                    <a:pt x="527" y="320"/>
                  </a:cubicBezTo>
                  <a:cubicBezTo>
                    <a:pt x="528" y="326"/>
                    <a:pt x="528" y="326"/>
                    <a:pt x="528" y="326"/>
                  </a:cubicBezTo>
                  <a:cubicBezTo>
                    <a:pt x="528" y="327"/>
                    <a:pt x="527" y="328"/>
                    <a:pt x="526" y="328"/>
                  </a:cubicBezTo>
                  <a:cubicBezTo>
                    <a:pt x="518" y="332"/>
                    <a:pt x="518" y="332"/>
                    <a:pt x="518" y="332"/>
                  </a:cubicBezTo>
                  <a:cubicBezTo>
                    <a:pt x="518" y="333"/>
                    <a:pt x="518" y="334"/>
                    <a:pt x="517" y="335"/>
                  </a:cubicBezTo>
                  <a:cubicBezTo>
                    <a:pt x="524" y="340"/>
                    <a:pt x="524" y="340"/>
                    <a:pt x="524" y="340"/>
                  </a:cubicBezTo>
                  <a:cubicBezTo>
                    <a:pt x="525" y="341"/>
                    <a:pt x="525" y="342"/>
                    <a:pt x="525" y="343"/>
                  </a:cubicBezTo>
                  <a:cubicBezTo>
                    <a:pt x="522" y="349"/>
                    <a:pt x="522" y="349"/>
                    <a:pt x="522" y="349"/>
                  </a:cubicBezTo>
                  <a:cubicBezTo>
                    <a:pt x="521" y="350"/>
                    <a:pt x="520" y="350"/>
                    <a:pt x="519" y="350"/>
                  </a:cubicBezTo>
                  <a:cubicBezTo>
                    <a:pt x="510" y="347"/>
                    <a:pt x="510" y="347"/>
                    <a:pt x="510" y="347"/>
                  </a:cubicBezTo>
                  <a:cubicBezTo>
                    <a:pt x="510" y="347"/>
                    <a:pt x="510" y="348"/>
                    <a:pt x="509" y="348"/>
                  </a:cubicBezTo>
                  <a:cubicBezTo>
                    <a:pt x="511" y="357"/>
                    <a:pt x="511" y="357"/>
                    <a:pt x="511" y="357"/>
                  </a:cubicBezTo>
                  <a:cubicBezTo>
                    <a:pt x="511" y="358"/>
                    <a:pt x="511" y="359"/>
                    <a:pt x="510" y="360"/>
                  </a:cubicBezTo>
                  <a:cubicBezTo>
                    <a:pt x="504" y="362"/>
                    <a:pt x="504" y="362"/>
                    <a:pt x="504" y="362"/>
                  </a:cubicBezTo>
                  <a:cubicBezTo>
                    <a:pt x="503" y="363"/>
                    <a:pt x="502" y="362"/>
                    <a:pt x="501" y="362"/>
                  </a:cubicBezTo>
                  <a:cubicBezTo>
                    <a:pt x="496" y="354"/>
                    <a:pt x="496" y="354"/>
                    <a:pt x="496" y="354"/>
                  </a:cubicBezTo>
                  <a:cubicBezTo>
                    <a:pt x="495" y="354"/>
                    <a:pt x="494" y="354"/>
                    <a:pt x="493" y="354"/>
                  </a:cubicBezTo>
                  <a:cubicBezTo>
                    <a:pt x="493" y="354"/>
                    <a:pt x="493" y="354"/>
                    <a:pt x="493" y="354"/>
                  </a:cubicBezTo>
                  <a:cubicBezTo>
                    <a:pt x="489" y="362"/>
                    <a:pt x="489" y="362"/>
                    <a:pt x="489" y="362"/>
                  </a:cubicBezTo>
                  <a:cubicBezTo>
                    <a:pt x="488" y="363"/>
                    <a:pt x="487" y="363"/>
                    <a:pt x="486" y="363"/>
                  </a:cubicBezTo>
                  <a:cubicBezTo>
                    <a:pt x="480" y="361"/>
                    <a:pt x="480" y="361"/>
                    <a:pt x="480" y="361"/>
                  </a:cubicBezTo>
                  <a:cubicBezTo>
                    <a:pt x="479" y="361"/>
                    <a:pt x="478" y="360"/>
                    <a:pt x="478" y="359"/>
                  </a:cubicBezTo>
                  <a:cubicBezTo>
                    <a:pt x="479" y="350"/>
                    <a:pt x="479" y="350"/>
                    <a:pt x="479" y="350"/>
                  </a:cubicBezTo>
                  <a:cubicBezTo>
                    <a:pt x="478" y="349"/>
                    <a:pt x="478" y="349"/>
                    <a:pt x="477" y="348"/>
                  </a:cubicBezTo>
                  <a:cubicBezTo>
                    <a:pt x="468" y="351"/>
                    <a:pt x="468" y="351"/>
                    <a:pt x="468" y="351"/>
                  </a:cubicBezTo>
                  <a:cubicBezTo>
                    <a:pt x="467" y="351"/>
                    <a:pt x="466" y="351"/>
                    <a:pt x="465" y="350"/>
                  </a:cubicBezTo>
                  <a:cubicBezTo>
                    <a:pt x="462" y="345"/>
                    <a:pt x="462" y="345"/>
                    <a:pt x="462" y="345"/>
                  </a:cubicBezTo>
                  <a:cubicBezTo>
                    <a:pt x="462" y="344"/>
                    <a:pt x="462" y="343"/>
                    <a:pt x="462" y="342"/>
                  </a:cubicBezTo>
                  <a:cubicBezTo>
                    <a:pt x="469" y="336"/>
                    <a:pt x="469" y="336"/>
                    <a:pt x="469" y="336"/>
                  </a:cubicBezTo>
                  <a:cubicBezTo>
                    <a:pt x="469" y="335"/>
                    <a:pt x="468" y="333"/>
                    <a:pt x="468" y="332"/>
                  </a:cubicBezTo>
                  <a:cubicBezTo>
                    <a:pt x="460" y="328"/>
                    <a:pt x="460" y="328"/>
                    <a:pt x="460" y="328"/>
                  </a:cubicBezTo>
                  <a:cubicBezTo>
                    <a:pt x="459" y="328"/>
                    <a:pt x="458" y="327"/>
                    <a:pt x="459" y="326"/>
                  </a:cubicBezTo>
                  <a:close/>
                  <a:moveTo>
                    <a:pt x="480" y="329"/>
                  </a:moveTo>
                  <a:cubicBezTo>
                    <a:pt x="480" y="336"/>
                    <a:pt x="486" y="342"/>
                    <a:pt x="493" y="342"/>
                  </a:cubicBezTo>
                  <a:cubicBezTo>
                    <a:pt x="500" y="342"/>
                    <a:pt x="506" y="336"/>
                    <a:pt x="506" y="329"/>
                  </a:cubicBezTo>
                  <a:cubicBezTo>
                    <a:pt x="506" y="322"/>
                    <a:pt x="500" y="316"/>
                    <a:pt x="493" y="316"/>
                  </a:cubicBezTo>
                  <a:cubicBezTo>
                    <a:pt x="486" y="316"/>
                    <a:pt x="480" y="322"/>
                    <a:pt x="480" y="329"/>
                  </a:cubicBezTo>
                  <a:close/>
                  <a:moveTo>
                    <a:pt x="454" y="363"/>
                  </a:moveTo>
                  <a:cubicBezTo>
                    <a:pt x="460" y="363"/>
                    <a:pt x="460" y="363"/>
                    <a:pt x="460" y="363"/>
                  </a:cubicBezTo>
                  <a:cubicBezTo>
                    <a:pt x="461" y="363"/>
                    <a:pt x="462" y="364"/>
                    <a:pt x="462" y="365"/>
                  </a:cubicBezTo>
                  <a:cubicBezTo>
                    <a:pt x="464" y="374"/>
                    <a:pt x="464" y="374"/>
                    <a:pt x="464" y="374"/>
                  </a:cubicBezTo>
                  <a:cubicBezTo>
                    <a:pt x="465" y="374"/>
                    <a:pt x="466" y="375"/>
                    <a:pt x="467" y="375"/>
                  </a:cubicBezTo>
                  <a:cubicBezTo>
                    <a:pt x="474" y="369"/>
                    <a:pt x="474" y="369"/>
                    <a:pt x="474" y="369"/>
                  </a:cubicBezTo>
                  <a:cubicBezTo>
                    <a:pt x="475" y="369"/>
                    <a:pt x="476" y="369"/>
                    <a:pt x="477" y="369"/>
                  </a:cubicBezTo>
                  <a:cubicBezTo>
                    <a:pt x="482" y="373"/>
                    <a:pt x="482" y="373"/>
                    <a:pt x="482" y="373"/>
                  </a:cubicBezTo>
                  <a:cubicBezTo>
                    <a:pt x="483" y="374"/>
                    <a:pt x="483" y="375"/>
                    <a:pt x="482" y="376"/>
                  </a:cubicBezTo>
                  <a:cubicBezTo>
                    <a:pt x="478" y="384"/>
                    <a:pt x="478" y="384"/>
                    <a:pt x="478" y="384"/>
                  </a:cubicBezTo>
                  <a:cubicBezTo>
                    <a:pt x="478" y="385"/>
                    <a:pt x="479" y="386"/>
                    <a:pt x="479" y="387"/>
                  </a:cubicBezTo>
                  <a:cubicBezTo>
                    <a:pt x="488" y="387"/>
                    <a:pt x="488" y="387"/>
                    <a:pt x="488" y="387"/>
                  </a:cubicBezTo>
                  <a:cubicBezTo>
                    <a:pt x="489" y="387"/>
                    <a:pt x="490" y="387"/>
                    <a:pt x="491" y="389"/>
                  </a:cubicBezTo>
                  <a:cubicBezTo>
                    <a:pt x="492" y="395"/>
                    <a:pt x="492" y="395"/>
                    <a:pt x="492" y="395"/>
                  </a:cubicBezTo>
                  <a:cubicBezTo>
                    <a:pt x="492" y="396"/>
                    <a:pt x="491" y="397"/>
                    <a:pt x="490" y="397"/>
                  </a:cubicBezTo>
                  <a:cubicBezTo>
                    <a:pt x="482" y="401"/>
                    <a:pt x="482" y="401"/>
                    <a:pt x="482" y="401"/>
                  </a:cubicBezTo>
                  <a:cubicBezTo>
                    <a:pt x="482" y="402"/>
                    <a:pt x="482" y="403"/>
                    <a:pt x="481" y="403"/>
                  </a:cubicBezTo>
                  <a:cubicBezTo>
                    <a:pt x="488" y="409"/>
                    <a:pt x="488" y="409"/>
                    <a:pt x="488" y="409"/>
                  </a:cubicBezTo>
                  <a:cubicBezTo>
                    <a:pt x="489" y="410"/>
                    <a:pt x="489" y="411"/>
                    <a:pt x="489" y="412"/>
                  </a:cubicBezTo>
                  <a:cubicBezTo>
                    <a:pt x="486" y="418"/>
                    <a:pt x="486" y="418"/>
                    <a:pt x="486" y="418"/>
                  </a:cubicBezTo>
                  <a:cubicBezTo>
                    <a:pt x="485" y="419"/>
                    <a:pt x="484" y="419"/>
                    <a:pt x="483" y="419"/>
                  </a:cubicBezTo>
                  <a:cubicBezTo>
                    <a:pt x="474" y="416"/>
                    <a:pt x="474" y="416"/>
                    <a:pt x="474" y="416"/>
                  </a:cubicBezTo>
                  <a:cubicBezTo>
                    <a:pt x="474" y="416"/>
                    <a:pt x="474" y="417"/>
                    <a:pt x="473" y="417"/>
                  </a:cubicBezTo>
                  <a:cubicBezTo>
                    <a:pt x="475" y="426"/>
                    <a:pt x="475" y="426"/>
                    <a:pt x="475" y="426"/>
                  </a:cubicBezTo>
                  <a:cubicBezTo>
                    <a:pt x="475" y="427"/>
                    <a:pt x="475" y="428"/>
                    <a:pt x="474" y="429"/>
                  </a:cubicBezTo>
                  <a:cubicBezTo>
                    <a:pt x="468" y="431"/>
                    <a:pt x="468" y="431"/>
                    <a:pt x="468" y="431"/>
                  </a:cubicBezTo>
                  <a:cubicBezTo>
                    <a:pt x="467" y="432"/>
                    <a:pt x="466" y="431"/>
                    <a:pt x="465" y="431"/>
                  </a:cubicBezTo>
                  <a:cubicBezTo>
                    <a:pt x="460" y="423"/>
                    <a:pt x="460" y="423"/>
                    <a:pt x="460" y="423"/>
                  </a:cubicBezTo>
                  <a:cubicBezTo>
                    <a:pt x="459" y="423"/>
                    <a:pt x="458" y="423"/>
                    <a:pt x="457" y="423"/>
                  </a:cubicBezTo>
                  <a:cubicBezTo>
                    <a:pt x="457" y="423"/>
                    <a:pt x="457" y="423"/>
                    <a:pt x="457" y="423"/>
                  </a:cubicBezTo>
                  <a:cubicBezTo>
                    <a:pt x="453" y="431"/>
                    <a:pt x="453" y="431"/>
                    <a:pt x="453" y="431"/>
                  </a:cubicBezTo>
                  <a:cubicBezTo>
                    <a:pt x="452" y="432"/>
                    <a:pt x="451" y="432"/>
                    <a:pt x="450" y="432"/>
                  </a:cubicBezTo>
                  <a:cubicBezTo>
                    <a:pt x="444" y="430"/>
                    <a:pt x="444" y="430"/>
                    <a:pt x="444" y="430"/>
                  </a:cubicBezTo>
                  <a:cubicBezTo>
                    <a:pt x="443" y="430"/>
                    <a:pt x="442" y="429"/>
                    <a:pt x="442" y="428"/>
                  </a:cubicBezTo>
                  <a:cubicBezTo>
                    <a:pt x="443" y="419"/>
                    <a:pt x="443" y="419"/>
                    <a:pt x="443" y="419"/>
                  </a:cubicBezTo>
                  <a:cubicBezTo>
                    <a:pt x="442" y="418"/>
                    <a:pt x="442" y="418"/>
                    <a:pt x="441" y="417"/>
                  </a:cubicBezTo>
                  <a:cubicBezTo>
                    <a:pt x="432" y="420"/>
                    <a:pt x="432" y="420"/>
                    <a:pt x="432" y="420"/>
                  </a:cubicBezTo>
                  <a:cubicBezTo>
                    <a:pt x="431" y="420"/>
                    <a:pt x="430" y="420"/>
                    <a:pt x="429" y="419"/>
                  </a:cubicBezTo>
                  <a:cubicBezTo>
                    <a:pt x="426" y="414"/>
                    <a:pt x="426" y="414"/>
                    <a:pt x="426" y="414"/>
                  </a:cubicBezTo>
                  <a:cubicBezTo>
                    <a:pt x="426" y="413"/>
                    <a:pt x="426" y="412"/>
                    <a:pt x="426" y="411"/>
                  </a:cubicBezTo>
                  <a:cubicBezTo>
                    <a:pt x="433" y="405"/>
                    <a:pt x="433" y="405"/>
                    <a:pt x="433" y="405"/>
                  </a:cubicBezTo>
                  <a:cubicBezTo>
                    <a:pt x="433" y="403"/>
                    <a:pt x="432" y="402"/>
                    <a:pt x="432" y="401"/>
                  </a:cubicBezTo>
                  <a:cubicBezTo>
                    <a:pt x="424" y="397"/>
                    <a:pt x="424" y="397"/>
                    <a:pt x="424" y="397"/>
                  </a:cubicBezTo>
                  <a:cubicBezTo>
                    <a:pt x="423" y="397"/>
                    <a:pt x="422" y="396"/>
                    <a:pt x="423" y="395"/>
                  </a:cubicBezTo>
                  <a:cubicBezTo>
                    <a:pt x="423" y="389"/>
                    <a:pt x="423" y="389"/>
                    <a:pt x="423" y="389"/>
                  </a:cubicBezTo>
                  <a:cubicBezTo>
                    <a:pt x="424" y="387"/>
                    <a:pt x="425" y="387"/>
                    <a:pt x="426" y="387"/>
                  </a:cubicBezTo>
                  <a:cubicBezTo>
                    <a:pt x="435" y="387"/>
                    <a:pt x="435" y="387"/>
                    <a:pt x="435" y="387"/>
                  </a:cubicBezTo>
                  <a:cubicBezTo>
                    <a:pt x="435" y="386"/>
                    <a:pt x="436" y="385"/>
                    <a:pt x="436" y="384"/>
                  </a:cubicBezTo>
                  <a:cubicBezTo>
                    <a:pt x="432" y="376"/>
                    <a:pt x="432" y="376"/>
                    <a:pt x="432" y="376"/>
                  </a:cubicBezTo>
                  <a:cubicBezTo>
                    <a:pt x="431" y="375"/>
                    <a:pt x="431" y="374"/>
                    <a:pt x="432" y="373"/>
                  </a:cubicBezTo>
                  <a:cubicBezTo>
                    <a:pt x="437" y="369"/>
                    <a:pt x="437" y="369"/>
                    <a:pt x="437" y="369"/>
                  </a:cubicBezTo>
                  <a:cubicBezTo>
                    <a:pt x="438" y="369"/>
                    <a:pt x="439" y="369"/>
                    <a:pt x="440" y="369"/>
                  </a:cubicBezTo>
                  <a:cubicBezTo>
                    <a:pt x="447" y="375"/>
                    <a:pt x="447" y="375"/>
                    <a:pt x="447" y="375"/>
                  </a:cubicBezTo>
                  <a:cubicBezTo>
                    <a:pt x="448" y="375"/>
                    <a:pt x="449" y="374"/>
                    <a:pt x="450" y="374"/>
                  </a:cubicBezTo>
                  <a:cubicBezTo>
                    <a:pt x="452" y="365"/>
                    <a:pt x="452" y="365"/>
                    <a:pt x="452" y="365"/>
                  </a:cubicBezTo>
                  <a:cubicBezTo>
                    <a:pt x="452" y="364"/>
                    <a:pt x="453" y="363"/>
                    <a:pt x="454" y="363"/>
                  </a:cubicBezTo>
                  <a:close/>
                  <a:moveTo>
                    <a:pt x="457" y="385"/>
                  </a:moveTo>
                  <a:cubicBezTo>
                    <a:pt x="450" y="385"/>
                    <a:pt x="444" y="391"/>
                    <a:pt x="444" y="398"/>
                  </a:cubicBezTo>
                  <a:cubicBezTo>
                    <a:pt x="444" y="405"/>
                    <a:pt x="450" y="411"/>
                    <a:pt x="457" y="411"/>
                  </a:cubicBezTo>
                  <a:cubicBezTo>
                    <a:pt x="464" y="411"/>
                    <a:pt x="470" y="405"/>
                    <a:pt x="470" y="398"/>
                  </a:cubicBezTo>
                  <a:cubicBezTo>
                    <a:pt x="470" y="391"/>
                    <a:pt x="464" y="385"/>
                    <a:pt x="457" y="385"/>
                  </a:cubicBezTo>
                  <a:close/>
                  <a:moveTo>
                    <a:pt x="457" y="404"/>
                  </a:moveTo>
                  <a:cubicBezTo>
                    <a:pt x="460" y="404"/>
                    <a:pt x="463" y="401"/>
                    <a:pt x="463" y="398"/>
                  </a:cubicBezTo>
                  <a:cubicBezTo>
                    <a:pt x="463" y="395"/>
                    <a:pt x="460" y="392"/>
                    <a:pt x="457" y="392"/>
                  </a:cubicBezTo>
                  <a:cubicBezTo>
                    <a:pt x="454" y="392"/>
                    <a:pt x="451" y="395"/>
                    <a:pt x="451" y="398"/>
                  </a:cubicBezTo>
                  <a:cubicBezTo>
                    <a:pt x="451" y="401"/>
                    <a:pt x="454" y="404"/>
                    <a:pt x="457" y="404"/>
                  </a:cubicBezTo>
                  <a:close/>
                  <a:moveTo>
                    <a:pt x="493" y="335"/>
                  </a:moveTo>
                  <a:cubicBezTo>
                    <a:pt x="496" y="335"/>
                    <a:pt x="499" y="332"/>
                    <a:pt x="499" y="329"/>
                  </a:cubicBezTo>
                  <a:cubicBezTo>
                    <a:pt x="499" y="326"/>
                    <a:pt x="496" y="323"/>
                    <a:pt x="493" y="323"/>
                  </a:cubicBezTo>
                  <a:cubicBezTo>
                    <a:pt x="490" y="323"/>
                    <a:pt x="487" y="326"/>
                    <a:pt x="487" y="329"/>
                  </a:cubicBezTo>
                  <a:cubicBezTo>
                    <a:pt x="487" y="332"/>
                    <a:pt x="490" y="335"/>
                    <a:pt x="493" y="335"/>
                  </a:cubicBezTo>
                  <a:close/>
                  <a:moveTo>
                    <a:pt x="596" y="363"/>
                  </a:moveTo>
                  <a:cubicBezTo>
                    <a:pt x="602" y="363"/>
                    <a:pt x="602" y="363"/>
                    <a:pt x="602" y="363"/>
                  </a:cubicBezTo>
                  <a:cubicBezTo>
                    <a:pt x="603" y="363"/>
                    <a:pt x="604" y="364"/>
                    <a:pt x="604" y="365"/>
                  </a:cubicBezTo>
                  <a:cubicBezTo>
                    <a:pt x="606" y="374"/>
                    <a:pt x="606" y="374"/>
                    <a:pt x="606" y="374"/>
                  </a:cubicBezTo>
                  <a:cubicBezTo>
                    <a:pt x="607" y="374"/>
                    <a:pt x="608" y="375"/>
                    <a:pt x="609" y="375"/>
                  </a:cubicBezTo>
                  <a:cubicBezTo>
                    <a:pt x="616" y="369"/>
                    <a:pt x="616" y="369"/>
                    <a:pt x="616" y="369"/>
                  </a:cubicBezTo>
                  <a:cubicBezTo>
                    <a:pt x="616" y="369"/>
                    <a:pt x="618" y="369"/>
                    <a:pt x="619" y="369"/>
                  </a:cubicBezTo>
                  <a:cubicBezTo>
                    <a:pt x="623" y="373"/>
                    <a:pt x="623" y="373"/>
                    <a:pt x="623" y="373"/>
                  </a:cubicBezTo>
                  <a:cubicBezTo>
                    <a:pt x="624" y="374"/>
                    <a:pt x="625" y="375"/>
                    <a:pt x="624" y="376"/>
                  </a:cubicBezTo>
                  <a:cubicBezTo>
                    <a:pt x="620" y="384"/>
                    <a:pt x="620" y="384"/>
                    <a:pt x="620" y="384"/>
                  </a:cubicBezTo>
                  <a:cubicBezTo>
                    <a:pt x="620" y="385"/>
                    <a:pt x="621" y="386"/>
                    <a:pt x="621" y="387"/>
                  </a:cubicBezTo>
                  <a:cubicBezTo>
                    <a:pt x="630" y="387"/>
                    <a:pt x="630" y="387"/>
                    <a:pt x="630" y="387"/>
                  </a:cubicBezTo>
                  <a:cubicBezTo>
                    <a:pt x="631" y="387"/>
                    <a:pt x="632" y="387"/>
                    <a:pt x="632" y="389"/>
                  </a:cubicBezTo>
                  <a:cubicBezTo>
                    <a:pt x="634" y="395"/>
                    <a:pt x="634" y="395"/>
                    <a:pt x="634" y="395"/>
                  </a:cubicBezTo>
                  <a:cubicBezTo>
                    <a:pt x="634" y="396"/>
                    <a:pt x="633" y="397"/>
                    <a:pt x="632" y="397"/>
                  </a:cubicBezTo>
                  <a:cubicBezTo>
                    <a:pt x="624" y="401"/>
                    <a:pt x="624" y="401"/>
                    <a:pt x="624" y="401"/>
                  </a:cubicBezTo>
                  <a:cubicBezTo>
                    <a:pt x="623" y="402"/>
                    <a:pt x="623" y="403"/>
                    <a:pt x="623" y="403"/>
                  </a:cubicBezTo>
                  <a:cubicBezTo>
                    <a:pt x="630" y="409"/>
                    <a:pt x="630" y="409"/>
                    <a:pt x="630" y="409"/>
                  </a:cubicBezTo>
                  <a:cubicBezTo>
                    <a:pt x="631" y="410"/>
                    <a:pt x="631" y="411"/>
                    <a:pt x="631" y="412"/>
                  </a:cubicBezTo>
                  <a:cubicBezTo>
                    <a:pt x="628" y="418"/>
                    <a:pt x="628" y="418"/>
                    <a:pt x="628" y="418"/>
                  </a:cubicBezTo>
                  <a:cubicBezTo>
                    <a:pt x="627" y="419"/>
                    <a:pt x="626" y="419"/>
                    <a:pt x="625" y="419"/>
                  </a:cubicBezTo>
                  <a:cubicBezTo>
                    <a:pt x="616" y="416"/>
                    <a:pt x="616" y="416"/>
                    <a:pt x="616" y="416"/>
                  </a:cubicBezTo>
                  <a:cubicBezTo>
                    <a:pt x="616" y="416"/>
                    <a:pt x="615" y="417"/>
                    <a:pt x="615" y="417"/>
                  </a:cubicBezTo>
                  <a:cubicBezTo>
                    <a:pt x="617" y="426"/>
                    <a:pt x="617" y="426"/>
                    <a:pt x="617" y="426"/>
                  </a:cubicBezTo>
                  <a:cubicBezTo>
                    <a:pt x="617" y="427"/>
                    <a:pt x="616" y="428"/>
                    <a:pt x="615" y="429"/>
                  </a:cubicBezTo>
                  <a:cubicBezTo>
                    <a:pt x="610" y="431"/>
                    <a:pt x="610" y="431"/>
                    <a:pt x="610" y="431"/>
                  </a:cubicBezTo>
                  <a:cubicBezTo>
                    <a:pt x="609" y="432"/>
                    <a:pt x="608" y="431"/>
                    <a:pt x="607" y="431"/>
                  </a:cubicBezTo>
                  <a:cubicBezTo>
                    <a:pt x="602" y="423"/>
                    <a:pt x="602" y="423"/>
                    <a:pt x="602" y="423"/>
                  </a:cubicBezTo>
                  <a:cubicBezTo>
                    <a:pt x="601" y="423"/>
                    <a:pt x="600" y="423"/>
                    <a:pt x="599" y="423"/>
                  </a:cubicBezTo>
                  <a:cubicBezTo>
                    <a:pt x="599" y="423"/>
                    <a:pt x="599" y="423"/>
                    <a:pt x="599" y="423"/>
                  </a:cubicBezTo>
                  <a:cubicBezTo>
                    <a:pt x="594" y="431"/>
                    <a:pt x="594" y="431"/>
                    <a:pt x="594" y="431"/>
                  </a:cubicBezTo>
                  <a:cubicBezTo>
                    <a:pt x="594" y="432"/>
                    <a:pt x="593" y="432"/>
                    <a:pt x="592" y="432"/>
                  </a:cubicBezTo>
                  <a:cubicBezTo>
                    <a:pt x="585" y="430"/>
                    <a:pt x="585" y="430"/>
                    <a:pt x="585" y="430"/>
                  </a:cubicBezTo>
                  <a:cubicBezTo>
                    <a:pt x="585" y="430"/>
                    <a:pt x="584" y="429"/>
                    <a:pt x="584" y="428"/>
                  </a:cubicBezTo>
                  <a:cubicBezTo>
                    <a:pt x="585" y="419"/>
                    <a:pt x="585" y="419"/>
                    <a:pt x="585" y="419"/>
                  </a:cubicBezTo>
                  <a:cubicBezTo>
                    <a:pt x="584" y="418"/>
                    <a:pt x="583" y="418"/>
                    <a:pt x="582" y="417"/>
                  </a:cubicBezTo>
                  <a:cubicBezTo>
                    <a:pt x="574" y="420"/>
                    <a:pt x="574" y="420"/>
                    <a:pt x="574" y="420"/>
                  </a:cubicBezTo>
                  <a:cubicBezTo>
                    <a:pt x="573" y="420"/>
                    <a:pt x="572" y="420"/>
                    <a:pt x="571" y="419"/>
                  </a:cubicBezTo>
                  <a:cubicBezTo>
                    <a:pt x="568" y="414"/>
                    <a:pt x="568" y="414"/>
                    <a:pt x="568" y="414"/>
                  </a:cubicBezTo>
                  <a:cubicBezTo>
                    <a:pt x="567" y="413"/>
                    <a:pt x="567" y="412"/>
                    <a:pt x="568" y="411"/>
                  </a:cubicBezTo>
                  <a:cubicBezTo>
                    <a:pt x="575" y="405"/>
                    <a:pt x="575" y="405"/>
                    <a:pt x="575" y="405"/>
                  </a:cubicBezTo>
                  <a:cubicBezTo>
                    <a:pt x="574" y="403"/>
                    <a:pt x="574" y="402"/>
                    <a:pt x="574" y="401"/>
                  </a:cubicBezTo>
                  <a:cubicBezTo>
                    <a:pt x="566" y="397"/>
                    <a:pt x="566" y="397"/>
                    <a:pt x="566" y="397"/>
                  </a:cubicBezTo>
                  <a:cubicBezTo>
                    <a:pt x="565" y="397"/>
                    <a:pt x="564" y="396"/>
                    <a:pt x="564" y="395"/>
                  </a:cubicBezTo>
                  <a:cubicBezTo>
                    <a:pt x="565" y="389"/>
                    <a:pt x="565" y="389"/>
                    <a:pt x="565" y="389"/>
                  </a:cubicBezTo>
                  <a:cubicBezTo>
                    <a:pt x="566" y="387"/>
                    <a:pt x="566" y="387"/>
                    <a:pt x="568" y="387"/>
                  </a:cubicBezTo>
                  <a:cubicBezTo>
                    <a:pt x="577" y="387"/>
                    <a:pt x="577" y="387"/>
                    <a:pt x="577" y="387"/>
                  </a:cubicBezTo>
                  <a:cubicBezTo>
                    <a:pt x="577" y="386"/>
                    <a:pt x="577" y="385"/>
                    <a:pt x="578" y="384"/>
                  </a:cubicBezTo>
                  <a:cubicBezTo>
                    <a:pt x="573" y="376"/>
                    <a:pt x="573" y="376"/>
                    <a:pt x="573" y="376"/>
                  </a:cubicBezTo>
                  <a:cubicBezTo>
                    <a:pt x="573" y="375"/>
                    <a:pt x="573" y="374"/>
                    <a:pt x="574" y="373"/>
                  </a:cubicBezTo>
                  <a:cubicBezTo>
                    <a:pt x="579" y="369"/>
                    <a:pt x="579" y="369"/>
                    <a:pt x="579" y="369"/>
                  </a:cubicBezTo>
                  <a:cubicBezTo>
                    <a:pt x="580" y="369"/>
                    <a:pt x="581" y="369"/>
                    <a:pt x="582" y="369"/>
                  </a:cubicBezTo>
                  <a:cubicBezTo>
                    <a:pt x="589" y="375"/>
                    <a:pt x="589" y="375"/>
                    <a:pt x="589" y="375"/>
                  </a:cubicBezTo>
                  <a:cubicBezTo>
                    <a:pt x="590" y="375"/>
                    <a:pt x="591" y="374"/>
                    <a:pt x="592" y="374"/>
                  </a:cubicBezTo>
                  <a:cubicBezTo>
                    <a:pt x="593" y="365"/>
                    <a:pt x="593" y="365"/>
                    <a:pt x="593" y="365"/>
                  </a:cubicBezTo>
                  <a:cubicBezTo>
                    <a:pt x="594" y="364"/>
                    <a:pt x="595" y="363"/>
                    <a:pt x="596" y="363"/>
                  </a:cubicBezTo>
                  <a:close/>
                  <a:moveTo>
                    <a:pt x="599" y="385"/>
                  </a:moveTo>
                  <a:cubicBezTo>
                    <a:pt x="592" y="385"/>
                    <a:pt x="585" y="391"/>
                    <a:pt x="585" y="398"/>
                  </a:cubicBezTo>
                  <a:cubicBezTo>
                    <a:pt x="585" y="405"/>
                    <a:pt x="592" y="411"/>
                    <a:pt x="599" y="411"/>
                  </a:cubicBezTo>
                  <a:cubicBezTo>
                    <a:pt x="606" y="411"/>
                    <a:pt x="612" y="405"/>
                    <a:pt x="612" y="398"/>
                  </a:cubicBezTo>
                  <a:cubicBezTo>
                    <a:pt x="612" y="391"/>
                    <a:pt x="606" y="385"/>
                    <a:pt x="599" y="385"/>
                  </a:cubicBezTo>
                  <a:close/>
                  <a:moveTo>
                    <a:pt x="599" y="404"/>
                  </a:moveTo>
                  <a:cubicBezTo>
                    <a:pt x="602" y="404"/>
                    <a:pt x="604" y="401"/>
                    <a:pt x="604" y="398"/>
                  </a:cubicBezTo>
                  <a:cubicBezTo>
                    <a:pt x="604" y="395"/>
                    <a:pt x="602" y="392"/>
                    <a:pt x="599" y="392"/>
                  </a:cubicBezTo>
                  <a:cubicBezTo>
                    <a:pt x="596" y="392"/>
                    <a:pt x="593" y="395"/>
                    <a:pt x="593" y="398"/>
                  </a:cubicBezTo>
                  <a:cubicBezTo>
                    <a:pt x="593" y="401"/>
                    <a:pt x="596" y="404"/>
                    <a:pt x="599" y="404"/>
                  </a:cubicBezTo>
                  <a:close/>
                  <a:moveTo>
                    <a:pt x="525" y="363"/>
                  </a:moveTo>
                  <a:cubicBezTo>
                    <a:pt x="531" y="363"/>
                    <a:pt x="531" y="363"/>
                    <a:pt x="531" y="363"/>
                  </a:cubicBezTo>
                  <a:cubicBezTo>
                    <a:pt x="532" y="363"/>
                    <a:pt x="533" y="364"/>
                    <a:pt x="533" y="365"/>
                  </a:cubicBezTo>
                  <a:cubicBezTo>
                    <a:pt x="535" y="374"/>
                    <a:pt x="535" y="374"/>
                    <a:pt x="535" y="374"/>
                  </a:cubicBezTo>
                  <a:cubicBezTo>
                    <a:pt x="536" y="374"/>
                    <a:pt x="537" y="375"/>
                    <a:pt x="538" y="375"/>
                  </a:cubicBezTo>
                  <a:cubicBezTo>
                    <a:pt x="545" y="369"/>
                    <a:pt x="545" y="369"/>
                    <a:pt x="545" y="369"/>
                  </a:cubicBezTo>
                  <a:cubicBezTo>
                    <a:pt x="546" y="369"/>
                    <a:pt x="547" y="369"/>
                    <a:pt x="548" y="369"/>
                  </a:cubicBezTo>
                  <a:cubicBezTo>
                    <a:pt x="553" y="373"/>
                    <a:pt x="553" y="373"/>
                    <a:pt x="553" y="373"/>
                  </a:cubicBezTo>
                  <a:cubicBezTo>
                    <a:pt x="553" y="374"/>
                    <a:pt x="554" y="375"/>
                    <a:pt x="553" y="376"/>
                  </a:cubicBezTo>
                  <a:cubicBezTo>
                    <a:pt x="549" y="384"/>
                    <a:pt x="549" y="384"/>
                    <a:pt x="549" y="384"/>
                  </a:cubicBezTo>
                  <a:cubicBezTo>
                    <a:pt x="549" y="385"/>
                    <a:pt x="550" y="386"/>
                    <a:pt x="550" y="387"/>
                  </a:cubicBezTo>
                  <a:cubicBezTo>
                    <a:pt x="559" y="387"/>
                    <a:pt x="559" y="387"/>
                    <a:pt x="559" y="387"/>
                  </a:cubicBezTo>
                  <a:cubicBezTo>
                    <a:pt x="560" y="387"/>
                    <a:pt x="561" y="387"/>
                    <a:pt x="561" y="389"/>
                  </a:cubicBezTo>
                  <a:cubicBezTo>
                    <a:pt x="563" y="395"/>
                    <a:pt x="563" y="395"/>
                    <a:pt x="563" y="395"/>
                  </a:cubicBezTo>
                  <a:cubicBezTo>
                    <a:pt x="563" y="396"/>
                    <a:pt x="562" y="397"/>
                    <a:pt x="561" y="397"/>
                  </a:cubicBezTo>
                  <a:cubicBezTo>
                    <a:pt x="553" y="401"/>
                    <a:pt x="553" y="401"/>
                    <a:pt x="553" y="401"/>
                  </a:cubicBezTo>
                  <a:cubicBezTo>
                    <a:pt x="553" y="402"/>
                    <a:pt x="553" y="403"/>
                    <a:pt x="552" y="403"/>
                  </a:cubicBezTo>
                  <a:cubicBezTo>
                    <a:pt x="559" y="409"/>
                    <a:pt x="559" y="409"/>
                    <a:pt x="559" y="409"/>
                  </a:cubicBezTo>
                  <a:cubicBezTo>
                    <a:pt x="560" y="410"/>
                    <a:pt x="560" y="411"/>
                    <a:pt x="560" y="412"/>
                  </a:cubicBezTo>
                  <a:cubicBezTo>
                    <a:pt x="557" y="418"/>
                    <a:pt x="557" y="418"/>
                    <a:pt x="557" y="418"/>
                  </a:cubicBezTo>
                  <a:cubicBezTo>
                    <a:pt x="556" y="419"/>
                    <a:pt x="555" y="419"/>
                    <a:pt x="554" y="419"/>
                  </a:cubicBezTo>
                  <a:cubicBezTo>
                    <a:pt x="545" y="416"/>
                    <a:pt x="545" y="416"/>
                    <a:pt x="545" y="416"/>
                  </a:cubicBezTo>
                  <a:cubicBezTo>
                    <a:pt x="545" y="416"/>
                    <a:pt x="545" y="417"/>
                    <a:pt x="544" y="417"/>
                  </a:cubicBezTo>
                  <a:cubicBezTo>
                    <a:pt x="546" y="426"/>
                    <a:pt x="546" y="426"/>
                    <a:pt x="546" y="426"/>
                  </a:cubicBezTo>
                  <a:cubicBezTo>
                    <a:pt x="546" y="427"/>
                    <a:pt x="546" y="428"/>
                    <a:pt x="545" y="429"/>
                  </a:cubicBezTo>
                  <a:cubicBezTo>
                    <a:pt x="539" y="431"/>
                    <a:pt x="539" y="431"/>
                    <a:pt x="539" y="431"/>
                  </a:cubicBezTo>
                  <a:cubicBezTo>
                    <a:pt x="538" y="432"/>
                    <a:pt x="537" y="431"/>
                    <a:pt x="536" y="431"/>
                  </a:cubicBezTo>
                  <a:cubicBezTo>
                    <a:pt x="531" y="423"/>
                    <a:pt x="531" y="423"/>
                    <a:pt x="531" y="423"/>
                  </a:cubicBezTo>
                  <a:cubicBezTo>
                    <a:pt x="530" y="423"/>
                    <a:pt x="529" y="423"/>
                    <a:pt x="528" y="423"/>
                  </a:cubicBezTo>
                  <a:cubicBezTo>
                    <a:pt x="528" y="423"/>
                    <a:pt x="528" y="423"/>
                    <a:pt x="528" y="423"/>
                  </a:cubicBezTo>
                  <a:cubicBezTo>
                    <a:pt x="523" y="431"/>
                    <a:pt x="523" y="431"/>
                    <a:pt x="523" y="431"/>
                  </a:cubicBezTo>
                  <a:cubicBezTo>
                    <a:pt x="523" y="432"/>
                    <a:pt x="522" y="432"/>
                    <a:pt x="521" y="432"/>
                  </a:cubicBezTo>
                  <a:cubicBezTo>
                    <a:pt x="515" y="430"/>
                    <a:pt x="515" y="430"/>
                    <a:pt x="515" y="430"/>
                  </a:cubicBezTo>
                  <a:cubicBezTo>
                    <a:pt x="514" y="430"/>
                    <a:pt x="513" y="429"/>
                    <a:pt x="513" y="428"/>
                  </a:cubicBezTo>
                  <a:cubicBezTo>
                    <a:pt x="514" y="419"/>
                    <a:pt x="514" y="419"/>
                    <a:pt x="514" y="419"/>
                  </a:cubicBezTo>
                  <a:cubicBezTo>
                    <a:pt x="513" y="418"/>
                    <a:pt x="512" y="418"/>
                    <a:pt x="511" y="417"/>
                  </a:cubicBezTo>
                  <a:cubicBezTo>
                    <a:pt x="503" y="420"/>
                    <a:pt x="503" y="420"/>
                    <a:pt x="503" y="420"/>
                  </a:cubicBezTo>
                  <a:cubicBezTo>
                    <a:pt x="502" y="420"/>
                    <a:pt x="501" y="420"/>
                    <a:pt x="500" y="419"/>
                  </a:cubicBezTo>
                  <a:cubicBezTo>
                    <a:pt x="497" y="414"/>
                    <a:pt x="497" y="414"/>
                    <a:pt x="497" y="414"/>
                  </a:cubicBezTo>
                  <a:cubicBezTo>
                    <a:pt x="496" y="413"/>
                    <a:pt x="496" y="412"/>
                    <a:pt x="497" y="411"/>
                  </a:cubicBezTo>
                  <a:cubicBezTo>
                    <a:pt x="504" y="405"/>
                    <a:pt x="504" y="405"/>
                    <a:pt x="504" y="405"/>
                  </a:cubicBezTo>
                  <a:cubicBezTo>
                    <a:pt x="504" y="403"/>
                    <a:pt x="503" y="402"/>
                    <a:pt x="503" y="401"/>
                  </a:cubicBezTo>
                  <a:cubicBezTo>
                    <a:pt x="495" y="397"/>
                    <a:pt x="495" y="397"/>
                    <a:pt x="495" y="397"/>
                  </a:cubicBezTo>
                  <a:cubicBezTo>
                    <a:pt x="494" y="397"/>
                    <a:pt x="493" y="396"/>
                    <a:pt x="493" y="395"/>
                  </a:cubicBezTo>
                  <a:cubicBezTo>
                    <a:pt x="494" y="389"/>
                    <a:pt x="494" y="389"/>
                    <a:pt x="494" y="389"/>
                  </a:cubicBezTo>
                  <a:cubicBezTo>
                    <a:pt x="495" y="387"/>
                    <a:pt x="496" y="387"/>
                    <a:pt x="497" y="387"/>
                  </a:cubicBezTo>
                  <a:cubicBezTo>
                    <a:pt x="506" y="387"/>
                    <a:pt x="506" y="387"/>
                    <a:pt x="506" y="387"/>
                  </a:cubicBezTo>
                  <a:cubicBezTo>
                    <a:pt x="506" y="386"/>
                    <a:pt x="507" y="385"/>
                    <a:pt x="507" y="384"/>
                  </a:cubicBezTo>
                  <a:cubicBezTo>
                    <a:pt x="503" y="376"/>
                    <a:pt x="503" y="376"/>
                    <a:pt x="503" y="376"/>
                  </a:cubicBezTo>
                  <a:cubicBezTo>
                    <a:pt x="502" y="375"/>
                    <a:pt x="502" y="374"/>
                    <a:pt x="503" y="373"/>
                  </a:cubicBezTo>
                  <a:cubicBezTo>
                    <a:pt x="508" y="369"/>
                    <a:pt x="508" y="369"/>
                    <a:pt x="508" y="369"/>
                  </a:cubicBezTo>
                  <a:cubicBezTo>
                    <a:pt x="509" y="369"/>
                    <a:pt x="510" y="369"/>
                    <a:pt x="511" y="369"/>
                  </a:cubicBezTo>
                  <a:cubicBezTo>
                    <a:pt x="518" y="375"/>
                    <a:pt x="518" y="375"/>
                    <a:pt x="518" y="375"/>
                  </a:cubicBezTo>
                  <a:cubicBezTo>
                    <a:pt x="519" y="375"/>
                    <a:pt x="520" y="374"/>
                    <a:pt x="521" y="374"/>
                  </a:cubicBezTo>
                  <a:cubicBezTo>
                    <a:pt x="523" y="365"/>
                    <a:pt x="523" y="365"/>
                    <a:pt x="523" y="365"/>
                  </a:cubicBezTo>
                  <a:cubicBezTo>
                    <a:pt x="523" y="364"/>
                    <a:pt x="524" y="363"/>
                    <a:pt x="525" y="363"/>
                  </a:cubicBezTo>
                  <a:close/>
                  <a:moveTo>
                    <a:pt x="528" y="385"/>
                  </a:moveTo>
                  <a:cubicBezTo>
                    <a:pt x="521" y="385"/>
                    <a:pt x="515" y="391"/>
                    <a:pt x="515" y="398"/>
                  </a:cubicBezTo>
                  <a:cubicBezTo>
                    <a:pt x="515" y="405"/>
                    <a:pt x="521" y="411"/>
                    <a:pt x="528" y="411"/>
                  </a:cubicBezTo>
                  <a:cubicBezTo>
                    <a:pt x="535" y="411"/>
                    <a:pt x="541" y="405"/>
                    <a:pt x="541" y="398"/>
                  </a:cubicBezTo>
                  <a:cubicBezTo>
                    <a:pt x="541" y="391"/>
                    <a:pt x="535" y="385"/>
                    <a:pt x="528" y="385"/>
                  </a:cubicBezTo>
                  <a:close/>
                  <a:moveTo>
                    <a:pt x="528" y="404"/>
                  </a:moveTo>
                  <a:cubicBezTo>
                    <a:pt x="531" y="404"/>
                    <a:pt x="534" y="401"/>
                    <a:pt x="534" y="398"/>
                  </a:cubicBezTo>
                  <a:cubicBezTo>
                    <a:pt x="534" y="395"/>
                    <a:pt x="531" y="392"/>
                    <a:pt x="528" y="392"/>
                  </a:cubicBezTo>
                  <a:cubicBezTo>
                    <a:pt x="525" y="392"/>
                    <a:pt x="522" y="395"/>
                    <a:pt x="522" y="398"/>
                  </a:cubicBezTo>
                  <a:cubicBezTo>
                    <a:pt x="522" y="401"/>
                    <a:pt x="525" y="404"/>
                    <a:pt x="528" y="404"/>
                  </a:cubicBezTo>
                  <a:close/>
                  <a:moveTo>
                    <a:pt x="138" y="561"/>
                  </a:moveTo>
                  <a:cubicBezTo>
                    <a:pt x="134" y="569"/>
                    <a:pt x="134" y="569"/>
                    <a:pt x="134" y="569"/>
                  </a:cubicBezTo>
                  <a:cubicBezTo>
                    <a:pt x="133" y="570"/>
                    <a:pt x="132" y="570"/>
                    <a:pt x="131" y="570"/>
                  </a:cubicBezTo>
                  <a:cubicBezTo>
                    <a:pt x="125" y="568"/>
                    <a:pt x="125" y="568"/>
                    <a:pt x="125" y="568"/>
                  </a:cubicBezTo>
                  <a:cubicBezTo>
                    <a:pt x="124" y="568"/>
                    <a:pt x="124" y="567"/>
                    <a:pt x="124" y="566"/>
                  </a:cubicBezTo>
                  <a:cubicBezTo>
                    <a:pt x="125" y="557"/>
                    <a:pt x="125" y="557"/>
                    <a:pt x="125" y="557"/>
                  </a:cubicBezTo>
                  <a:cubicBezTo>
                    <a:pt x="124" y="556"/>
                    <a:pt x="123" y="555"/>
                    <a:pt x="122" y="555"/>
                  </a:cubicBezTo>
                  <a:cubicBezTo>
                    <a:pt x="114" y="558"/>
                    <a:pt x="114" y="558"/>
                    <a:pt x="114" y="558"/>
                  </a:cubicBezTo>
                  <a:cubicBezTo>
                    <a:pt x="113" y="558"/>
                    <a:pt x="111" y="558"/>
                    <a:pt x="111" y="557"/>
                  </a:cubicBezTo>
                  <a:cubicBezTo>
                    <a:pt x="107" y="552"/>
                    <a:pt x="107" y="552"/>
                    <a:pt x="107" y="552"/>
                  </a:cubicBezTo>
                  <a:cubicBezTo>
                    <a:pt x="107" y="551"/>
                    <a:pt x="107" y="550"/>
                    <a:pt x="108" y="549"/>
                  </a:cubicBezTo>
                  <a:cubicBezTo>
                    <a:pt x="114" y="542"/>
                    <a:pt x="114" y="543"/>
                    <a:pt x="114" y="543"/>
                  </a:cubicBezTo>
                  <a:cubicBezTo>
                    <a:pt x="114" y="541"/>
                    <a:pt x="114" y="540"/>
                    <a:pt x="114" y="539"/>
                  </a:cubicBezTo>
                  <a:cubicBezTo>
                    <a:pt x="105" y="535"/>
                    <a:pt x="105" y="535"/>
                    <a:pt x="105" y="535"/>
                  </a:cubicBezTo>
                  <a:cubicBezTo>
                    <a:pt x="104" y="535"/>
                    <a:pt x="104" y="534"/>
                    <a:pt x="104" y="533"/>
                  </a:cubicBezTo>
                  <a:cubicBezTo>
                    <a:pt x="105" y="527"/>
                    <a:pt x="105" y="527"/>
                    <a:pt x="105" y="527"/>
                  </a:cubicBezTo>
                  <a:cubicBezTo>
                    <a:pt x="105" y="525"/>
                    <a:pt x="106" y="524"/>
                    <a:pt x="107" y="524"/>
                  </a:cubicBezTo>
                  <a:cubicBezTo>
                    <a:pt x="116" y="524"/>
                    <a:pt x="116" y="524"/>
                    <a:pt x="116" y="524"/>
                  </a:cubicBezTo>
                  <a:cubicBezTo>
                    <a:pt x="117" y="523"/>
                    <a:pt x="117" y="523"/>
                    <a:pt x="118" y="522"/>
                  </a:cubicBezTo>
                  <a:cubicBezTo>
                    <a:pt x="113" y="514"/>
                    <a:pt x="113" y="514"/>
                    <a:pt x="113" y="514"/>
                  </a:cubicBezTo>
                  <a:cubicBezTo>
                    <a:pt x="113" y="513"/>
                    <a:pt x="113" y="512"/>
                    <a:pt x="114" y="511"/>
                  </a:cubicBezTo>
                  <a:cubicBezTo>
                    <a:pt x="118" y="507"/>
                    <a:pt x="118" y="507"/>
                    <a:pt x="118" y="507"/>
                  </a:cubicBezTo>
                  <a:cubicBezTo>
                    <a:pt x="119" y="507"/>
                    <a:pt x="121" y="507"/>
                    <a:pt x="122" y="507"/>
                  </a:cubicBezTo>
                  <a:cubicBezTo>
                    <a:pt x="129" y="513"/>
                    <a:pt x="129" y="513"/>
                    <a:pt x="129" y="513"/>
                  </a:cubicBezTo>
                  <a:cubicBezTo>
                    <a:pt x="129" y="512"/>
                    <a:pt x="130" y="512"/>
                    <a:pt x="131" y="512"/>
                  </a:cubicBezTo>
                  <a:cubicBezTo>
                    <a:pt x="133" y="503"/>
                    <a:pt x="133" y="503"/>
                    <a:pt x="133" y="503"/>
                  </a:cubicBezTo>
                  <a:cubicBezTo>
                    <a:pt x="133" y="502"/>
                    <a:pt x="134" y="501"/>
                    <a:pt x="135" y="501"/>
                  </a:cubicBezTo>
                  <a:cubicBezTo>
                    <a:pt x="142" y="501"/>
                    <a:pt x="142" y="501"/>
                    <a:pt x="142" y="501"/>
                  </a:cubicBezTo>
                  <a:cubicBezTo>
                    <a:pt x="143" y="501"/>
                    <a:pt x="144" y="502"/>
                    <a:pt x="144" y="503"/>
                  </a:cubicBezTo>
                  <a:cubicBezTo>
                    <a:pt x="146" y="512"/>
                    <a:pt x="146" y="512"/>
                    <a:pt x="146" y="512"/>
                  </a:cubicBezTo>
                  <a:cubicBezTo>
                    <a:pt x="147" y="512"/>
                    <a:pt x="148" y="512"/>
                    <a:pt x="148" y="513"/>
                  </a:cubicBezTo>
                  <a:cubicBezTo>
                    <a:pt x="156" y="507"/>
                    <a:pt x="156" y="507"/>
                    <a:pt x="156" y="507"/>
                  </a:cubicBezTo>
                  <a:cubicBezTo>
                    <a:pt x="156" y="507"/>
                    <a:pt x="158" y="507"/>
                    <a:pt x="159" y="507"/>
                  </a:cubicBezTo>
                  <a:cubicBezTo>
                    <a:pt x="163" y="511"/>
                    <a:pt x="163" y="511"/>
                    <a:pt x="163" y="511"/>
                  </a:cubicBezTo>
                  <a:cubicBezTo>
                    <a:pt x="164" y="512"/>
                    <a:pt x="164" y="513"/>
                    <a:pt x="164" y="514"/>
                  </a:cubicBezTo>
                  <a:cubicBezTo>
                    <a:pt x="160" y="522"/>
                    <a:pt x="160" y="522"/>
                    <a:pt x="160" y="522"/>
                  </a:cubicBezTo>
                  <a:cubicBezTo>
                    <a:pt x="160" y="523"/>
                    <a:pt x="160" y="523"/>
                    <a:pt x="161" y="524"/>
                  </a:cubicBezTo>
                  <a:cubicBezTo>
                    <a:pt x="170" y="524"/>
                    <a:pt x="170" y="524"/>
                    <a:pt x="170" y="524"/>
                  </a:cubicBezTo>
                  <a:cubicBezTo>
                    <a:pt x="171" y="524"/>
                    <a:pt x="172" y="525"/>
                    <a:pt x="172" y="527"/>
                  </a:cubicBezTo>
                  <a:cubicBezTo>
                    <a:pt x="173" y="532"/>
                    <a:pt x="173" y="532"/>
                    <a:pt x="173" y="532"/>
                  </a:cubicBezTo>
                  <a:cubicBezTo>
                    <a:pt x="173" y="534"/>
                    <a:pt x="173" y="535"/>
                    <a:pt x="172" y="535"/>
                  </a:cubicBezTo>
                  <a:cubicBezTo>
                    <a:pt x="163" y="539"/>
                    <a:pt x="163" y="539"/>
                    <a:pt x="163" y="539"/>
                  </a:cubicBezTo>
                  <a:cubicBezTo>
                    <a:pt x="163" y="539"/>
                    <a:pt x="163" y="540"/>
                    <a:pt x="163" y="541"/>
                  </a:cubicBezTo>
                  <a:cubicBezTo>
                    <a:pt x="170" y="547"/>
                    <a:pt x="170" y="547"/>
                    <a:pt x="170" y="547"/>
                  </a:cubicBezTo>
                  <a:cubicBezTo>
                    <a:pt x="171" y="548"/>
                    <a:pt x="171" y="549"/>
                    <a:pt x="170" y="550"/>
                  </a:cubicBezTo>
                  <a:cubicBezTo>
                    <a:pt x="167" y="555"/>
                    <a:pt x="167" y="555"/>
                    <a:pt x="167" y="555"/>
                  </a:cubicBezTo>
                  <a:cubicBezTo>
                    <a:pt x="167" y="556"/>
                    <a:pt x="166" y="557"/>
                    <a:pt x="164" y="557"/>
                  </a:cubicBezTo>
                  <a:cubicBezTo>
                    <a:pt x="156" y="554"/>
                    <a:pt x="156" y="554"/>
                    <a:pt x="156" y="554"/>
                  </a:cubicBezTo>
                  <a:cubicBezTo>
                    <a:pt x="156" y="554"/>
                    <a:pt x="155" y="555"/>
                    <a:pt x="155" y="555"/>
                  </a:cubicBezTo>
                  <a:cubicBezTo>
                    <a:pt x="156" y="564"/>
                    <a:pt x="156" y="564"/>
                    <a:pt x="156" y="564"/>
                  </a:cubicBezTo>
                  <a:cubicBezTo>
                    <a:pt x="157" y="565"/>
                    <a:pt x="156" y="566"/>
                    <a:pt x="155" y="566"/>
                  </a:cubicBezTo>
                  <a:cubicBezTo>
                    <a:pt x="149" y="569"/>
                    <a:pt x="149" y="569"/>
                    <a:pt x="149" y="569"/>
                  </a:cubicBezTo>
                  <a:cubicBezTo>
                    <a:pt x="148" y="570"/>
                    <a:pt x="147" y="569"/>
                    <a:pt x="147" y="568"/>
                  </a:cubicBezTo>
                  <a:cubicBezTo>
                    <a:pt x="141" y="561"/>
                    <a:pt x="141" y="561"/>
                    <a:pt x="141" y="561"/>
                  </a:cubicBezTo>
                  <a:cubicBezTo>
                    <a:pt x="141" y="561"/>
                    <a:pt x="140" y="561"/>
                    <a:pt x="139" y="561"/>
                  </a:cubicBezTo>
                  <a:cubicBezTo>
                    <a:pt x="138" y="561"/>
                    <a:pt x="138" y="561"/>
                    <a:pt x="138" y="561"/>
                  </a:cubicBezTo>
                  <a:close/>
                  <a:moveTo>
                    <a:pt x="139" y="549"/>
                  </a:moveTo>
                  <a:cubicBezTo>
                    <a:pt x="146" y="549"/>
                    <a:pt x="152" y="543"/>
                    <a:pt x="152" y="536"/>
                  </a:cubicBezTo>
                  <a:cubicBezTo>
                    <a:pt x="152" y="528"/>
                    <a:pt x="146" y="523"/>
                    <a:pt x="139" y="523"/>
                  </a:cubicBezTo>
                  <a:cubicBezTo>
                    <a:pt x="131" y="523"/>
                    <a:pt x="125" y="528"/>
                    <a:pt x="125" y="536"/>
                  </a:cubicBezTo>
                  <a:cubicBezTo>
                    <a:pt x="125" y="543"/>
                    <a:pt x="131" y="549"/>
                    <a:pt x="139" y="549"/>
                  </a:cubicBezTo>
                  <a:close/>
                  <a:moveTo>
                    <a:pt x="215" y="674"/>
                  </a:moveTo>
                  <a:cubicBezTo>
                    <a:pt x="215" y="670"/>
                    <a:pt x="213" y="668"/>
                    <a:pt x="210" y="668"/>
                  </a:cubicBezTo>
                  <a:cubicBezTo>
                    <a:pt x="206" y="668"/>
                    <a:pt x="204" y="670"/>
                    <a:pt x="204" y="674"/>
                  </a:cubicBezTo>
                  <a:cubicBezTo>
                    <a:pt x="204" y="677"/>
                    <a:pt x="206" y="679"/>
                    <a:pt x="210" y="679"/>
                  </a:cubicBezTo>
                  <a:cubicBezTo>
                    <a:pt x="213" y="679"/>
                    <a:pt x="215" y="677"/>
                    <a:pt x="215" y="674"/>
                  </a:cubicBezTo>
                  <a:close/>
                  <a:moveTo>
                    <a:pt x="144" y="536"/>
                  </a:moveTo>
                  <a:cubicBezTo>
                    <a:pt x="144" y="533"/>
                    <a:pt x="142" y="530"/>
                    <a:pt x="139" y="530"/>
                  </a:cubicBezTo>
                  <a:cubicBezTo>
                    <a:pt x="135" y="530"/>
                    <a:pt x="133" y="533"/>
                    <a:pt x="133" y="536"/>
                  </a:cubicBezTo>
                  <a:cubicBezTo>
                    <a:pt x="133" y="539"/>
                    <a:pt x="135" y="542"/>
                    <a:pt x="139" y="542"/>
                  </a:cubicBezTo>
                  <a:cubicBezTo>
                    <a:pt x="142" y="542"/>
                    <a:pt x="144" y="539"/>
                    <a:pt x="144" y="536"/>
                  </a:cubicBezTo>
                  <a:close/>
                  <a:moveTo>
                    <a:pt x="280" y="128"/>
                  </a:moveTo>
                  <a:cubicBezTo>
                    <a:pt x="284" y="128"/>
                    <a:pt x="286" y="125"/>
                    <a:pt x="286" y="122"/>
                  </a:cubicBezTo>
                  <a:cubicBezTo>
                    <a:pt x="286" y="120"/>
                    <a:pt x="285" y="118"/>
                    <a:pt x="283" y="117"/>
                  </a:cubicBezTo>
                  <a:cubicBezTo>
                    <a:pt x="280" y="119"/>
                    <a:pt x="277" y="121"/>
                    <a:pt x="275" y="123"/>
                  </a:cubicBezTo>
                  <a:cubicBezTo>
                    <a:pt x="275" y="126"/>
                    <a:pt x="277" y="128"/>
                    <a:pt x="280" y="128"/>
                  </a:cubicBezTo>
                  <a:close/>
                  <a:moveTo>
                    <a:pt x="561" y="501"/>
                  </a:moveTo>
                  <a:cubicBezTo>
                    <a:pt x="567" y="501"/>
                    <a:pt x="567" y="501"/>
                    <a:pt x="567" y="501"/>
                  </a:cubicBezTo>
                  <a:cubicBezTo>
                    <a:pt x="568" y="501"/>
                    <a:pt x="569" y="502"/>
                    <a:pt x="569" y="503"/>
                  </a:cubicBezTo>
                  <a:cubicBezTo>
                    <a:pt x="571" y="512"/>
                    <a:pt x="571" y="512"/>
                    <a:pt x="571" y="512"/>
                  </a:cubicBezTo>
                  <a:cubicBezTo>
                    <a:pt x="572" y="512"/>
                    <a:pt x="573" y="512"/>
                    <a:pt x="574" y="513"/>
                  </a:cubicBezTo>
                  <a:cubicBezTo>
                    <a:pt x="581" y="507"/>
                    <a:pt x="581" y="507"/>
                    <a:pt x="581" y="507"/>
                  </a:cubicBezTo>
                  <a:cubicBezTo>
                    <a:pt x="582" y="507"/>
                    <a:pt x="583" y="507"/>
                    <a:pt x="584" y="507"/>
                  </a:cubicBezTo>
                  <a:cubicBezTo>
                    <a:pt x="589" y="511"/>
                    <a:pt x="589" y="511"/>
                    <a:pt x="589" y="511"/>
                  </a:cubicBezTo>
                  <a:cubicBezTo>
                    <a:pt x="589" y="512"/>
                    <a:pt x="590" y="513"/>
                    <a:pt x="589" y="514"/>
                  </a:cubicBezTo>
                  <a:cubicBezTo>
                    <a:pt x="585" y="522"/>
                    <a:pt x="585" y="522"/>
                    <a:pt x="585" y="522"/>
                  </a:cubicBezTo>
                  <a:cubicBezTo>
                    <a:pt x="585" y="523"/>
                    <a:pt x="586" y="523"/>
                    <a:pt x="586" y="524"/>
                  </a:cubicBezTo>
                  <a:cubicBezTo>
                    <a:pt x="595" y="524"/>
                    <a:pt x="595" y="524"/>
                    <a:pt x="595" y="524"/>
                  </a:cubicBezTo>
                  <a:cubicBezTo>
                    <a:pt x="596" y="524"/>
                    <a:pt x="597" y="525"/>
                    <a:pt x="597" y="527"/>
                  </a:cubicBezTo>
                  <a:cubicBezTo>
                    <a:pt x="599" y="532"/>
                    <a:pt x="599" y="532"/>
                    <a:pt x="599" y="532"/>
                  </a:cubicBezTo>
                  <a:cubicBezTo>
                    <a:pt x="599" y="534"/>
                    <a:pt x="598" y="535"/>
                    <a:pt x="597" y="535"/>
                  </a:cubicBezTo>
                  <a:cubicBezTo>
                    <a:pt x="589" y="539"/>
                    <a:pt x="589" y="539"/>
                    <a:pt x="589" y="539"/>
                  </a:cubicBezTo>
                  <a:cubicBezTo>
                    <a:pt x="589" y="539"/>
                    <a:pt x="589" y="540"/>
                    <a:pt x="588" y="541"/>
                  </a:cubicBezTo>
                  <a:cubicBezTo>
                    <a:pt x="595" y="547"/>
                    <a:pt x="595" y="547"/>
                    <a:pt x="595" y="547"/>
                  </a:cubicBezTo>
                  <a:cubicBezTo>
                    <a:pt x="596" y="548"/>
                    <a:pt x="596" y="549"/>
                    <a:pt x="596" y="550"/>
                  </a:cubicBezTo>
                  <a:cubicBezTo>
                    <a:pt x="593" y="555"/>
                    <a:pt x="593" y="555"/>
                    <a:pt x="593" y="555"/>
                  </a:cubicBezTo>
                  <a:cubicBezTo>
                    <a:pt x="592" y="556"/>
                    <a:pt x="591" y="557"/>
                    <a:pt x="590" y="557"/>
                  </a:cubicBezTo>
                  <a:cubicBezTo>
                    <a:pt x="581" y="554"/>
                    <a:pt x="581" y="554"/>
                    <a:pt x="581" y="554"/>
                  </a:cubicBezTo>
                  <a:cubicBezTo>
                    <a:pt x="581" y="554"/>
                    <a:pt x="581" y="555"/>
                    <a:pt x="580" y="555"/>
                  </a:cubicBezTo>
                  <a:cubicBezTo>
                    <a:pt x="582" y="564"/>
                    <a:pt x="582" y="564"/>
                    <a:pt x="582" y="564"/>
                  </a:cubicBezTo>
                  <a:cubicBezTo>
                    <a:pt x="582" y="565"/>
                    <a:pt x="582" y="566"/>
                    <a:pt x="581" y="566"/>
                  </a:cubicBezTo>
                  <a:cubicBezTo>
                    <a:pt x="575" y="569"/>
                    <a:pt x="575" y="569"/>
                    <a:pt x="575" y="569"/>
                  </a:cubicBezTo>
                  <a:cubicBezTo>
                    <a:pt x="574" y="570"/>
                    <a:pt x="573" y="569"/>
                    <a:pt x="572" y="568"/>
                  </a:cubicBezTo>
                  <a:cubicBezTo>
                    <a:pt x="567" y="561"/>
                    <a:pt x="567" y="561"/>
                    <a:pt x="567" y="561"/>
                  </a:cubicBezTo>
                  <a:cubicBezTo>
                    <a:pt x="566" y="561"/>
                    <a:pt x="565" y="561"/>
                    <a:pt x="564" y="561"/>
                  </a:cubicBezTo>
                  <a:cubicBezTo>
                    <a:pt x="564" y="561"/>
                    <a:pt x="564" y="561"/>
                    <a:pt x="564" y="561"/>
                  </a:cubicBezTo>
                  <a:cubicBezTo>
                    <a:pt x="559" y="569"/>
                    <a:pt x="559" y="569"/>
                    <a:pt x="559" y="569"/>
                  </a:cubicBezTo>
                  <a:cubicBezTo>
                    <a:pt x="559" y="570"/>
                    <a:pt x="558" y="570"/>
                    <a:pt x="557" y="570"/>
                  </a:cubicBezTo>
                  <a:cubicBezTo>
                    <a:pt x="551" y="568"/>
                    <a:pt x="551" y="568"/>
                    <a:pt x="551" y="568"/>
                  </a:cubicBezTo>
                  <a:cubicBezTo>
                    <a:pt x="550" y="568"/>
                    <a:pt x="549" y="567"/>
                    <a:pt x="549" y="566"/>
                  </a:cubicBezTo>
                  <a:cubicBezTo>
                    <a:pt x="550" y="557"/>
                    <a:pt x="550" y="557"/>
                    <a:pt x="550" y="557"/>
                  </a:cubicBezTo>
                  <a:cubicBezTo>
                    <a:pt x="549" y="556"/>
                    <a:pt x="548" y="555"/>
                    <a:pt x="547" y="555"/>
                  </a:cubicBezTo>
                  <a:cubicBezTo>
                    <a:pt x="539" y="558"/>
                    <a:pt x="539" y="558"/>
                    <a:pt x="539" y="558"/>
                  </a:cubicBezTo>
                  <a:cubicBezTo>
                    <a:pt x="538" y="558"/>
                    <a:pt x="537" y="558"/>
                    <a:pt x="536" y="557"/>
                  </a:cubicBezTo>
                  <a:cubicBezTo>
                    <a:pt x="533" y="552"/>
                    <a:pt x="533" y="552"/>
                    <a:pt x="533" y="552"/>
                  </a:cubicBezTo>
                  <a:cubicBezTo>
                    <a:pt x="532" y="551"/>
                    <a:pt x="532" y="550"/>
                    <a:pt x="533" y="549"/>
                  </a:cubicBezTo>
                  <a:cubicBezTo>
                    <a:pt x="540" y="542"/>
                    <a:pt x="540" y="543"/>
                    <a:pt x="540" y="543"/>
                  </a:cubicBezTo>
                  <a:cubicBezTo>
                    <a:pt x="540" y="541"/>
                    <a:pt x="539" y="540"/>
                    <a:pt x="539" y="539"/>
                  </a:cubicBezTo>
                  <a:cubicBezTo>
                    <a:pt x="531" y="535"/>
                    <a:pt x="531" y="535"/>
                    <a:pt x="531" y="535"/>
                  </a:cubicBezTo>
                  <a:cubicBezTo>
                    <a:pt x="530" y="535"/>
                    <a:pt x="529" y="534"/>
                    <a:pt x="529" y="533"/>
                  </a:cubicBezTo>
                  <a:cubicBezTo>
                    <a:pt x="530" y="527"/>
                    <a:pt x="530" y="527"/>
                    <a:pt x="530" y="527"/>
                  </a:cubicBezTo>
                  <a:cubicBezTo>
                    <a:pt x="531" y="525"/>
                    <a:pt x="532" y="524"/>
                    <a:pt x="533" y="524"/>
                  </a:cubicBezTo>
                  <a:cubicBezTo>
                    <a:pt x="542" y="524"/>
                    <a:pt x="542" y="524"/>
                    <a:pt x="542" y="524"/>
                  </a:cubicBezTo>
                  <a:cubicBezTo>
                    <a:pt x="542" y="523"/>
                    <a:pt x="543" y="523"/>
                    <a:pt x="543" y="522"/>
                  </a:cubicBezTo>
                  <a:cubicBezTo>
                    <a:pt x="539" y="514"/>
                    <a:pt x="539" y="514"/>
                    <a:pt x="539" y="514"/>
                  </a:cubicBezTo>
                  <a:cubicBezTo>
                    <a:pt x="538" y="513"/>
                    <a:pt x="538" y="512"/>
                    <a:pt x="539" y="511"/>
                  </a:cubicBezTo>
                  <a:cubicBezTo>
                    <a:pt x="544" y="507"/>
                    <a:pt x="544" y="507"/>
                    <a:pt x="544" y="507"/>
                  </a:cubicBezTo>
                  <a:cubicBezTo>
                    <a:pt x="545" y="507"/>
                    <a:pt x="546" y="507"/>
                    <a:pt x="547" y="507"/>
                  </a:cubicBezTo>
                  <a:cubicBezTo>
                    <a:pt x="554" y="513"/>
                    <a:pt x="554" y="513"/>
                    <a:pt x="554" y="513"/>
                  </a:cubicBezTo>
                  <a:cubicBezTo>
                    <a:pt x="555" y="512"/>
                    <a:pt x="556" y="512"/>
                    <a:pt x="557" y="512"/>
                  </a:cubicBezTo>
                  <a:cubicBezTo>
                    <a:pt x="559" y="503"/>
                    <a:pt x="559" y="503"/>
                    <a:pt x="559" y="503"/>
                  </a:cubicBezTo>
                  <a:cubicBezTo>
                    <a:pt x="559" y="502"/>
                    <a:pt x="560" y="501"/>
                    <a:pt x="561" y="501"/>
                  </a:cubicBezTo>
                  <a:close/>
                  <a:moveTo>
                    <a:pt x="564" y="523"/>
                  </a:moveTo>
                  <a:cubicBezTo>
                    <a:pt x="557" y="523"/>
                    <a:pt x="551" y="528"/>
                    <a:pt x="551" y="536"/>
                  </a:cubicBezTo>
                  <a:cubicBezTo>
                    <a:pt x="551" y="543"/>
                    <a:pt x="557" y="549"/>
                    <a:pt x="564" y="549"/>
                  </a:cubicBezTo>
                  <a:cubicBezTo>
                    <a:pt x="571" y="549"/>
                    <a:pt x="577" y="543"/>
                    <a:pt x="577" y="536"/>
                  </a:cubicBezTo>
                  <a:cubicBezTo>
                    <a:pt x="577" y="528"/>
                    <a:pt x="571" y="523"/>
                    <a:pt x="564" y="523"/>
                  </a:cubicBezTo>
                  <a:close/>
                  <a:moveTo>
                    <a:pt x="639" y="387"/>
                  </a:moveTo>
                  <a:cubicBezTo>
                    <a:pt x="637" y="387"/>
                    <a:pt x="636" y="387"/>
                    <a:pt x="636" y="389"/>
                  </a:cubicBezTo>
                  <a:cubicBezTo>
                    <a:pt x="636" y="389"/>
                    <a:pt x="636" y="389"/>
                    <a:pt x="635" y="395"/>
                  </a:cubicBezTo>
                  <a:cubicBezTo>
                    <a:pt x="635" y="396"/>
                    <a:pt x="636" y="397"/>
                    <a:pt x="636" y="397"/>
                  </a:cubicBezTo>
                  <a:cubicBezTo>
                    <a:pt x="636" y="397"/>
                    <a:pt x="636" y="397"/>
                    <a:pt x="645" y="401"/>
                  </a:cubicBezTo>
                  <a:cubicBezTo>
                    <a:pt x="645" y="402"/>
                    <a:pt x="645" y="403"/>
                    <a:pt x="646" y="405"/>
                  </a:cubicBezTo>
                  <a:cubicBezTo>
                    <a:pt x="646" y="405"/>
                    <a:pt x="646" y="405"/>
                    <a:pt x="639" y="411"/>
                  </a:cubicBezTo>
                  <a:cubicBezTo>
                    <a:pt x="638" y="412"/>
                    <a:pt x="638" y="413"/>
                    <a:pt x="639" y="414"/>
                  </a:cubicBezTo>
                  <a:cubicBezTo>
                    <a:pt x="639" y="414"/>
                    <a:pt x="639" y="414"/>
                    <a:pt x="642" y="419"/>
                  </a:cubicBezTo>
                  <a:cubicBezTo>
                    <a:pt x="643" y="420"/>
                    <a:pt x="644" y="420"/>
                    <a:pt x="645" y="420"/>
                  </a:cubicBezTo>
                  <a:cubicBezTo>
                    <a:pt x="645" y="420"/>
                    <a:pt x="645" y="420"/>
                    <a:pt x="649" y="419"/>
                  </a:cubicBezTo>
                  <a:cubicBezTo>
                    <a:pt x="649" y="370"/>
                    <a:pt x="649" y="370"/>
                    <a:pt x="649" y="370"/>
                  </a:cubicBezTo>
                  <a:cubicBezTo>
                    <a:pt x="649" y="370"/>
                    <a:pt x="647" y="371"/>
                    <a:pt x="645" y="373"/>
                  </a:cubicBezTo>
                  <a:cubicBezTo>
                    <a:pt x="644" y="374"/>
                    <a:pt x="644" y="375"/>
                    <a:pt x="644" y="376"/>
                  </a:cubicBezTo>
                  <a:cubicBezTo>
                    <a:pt x="644" y="376"/>
                    <a:pt x="644" y="376"/>
                    <a:pt x="649" y="384"/>
                  </a:cubicBezTo>
                  <a:cubicBezTo>
                    <a:pt x="648" y="385"/>
                    <a:pt x="648" y="386"/>
                    <a:pt x="647" y="387"/>
                  </a:cubicBezTo>
                  <a:cubicBezTo>
                    <a:pt x="647" y="387"/>
                    <a:pt x="647" y="387"/>
                    <a:pt x="639" y="387"/>
                  </a:cubicBezTo>
                  <a:close/>
                  <a:moveTo>
                    <a:pt x="209" y="699"/>
                  </a:moveTo>
                  <a:cubicBezTo>
                    <a:pt x="205" y="707"/>
                    <a:pt x="205" y="707"/>
                    <a:pt x="205" y="707"/>
                  </a:cubicBezTo>
                  <a:cubicBezTo>
                    <a:pt x="204" y="708"/>
                    <a:pt x="203" y="708"/>
                    <a:pt x="202" y="708"/>
                  </a:cubicBezTo>
                  <a:cubicBezTo>
                    <a:pt x="196" y="706"/>
                    <a:pt x="196" y="706"/>
                    <a:pt x="196" y="706"/>
                  </a:cubicBezTo>
                  <a:cubicBezTo>
                    <a:pt x="195" y="706"/>
                    <a:pt x="195" y="705"/>
                    <a:pt x="195" y="703"/>
                  </a:cubicBezTo>
                  <a:cubicBezTo>
                    <a:pt x="195" y="694"/>
                    <a:pt x="195" y="694"/>
                    <a:pt x="195" y="694"/>
                  </a:cubicBezTo>
                  <a:cubicBezTo>
                    <a:pt x="195" y="694"/>
                    <a:pt x="194" y="693"/>
                    <a:pt x="193" y="693"/>
                  </a:cubicBezTo>
                  <a:cubicBezTo>
                    <a:pt x="184" y="696"/>
                    <a:pt x="184" y="696"/>
                    <a:pt x="184" y="696"/>
                  </a:cubicBezTo>
                  <a:cubicBezTo>
                    <a:pt x="184" y="696"/>
                    <a:pt x="182" y="696"/>
                    <a:pt x="182" y="695"/>
                  </a:cubicBezTo>
                  <a:cubicBezTo>
                    <a:pt x="178" y="690"/>
                    <a:pt x="178" y="690"/>
                    <a:pt x="178" y="690"/>
                  </a:cubicBezTo>
                  <a:cubicBezTo>
                    <a:pt x="178" y="689"/>
                    <a:pt x="178" y="687"/>
                    <a:pt x="179" y="686"/>
                  </a:cubicBezTo>
                  <a:cubicBezTo>
                    <a:pt x="185" y="680"/>
                    <a:pt x="185" y="680"/>
                    <a:pt x="185" y="680"/>
                  </a:cubicBezTo>
                  <a:cubicBezTo>
                    <a:pt x="185" y="679"/>
                    <a:pt x="185" y="678"/>
                    <a:pt x="185" y="676"/>
                  </a:cubicBezTo>
                  <a:cubicBezTo>
                    <a:pt x="176" y="673"/>
                    <a:pt x="176" y="673"/>
                    <a:pt x="176" y="673"/>
                  </a:cubicBezTo>
                  <a:cubicBezTo>
                    <a:pt x="175" y="673"/>
                    <a:pt x="175" y="671"/>
                    <a:pt x="175" y="670"/>
                  </a:cubicBezTo>
                  <a:cubicBezTo>
                    <a:pt x="176" y="664"/>
                    <a:pt x="176" y="664"/>
                    <a:pt x="176" y="664"/>
                  </a:cubicBezTo>
                  <a:cubicBezTo>
                    <a:pt x="176" y="663"/>
                    <a:pt x="177" y="662"/>
                    <a:pt x="178" y="662"/>
                  </a:cubicBezTo>
                  <a:cubicBezTo>
                    <a:pt x="187" y="662"/>
                    <a:pt x="187" y="662"/>
                    <a:pt x="187" y="662"/>
                  </a:cubicBezTo>
                  <a:cubicBezTo>
                    <a:pt x="187" y="661"/>
                    <a:pt x="188" y="661"/>
                    <a:pt x="188" y="660"/>
                  </a:cubicBezTo>
                  <a:cubicBezTo>
                    <a:pt x="184" y="652"/>
                    <a:pt x="184" y="652"/>
                    <a:pt x="184" y="652"/>
                  </a:cubicBezTo>
                  <a:cubicBezTo>
                    <a:pt x="184" y="651"/>
                    <a:pt x="184" y="650"/>
                    <a:pt x="185" y="649"/>
                  </a:cubicBezTo>
                  <a:cubicBezTo>
                    <a:pt x="189" y="645"/>
                    <a:pt x="189" y="645"/>
                    <a:pt x="189" y="645"/>
                  </a:cubicBezTo>
                  <a:cubicBezTo>
                    <a:pt x="190" y="644"/>
                    <a:pt x="191" y="644"/>
                    <a:pt x="192" y="645"/>
                  </a:cubicBezTo>
                  <a:cubicBezTo>
                    <a:pt x="199" y="650"/>
                    <a:pt x="199" y="650"/>
                    <a:pt x="199" y="650"/>
                  </a:cubicBezTo>
                  <a:cubicBezTo>
                    <a:pt x="200" y="650"/>
                    <a:pt x="201" y="650"/>
                    <a:pt x="202" y="650"/>
                  </a:cubicBezTo>
                  <a:cubicBezTo>
                    <a:pt x="204" y="641"/>
                    <a:pt x="204" y="641"/>
                    <a:pt x="204" y="641"/>
                  </a:cubicBezTo>
                  <a:cubicBezTo>
                    <a:pt x="204" y="640"/>
                    <a:pt x="205" y="639"/>
                    <a:pt x="206" y="639"/>
                  </a:cubicBezTo>
                  <a:cubicBezTo>
                    <a:pt x="213" y="639"/>
                    <a:pt x="213" y="639"/>
                    <a:pt x="213" y="639"/>
                  </a:cubicBezTo>
                  <a:cubicBezTo>
                    <a:pt x="214" y="639"/>
                    <a:pt x="215" y="640"/>
                    <a:pt x="215" y="641"/>
                  </a:cubicBezTo>
                  <a:cubicBezTo>
                    <a:pt x="217" y="650"/>
                    <a:pt x="217" y="650"/>
                    <a:pt x="217" y="650"/>
                  </a:cubicBezTo>
                  <a:cubicBezTo>
                    <a:pt x="218" y="650"/>
                    <a:pt x="218" y="650"/>
                    <a:pt x="219" y="650"/>
                  </a:cubicBezTo>
                  <a:cubicBezTo>
                    <a:pt x="226" y="645"/>
                    <a:pt x="226" y="645"/>
                    <a:pt x="226" y="645"/>
                  </a:cubicBezTo>
                  <a:cubicBezTo>
                    <a:pt x="227" y="644"/>
                    <a:pt x="229" y="644"/>
                    <a:pt x="229" y="645"/>
                  </a:cubicBezTo>
                  <a:cubicBezTo>
                    <a:pt x="234" y="649"/>
                    <a:pt x="234" y="649"/>
                    <a:pt x="234" y="649"/>
                  </a:cubicBezTo>
                  <a:cubicBezTo>
                    <a:pt x="235" y="650"/>
                    <a:pt x="235" y="651"/>
                    <a:pt x="235" y="652"/>
                  </a:cubicBezTo>
                  <a:cubicBezTo>
                    <a:pt x="230" y="660"/>
                    <a:pt x="230" y="660"/>
                    <a:pt x="230" y="660"/>
                  </a:cubicBezTo>
                  <a:cubicBezTo>
                    <a:pt x="231" y="661"/>
                    <a:pt x="231" y="661"/>
                    <a:pt x="232" y="662"/>
                  </a:cubicBezTo>
                  <a:cubicBezTo>
                    <a:pt x="241" y="662"/>
                    <a:pt x="241" y="662"/>
                    <a:pt x="241" y="662"/>
                  </a:cubicBezTo>
                  <a:cubicBezTo>
                    <a:pt x="242" y="662"/>
                    <a:pt x="243" y="663"/>
                    <a:pt x="243" y="664"/>
                  </a:cubicBezTo>
                  <a:cubicBezTo>
                    <a:pt x="244" y="670"/>
                    <a:pt x="244" y="670"/>
                    <a:pt x="244" y="670"/>
                  </a:cubicBezTo>
                  <a:cubicBezTo>
                    <a:pt x="244" y="671"/>
                    <a:pt x="244" y="673"/>
                    <a:pt x="243" y="673"/>
                  </a:cubicBezTo>
                  <a:cubicBezTo>
                    <a:pt x="234" y="676"/>
                    <a:pt x="234" y="676"/>
                    <a:pt x="234" y="676"/>
                  </a:cubicBezTo>
                  <a:cubicBezTo>
                    <a:pt x="234" y="677"/>
                    <a:pt x="234" y="678"/>
                    <a:pt x="234" y="679"/>
                  </a:cubicBezTo>
                  <a:cubicBezTo>
                    <a:pt x="241" y="685"/>
                    <a:pt x="241" y="685"/>
                    <a:pt x="241" y="685"/>
                  </a:cubicBezTo>
                  <a:cubicBezTo>
                    <a:pt x="241" y="686"/>
                    <a:pt x="242" y="687"/>
                    <a:pt x="241" y="688"/>
                  </a:cubicBezTo>
                  <a:cubicBezTo>
                    <a:pt x="238" y="693"/>
                    <a:pt x="238" y="693"/>
                    <a:pt x="238" y="693"/>
                  </a:cubicBezTo>
                  <a:cubicBezTo>
                    <a:pt x="238" y="694"/>
                    <a:pt x="237" y="695"/>
                    <a:pt x="235" y="694"/>
                  </a:cubicBezTo>
                  <a:cubicBezTo>
                    <a:pt x="227" y="692"/>
                    <a:pt x="227" y="692"/>
                    <a:pt x="227" y="692"/>
                  </a:cubicBezTo>
                  <a:cubicBezTo>
                    <a:pt x="226" y="692"/>
                    <a:pt x="226" y="692"/>
                    <a:pt x="226" y="693"/>
                  </a:cubicBezTo>
                  <a:cubicBezTo>
                    <a:pt x="227" y="702"/>
                    <a:pt x="227" y="702"/>
                    <a:pt x="227" y="702"/>
                  </a:cubicBezTo>
                  <a:cubicBezTo>
                    <a:pt x="228" y="703"/>
                    <a:pt x="227" y="704"/>
                    <a:pt x="226" y="704"/>
                  </a:cubicBezTo>
                  <a:cubicBezTo>
                    <a:pt x="220" y="707"/>
                    <a:pt x="220" y="707"/>
                    <a:pt x="220" y="707"/>
                  </a:cubicBezTo>
                  <a:cubicBezTo>
                    <a:pt x="219" y="707"/>
                    <a:pt x="218" y="707"/>
                    <a:pt x="218" y="706"/>
                  </a:cubicBezTo>
                  <a:cubicBezTo>
                    <a:pt x="212" y="698"/>
                    <a:pt x="212" y="698"/>
                    <a:pt x="212" y="698"/>
                  </a:cubicBezTo>
                  <a:cubicBezTo>
                    <a:pt x="211" y="699"/>
                    <a:pt x="210" y="699"/>
                    <a:pt x="210" y="699"/>
                  </a:cubicBezTo>
                  <a:cubicBezTo>
                    <a:pt x="209" y="699"/>
                    <a:pt x="209" y="699"/>
                    <a:pt x="209" y="699"/>
                  </a:cubicBezTo>
                  <a:close/>
                  <a:moveTo>
                    <a:pt x="210" y="687"/>
                  </a:moveTo>
                  <a:cubicBezTo>
                    <a:pt x="217" y="687"/>
                    <a:pt x="223" y="681"/>
                    <a:pt x="223" y="674"/>
                  </a:cubicBezTo>
                  <a:cubicBezTo>
                    <a:pt x="223" y="666"/>
                    <a:pt x="217" y="660"/>
                    <a:pt x="210" y="660"/>
                  </a:cubicBezTo>
                  <a:cubicBezTo>
                    <a:pt x="202" y="660"/>
                    <a:pt x="196" y="666"/>
                    <a:pt x="196" y="674"/>
                  </a:cubicBezTo>
                  <a:cubicBezTo>
                    <a:pt x="196" y="681"/>
                    <a:pt x="202" y="687"/>
                    <a:pt x="210" y="687"/>
                  </a:cubicBezTo>
                  <a:close/>
                  <a:moveTo>
                    <a:pt x="73" y="536"/>
                  </a:moveTo>
                  <a:cubicBezTo>
                    <a:pt x="73" y="533"/>
                    <a:pt x="71" y="530"/>
                    <a:pt x="68" y="530"/>
                  </a:cubicBezTo>
                  <a:cubicBezTo>
                    <a:pt x="64" y="530"/>
                    <a:pt x="62" y="533"/>
                    <a:pt x="62" y="536"/>
                  </a:cubicBezTo>
                  <a:cubicBezTo>
                    <a:pt x="62" y="539"/>
                    <a:pt x="64" y="542"/>
                    <a:pt x="68" y="542"/>
                  </a:cubicBezTo>
                  <a:cubicBezTo>
                    <a:pt x="71" y="542"/>
                    <a:pt x="73" y="539"/>
                    <a:pt x="73" y="536"/>
                  </a:cubicBezTo>
                  <a:close/>
                  <a:moveTo>
                    <a:pt x="280" y="266"/>
                  </a:moveTo>
                  <a:cubicBezTo>
                    <a:pt x="284" y="266"/>
                    <a:pt x="286" y="263"/>
                    <a:pt x="286" y="260"/>
                  </a:cubicBezTo>
                  <a:cubicBezTo>
                    <a:pt x="286" y="257"/>
                    <a:pt x="284" y="255"/>
                    <a:pt x="280" y="255"/>
                  </a:cubicBezTo>
                  <a:cubicBezTo>
                    <a:pt x="277" y="255"/>
                    <a:pt x="275" y="257"/>
                    <a:pt x="275" y="260"/>
                  </a:cubicBezTo>
                  <a:cubicBezTo>
                    <a:pt x="275" y="263"/>
                    <a:pt x="277" y="266"/>
                    <a:pt x="280" y="266"/>
                  </a:cubicBezTo>
                  <a:close/>
                  <a:moveTo>
                    <a:pt x="277" y="225"/>
                  </a:moveTo>
                  <a:cubicBezTo>
                    <a:pt x="284" y="225"/>
                    <a:pt x="284" y="225"/>
                    <a:pt x="284" y="225"/>
                  </a:cubicBezTo>
                  <a:cubicBezTo>
                    <a:pt x="284" y="225"/>
                    <a:pt x="286" y="226"/>
                    <a:pt x="286" y="227"/>
                  </a:cubicBezTo>
                  <a:cubicBezTo>
                    <a:pt x="288" y="236"/>
                    <a:pt x="288" y="236"/>
                    <a:pt x="288" y="236"/>
                  </a:cubicBezTo>
                  <a:cubicBezTo>
                    <a:pt x="288" y="236"/>
                    <a:pt x="289" y="237"/>
                    <a:pt x="290" y="237"/>
                  </a:cubicBezTo>
                  <a:cubicBezTo>
                    <a:pt x="297" y="232"/>
                    <a:pt x="297" y="232"/>
                    <a:pt x="297" y="232"/>
                  </a:cubicBezTo>
                  <a:cubicBezTo>
                    <a:pt x="298" y="231"/>
                    <a:pt x="299" y="231"/>
                    <a:pt x="300" y="232"/>
                  </a:cubicBezTo>
                  <a:cubicBezTo>
                    <a:pt x="305" y="236"/>
                    <a:pt x="305" y="236"/>
                    <a:pt x="305" y="236"/>
                  </a:cubicBezTo>
                  <a:cubicBezTo>
                    <a:pt x="306" y="236"/>
                    <a:pt x="306" y="238"/>
                    <a:pt x="306" y="239"/>
                  </a:cubicBezTo>
                  <a:cubicBezTo>
                    <a:pt x="301" y="247"/>
                    <a:pt x="301" y="247"/>
                    <a:pt x="301" y="247"/>
                  </a:cubicBezTo>
                  <a:cubicBezTo>
                    <a:pt x="302" y="247"/>
                    <a:pt x="302" y="248"/>
                    <a:pt x="303" y="249"/>
                  </a:cubicBezTo>
                  <a:cubicBezTo>
                    <a:pt x="312" y="249"/>
                    <a:pt x="312" y="249"/>
                    <a:pt x="312" y="249"/>
                  </a:cubicBezTo>
                  <a:cubicBezTo>
                    <a:pt x="313" y="249"/>
                    <a:pt x="314" y="250"/>
                    <a:pt x="314" y="251"/>
                  </a:cubicBezTo>
                  <a:cubicBezTo>
                    <a:pt x="315" y="257"/>
                    <a:pt x="315" y="257"/>
                    <a:pt x="315" y="257"/>
                  </a:cubicBezTo>
                  <a:cubicBezTo>
                    <a:pt x="315" y="258"/>
                    <a:pt x="314" y="259"/>
                    <a:pt x="314" y="260"/>
                  </a:cubicBezTo>
                  <a:cubicBezTo>
                    <a:pt x="305" y="263"/>
                    <a:pt x="305" y="263"/>
                    <a:pt x="305" y="263"/>
                  </a:cubicBezTo>
                  <a:cubicBezTo>
                    <a:pt x="305" y="264"/>
                    <a:pt x="305" y="265"/>
                    <a:pt x="305" y="266"/>
                  </a:cubicBezTo>
                  <a:cubicBezTo>
                    <a:pt x="312" y="272"/>
                    <a:pt x="312" y="272"/>
                    <a:pt x="312" y="272"/>
                  </a:cubicBezTo>
                  <a:cubicBezTo>
                    <a:pt x="312" y="272"/>
                    <a:pt x="313" y="273"/>
                    <a:pt x="312" y="274"/>
                  </a:cubicBezTo>
                  <a:cubicBezTo>
                    <a:pt x="309" y="280"/>
                    <a:pt x="309" y="280"/>
                    <a:pt x="309" y="280"/>
                  </a:cubicBezTo>
                  <a:cubicBezTo>
                    <a:pt x="309" y="281"/>
                    <a:pt x="307" y="281"/>
                    <a:pt x="306" y="281"/>
                  </a:cubicBezTo>
                  <a:cubicBezTo>
                    <a:pt x="298" y="278"/>
                    <a:pt x="298" y="278"/>
                    <a:pt x="298" y="278"/>
                  </a:cubicBezTo>
                  <a:cubicBezTo>
                    <a:pt x="297" y="279"/>
                    <a:pt x="297" y="279"/>
                    <a:pt x="296" y="280"/>
                  </a:cubicBezTo>
                  <a:cubicBezTo>
                    <a:pt x="298" y="288"/>
                    <a:pt x="298" y="288"/>
                    <a:pt x="298" y="288"/>
                  </a:cubicBezTo>
                  <a:cubicBezTo>
                    <a:pt x="299" y="289"/>
                    <a:pt x="298" y="291"/>
                    <a:pt x="297" y="291"/>
                  </a:cubicBezTo>
                  <a:cubicBezTo>
                    <a:pt x="291" y="293"/>
                    <a:pt x="291" y="293"/>
                    <a:pt x="291" y="293"/>
                  </a:cubicBezTo>
                  <a:cubicBezTo>
                    <a:pt x="290" y="294"/>
                    <a:pt x="289" y="293"/>
                    <a:pt x="288" y="293"/>
                  </a:cubicBezTo>
                  <a:cubicBezTo>
                    <a:pt x="283" y="285"/>
                    <a:pt x="283" y="285"/>
                    <a:pt x="283" y="285"/>
                  </a:cubicBezTo>
                  <a:cubicBezTo>
                    <a:pt x="282" y="285"/>
                    <a:pt x="281" y="285"/>
                    <a:pt x="280" y="285"/>
                  </a:cubicBezTo>
                  <a:cubicBezTo>
                    <a:pt x="280" y="285"/>
                    <a:pt x="280" y="285"/>
                    <a:pt x="280" y="285"/>
                  </a:cubicBezTo>
                  <a:cubicBezTo>
                    <a:pt x="276" y="293"/>
                    <a:pt x="276" y="293"/>
                    <a:pt x="276" y="293"/>
                  </a:cubicBezTo>
                  <a:cubicBezTo>
                    <a:pt x="275" y="294"/>
                    <a:pt x="274" y="295"/>
                    <a:pt x="273" y="294"/>
                  </a:cubicBezTo>
                  <a:cubicBezTo>
                    <a:pt x="267" y="292"/>
                    <a:pt x="267" y="292"/>
                    <a:pt x="267" y="292"/>
                  </a:cubicBezTo>
                  <a:cubicBezTo>
                    <a:pt x="266" y="292"/>
                    <a:pt x="265" y="291"/>
                    <a:pt x="265" y="290"/>
                  </a:cubicBezTo>
                  <a:cubicBezTo>
                    <a:pt x="266" y="281"/>
                    <a:pt x="266" y="281"/>
                    <a:pt x="266" y="281"/>
                  </a:cubicBezTo>
                  <a:cubicBezTo>
                    <a:pt x="265" y="280"/>
                    <a:pt x="265" y="280"/>
                    <a:pt x="264" y="279"/>
                  </a:cubicBezTo>
                  <a:cubicBezTo>
                    <a:pt x="255" y="282"/>
                    <a:pt x="255" y="282"/>
                    <a:pt x="255" y="282"/>
                  </a:cubicBezTo>
                  <a:cubicBezTo>
                    <a:pt x="254" y="283"/>
                    <a:pt x="253" y="282"/>
                    <a:pt x="253" y="281"/>
                  </a:cubicBezTo>
                  <a:cubicBezTo>
                    <a:pt x="249" y="276"/>
                    <a:pt x="249" y="276"/>
                    <a:pt x="249" y="276"/>
                  </a:cubicBezTo>
                  <a:cubicBezTo>
                    <a:pt x="249" y="275"/>
                    <a:pt x="249" y="274"/>
                    <a:pt x="250" y="273"/>
                  </a:cubicBezTo>
                  <a:cubicBezTo>
                    <a:pt x="256" y="267"/>
                    <a:pt x="256" y="267"/>
                    <a:pt x="256" y="267"/>
                  </a:cubicBezTo>
                  <a:cubicBezTo>
                    <a:pt x="256" y="266"/>
                    <a:pt x="256" y="264"/>
                    <a:pt x="256" y="263"/>
                  </a:cubicBezTo>
                  <a:cubicBezTo>
                    <a:pt x="247" y="260"/>
                    <a:pt x="247" y="260"/>
                    <a:pt x="247" y="260"/>
                  </a:cubicBezTo>
                  <a:cubicBezTo>
                    <a:pt x="246" y="259"/>
                    <a:pt x="246" y="258"/>
                    <a:pt x="246" y="257"/>
                  </a:cubicBezTo>
                  <a:cubicBezTo>
                    <a:pt x="247" y="251"/>
                    <a:pt x="247" y="251"/>
                    <a:pt x="247" y="251"/>
                  </a:cubicBezTo>
                  <a:cubicBezTo>
                    <a:pt x="247" y="250"/>
                    <a:pt x="248" y="249"/>
                    <a:pt x="249" y="249"/>
                  </a:cubicBezTo>
                  <a:cubicBezTo>
                    <a:pt x="258" y="249"/>
                    <a:pt x="258" y="249"/>
                    <a:pt x="258" y="249"/>
                  </a:cubicBezTo>
                  <a:cubicBezTo>
                    <a:pt x="258" y="248"/>
                    <a:pt x="259" y="247"/>
                    <a:pt x="259" y="247"/>
                  </a:cubicBezTo>
                  <a:cubicBezTo>
                    <a:pt x="255" y="239"/>
                    <a:pt x="255" y="239"/>
                    <a:pt x="255" y="239"/>
                  </a:cubicBezTo>
                  <a:cubicBezTo>
                    <a:pt x="254" y="238"/>
                    <a:pt x="255" y="236"/>
                    <a:pt x="256" y="236"/>
                  </a:cubicBezTo>
                  <a:cubicBezTo>
                    <a:pt x="260" y="232"/>
                    <a:pt x="260" y="232"/>
                    <a:pt x="260" y="232"/>
                  </a:cubicBezTo>
                  <a:cubicBezTo>
                    <a:pt x="261" y="231"/>
                    <a:pt x="262" y="231"/>
                    <a:pt x="263" y="232"/>
                  </a:cubicBezTo>
                  <a:cubicBezTo>
                    <a:pt x="270" y="237"/>
                    <a:pt x="270" y="237"/>
                    <a:pt x="270" y="237"/>
                  </a:cubicBezTo>
                  <a:cubicBezTo>
                    <a:pt x="271" y="237"/>
                    <a:pt x="272" y="236"/>
                    <a:pt x="273" y="236"/>
                  </a:cubicBezTo>
                  <a:cubicBezTo>
                    <a:pt x="275" y="227"/>
                    <a:pt x="275" y="227"/>
                    <a:pt x="275" y="227"/>
                  </a:cubicBezTo>
                  <a:cubicBezTo>
                    <a:pt x="275" y="226"/>
                    <a:pt x="276" y="225"/>
                    <a:pt x="277" y="225"/>
                  </a:cubicBezTo>
                  <a:close/>
                  <a:moveTo>
                    <a:pt x="280" y="247"/>
                  </a:moveTo>
                  <a:cubicBezTo>
                    <a:pt x="273" y="247"/>
                    <a:pt x="267" y="253"/>
                    <a:pt x="267" y="260"/>
                  </a:cubicBezTo>
                  <a:cubicBezTo>
                    <a:pt x="267" y="268"/>
                    <a:pt x="273" y="273"/>
                    <a:pt x="280" y="273"/>
                  </a:cubicBezTo>
                  <a:cubicBezTo>
                    <a:pt x="288" y="273"/>
                    <a:pt x="294" y="268"/>
                    <a:pt x="294" y="260"/>
                  </a:cubicBezTo>
                  <a:cubicBezTo>
                    <a:pt x="294" y="253"/>
                    <a:pt x="288" y="247"/>
                    <a:pt x="280" y="247"/>
                  </a:cubicBezTo>
                  <a:close/>
                  <a:moveTo>
                    <a:pt x="383" y="363"/>
                  </a:moveTo>
                  <a:cubicBezTo>
                    <a:pt x="389" y="363"/>
                    <a:pt x="389" y="363"/>
                    <a:pt x="389" y="363"/>
                  </a:cubicBezTo>
                  <a:cubicBezTo>
                    <a:pt x="390" y="363"/>
                    <a:pt x="391" y="364"/>
                    <a:pt x="391" y="365"/>
                  </a:cubicBezTo>
                  <a:cubicBezTo>
                    <a:pt x="393" y="374"/>
                    <a:pt x="393" y="374"/>
                    <a:pt x="393" y="374"/>
                  </a:cubicBezTo>
                  <a:cubicBezTo>
                    <a:pt x="394" y="374"/>
                    <a:pt x="395" y="375"/>
                    <a:pt x="396" y="375"/>
                  </a:cubicBezTo>
                  <a:cubicBezTo>
                    <a:pt x="403" y="369"/>
                    <a:pt x="403" y="369"/>
                    <a:pt x="403" y="369"/>
                  </a:cubicBezTo>
                  <a:cubicBezTo>
                    <a:pt x="404" y="369"/>
                    <a:pt x="405" y="369"/>
                    <a:pt x="406" y="369"/>
                  </a:cubicBezTo>
                  <a:cubicBezTo>
                    <a:pt x="411" y="373"/>
                    <a:pt x="411" y="373"/>
                    <a:pt x="411" y="373"/>
                  </a:cubicBezTo>
                  <a:cubicBezTo>
                    <a:pt x="412" y="374"/>
                    <a:pt x="412" y="375"/>
                    <a:pt x="411" y="376"/>
                  </a:cubicBezTo>
                  <a:cubicBezTo>
                    <a:pt x="407" y="384"/>
                    <a:pt x="407" y="384"/>
                    <a:pt x="407" y="384"/>
                  </a:cubicBezTo>
                  <a:cubicBezTo>
                    <a:pt x="407" y="385"/>
                    <a:pt x="408" y="386"/>
                    <a:pt x="408" y="387"/>
                  </a:cubicBezTo>
                  <a:cubicBezTo>
                    <a:pt x="418" y="387"/>
                    <a:pt x="418" y="387"/>
                    <a:pt x="418" y="387"/>
                  </a:cubicBezTo>
                  <a:cubicBezTo>
                    <a:pt x="418" y="387"/>
                    <a:pt x="419" y="387"/>
                    <a:pt x="420" y="389"/>
                  </a:cubicBezTo>
                  <a:cubicBezTo>
                    <a:pt x="421" y="395"/>
                    <a:pt x="421" y="395"/>
                    <a:pt x="421" y="395"/>
                  </a:cubicBezTo>
                  <a:cubicBezTo>
                    <a:pt x="421" y="396"/>
                    <a:pt x="420" y="397"/>
                    <a:pt x="419" y="397"/>
                  </a:cubicBezTo>
                  <a:cubicBezTo>
                    <a:pt x="411" y="401"/>
                    <a:pt x="411" y="401"/>
                    <a:pt x="411" y="401"/>
                  </a:cubicBezTo>
                  <a:cubicBezTo>
                    <a:pt x="411" y="402"/>
                    <a:pt x="411" y="403"/>
                    <a:pt x="410" y="403"/>
                  </a:cubicBezTo>
                  <a:cubicBezTo>
                    <a:pt x="418" y="409"/>
                    <a:pt x="418" y="409"/>
                    <a:pt x="418" y="409"/>
                  </a:cubicBezTo>
                  <a:cubicBezTo>
                    <a:pt x="418" y="410"/>
                    <a:pt x="418" y="411"/>
                    <a:pt x="418" y="412"/>
                  </a:cubicBezTo>
                  <a:cubicBezTo>
                    <a:pt x="415" y="418"/>
                    <a:pt x="415" y="418"/>
                    <a:pt x="415" y="418"/>
                  </a:cubicBezTo>
                  <a:cubicBezTo>
                    <a:pt x="414" y="419"/>
                    <a:pt x="413" y="419"/>
                    <a:pt x="412" y="419"/>
                  </a:cubicBezTo>
                  <a:cubicBezTo>
                    <a:pt x="403" y="416"/>
                    <a:pt x="403" y="416"/>
                    <a:pt x="403" y="416"/>
                  </a:cubicBezTo>
                  <a:cubicBezTo>
                    <a:pt x="403" y="416"/>
                    <a:pt x="403" y="417"/>
                    <a:pt x="402" y="417"/>
                  </a:cubicBezTo>
                  <a:cubicBezTo>
                    <a:pt x="404" y="426"/>
                    <a:pt x="404" y="426"/>
                    <a:pt x="404" y="426"/>
                  </a:cubicBezTo>
                  <a:cubicBezTo>
                    <a:pt x="404" y="427"/>
                    <a:pt x="404" y="428"/>
                    <a:pt x="403" y="429"/>
                  </a:cubicBezTo>
                  <a:cubicBezTo>
                    <a:pt x="397" y="431"/>
                    <a:pt x="397" y="431"/>
                    <a:pt x="397" y="431"/>
                  </a:cubicBezTo>
                  <a:cubicBezTo>
                    <a:pt x="396" y="432"/>
                    <a:pt x="395" y="431"/>
                    <a:pt x="394" y="431"/>
                  </a:cubicBezTo>
                  <a:cubicBezTo>
                    <a:pt x="389" y="423"/>
                    <a:pt x="389" y="423"/>
                    <a:pt x="389" y="423"/>
                  </a:cubicBezTo>
                  <a:cubicBezTo>
                    <a:pt x="388" y="423"/>
                    <a:pt x="387" y="423"/>
                    <a:pt x="386" y="423"/>
                  </a:cubicBezTo>
                  <a:cubicBezTo>
                    <a:pt x="386" y="423"/>
                    <a:pt x="386" y="423"/>
                    <a:pt x="386" y="423"/>
                  </a:cubicBezTo>
                  <a:cubicBezTo>
                    <a:pt x="382" y="431"/>
                    <a:pt x="382" y="431"/>
                    <a:pt x="382" y="431"/>
                  </a:cubicBezTo>
                  <a:cubicBezTo>
                    <a:pt x="381" y="432"/>
                    <a:pt x="380" y="432"/>
                    <a:pt x="379" y="432"/>
                  </a:cubicBezTo>
                  <a:cubicBezTo>
                    <a:pt x="373" y="430"/>
                    <a:pt x="373" y="430"/>
                    <a:pt x="373" y="430"/>
                  </a:cubicBezTo>
                  <a:cubicBezTo>
                    <a:pt x="372" y="430"/>
                    <a:pt x="371" y="429"/>
                    <a:pt x="371" y="428"/>
                  </a:cubicBezTo>
                  <a:cubicBezTo>
                    <a:pt x="372" y="419"/>
                    <a:pt x="372" y="419"/>
                    <a:pt x="372" y="419"/>
                  </a:cubicBezTo>
                  <a:cubicBezTo>
                    <a:pt x="371" y="418"/>
                    <a:pt x="371" y="418"/>
                    <a:pt x="370" y="417"/>
                  </a:cubicBezTo>
                  <a:cubicBezTo>
                    <a:pt x="361" y="420"/>
                    <a:pt x="361" y="420"/>
                    <a:pt x="361" y="420"/>
                  </a:cubicBezTo>
                  <a:cubicBezTo>
                    <a:pt x="360" y="420"/>
                    <a:pt x="359" y="420"/>
                    <a:pt x="358" y="419"/>
                  </a:cubicBezTo>
                  <a:cubicBezTo>
                    <a:pt x="355" y="414"/>
                    <a:pt x="355" y="414"/>
                    <a:pt x="355" y="414"/>
                  </a:cubicBezTo>
                  <a:cubicBezTo>
                    <a:pt x="355" y="413"/>
                    <a:pt x="355" y="412"/>
                    <a:pt x="356" y="411"/>
                  </a:cubicBezTo>
                  <a:cubicBezTo>
                    <a:pt x="362" y="405"/>
                    <a:pt x="362" y="405"/>
                    <a:pt x="362" y="405"/>
                  </a:cubicBezTo>
                  <a:cubicBezTo>
                    <a:pt x="362" y="403"/>
                    <a:pt x="361" y="402"/>
                    <a:pt x="361" y="401"/>
                  </a:cubicBezTo>
                  <a:cubicBezTo>
                    <a:pt x="353" y="397"/>
                    <a:pt x="353" y="397"/>
                    <a:pt x="353" y="397"/>
                  </a:cubicBezTo>
                  <a:cubicBezTo>
                    <a:pt x="352" y="397"/>
                    <a:pt x="351" y="396"/>
                    <a:pt x="352" y="395"/>
                  </a:cubicBezTo>
                  <a:cubicBezTo>
                    <a:pt x="353" y="389"/>
                    <a:pt x="353" y="389"/>
                    <a:pt x="353" y="389"/>
                  </a:cubicBezTo>
                  <a:cubicBezTo>
                    <a:pt x="353" y="387"/>
                    <a:pt x="354" y="387"/>
                    <a:pt x="355" y="387"/>
                  </a:cubicBezTo>
                  <a:cubicBezTo>
                    <a:pt x="364" y="387"/>
                    <a:pt x="364" y="387"/>
                    <a:pt x="364" y="387"/>
                  </a:cubicBezTo>
                  <a:cubicBezTo>
                    <a:pt x="364" y="386"/>
                    <a:pt x="365" y="385"/>
                    <a:pt x="365" y="384"/>
                  </a:cubicBezTo>
                  <a:cubicBezTo>
                    <a:pt x="361" y="376"/>
                    <a:pt x="361" y="376"/>
                    <a:pt x="361" y="376"/>
                  </a:cubicBezTo>
                  <a:cubicBezTo>
                    <a:pt x="360" y="375"/>
                    <a:pt x="361" y="374"/>
                    <a:pt x="361" y="373"/>
                  </a:cubicBezTo>
                  <a:cubicBezTo>
                    <a:pt x="366" y="369"/>
                    <a:pt x="366" y="369"/>
                    <a:pt x="366" y="369"/>
                  </a:cubicBezTo>
                  <a:cubicBezTo>
                    <a:pt x="367" y="369"/>
                    <a:pt x="368" y="369"/>
                    <a:pt x="369" y="369"/>
                  </a:cubicBezTo>
                  <a:cubicBezTo>
                    <a:pt x="376" y="375"/>
                    <a:pt x="376" y="375"/>
                    <a:pt x="376" y="375"/>
                  </a:cubicBezTo>
                  <a:cubicBezTo>
                    <a:pt x="377" y="375"/>
                    <a:pt x="378" y="374"/>
                    <a:pt x="379" y="374"/>
                  </a:cubicBezTo>
                  <a:cubicBezTo>
                    <a:pt x="381" y="365"/>
                    <a:pt x="381" y="365"/>
                    <a:pt x="381" y="365"/>
                  </a:cubicBezTo>
                  <a:cubicBezTo>
                    <a:pt x="381" y="364"/>
                    <a:pt x="382" y="363"/>
                    <a:pt x="383" y="363"/>
                  </a:cubicBezTo>
                  <a:close/>
                  <a:moveTo>
                    <a:pt x="386" y="385"/>
                  </a:moveTo>
                  <a:cubicBezTo>
                    <a:pt x="379" y="385"/>
                    <a:pt x="373" y="391"/>
                    <a:pt x="373" y="398"/>
                  </a:cubicBezTo>
                  <a:cubicBezTo>
                    <a:pt x="373" y="405"/>
                    <a:pt x="379" y="411"/>
                    <a:pt x="386" y="411"/>
                  </a:cubicBezTo>
                  <a:cubicBezTo>
                    <a:pt x="393" y="411"/>
                    <a:pt x="399" y="405"/>
                    <a:pt x="399" y="398"/>
                  </a:cubicBezTo>
                  <a:cubicBezTo>
                    <a:pt x="399" y="391"/>
                    <a:pt x="393" y="385"/>
                    <a:pt x="386" y="385"/>
                  </a:cubicBezTo>
                  <a:close/>
                  <a:moveTo>
                    <a:pt x="79" y="362"/>
                  </a:moveTo>
                  <a:cubicBezTo>
                    <a:pt x="79" y="362"/>
                    <a:pt x="79" y="362"/>
                    <a:pt x="84" y="360"/>
                  </a:cubicBezTo>
                  <a:cubicBezTo>
                    <a:pt x="85" y="359"/>
                    <a:pt x="86" y="358"/>
                    <a:pt x="86" y="357"/>
                  </a:cubicBezTo>
                  <a:cubicBezTo>
                    <a:pt x="86" y="357"/>
                    <a:pt x="86" y="357"/>
                    <a:pt x="84" y="348"/>
                  </a:cubicBezTo>
                  <a:cubicBezTo>
                    <a:pt x="84" y="348"/>
                    <a:pt x="85" y="347"/>
                    <a:pt x="85" y="347"/>
                  </a:cubicBezTo>
                  <a:cubicBezTo>
                    <a:pt x="85" y="347"/>
                    <a:pt x="85" y="347"/>
                    <a:pt x="94" y="350"/>
                  </a:cubicBezTo>
                  <a:cubicBezTo>
                    <a:pt x="95" y="350"/>
                    <a:pt x="96" y="350"/>
                    <a:pt x="97" y="349"/>
                  </a:cubicBezTo>
                  <a:cubicBezTo>
                    <a:pt x="97" y="349"/>
                    <a:pt x="97" y="349"/>
                    <a:pt x="99" y="343"/>
                  </a:cubicBezTo>
                  <a:cubicBezTo>
                    <a:pt x="100" y="342"/>
                    <a:pt x="100" y="341"/>
                    <a:pt x="99" y="340"/>
                  </a:cubicBezTo>
                  <a:cubicBezTo>
                    <a:pt x="99" y="340"/>
                    <a:pt x="99" y="340"/>
                    <a:pt x="92" y="335"/>
                  </a:cubicBezTo>
                  <a:cubicBezTo>
                    <a:pt x="92" y="334"/>
                    <a:pt x="92" y="333"/>
                    <a:pt x="93" y="332"/>
                  </a:cubicBezTo>
                  <a:cubicBezTo>
                    <a:pt x="93" y="332"/>
                    <a:pt x="93" y="332"/>
                    <a:pt x="101" y="328"/>
                  </a:cubicBezTo>
                  <a:cubicBezTo>
                    <a:pt x="102" y="328"/>
                    <a:pt x="102" y="327"/>
                    <a:pt x="102" y="326"/>
                  </a:cubicBezTo>
                  <a:cubicBezTo>
                    <a:pt x="101" y="320"/>
                    <a:pt x="101" y="320"/>
                    <a:pt x="101" y="320"/>
                  </a:cubicBezTo>
                  <a:cubicBezTo>
                    <a:pt x="101" y="319"/>
                    <a:pt x="100" y="318"/>
                    <a:pt x="99" y="318"/>
                  </a:cubicBezTo>
                  <a:cubicBezTo>
                    <a:pt x="99" y="318"/>
                    <a:pt x="99" y="318"/>
                    <a:pt x="95" y="318"/>
                  </a:cubicBezTo>
                  <a:cubicBezTo>
                    <a:pt x="87" y="331"/>
                    <a:pt x="80" y="344"/>
                    <a:pt x="73" y="358"/>
                  </a:cubicBezTo>
                  <a:cubicBezTo>
                    <a:pt x="74" y="359"/>
                    <a:pt x="75" y="360"/>
                    <a:pt x="76" y="362"/>
                  </a:cubicBezTo>
                  <a:cubicBezTo>
                    <a:pt x="76" y="362"/>
                    <a:pt x="78" y="363"/>
                    <a:pt x="79" y="362"/>
                  </a:cubicBezTo>
                  <a:close/>
                  <a:moveTo>
                    <a:pt x="493" y="542"/>
                  </a:moveTo>
                  <a:cubicBezTo>
                    <a:pt x="496" y="542"/>
                    <a:pt x="499" y="539"/>
                    <a:pt x="499" y="536"/>
                  </a:cubicBezTo>
                  <a:cubicBezTo>
                    <a:pt x="499" y="533"/>
                    <a:pt x="496" y="530"/>
                    <a:pt x="493" y="530"/>
                  </a:cubicBezTo>
                  <a:cubicBezTo>
                    <a:pt x="490" y="530"/>
                    <a:pt x="487" y="533"/>
                    <a:pt x="487" y="536"/>
                  </a:cubicBezTo>
                  <a:cubicBezTo>
                    <a:pt x="487" y="539"/>
                    <a:pt x="490" y="542"/>
                    <a:pt x="493" y="542"/>
                  </a:cubicBezTo>
                  <a:close/>
                  <a:moveTo>
                    <a:pt x="386" y="404"/>
                  </a:moveTo>
                  <a:cubicBezTo>
                    <a:pt x="389" y="404"/>
                    <a:pt x="392" y="401"/>
                    <a:pt x="392" y="398"/>
                  </a:cubicBezTo>
                  <a:cubicBezTo>
                    <a:pt x="392" y="395"/>
                    <a:pt x="389" y="392"/>
                    <a:pt x="386" y="392"/>
                  </a:cubicBezTo>
                  <a:cubicBezTo>
                    <a:pt x="383" y="392"/>
                    <a:pt x="380" y="395"/>
                    <a:pt x="380" y="398"/>
                  </a:cubicBezTo>
                  <a:cubicBezTo>
                    <a:pt x="380" y="401"/>
                    <a:pt x="383" y="404"/>
                    <a:pt x="386" y="404"/>
                  </a:cubicBezTo>
                  <a:close/>
                  <a:moveTo>
                    <a:pt x="490" y="501"/>
                  </a:moveTo>
                  <a:cubicBezTo>
                    <a:pt x="496" y="501"/>
                    <a:pt x="496" y="501"/>
                    <a:pt x="496" y="501"/>
                  </a:cubicBezTo>
                  <a:cubicBezTo>
                    <a:pt x="497" y="501"/>
                    <a:pt x="498" y="502"/>
                    <a:pt x="498" y="503"/>
                  </a:cubicBezTo>
                  <a:cubicBezTo>
                    <a:pt x="500" y="512"/>
                    <a:pt x="500" y="512"/>
                    <a:pt x="500" y="512"/>
                  </a:cubicBezTo>
                  <a:cubicBezTo>
                    <a:pt x="501" y="512"/>
                    <a:pt x="502" y="512"/>
                    <a:pt x="503" y="513"/>
                  </a:cubicBezTo>
                  <a:cubicBezTo>
                    <a:pt x="510" y="507"/>
                    <a:pt x="510" y="507"/>
                    <a:pt x="510" y="507"/>
                  </a:cubicBezTo>
                  <a:cubicBezTo>
                    <a:pt x="511" y="507"/>
                    <a:pt x="512" y="507"/>
                    <a:pt x="513" y="507"/>
                  </a:cubicBezTo>
                  <a:cubicBezTo>
                    <a:pt x="518" y="511"/>
                    <a:pt x="518" y="511"/>
                    <a:pt x="518" y="511"/>
                  </a:cubicBezTo>
                  <a:cubicBezTo>
                    <a:pt x="519" y="512"/>
                    <a:pt x="519" y="513"/>
                    <a:pt x="518" y="514"/>
                  </a:cubicBezTo>
                  <a:cubicBezTo>
                    <a:pt x="514" y="522"/>
                    <a:pt x="514" y="522"/>
                    <a:pt x="514" y="522"/>
                  </a:cubicBezTo>
                  <a:cubicBezTo>
                    <a:pt x="514" y="523"/>
                    <a:pt x="515" y="523"/>
                    <a:pt x="515" y="524"/>
                  </a:cubicBezTo>
                  <a:cubicBezTo>
                    <a:pt x="524" y="524"/>
                    <a:pt x="524" y="524"/>
                    <a:pt x="524" y="524"/>
                  </a:cubicBezTo>
                  <a:cubicBezTo>
                    <a:pt x="525" y="524"/>
                    <a:pt x="526" y="525"/>
                    <a:pt x="527" y="527"/>
                  </a:cubicBezTo>
                  <a:cubicBezTo>
                    <a:pt x="528" y="532"/>
                    <a:pt x="528" y="532"/>
                    <a:pt x="528" y="532"/>
                  </a:cubicBezTo>
                  <a:cubicBezTo>
                    <a:pt x="528" y="534"/>
                    <a:pt x="527" y="535"/>
                    <a:pt x="526" y="535"/>
                  </a:cubicBezTo>
                  <a:cubicBezTo>
                    <a:pt x="518" y="539"/>
                    <a:pt x="518" y="539"/>
                    <a:pt x="518" y="539"/>
                  </a:cubicBezTo>
                  <a:cubicBezTo>
                    <a:pt x="518" y="539"/>
                    <a:pt x="518" y="540"/>
                    <a:pt x="517" y="541"/>
                  </a:cubicBezTo>
                  <a:cubicBezTo>
                    <a:pt x="524" y="547"/>
                    <a:pt x="524" y="547"/>
                    <a:pt x="524" y="547"/>
                  </a:cubicBezTo>
                  <a:cubicBezTo>
                    <a:pt x="525" y="548"/>
                    <a:pt x="525" y="549"/>
                    <a:pt x="525" y="550"/>
                  </a:cubicBezTo>
                  <a:cubicBezTo>
                    <a:pt x="522" y="555"/>
                    <a:pt x="522" y="555"/>
                    <a:pt x="522" y="555"/>
                  </a:cubicBezTo>
                  <a:cubicBezTo>
                    <a:pt x="521" y="556"/>
                    <a:pt x="520" y="557"/>
                    <a:pt x="519" y="557"/>
                  </a:cubicBezTo>
                  <a:cubicBezTo>
                    <a:pt x="510" y="554"/>
                    <a:pt x="510" y="554"/>
                    <a:pt x="510" y="554"/>
                  </a:cubicBezTo>
                  <a:cubicBezTo>
                    <a:pt x="510" y="554"/>
                    <a:pt x="510" y="555"/>
                    <a:pt x="509" y="555"/>
                  </a:cubicBezTo>
                  <a:cubicBezTo>
                    <a:pt x="511" y="564"/>
                    <a:pt x="511" y="564"/>
                    <a:pt x="511" y="564"/>
                  </a:cubicBezTo>
                  <a:cubicBezTo>
                    <a:pt x="511" y="565"/>
                    <a:pt x="511" y="566"/>
                    <a:pt x="510" y="566"/>
                  </a:cubicBezTo>
                  <a:cubicBezTo>
                    <a:pt x="504" y="569"/>
                    <a:pt x="504" y="569"/>
                    <a:pt x="504" y="569"/>
                  </a:cubicBezTo>
                  <a:cubicBezTo>
                    <a:pt x="503" y="570"/>
                    <a:pt x="502" y="569"/>
                    <a:pt x="501" y="568"/>
                  </a:cubicBezTo>
                  <a:cubicBezTo>
                    <a:pt x="496" y="561"/>
                    <a:pt x="496" y="561"/>
                    <a:pt x="496" y="561"/>
                  </a:cubicBezTo>
                  <a:cubicBezTo>
                    <a:pt x="495" y="561"/>
                    <a:pt x="494" y="561"/>
                    <a:pt x="493" y="561"/>
                  </a:cubicBezTo>
                  <a:cubicBezTo>
                    <a:pt x="493" y="561"/>
                    <a:pt x="493" y="561"/>
                    <a:pt x="493" y="561"/>
                  </a:cubicBezTo>
                  <a:cubicBezTo>
                    <a:pt x="489" y="569"/>
                    <a:pt x="489" y="569"/>
                    <a:pt x="489" y="569"/>
                  </a:cubicBezTo>
                  <a:cubicBezTo>
                    <a:pt x="488" y="570"/>
                    <a:pt x="487" y="570"/>
                    <a:pt x="486" y="570"/>
                  </a:cubicBezTo>
                  <a:cubicBezTo>
                    <a:pt x="480" y="568"/>
                    <a:pt x="480" y="568"/>
                    <a:pt x="480" y="568"/>
                  </a:cubicBezTo>
                  <a:cubicBezTo>
                    <a:pt x="479" y="568"/>
                    <a:pt x="478" y="567"/>
                    <a:pt x="478" y="566"/>
                  </a:cubicBezTo>
                  <a:cubicBezTo>
                    <a:pt x="479" y="557"/>
                    <a:pt x="479" y="557"/>
                    <a:pt x="479" y="557"/>
                  </a:cubicBezTo>
                  <a:cubicBezTo>
                    <a:pt x="478" y="556"/>
                    <a:pt x="478" y="555"/>
                    <a:pt x="477" y="555"/>
                  </a:cubicBezTo>
                  <a:cubicBezTo>
                    <a:pt x="468" y="558"/>
                    <a:pt x="468" y="558"/>
                    <a:pt x="468" y="558"/>
                  </a:cubicBezTo>
                  <a:cubicBezTo>
                    <a:pt x="467" y="558"/>
                    <a:pt x="466" y="558"/>
                    <a:pt x="465" y="557"/>
                  </a:cubicBezTo>
                  <a:cubicBezTo>
                    <a:pt x="462" y="552"/>
                    <a:pt x="462" y="552"/>
                    <a:pt x="462" y="552"/>
                  </a:cubicBezTo>
                  <a:cubicBezTo>
                    <a:pt x="462" y="551"/>
                    <a:pt x="462" y="550"/>
                    <a:pt x="462" y="549"/>
                  </a:cubicBezTo>
                  <a:cubicBezTo>
                    <a:pt x="469" y="542"/>
                    <a:pt x="469" y="543"/>
                    <a:pt x="469" y="543"/>
                  </a:cubicBezTo>
                  <a:cubicBezTo>
                    <a:pt x="469" y="541"/>
                    <a:pt x="468" y="540"/>
                    <a:pt x="468" y="539"/>
                  </a:cubicBezTo>
                  <a:cubicBezTo>
                    <a:pt x="460" y="535"/>
                    <a:pt x="460" y="535"/>
                    <a:pt x="460" y="535"/>
                  </a:cubicBezTo>
                  <a:cubicBezTo>
                    <a:pt x="459" y="535"/>
                    <a:pt x="458" y="534"/>
                    <a:pt x="459" y="533"/>
                  </a:cubicBezTo>
                  <a:cubicBezTo>
                    <a:pt x="459" y="527"/>
                    <a:pt x="459" y="527"/>
                    <a:pt x="459" y="527"/>
                  </a:cubicBezTo>
                  <a:cubicBezTo>
                    <a:pt x="460" y="525"/>
                    <a:pt x="461" y="524"/>
                    <a:pt x="462" y="524"/>
                  </a:cubicBezTo>
                  <a:cubicBezTo>
                    <a:pt x="471" y="524"/>
                    <a:pt x="471" y="524"/>
                    <a:pt x="471" y="524"/>
                  </a:cubicBezTo>
                  <a:cubicBezTo>
                    <a:pt x="471" y="523"/>
                    <a:pt x="472" y="523"/>
                    <a:pt x="472" y="522"/>
                  </a:cubicBezTo>
                  <a:cubicBezTo>
                    <a:pt x="468" y="514"/>
                    <a:pt x="468" y="514"/>
                    <a:pt x="468" y="514"/>
                  </a:cubicBezTo>
                  <a:cubicBezTo>
                    <a:pt x="467" y="513"/>
                    <a:pt x="467" y="512"/>
                    <a:pt x="468" y="511"/>
                  </a:cubicBezTo>
                  <a:cubicBezTo>
                    <a:pt x="473" y="507"/>
                    <a:pt x="473" y="507"/>
                    <a:pt x="473" y="507"/>
                  </a:cubicBezTo>
                  <a:cubicBezTo>
                    <a:pt x="474" y="507"/>
                    <a:pt x="475" y="507"/>
                    <a:pt x="476" y="507"/>
                  </a:cubicBezTo>
                  <a:cubicBezTo>
                    <a:pt x="483" y="513"/>
                    <a:pt x="483" y="513"/>
                    <a:pt x="483" y="513"/>
                  </a:cubicBezTo>
                  <a:cubicBezTo>
                    <a:pt x="484" y="512"/>
                    <a:pt x="485" y="512"/>
                    <a:pt x="486" y="512"/>
                  </a:cubicBezTo>
                  <a:cubicBezTo>
                    <a:pt x="488" y="503"/>
                    <a:pt x="488" y="503"/>
                    <a:pt x="488" y="503"/>
                  </a:cubicBezTo>
                  <a:cubicBezTo>
                    <a:pt x="488" y="502"/>
                    <a:pt x="489" y="501"/>
                    <a:pt x="490" y="501"/>
                  </a:cubicBezTo>
                  <a:close/>
                  <a:moveTo>
                    <a:pt x="493" y="523"/>
                  </a:moveTo>
                  <a:cubicBezTo>
                    <a:pt x="486" y="523"/>
                    <a:pt x="480" y="528"/>
                    <a:pt x="480" y="536"/>
                  </a:cubicBezTo>
                  <a:cubicBezTo>
                    <a:pt x="480" y="543"/>
                    <a:pt x="486" y="549"/>
                    <a:pt x="493" y="549"/>
                  </a:cubicBezTo>
                  <a:cubicBezTo>
                    <a:pt x="500" y="549"/>
                    <a:pt x="506" y="543"/>
                    <a:pt x="506" y="536"/>
                  </a:cubicBezTo>
                  <a:cubicBezTo>
                    <a:pt x="506" y="528"/>
                    <a:pt x="500" y="523"/>
                    <a:pt x="493" y="523"/>
                  </a:cubicBezTo>
                  <a:close/>
                  <a:moveTo>
                    <a:pt x="280" y="699"/>
                  </a:moveTo>
                  <a:cubicBezTo>
                    <a:pt x="276" y="707"/>
                    <a:pt x="276" y="707"/>
                    <a:pt x="276" y="707"/>
                  </a:cubicBezTo>
                  <a:cubicBezTo>
                    <a:pt x="275" y="708"/>
                    <a:pt x="274" y="708"/>
                    <a:pt x="273" y="708"/>
                  </a:cubicBezTo>
                  <a:cubicBezTo>
                    <a:pt x="267" y="706"/>
                    <a:pt x="267" y="706"/>
                    <a:pt x="267" y="706"/>
                  </a:cubicBezTo>
                  <a:cubicBezTo>
                    <a:pt x="266" y="706"/>
                    <a:pt x="265" y="705"/>
                    <a:pt x="265" y="703"/>
                  </a:cubicBezTo>
                  <a:cubicBezTo>
                    <a:pt x="266" y="694"/>
                    <a:pt x="266" y="694"/>
                    <a:pt x="266" y="694"/>
                  </a:cubicBezTo>
                  <a:cubicBezTo>
                    <a:pt x="265" y="694"/>
                    <a:pt x="265" y="693"/>
                    <a:pt x="264" y="693"/>
                  </a:cubicBezTo>
                  <a:cubicBezTo>
                    <a:pt x="255" y="696"/>
                    <a:pt x="255" y="696"/>
                    <a:pt x="255" y="696"/>
                  </a:cubicBezTo>
                  <a:cubicBezTo>
                    <a:pt x="254" y="696"/>
                    <a:pt x="253" y="696"/>
                    <a:pt x="253" y="695"/>
                  </a:cubicBezTo>
                  <a:cubicBezTo>
                    <a:pt x="249" y="690"/>
                    <a:pt x="249" y="690"/>
                    <a:pt x="249" y="690"/>
                  </a:cubicBezTo>
                  <a:cubicBezTo>
                    <a:pt x="249" y="689"/>
                    <a:pt x="249" y="687"/>
                    <a:pt x="250" y="686"/>
                  </a:cubicBezTo>
                  <a:cubicBezTo>
                    <a:pt x="256" y="680"/>
                    <a:pt x="256" y="680"/>
                    <a:pt x="256" y="680"/>
                  </a:cubicBezTo>
                  <a:cubicBezTo>
                    <a:pt x="256" y="679"/>
                    <a:pt x="256" y="678"/>
                    <a:pt x="256" y="676"/>
                  </a:cubicBezTo>
                  <a:cubicBezTo>
                    <a:pt x="247" y="673"/>
                    <a:pt x="247" y="673"/>
                    <a:pt x="247" y="673"/>
                  </a:cubicBezTo>
                  <a:cubicBezTo>
                    <a:pt x="246" y="673"/>
                    <a:pt x="246" y="671"/>
                    <a:pt x="246" y="670"/>
                  </a:cubicBezTo>
                  <a:cubicBezTo>
                    <a:pt x="247" y="664"/>
                    <a:pt x="247" y="664"/>
                    <a:pt x="247" y="664"/>
                  </a:cubicBezTo>
                  <a:cubicBezTo>
                    <a:pt x="247" y="663"/>
                    <a:pt x="248" y="662"/>
                    <a:pt x="249" y="662"/>
                  </a:cubicBezTo>
                  <a:cubicBezTo>
                    <a:pt x="258" y="662"/>
                    <a:pt x="258" y="662"/>
                    <a:pt x="258" y="662"/>
                  </a:cubicBezTo>
                  <a:cubicBezTo>
                    <a:pt x="258" y="661"/>
                    <a:pt x="259" y="661"/>
                    <a:pt x="259" y="660"/>
                  </a:cubicBezTo>
                  <a:cubicBezTo>
                    <a:pt x="255" y="652"/>
                    <a:pt x="255" y="652"/>
                    <a:pt x="255" y="652"/>
                  </a:cubicBezTo>
                  <a:cubicBezTo>
                    <a:pt x="254" y="651"/>
                    <a:pt x="255" y="650"/>
                    <a:pt x="256" y="649"/>
                  </a:cubicBezTo>
                  <a:cubicBezTo>
                    <a:pt x="260" y="645"/>
                    <a:pt x="260" y="645"/>
                    <a:pt x="260" y="645"/>
                  </a:cubicBezTo>
                  <a:cubicBezTo>
                    <a:pt x="261" y="644"/>
                    <a:pt x="262" y="644"/>
                    <a:pt x="263" y="645"/>
                  </a:cubicBezTo>
                  <a:cubicBezTo>
                    <a:pt x="270" y="650"/>
                    <a:pt x="270" y="650"/>
                    <a:pt x="270" y="650"/>
                  </a:cubicBezTo>
                  <a:cubicBezTo>
                    <a:pt x="271" y="650"/>
                    <a:pt x="272" y="650"/>
                    <a:pt x="273" y="650"/>
                  </a:cubicBezTo>
                  <a:cubicBezTo>
                    <a:pt x="275" y="641"/>
                    <a:pt x="275" y="641"/>
                    <a:pt x="275" y="641"/>
                  </a:cubicBezTo>
                  <a:cubicBezTo>
                    <a:pt x="275" y="640"/>
                    <a:pt x="276" y="639"/>
                    <a:pt x="277" y="639"/>
                  </a:cubicBezTo>
                  <a:cubicBezTo>
                    <a:pt x="284" y="639"/>
                    <a:pt x="284" y="639"/>
                    <a:pt x="284" y="639"/>
                  </a:cubicBezTo>
                  <a:cubicBezTo>
                    <a:pt x="284" y="639"/>
                    <a:pt x="286" y="640"/>
                    <a:pt x="286" y="641"/>
                  </a:cubicBezTo>
                  <a:cubicBezTo>
                    <a:pt x="288" y="650"/>
                    <a:pt x="288" y="650"/>
                    <a:pt x="288" y="650"/>
                  </a:cubicBezTo>
                  <a:cubicBezTo>
                    <a:pt x="288" y="650"/>
                    <a:pt x="289" y="650"/>
                    <a:pt x="290" y="650"/>
                  </a:cubicBezTo>
                  <a:cubicBezTo>
                    <a:pt x="297" y="645"/>
                    <a:pt x="297" y="645"/>
                    <a:pt x="297" y="645"/>
                  </a:cubicBezTo>
                  <a:cubicBezTo>
                    <a:pt x="298" y="644"/>
                    <a:pt x="299" y="644"/>
                    <a:pt x="300" y="645"/>
                  </a:cubicBezTo>
                  <a:cubicBezTo>
                    <a:pt x="305" y="649"/>
                    <a:pt x="305" y="649"/>
                    <a:pt x="305" y="649"/>
                  </a:cubicBezTo>
                  <a:cubicBezTo>
                    <a:pt x="306" y="650"/>
                    <a:pt x="306" y="651"/>
                    <a:pt x="306" y="652"/>
                  </a:cubicBezTo>
                  <a:cubicBezTo>
                    <a:pt x="301" y="660"/>
                    <a:pt x="301" y="660"/>
                    <a:pt x="301" y="660"/>
                  </a:cubicBezTo>
                  <a:cubicBezTo>
                    <a:pt x="302" y="661"/>
                    <a:pt x="302" y="661"/>
                    <a:pt x="303" y="662"/>
                  </a:cubicBezTo>
                  <a:cubicBezTo>
                    <a:pt x="312" y="662"/>
                    <a:pt x="312" y="662"/>
                    <a:pt x="312" y="662"/>
                  </a:cubicBezTo>
                  <a:cubicBezTo>
                    <a:pt x="313" y="662"/>
                    <a:pt x="314" y="663"/>
                    <a:pt x="314" y="664"/>
                  </a:cubicBezTo>
                  <a:cubicBezTo>
                    <a:pt x="315" y="670"/>
                    <a:pt x="315" y="670"/>
                    <a:pt x="315" y="670"/>
                  </a:cubicBezTo>
                  <a:cubicBezTo>
                    <a:pt x="315" y="671"/>
                    <a:pt x="314" y="673"/>
                    <a:pt x="314" y="673"/>
                  </a:cubicBezTo>
                  <a:cubicBezTo>
                    <a:pt x="305" y="676"/>
                    <a:pt x="305" y="676"/>
                    <a:pt x="305" y="676"/>
                  </a:cubicBezTo>
                  <a:cubicBezTo>
                    <a:pt x="305" y="677"/>
                    <a:pt x="305" y="678"/>
                    <a:pt x="305" y="679"/>
                  </a:cubicBezTo>
                  <a:cubicBezTo>
                    <a:pt x="312" y="685"/>
                    <a:pt x="312" y="685"/>
                    <a:pt x="312" y="685"/>
                  </a:cubicBezTo>
                  <a:cubicBezTo>
                    <a:pt x="312" y="686"/>
                    <a:pt x="313" y="687"/>
                    <a:pt x="312" y="688"/>
                  </a:cubicBezTo>
                  <a:cubicBezTo>
                    <a:pt x="309" y="693"/>
                    <a:pt x="309" y="693"/>
                    <a:pt x="309" y="693"/>
                  </a:cubicBezTo>
                  <a:cubicBezTo>
                    <a:pt x="309" y="694"/>
                    <a:pt x="307" y="695"/>
                    <a:pt x="306" y="694"/>
                  </a:cubicBezTo>
                  <a:cubicBezTo>
                    <a:pt x="298" y="692"/>
                    <a:pt x="298" y="692"/>
                    <a:pt x="298" y="692"/>
                  </a:cubicBezTo>
                  <a:cubicBezTo>
                    <a:pt x="297" y="692"/>
                    <a:pt x="297" y="692"/>
                    <a:pt x="296" y="693"/>
                  </a:cubicBezTo>
                  <a:cubicBezTo>
                    <a:pt x="298" y="702"/>
                    <a:pt x="298" y="702"/>
                    <a:pt x="298" y="702"/>
                  </a:cubicBezTo>
                  <a:cubicBezTo>
                    <a:pt x="299" y="703"/>
                    <a:pt x="298" y="704"/>
                    <a:pt x="297" y="704"/>
                  </a:cubicBezTo>
                  <a:cubicBezTo>
                    <a:pt x="291" y="707"/>
                    <a:pt x="291" y="707"/>
                    <a:pt x="291" y="707"/>
                  </a:cubicBezTo>
                  <a:cubicBezTo>
                    <a:pt x="290" y="707"/>
                    <a:pt x="289" y="707"/>
                    <a:pt x="288" y="706"/>
                  </a:cubicBezTo>
                  <a:cubicBezTo>
                    <a:pt x="283" y="698"/>
                    <a:pt x="283" y="698"/>
                    <a:pt x="283" y="698"/>
                  </a:cubicBezTo>
                  <a:cubicBezTo>
                    <a:pt x="282" y="699"/>
                    <a:pt x="281" y="699"/>
                    <a:pt x="280" y="699"/>
                  </a:cubicBezTo>
                  <a:cubicBezTo>
                    <a:pt x="280" y="699"/>
                    <a:pt x="280" y="699"/>
                    <a:pt x="280" y="699"/>
                  </a:cubicBezTo>
                  <a:close/>
                  <a:moveTo>
                    <a:pt x="280" y="687"/>
                  </a:moveTo>
                  <a:cubicBezTo>
                    <a:pt x="288" y="687"/>
                    <a:pt x="294" y="681"/>
                    <a:pt x="294" y="674"/>
                  </a:cubicBezTo>
                  <a:cubicBezTo>
                    <a:pt x="294" y="666"/>
                    <a:pt x="288" y="660"/>
                    <a:pt x="280" y="660"/>
                  </a:cubicBezTo>
                  <a:cubicBezTo>
                    <a:pt x="273" y="660"/>
                    <a:pt x="267" y="666"/>
                    <a:pt x="267" y="674"/>
                  </a:cubicBezTo>
                  <a:cubicBezTo>
                    <a:pt x="267" y="681"/>
                    <a:pt x="273" y="687"/>
                    <a:pt x="280" y="687"/>
                  </a:cubicBezTo>
                  <a:close/>
                  <a:moveTo>
                    <a:pt x="103" y="392"/>
                  </a:moveTo>
                  <a:cubicBezTo>
                    <a:pt x="99" y="392"/>
                    <a:pt x="97" y="395"/>
                    <a:pt x="97" y="398"/>
                  </a:cubicBezTo>
                  <a:cubicBezTo>
                    <a:pt x="97" y="401"/>
                    <a:pt x="99" y="404"/>
                    <a:pt x="103" y="404"/>
                  </a:cubicBezTo>
                  <a:cubicBezTo>
                    <a:pt x="106" y="404"/>
                    <a:pt x="108" y="401"/>
                    <a:pt x="108" y="398"/>
                  </a:cubicBezTo>
                  <a:cubicBezTo>
                    <a:pt x="108" y="395"/>
                    <a:pt x="106" y="392"/>
                    <a:pt x="103" y="392"/>
                  </a:cubicBezTo>
                  <a:close/>
                  <a:moveTo>
                    <a:pt x="138" y="354"/>
                  </a:moveTo>
                  <a:cubicBezTo>
                    <a:pt x="134" y="362"/>
                    <a:pt x="134" y="362"/>
                    <a:pt x="134" y="362"/>
                  </a:cubicBezTo>
                  <a:cubicBezTo>
                    <a:pt x="133" y="363"/>
                    <a:pt x="132" y="363"/>
                    <a:pt x="131" y="363"/>
                  </a:cubicBezTo>
                  <a:cubicBezTo>
                    <a:pt x="125" y="361"/>
                    <a:pt x="125" y="361"/>
                    <a:pt x="125" y="361"/>
                  </a:cubicBezTo>
                  <a:cubicBezTo>
                    <a:pt x="124" y="361"/>
                    <a:pt x="124" y="360"/>
                    <a:pt x="124" y="359"/>
                  </a:cubicBezTo>
                  <a:cubicBezTo>
                    <a:pt x="125" y="350"/>
                    <a:pt x="125" y="350"/>
                    <a:pt x="125" y="350"/>
                  </a:cubicBezTo>
                  <a:cubicBezTo>
                    <a:pt x="124" y="349"/>
                    <a:pt x="123" y="349"/>
                    <a:pt x="122" y="348"/>
                  </a:cubicBezTo>
                  <a:cubicBezTo>
                    <a:pt x="114" y="351"/>
                    <a:pt x="114" y="351"/>
                    <a:pt x="114" y="351"/>
                  </a:cubicBezTo>
                  <a:cubicBezTo>
                    <a:pt x="113" y="351"/>
                    <a:pt x="111" y="351"/>
                    <a:pt x="111" y="350"/>
                  </a:cubicBezTo>
                  <a:cubicBezTo>
                    <a:pt x="107" y="345"/>
                    <a:pt x="107" y="345"/>
                    <a:pt x="107" y="345"/>
                  </a:cubicBezTo>
                  <a:cubicBezTo>
                    <a:pt x="107" y="344"/>
                    <a:pt x="107" y="343"/>
                    <a:pt x="108" y="342"/>
                  </a:cubicBezTo>
                  <a:cubicBezTo>
                    <a:pt x="114" y="336"/>
                    <a:pt x="114" y="336"/>
                    <a:pt x="114" y="336"/>
                  </a:cubicBezTo>
                  <a:cubicBezTo>
                    <a:pt x="114" y="335"/>
                    <a:pt x="114" y="333"/>
                    <a:pt x="114" y="332"/>
                  </a:cubicBezTo>
                  <a:cubicBezTo>
                    <a:pt x="105" y="328"/>
                    <a:pt x="105" y="328"/>
                    <a:pt x="105" y="328"/>
                  </a:cubicBezTo>
                  <a:cubicBezTo>
                    <a:pt x="104" y="328"/>
                    <a:pt x="104" y="327"/>
                    <a:pt x="104" y="326"/>
                  </a:cubicBezTo>
                  <a:cubicBezTo>
                    <a:pt x="105" y="320"/>
                    <a:pt x="105" y="320"/>
                    <a:pt x="105" y="320"/>
                  </a:cubicBezTo>
                  <a:cubicBezTo>
                    <a:pt x="105" y="319"/>
                    <a:pt x="106" y="318"/>
                    <a:pt x="107" y="318"/>
                  </a:cubicBezTo>
                  <a:cubicBezTo>
                    <a:pt x="116" y="318"/>
                    <a:pt x="116" y="318"/>
                    <a:pt x="116" y="318"/>
                  </a:cubicBezTo>
                  <a:cubicBezTo>
                    <a:pt x="117" y="317"/>
                    <a:pt x="117" y="316"/>
                    <a:pt x="118" y="315"/>
                  </a:cubicBezTo>
                  <a:cubicBezTo>
                    <a:pt x="113" y="307"/>
                    <a:pt x="113" y="307"/>
                    <a:pt x="113" y="307"/>
                  </a:cubicBezTo>
                  <a:cubicBezTo>
                    <a:pt x="113" y="307"/>
                    <a:pt x="113" y="305"/>
                    <a:pt x="114" y="304"/>
                  </a:cubicBezTo>
                  <a:cubicBezTo>
                    <a:pt x="118" y="300"/>
                    <a:pt x="118" y="300"/>
                    <a:pt x="118" y="300"/>
                  </a:cubicBezTo>
                  <a:cubicBezTo>
                    <a:pt x="119" y="300"/>
                    <a:pt x="121" y="300"/>
                    <a:pt x="122" y="300"/>
                  </a:cubicBezTo>
                  <a:cubicBezTo>
                    <a:pt x="129" y="306"/>
                    <a:pt x="129" y="306"/>
                    <a:pt x="129" y="306"/>
                  </a:cubicBezTo>
                  <a:cubicBezTo>
                    <a:pt x="129" y="306"/>
                    <a:pt x="130" y="305"/>
                    <a:pt x="131" y="305"/>
                  </a:cubicBezTo>
                  <a:cubicBezTo>
                    <a:pt x="133" y="296"/>
                    <a:pt x="133" y="296"/>
                    <a:pt x="133" y="296"/>
                  </a:cubicBezTo>
                  <a:cubicBezTo>
                    <a:pt x="133" y="295"/>
                    <a:pt x="134" y="294"/>
                    <a:pt x="135" y="294"/>
                  </a:cubicBezTo>
                  <a:cubicBezTo>
                    <a:pt x="142" y="294"/>
                    <a:pt x="142" y="294"/>
                    <a:pt x="142" y="294"/>
                  </a:cubicBezTo>
                  <a:cubicBezTo>
                    <a:pt x="143" y="294"/>
                    <a:pt x="144" y="295"/>
                    <a:pt x="144" y="296"/>
                  </a:cubicBezTo>
                  <a:cubicBezTo>
                    <a:pt x="146" y="305"/>
                    <a:pt x="146" y="305"/>
                    <a:pt x="146" y="305"/>
                  </a:cubicBezTo>
                  <a:cubicBezTo>
                    <a:pt x="147" y="305"/>
                    <a:pt x="148" y="306"/>
                    <a:pt x="148" y="306"/>
                  </a:cubicBezTo>
                  <a:cubicBezTo>
                    <a:pt x="156" y="300"/>
                    <a:pt x="156" y="300"/>
                    <a:pt x="156" y="300"/>
                  </a:cubicBezTo>
                  <a:cubicBezTo>
                    <a:pt x="156" y="300"/>
                    <a:pt x="158" y="300"/>
                    <a:pt x="159" y="300"/>
                  </a:cubicBezTo>
                  <a:cubicBezTo>
                    <a:pt x="163" y="304"/>
                    <a:pt x="163" y="304"/>
                    <a:pt x="163" y="304"/>
                  </a:cubicBezTo>
                  <a:cubicBezTo>
                    <a:pt x="164" y="305"/>
                    <a:pt x="164" y="307"/>
                    <a:pt x="164" y="307"/>
                  </a:cubicBezTo>
                  <a:cubicBezTo>
                    <a:pt x="160" y="315"/>
                    <a:pt x="160" y="315"/>
                    <a:pt x="160" y="315"/>
                  </a:cubicBezTo>
                  <a:cubicBezTo>
                    <a:pt x="160" y="316"/>
                    <a:pt x="160" y="317"/>
                    <a:pt x="161" y="318"/>
                  </a:cubicBezTo>
                  <a:cubicBezTo>
                    <a:pt x="170" y="318"/>
                    <a:pt x="170" y="318"/>
                    <a:pt x="170" y="318"/>
                  </a:cubicBezTo>
                  <a:cubicBezTo>
                    <a:pt x="171" y="318"/>
                    <a:pt x="172" y="319"/>
                    <a:pt x="172" y="320"/>
                  </a:cubicBezTo>
                  <a:cubicBezTo>
                    <a:pt x="173" y="326"/>
                    <a:pt x="173" y="326"/>
                    <a:pt x="173" y="326"/>
                  </a:cubicBezTo>
                  <a:cubicBezTo>
                    <a:pt x="173" y="327"/>
                    <a:pt x="173" y="328"/>
                    <a:pt x="172" y="328"/>
                  </a:cubicBezTo>
                  <a:cubicBezTo>
                    <a:pt x="163" y="332"/>
                    <a:pt x="163" y="332"/>
                    <a:pt x="163" y="332"/>
                  </a:cubicBezTo>
                  <a:cubicBezTo>
                    <a:pt x="163" y="333"/>
                    <a:pt x="163" y="334"/>
                    <a:pt x="163" y="335"/>
                  </a:cubicBezTo>
                  <a:cubicBezTo>
                    <a:pt x="170" y="340"/>
                    <a:pt x="170" y="340"/>
                    <a:pt x="170" y="340"/>
                  </a:cubicBezTo>
                  <a:cubicBezTo>
                    <a:pt x="171" y="341"/>
                    <a:pt x="171" y="342"/>
                    <a:pt x="170" y="343"/>
                  </a:cubicBezTo>
                  <a:cubicBezTo>
                    <a:pt x="167" y="349"/>
                    <a:pt x="167" y="349"/>
                    <a:pt x="167" y="349"/>
                  </a:cubicBezTo>
                  <a:cubicBezTo>
                    <a:pt x="167" y="350"/>
                    <a:pt x="166" y="350"/>
                    <a:pt x="164" y="350"/>
                  </a:cubicBezTo>
                  <a:cubicBezTo>
                    <a:pt x="156" y="347"/>
                    <a:pt x="156" y="347"/>
                    <a:pt x="156" y="347"/>
                  </a:cubicBezTo>
                  <a:cubicBezTo>
                    <a:pt x="156" y="347"/>
                    <a:pt x="155" y="348"/>
                    <a:pt x="155" y="348"/>
                  </a:cubicBezTo>
                  <a:cubicBezTo>
                    <a:pt x="156" y="357"/>
                    <a:pt x="156" y="357"/>
                    <a:pt x="156" y="357"/>
                  </a:cubicBezTo>
                  <a:cubicBezTo>
                    <a:pt x="157" y="358"/>
                    <a:pt x="156" y="359"/>
                    <a:pt x="155" y="360"/>
                  </a:cubicBezTo>
                  <a:cubicBezTo>
                    <a:pt x="149" y="362"/>
                    <a:pt x="149" y="362"/>
                    <a:pt x="149" y="362"/>
                  </a:cubicBezTo>
                  <a:cubicBezTo>
                    <a:pt x="148" y="363"/>
                    <a:pt x="147" y="362"/>
                    <a:pt x="147" y="362"/>
                  </a:cubicBezTo>
                  <a:cubicBezTo>
                    <a:pt x="141" y="354"/>
                    <a:pt x="141" y="354"/>
                    <a:pt x="141" y="354"/>
                  </a:cubicBezTo>
                  <a:cubicBezTo>
                    <a:pt x="141" y="354"/>
                    <a:pt x="140" y="354"/>
                    <a:pt x="139" y="354"/>
                  </a:cubicBezTo>
                  <a:cubicBezTo>
                    <a:pt x="138" y="354"/>
                    <a:pt x="138" y="354"/>
                    <a:pt x="138" y="354"/>
                  </a:cubicBezTo>
                  <a:close/>
                  <a:moveTo>
                    <a:pt x="139" y="342"/>
                  </a:moveTo>
                  <a:cubicBezTo>
                    <a:pt x="146" y="342"/>
                    <a:pt x="152" y="336"/>
                    <a:pt x="152" y="329"/>
                  </a:cubicBezTo>
                  <a:cubicBezTo>
                    <a:pt x="152" y="322"/>
                    <a:pt x="146" y="316"/>
                    <a:pt x="139" y="316"/>
                  </a:cubicBezTo>
                  <a:cubicBezTo>
                    <a:pt x="131" y="316"/>
                    <a:pt x="125" y="322"/>
                    <a:pt x="125" y="329"/>
                  </a:cubicBezTo>
                  <a:cubicBezTo>
                    <a:pt x="125" y="336"/>
                    <a:pt x="131" y="342"/>
                    <a:pt x="139" y="342"/>
                  </a:cubicBezTo>
                  <a:close/>
                  <a:moveTo>
                    <a:pt x="373" y="812"/>
                  </a:moveTo>
                  <a:cubicBezTo>
                    <a:pt x="373" y="812"/>
                    <a:pt x="373" y="812"/>
                    <a:pt x="373" y="811"/>
                  </a:cubicBezTo>
                  <a:cubicBezTo>
                    <a:pt x="373" y="804"/>
                    <a:pt x="379" y="798"/>
                    <a:pt x="386" y="798"/>
                  </a:cubicBezTo>
                  <a:cubicBezTo>
                    <a:pt x="389" y="798"/>
                    <a:pt x="391" y="799"/>
                    <a:pt x="393" y="800"/>
                  </a:cubicBezTo>
                  <a:cubicBezTo>
                    <a:pt x="411" y="790"/>
                    <a:pt x="411" y="790"/>
                    <a:pt x="411" y="790"/>
                  </a:cubicBezTo>
                  <a:cubicBezTo>
                    <a:pt x="411" y="790"/>
                    <a:pt x="411" y="790"/>
                    <a:pt x="411" y="790"/>
                  </a:cubicBezTo>
                  <a:cubicBezTo>
                    <a:pt x="412" y="789"/>
                    <a:pt x="412" y="787"/>
                    <a:pt x="411" y="787"/>
                  </a:cubicBezTo>
                  <a:cubicBezTo>
                    <a:pt x="411" y="787"/>
                    <a:pt x="411" y="787"/>
                    <a:pt x="406" y="783"/>
                  </a:cubicBezTo>
                  <a:cubicBezTo>
                    <a:pt x="405" y="782"/>
                    <a:pt x="404" y="782"/>
                    <a:pt x="403" y="783"/>
                  </a:cubicBezTo>
                  <a:cubicBezTo>
                    <a:pt x="403" y="783"/>
                    <a:pt x="403" y="783"/>
                    <a:pt x="396" y="788"/>
                  </a:cubicBezTo>
                  <a:cubicBezTo>
                    <a:pt x="395" y="788"/>
                    <a:pt x="394" y="788"/>
                    <a:pt x="393" y="787"/>
                  </a:cubicBezTo>
                  <a:cubicBezTo>
                    <a:pt x="393" y="787"/>
                    <a:pt x="393" y="787"/>
                    <a:pt x="391" y="778"/>
                  </a:cubicBezTo>
                  <a:cubicBezTo>
                    <a:pt x="391" y="778"/>
                    <a:pt x="390" y="777"/>
                    <a:pt x="389" y="777"/>
                  </a:cubicBezTo>
                  <a:cubicBezTo>
                    <a:pt x="389" y="777"/>
                    <a:pt x="389" y="777"/>
                    <a:pt x="383" y="777"/>
                  </a:cubicBezTo>
                  <a:cubicBezTo>
                    <a:pt x="382" y="777"/>
                    <a:pt x="381" y="778"/>
                    <a:pt x="381" y="778"/>
                  </a:cubicBezTo>
                  <a:cubicBezTo>
                    <a:pt x="381" y="778"/>
                    <a:pt x="381" y="778"/>
                    <a:pt x="379" y="787"/>
                  </a:cubicBezTo>
                  <a:cubicBezTo>
                    <a:pt x="378" y="788"/>
                    <a:pt x="377" y="788"/>
                    <a:pt x="376" y="788"/>
                  </a:cubicBezTo>
                  <a:cubicBezTo>
                    <a:pt x="376" y="788"/>
                    <a:pt x="376" y="788"/>
                    <a:pt x="369" y="783"/>
                  </a:cubicBezTo>
                  <a:cubicBezTo>
                    <a:pt x="368" y="782"/>
                    <a:pt x="367" y="782"/>
                    <a:pt x="366" y="783"/>
                  </a:cubicBezTo>
                  <a:cubicBezTo>
                    <a:pt x="366" y="783"/>
                    <a:pt x="366" y="783"/>
                    <a:pt x="361" y="787"/>
                  </a:cubicBezTo>
                  <a:cubicBezTo>
                    <a:pt x="361" y="788"/>
                    <a:pt x="360" y="789"/>
                    <a:pt x="361" y="790"/>
                  </a:cubicBezTo>
                  <a:cubicBezTo>
                    <a:pt x="361" y="790"/>
                    <a:pt x="361" y="790"/>
                    <a:pt x="365" y="798"/>
                  </a:cubicBezTo>
                  <a:cubicBezTo>
                    <a:pt x="365" y="798"/>
                    <a:pt x="364" y="799"/>
                    <a:pt x="364" y="800"/>
                  </a:cubicBezTo>
                  <a:cubicBezTo>
                    <a:pt x="364" y="800"/>
                    <a:pt x="364" y="800"/>
                    <a:pt x="355" y="800"/>
                  </a:cubicBezTo>
                  <a:cubicBezTo>
                    <a:pt x="354" y="800"/>
                    <a:pt x="353" y="801"/>
                    <a:pt x="353" y="802"/>
                  </a:cubicBezTo>
                  <a:cubicBezTo>
                    <a:pt x="353" y="802"/>
                    <a:pt x="353" y="802"/>
                    <a:pt x="352" y="808"/>
                  </a:cubicBezTo>
                  <a:cubicBezTo>
                    <a:pt x="351" y="809"/>
                    <a:pt x="352" y="810"/>
                    <a:pt x="353" y="811"/>
                  </a:cubicBezTo>
                  <a:cubicBezTo>
                    <a:pt x="353" y="811"/>
                    <a:pt x="353" y="811"/>
                    <a:pt x="361" y="814"/>
                  </a:cubicBezTo>
                  <a:cubicBezTo>
                    <a:pt x="361" y="815"/>
                    <a:pt x="362" y="817"/>
                    <a:pt x="362" y="818"/>
                  </a:cubicBezTo>
                  <a:cubicBezTo>
                    <a:pt x="362" y="818"/>
                    <a:pt x="362" y="818"/>
                    <a:pt x="361" y="819"/>
                  </a:cubicBezTo>
                  <a:lnTo>
                    <a:pt x="373" y="812"/>
                  </a:lnTo>
                  <a:close/>
                  <a:moveTo>
                    <a:pt x="286" y="674"/>
                  </a:moveTo>
                  <a:cubicBezTo>
                    <a:pt x="286" y="670"/>
                    <a:pt x="284" y="668"/>
                    <a:pt x="280" y="668"/>
                  </a:cubicBezTo>
                  <a:cubicBezTo>
                    <a:pt x="277" y="668"/>
                    <a:pt x="275" y="670"/>
                    <a:pt x="275" y="674"/>
                  </a:cubicBezTo>
                  <a:cubicBezTo>
                    <a:pt x="275" y="677"/>
                    <a:pt x="277" y="679"/>
                    <a:pt x="280" y="679"/>
                  </a:cubicBezTo>
                  <a:cubicBezTo>
                    <a:pt x="284" y="679"/>
                    <a:pt x="286" y="677"/>
                    <a:pt x="286" y="674"/>
                  </a:cubicBezTo>
                  <a:close/>
                  <a:moveTo>
                    <a:pt x="144" y="329"/>
                  </a:moveTo>
                  <a:cubicBezTo>
                    <a:pt x="144" y="326"/>
                    <a:pt x="142" y="323"/>
                    <a:pt x="139" y="323"/>
                  </a:cubicBezTo>
                  <a:cubicBezTo>
                    <a:pt x="135" y="323"/>
                    <a:pt x="133" y="326"/>
                    <a:pt x="133" y="329"/>
                  </a:cubicBezTo>
                  <a:cubicBezTo>
                    <a:pt x="133" y="332"/>
                    <a:pt x="135" y="335"/>
                    <a:pt x="139" y="335"/>
                  </a:cubicBezTo>
                  <a:cubicBezTo>
                    <a:pt x="142" y="335"/>
                    <a:pt x="144" y="332"/>
                    <a:pt x="144" y="329"/>
                  </a:cubicBezTo>
                  <a:close/>
                  <a:moveTo>
                    <a:pt x="137" y="395"/>
                  </a:moveTo>
                  <a:cubicBezTo>
                    <a:pt x="137" y="396"/>
                    <a:pt x="137" y="397"/>
                    <a:pt x="136" y="397"/>
                  </a:cubicBezTo>
                  <a:cubicBezTo>
                    <a:pt x="127" y="401"/>
                    <a:pt x="127" y="401"/>
                    <a:pt x="127" y="401"/>
                  </a:cubicBezTo>
                  <a:cubicBezTo>
                    <a:pt x="127" y="402"/>
                    <a:pt x="127" y="403"/>
                    <a:pt x="127" y="403"/>
                  </a:cubicBezTo>
                  <a:cubicBezTo>
                    <a:pt x="134" y="409"/>
                    <a:pt x="134" y="409"/>
                    <a:pt x="134" y="409"/>
                  </a:cubicBezTo>
                  <a:cubicBezTo>
                    <a:pt x="135" y="410"/>
                    <a:pt x="135" y="411"/>
                    <a:pt x="134" y="412"/>
                  </a:cubicBezTo>
                  <a:cubicBezTo>
                    <a:pt x="131" y="418"/>
                    <a:pt x="131" y="418"/>
                    <a:pt x="131" y="418"/>
                  </a:cubicBezTo>
                  <a:cubicBezTo>
                    <a:pt x="131" y="419"/>
                    <a:pt x="130" y="419"/>
                    <a:pt x="128" y="419"/>
                  </a:cubicBezTo>
                  <a:cubicBezTo>
                    <a:pt x="120" y="416"/>
                    <a:pt x="120" y="416"/>
                    <a:pt x="120" y="416"/>
                  </a:cubicBezTo>
                  <a:cubicBezTo>
                    <a:pt x="120" y="416"/>
                    <a:pt x="119" y="417"/>
                    <a:pt x="119" y="417"/>
                  </a:cubicBezTo>
                  <a:cubicBezTo>
                    <a:pt x="120" y="426"/>
                    <a:pt x="120" y="426"/>
                    <a:pt x="120" y="426"/>
                  </a:cubicBezTo>
                  <a:cubicBezTo>
                    <a:pt x="121" y="427"/>
                    <a:pt x="120" y="428"/>
                    <a:pt x="119" y="429"/>
                  </a:cubicBezTo>
                  <a:cubicBezTo>
                    <a:pt x="113" y="431"/>
                    <a:pt x="113" y="431"/>
                    <a:pt x="113" y="431"/>
                  </a:cubicBezTo>
                  <a:cubicBezTo>
                    <a:pt x="112" y="432"/>
                    <a:pt x="111" y="431"/>
                    <a:pt x="111" y="431"/>
                  </a:cubicBezTo>
                  <a:cubicBezTo>
                    <a:pt x="105" y="423"/>
                    <a:pt x="105" y="423"/>
                    <a:pt x="105" y="423"/>
                  </a:cubicBezTo>
                  <a:cubicBezTo>
                    <a:pt x="105" y="423"/>
                    <a:pt x="104" y="423"/>
                    <a:pt x="103" y="423"/>
                  </a:cubicBezTo>
                  <a:cubicBezTo>
                    <a:pt x="102" y="423"/>
                    <a:pt x="102" y="423"/>
                    <a:pt x="102" y="423"/>
                  </a:cubicBezTo>
                  <a:cubicBezTo>
                    <a:pt x="98" y="431"/>
                    <a:pt x="98" y="431"/>
                    <a:pt x="98" y="431"/>
                  </a:cubicBezTo>
                  <a:cubicBezTo>
                    <a:pt x="97" y="432"/>
                    <a:pt x="96" y="432"/>
                    <a:pt x="95" y="432"/>
                  </a:cubicBezTo>
                  <a:cubicBezTo>
                    <a:pt x="89" y="430"/>
                    <a:pt x="89" y="430"/>
                    <a:pt x="89" y="430"/>
                  </a:cubicBezTo>
                  <a:cubicBezTo>
                    <a:pt x="88" y="430"/>
                    <a:pt x="88" y="429"/>
                    <a:pt x="88" y="428"/>
                  </a:cubicBezTo>
                  <a:cubicBezTo>
                    <a:pt x="89" y="419"/>
                    <a:pt x="89" y="419"/>
                    <a:pt x="89" y="419"/>
                  </a:cubicBezTo>
                  <a:cubicBezTo>
                    <a:pt x="88" y="418"/>
                    <a:pt x="87" y="418"/>
                    <a:pt x="86" y="417"/>
                  </a:cubicBezTo>
                  <a:cubicBezTo>
                    <a:pt x="78" y="420"/>
                    <a:pt x="78" y="420"/>
                    <a:pt x="78" y="420"/>
                  </a:cubicBezTo>
                  <a:cubicBezTo>
                    <a:pt x="77" y="420"/>
                    <a:pt x="75" y="420"/>
                    <a:pt x="75" y="419"/>
                  </a:cubicBezTo>
                  <a:cubicBezTo>
                    <a:pt x="71" y="414"/>
                    <a:pt x="71" y="414"/>
                    <a:pt x="71" y="414"/>
                  </a:cubicBezTo>
                  <a:cubicBezTo>
                    <a:pt x="71" y="413"/>
                    <a:pt x="71" y="412"/>
                    <a:pt x="72" y="411"/>
                  </a:cubicBezTo>
                  <a:cubicBezTo>
                    <a:pt x="78" y="405"/>
                    <a:pt x="78" y="405"/>
                    <a:pt x="78" y="405"/>
                  </a:cubicBezTo>
                  <a:cubicBezTo>
                    <a:pt x="78" y="403"/>
                    <a:pt x="78" y="402"/>
                    <a:pt x="78" y="401"/>
                  </a:cubicBezTo>
                  <a:cubicBezTo>
                    <a:pt x="69" y="397"/>
                    <a:pt x="69" y="397"/>
                    <a:pt x="69" y="397"/>
                  </a:cubicBezTo>
                  <a:cubicBezTo>
                    <a:pt x="68" y="397"/>
                    <a:pt x="68" y="396"/>
                    <a:pt x="68" y="395"/>
                  </a:cubicBezTo>
                  <a:cubicBezTo>
                    <a:pt x="69" y="389"/>
                    <a:pt x="69" y="389"/>
                    <a:pt x="69" y="389"/>
                  </a:cubicBezTo>
                  <a:cubicBezTo>
                    <a:pt x="69" y="387"/>
                    <a:pt x="70" y="387"/>
                    <a:pt x="71" y="387"/>
                  </a:cubicBezTo>
                  <a:cubicBezTo>
                    <a:pt x="80" y="387"/>
                    <a:pt x="80" y="387"/>
                    <a:pt x="80" y="387"/>
                  </a:cubicBezTo>
                  <a:cubicBezTo>
                    <a:pt x="81" y="386"/>
                    <a:pt x="81" y="385"/>
                    <a:pt x="82" y="384"/>
                  </a:cubicBezTo>
                  <a:cubicBezTo>
                    <a:pt x="77" y="376"/>
                    <a:pt x="77" y="376"/>
                    <a:pt x="77" y="376"/>
                  </a:cubicBezTo>
                  <a:cubicBezTo>
                    <a:pt x="77" y="375"/>
                    <a:pt x="77" y="374"/>
                    <a:pt x="78" y="373"/>
                  </a:cubicBezTo>
                  <a:cubicBezTo>
                    <a:pt x="82" y="369"/>
                    <a:pt x="82" y="369"/>
                    <a:pt x="82" y="369"/>
                  </a:cubicBezTo>
                  <a:cubicBezTo>
                    <a:pt x="83" y="369"/>
                    <a:pt x="85" y="369"/>
                    <a:pt x="86" y="369"/>
                  </a:cubicBezTo>
                  <a:cubicBezTo>
                    <a:pt x="93" y="375"/>
                    <a:pt x="93" y="375"/>
                    <a:pt x="93" y="375"/>
                  </a:cubicBezTo>
                  <a:cubicBezTo>
                    <a:pt x="93" y="375"/>
                    <a:pt x="94" y="374"/>
                    <a:pt x="95" y="374"/>
                  </a:cubicBezTo>
                  <a:cubicBezTo>
                    <a:pt x="97" y="365"/>
                    <a:pt x="97" y="365"/>
                    <a:pt x="97" y="365"/>
                  </a:cubicBezTo>
                  <a:cubicBezTo>
                    <a:pt x="97" y="364"/>
                    <a:pt x="98" y="363"/>
                    <a:pt x="99" y="363"/>
                  </a:cubicBezTo>
                  <a:cubicBezTo>
                    <a:pt x="106" y="363"/>
                    <a:pt x="106" y="363"/>
                    <a:pt x="106" y="363"/>
                  </a:cubicBezTo>
                  <a:cubicBezTo>
                    <a:pt x="107" y="363"/>
                    <a:pt x="108" y="364"/>
                    <a:pt x="108" y="365"/>
                  </a:cubicBezTo>
                  <a:cubicBezTo>
                    <a:pt x="110" y="374"/>
                    <a:pt x="110" y="374"/>
                    <a:pt x="110" y="374"/>
                  </a:cubicBezTo>
                  <a:cubicBezTo>
                    <a:pt x="111" y="374"/>
                    <a:pt x="112" y="375"/>
                    <a:pt x="112" y="375"/>
                  </a:cubicBezTo>
                  <a:cubicBezTo>
                    <a:pt x="120" y="369"/>
                    <a:pt x="120" y="369"/>
                    <a:pt x="120" y="369"/>
                  </a:cubicBezTo>
                  <a:cubicBezTo>
                    <a:pt x="120" y="369"/>
                    <a:pt x="122" y="369"/>
                    <a:pt x="123" y="369"/>
                  </a:cubicBezTo>
                  <a:cubicBezTo>
                    <a:pt x="127" y="373"/>
                    <a:pt x="127" y="373"/>
                    <a:pt x="127" y="373"/>
                  </a:cubicBezTo>
                  <a:cubicBezTo>
                    <a:pt x="128" y="374"/>
                    <a:pt x="128" y="375"/>
                    <a:pt x="128" y="376"/>
                  </a:cubicBezTo>
                  <a:cubicBezTo>
                    <a:pt x="124" y="384"/>
                    <a:pt x="124" y="384"/>
                    <a:pt x="124" y="384"/>
                  </a:cubicBezTo>
                  <a:cubicBezTo>
                    <a:pt x="124" y="385"/>
                    <a:pt x="124" y="386"/>
                    <a:pt x="125" y="387"/>
                  </a:cubicBezTo>
                  <a:cubicBezTo>
                    <a:pt x="134" y="387"/>
                    <a:pt x="134" y="387"/>
                    <a:pt x="134" y="387"/>
                  </a:cubicBezTo>
                  <a:cubicBezTo>
                    <a:pt x="135" y="387"/>
                    <a:pt x="136" y="387"/>
                    <a:pt x="136" y="389"/>
                  </a:cubicBezTo>
                  <a:lnTo>
                    <a:pt x="137" y="395"/>
                  </a:lnTo>
                  <a:close/>
                  <a:moveTo>
                    <a:pt x="116" y="398"/>
                  </a:moveTo>
                  <a:cubicBezTo>
                    <a:pt x="116" y="391"/>
                    <a:pt x="110" y="385"/>
                    <a:pt x="103" y="385"/>
                  </a:cubicBezTo>
                  <a:cubicBezTo>
                    <a:pt x="95" y="385"/>
                    <a:pt x="89" y="391"/>
                    <a:pt x="89" y="398"/>
                  </a:cubicBezTo>
                  <a:cubicBezTo>
                    <a:pt x="89" y="405"/>
                    <a:pt x="95" y="411"/>
                    <a:pt x="103" y="411"/>
                  </a:cubicBezTo>
                  <a:cubicBezTo>
                    <a:pt x="110" y="411"/>
                    <a:pt x="116" y="405"/>
                    <a:pt x="116" y="398"/>
                  </a:cubicBezTo>
                  <a:close/>
                  <a:moveTo>
                    <a:pt x="290" y="113"/>
                  </a:moveTo>
                  <a:cubicBezTo>
                    <a:pt x="292" y="115"/>
                    <a:pt x="294" y="119"/>
                    <a:pt x="294" y="122"/>
                  </a:cubicBezTo>
                  <a:cubicBezTo>
                    <a:pt x="294" y="130"/>
                    <a:pt x="288" y="136"/>
                    <a:pt x="280" y="136"/>
                  </a:cubicBezTo>
                  <a:cubicBezTo>
                    <a:pt x="275" y="136"/>
                    <a:pt x="271" y="132"/>
                    <a:pt x="268" y="128"/>
                  </a:cubicBezTo>
                  <a:cubicBezTo>
                    <a:pt x="262" y="132"/>
                    <a:pt x="257" y="137"/>
                    <a:pt x="251" y="141"/>
                  </a:cubicBezTo>
                  <a:cubicBezTo>
                    <a:pt x="251" y="142"/>
                    <a:pt x="252" y="143"/>
                    <a:pt x="253" y="144"/>
                  </a:cubicBezTo>
                  <a:cubicBezTo>
                    <a:pt x="253" y="144"/>
                    <a:pt x="254" y="145"/>
                    <a:pt x="255" y="144"/>
                  </a:cubicBezTo>
                  <a:cubicBezTo>
                    <a:pt x="255" y="144"/>
                    <a:pt x="255" y="144"/>
                    <a:pt x="264" y="141"/>
                  </a:cubicBezTo>
                  <a:cubicBezTo>
                    <a:pt x="265" y="142"/>
                    <a:pt x="265" y="143"/>
                    <a:pt x="266" y="143"/>
                  </a:cubicBezTo>
                  <a:cubicBezTo>
                    <a:pt x="266" y="143"/>
                    <a:pt x="266" y="143"/>
                    <a:pt x="265" y="152"/>
                  </a:cubicBezTo>
                  <a:cubicBezTo>
                    <a:pt x="265" y="153"/>
                    <a:pt x="266" y="154"/>
                    <a:pt x="267" y="155"/>
                  </a:cubicBezTo>
                  <a:cubicBezTo>
                    <a:pt x="267" y="155"/>
                    <a:pt x="267" y="155"/>
                    <a:pt x="273" y="156"/>
                  </a:cubicBezTo>
                  <a:cubicBezTo>
                    <a:pt x="274" y="157"/>
                    <a:pt x="275" y="156"/>
                    <a:pt x="276" y="156"/>
                  </a:cubicBezTo>
                  <a:cubicBezTo>
                    <a:pt x="276" y="156"/>
                    <a:pt x="276" y="156"/>
                    <a:pt x="280" y="148"/>
                  </a:cubicBezTo>
                  <a:cubicBezTo>
                    <a:pt x="280" y="148"/>
                    <a:pt x="280" y="148"/>
                    <a:pt x="280" y="148"/>
                  </a:cubicBezTo>
                  <a:cubicBezTo>
                    <a:pt x="281" y="148"/>
                    <a:pt x="282" y="148"/>
                    <a:pt x="283" y="147"/>
                  </a:cubicBezTo>
                  <a:cubicBezTo>
                    <a:pt x="283" y="147"/>
                    <a:pt x="283" y="147"/>
                    <a:pt x="288" y="155"/>
                  </a:cubicBezTo>
                  <a:cubicBezTo>
                    <a:pt x="289" y="156"/>
                    <a:pt x="290" y="156"/>
                    <a:pt x="291" y="156"/>
                  </a:cubicBezTo>
                  <a:cubicBezTo>
                    <a:pt x="291" y="156"/>
                    <a:pt x="291" y="156"/>
                    <a:pt x="297" y="153"/>
                  </a:cubicBezTo>
                  <a:cubicBezTo>
                    <a:pt x="298" y="153"/>
                    <a:pt x="299" y="152"/>
                    <a:pt x="298" y="151"/>
                  </a:cubicBezTo>
                  <a:cubicBezTo>
                    <a:pt x="298" y="151"/>
                    <a:pt x="298" y="151"/>
                    <a:pt x="296" y="142"/>
                  </a:cubicBezTo>
                  <a:cubicBezTo>
                    <a:pt x="297" y="141"/>
                    <a:pt x="297" y="141"/>
                    <a:pt x="298" y="140"/>
                  </a:cubicBezTo>
                  <a:cubicBezTo>
                    <a:pt x="298" y="140"/>
                    <a:pt x="298" y="140"/>
                    <a:pt x="306" y="143"/>
                  </a:cubicBezTo>
                  <a:cubicBezTo>
                    <a:pt x="307" y="144"/>
                    <a:pt x="309" y="143"/>
                    <a:pt x="309" y="142"/>
                  </a:cubicBezTo>
                  <a:cubicBezTo>
                    <a:pt x="309" y="142"/>
                    <a:pt x="309" y="142"/>
                    <a:pt x="312" y="136"/>
                  </a:cubicBezTo>
                  <a:cubicBezTo>
                    <a:pt x="313" y="136"/>
                    <a:pt x="312" y="134"/>
                    <a:pt x="312" y="134"/>
                  </a:cubicBezTo>
                  <a:cubicBezTo>
                    <a:pt x="312" y="134"/>
                    <a:pt x="312" y="134"/>
                    <a:pt x="305" y="128"/>
                  </a:cubicBezTo>
                  <a:cubicBezTo>
                    <a:pt x="305" y="127"/>
                    <a:pt x="305" y="126"/>
                    <a:pt x="305" y="125"/>
                  </a:cubicBezTo>
                  <a:cubicBezTo>
                    <a:pt x="305" y="125"/>
                    <a:pt x="305" y="125"/>
                    <a:pt x="314" y="122"/>
                  </a:cubicBezTo>
                  <a:cubicBezTo>
                    <a:pt x="314" y="121"/>
                    <a:pt x="315" y="120"/>
                    <a:pt x="315" y="119"/>
                  </a:cubicBezTo>
                  <a:cubicBezTo>
                    <a:pt x="314" y="113"/>
                    <a:pt x="314" y="113"/>
                    <a:pt x="314" y="113"/>
                  </a:cubicBezTo>
                  <a:cubicBezTo>
                    <a:pt x="314" y="112"/>
                    <a:pt x="313" y="111"/>
                    <a:pt x="312" y="111"/>
                  </a:cubicBezTo>
                  <a:cubicBezTo>
                    <a:pt x="312" y="111"/>
                    <a:pt x="312" y="111"/>
                    <a:pt x="303" y="111"/>
                  </a:cubicBezTo>
                  <a:cubicBezTo>
                    <a:pt x="302" y="110"/>
                    <a:pt x="302" y="109"/>
                    <a:pt x="301" y="109"/>
                  </a:cubicBezTo>
                  <a:cubicBezTo>
                    <a:pt x="301" y="109"/>
                    <a:pt x="301" y="109"/>
                    <a:pt x="304" y="103"/>
                  </a:cubicBezTo>
                  <a:cubicBezTo>
                    <a:pt x="299" y="107"/>
                    <a:pt x="294" y="110"/>
                    <a:pt x="290" y="113"/>
                  </a:cubicBezTo>
                  <a:close/>
                  <a:moveTo>
                    <a:pt x="65" y="940"/>
                  </a:moveTo>
                  <a:cubicBezTo>
                    <a:pt x="65" y="939"/>
                    <a:pt x="64" y="938"/>
                    <a:pt x="63" y="938"/>
                  </a:cubicBezTo>
                  <a:cubicBezTo>
                    <a:pt x="63" y="938"/>
                    <a:pt x="63" y="938"/>
                    <a:pt x="62" y="938"/>
                  </a:cubicBezTo>
                  <a:cubicBezTo>
                    <a:pt x="64" y="941"/>
                    <a:pt x="65" y="943"/>
                    <a:pt x="66" y="946"/>
                  </a:cubicBezTo>
                  <a:cubicBezTo>
                    <a:pt x="66" y="946"/>
                    <a:pt x="66" y="946"/>
                    <a:pt x="66" y="946"/>
                  </a:cubicBezTo>
                  <a:lnTo>
                    <a:pt x="65" y="940"/>
                  </a:lnTo>
                  <a:close/>
                  <a:moveTo>
                    <a:pt x="108" y="811"/>
                  </a:moveTo>
                  <a:cubicBezTo>
                    <a:pt x="108" y="808"/>
                    <a:pt x="106" y="806"/>
                    <a:pt x="103" y="806"/>
                  </a:cubicBezTo>
                  <a:cubicBezTo>
                    <a:pt x="99" y="806"/>
                    <a:pt x="97" y="808"/>
                    <a:pt x="97" y="811"/>
                  </a:cubicBezTo>
                  <a:cubicBezTo>
                    <a:pt x="97" y="814"/>
                    <a:pt x="99" y="817"/>
                    <a:pt x="103" y="817"/>
                  </a:cubicBezTo>
                  <a:cubicBezTo>
                    <a:pt x="106" y="817"/>
                    <a:pt x="108" y="814"/>
                    <a:pt x="108" y="811"/>
                  </a:cubicBezTo>
                  <a:close/>
                  <a:moveTo>
                    <a:pt x="561" y="88"/>
                  </a:moveTo>
                  <a:cubicBezTo>
                    <a:pt x="567" y="88"/>
                    <a:pt x="567" y="88"/>
                    <a:pt x="567" y="88"/>
                  </a:cubicBezTo>
                  <a:cubicBezTo>
                    <a:pt x="568" y="88"/>
                    <a:pt x="569" y="88"/>
                    <a:pt x="569" y="89"/>
                  </a:cubicBezTo>
                  <a:cubicBezTo>
                    <a:pt x="571" y="98"/>
                    <a:pt x="571" y="98"/>
                    <a:pt x="571" y="98"/>
                  </a:cubicBezTo>
                  <a:cubicBezTo>
                    <a:pt x="572" y="99"/>
                    <a:pt x="573" y="99"/>
                    <a:pt x="574" y="99"/>
                  </a:cubicBezTo>
                  <a:cubicBezTo>
                    <a:pt x="581" y="94"/>
                    <a:pt x="581" y="94"/>
                    <a:pt x="581" y="94"/>
                  </a:cubicBezTo>
                  <a:cubicBezTo>
                    <a:pt x="582" y="93"/>
                    <a:pt x="583" y="93"/>
                    <a:pt x="584" y="94"/>
                  </a:cubicBezTo>
                  <a:cubicBezTo>
                    <a:pt x="589" y="98"/>
                    <a:pt x="589" y="98"/>
                    <a:pt x="589" y="98"/>
                  </a:cubicBezTo>
                  <a:cubicBezTo>
                    <a:pt x="589" y="98"/>
                    <a:pt x="590" y="100"/>
                    <a:pt x="589" y="101"/>
                  </a:cubicBezTo>
                  <a:cubicBezTo>
                    <a:pt x="585" y="109"/>
                    <a:pt x="585" y="109"/>
                    <a:pt x="585" y="109"/>
                  </a:cubicBezTo>
                  <a:cubicBezTo>
                    <a:pt x="585" y="109"/>
                    <a:pt x="586" y="110"/>
                    <a:pt x="586" y="111"/>
                  </a:cubicBezTo>
                  <a:cubicBezTo>
                    <a:pt x="595" y="111"/>
                    <a:pt x="595" y="111"/>
                    <a:pt x="595" y="111"/>
                  </a:cubicBezTo>
                  <a:cubicBezTo>
                    <a:pt x="596" y="111"/>
                    <a:pt x="597" y="112"/>
                    <a:pt x="597" y="113"/>
                  </a:cubicBezTo>
                  <a:cubicBezTo>
                    <a:pt x="599" y="119"/>
                    <a:pt x="599" y="119"/>
                    <a:pt x="599" y="119"/>
                  </a:cubicBezTo>
                  <a:cubicBezTo>
                    <a:pt x="599" y="120"/>
                    <a:pt x="598" y="121"/>
                    <a:pt x="597" y="122"/>
                  </a:cubicBezTo>
                  <a:cubicBezTo>
                    <a:pt x="589" y="125"/>
                    <a:pt x="589" y="125"/>
                    <a:pt x="589" y="125"/>
                  </a:cubicBezTo>
                  <a:cubicBezTo>
                    <a:pt x="589" y="126"/>
                    <a:pt x="589" y="127"/>
                    <a:pt x="588" y="128"/>
                  </a:cubicBezTo>
                  <a:cubicBezTo>
                    <a:pt x="595" y="134"/>
                    <a:pt x="595" y="134"/>
                    <a:pt x="595" y="134"/>
                  </a:cubicBezTo>
                  <a:cubicBezTo>
                    <a:pt x="596" y="134"/>
                    <a:pt x="596" y="136"/>
                    <a:pt x="596" y="136"/>
                  </a:cubicBezTo>
                  <a:cubicBezTo>
                    <a:pt x="593" y="142"/>
                    <a:pt x="593" y="142"/>
                    <a:pt x="593" y="142"/>
                  </a:cubicBezTo>
                  <a:cubicBezTo>
                    <a:pt x="592" y="143"/>
                    <a:pt x="591" y="144"/>
                    <a:pt x="590" y="143"/>
                  </a:cubicBezTo>
                  <a:cubicBezTo>
                    <a:pt x="581" y="140"/>
                    <a:pt x="581" y="140"/>
                    <a:pt x="581" y="140"/>
                  </a:cubicBezTo>
                  <a:cubicBezTo>
                    <a:pt x="581" y="141"/>
                    <a:pt x="581" y="141"/>
                    <a:pt x="580" y="142"/>
                  </a:cubicBezTo>
                  <a:cubicBezTo>
                    <a:pt x="582" y="151"/>
                    <a:pt x="582" y="151"/>
                    <a:pt x="582" y="151"/>
                  </a:cubicBezTo>
                  <a:cubicBezTo>
                    <a:pt x="582" y="152"/>
                    <a:pt x="582" y="153"/>
                    <a:pt x="581" y="153"/>
                  </a:cubicBezTo>
                  <a:cubicBezTo>
                    <a:pt x="575" y="156"/>
                    <a:pt x="575" y="156"/>
                    <a:pt x="575" y="156"/>
                  </a:cubicBezTo>
                  <a:cubicBezTo>
                    <a:pt x="574" y="156"/>
                    <a:pt x="573" y="156"/>
                    <a:pt x="572" y="155"/>
                  </a:cubicBezTo>
                  <a:cubicBezTo>
                    <a:pt x="567" y="147"/>
                    <a:pt x="567" y="147"/>
                    <a:pt x="567" y="147"/>
                  </a:cubicBezTo>
                  <a:cubicBezTo>
                    <a:pt x="566" y="148"/>
                    <a:pt x="565" y="148"/>
                    <a:pt x="564" y="148"/>
                  </a:cubicBezTo>
                  <a:cubicBezTo>
                    <a:pt x="564" y="148"/>
                    <a:pt x="564" y="148"/>
                    <a:pt x="564" y="148"/>
                  </a:cubicBezTo>
                  <a:cubicBezTo>
                    <a:pt x="559" y="156"/>
                    <a:pt x="559" y="156"/>
                    <a:pt x="559" y="156"/>
                  </a:cubicBezTo>
                  <a:cubicBezTo>
                    <a:pt x="559" y="156"/>
                    <a:pt x="558" y="157"/>
                    <a:pt x="557" y="156"/>
                  </a:cubicBezTo>
                  <a:cubicBezTo>
                    <a:pt x="551" y="155"/>
                    <a:pt x="551" y="155"/>
                    <a:pt x="551" y="155"/>
                  </a:cubicBezTo>
                  <a:cubicBezTo>
                    <a:pt x="550" y="154"/>
                    <a:pt x="549" y="153"/>
                    <a:pt x="549" y="152"/>
                  </a:cubicBezTo>
                  <a:cubicBezTo>
                    <a:pt x="550" y="143"/>
                    <a:pt x="550" y="143"/>
                    <a:pt x="550" y="143"/>
                  </a:cubicBezTo>
                  <a:cubicBezTo>
                    <a:pt x="549" y="143"/>
                    <a:pt x="548" y="142"/>
                    <a:pt x="547" y="141"/>
                  </a:cubicBezTo>
                  <a:cubicBezTo>
                    <a:pt x="539" y="144"/>
                    <a:pt x="539" y="144"/>
                    <a:pt x="539" y="144"/>
                  </a:cubicBezTo>
                  <a:cubicBezTo>
                    <a:pt x="538" y="145"/>
                    <a:pt x="537" y="144"/>
                    <a:pt x="536" y="144"/>
                  </a:cubicBezTo>
                  <a:cubicBezTo>
                    <a:pt x="533" y="138"/>
                    <a:pt x="533" y="138"/>
                    <a:pt x="533" y="138"/>
                  </a:cubicBezTo>
                  <a:cubicBezTo>
                    <a:pt x="532" y="137"/>
                    <a:pt x="532" y="136"/>
                    <a:pt x="533" y="135"/>
                  </a:cubicBezTo>
                  <a:cubicBezTo>
                    <a:pt x="540" y="129"/>
                    <a:pt x="540" y="129"/>
                    <a:pt x="540" y="129"/>
                  </a:cubicBezTo>
                  <a:cubicBezTo>
                    <a:pt x="540" y="128"/>
                    <a:pt x="539" y="126"/>
                    <a:pt x="539" y="125"/>
                  </a:cubicBezTo>
                  <a:cubicBezTo>
                    <a:pt x="531" y="122"/>
                    <a:pt x="531" y="122"/>
                    <a:pt x="531" y="122"/>
                  </a:cubicBezTo>
                  <a:cubicBezTo>
                    <a:pt x="530" y="121"/>
                    <a:pt x="529" y="120"/>
                    <a:pt x="529" y="119"/>
                  </a:cubicBezTo>
                  <a:cubicBezTo>
                    <a:pt x="530" y="113"/>
                    <a:pt x="530" y="113"/>
                    <a:pt x="530" y="113"/>
                  </a:cubicBezTo>
                  <a:cubicBezTo>
                    <a:pt x="531" y="112"/>
                    <a:pt x="532" y="111"/>
                    <a:pt x="533" y="111"/>
                  </a:cubicBezTo>
                  <a:cubicBezTo>
                    <a:pt x="542" y="111"/>
                    <a:pt x="542" y="111"/>
                    <a:pt x="542" y="111"/>
                  </a:cubicBezTo>
                  <a:cubicBezTo>
                    <a:pt x="542" y="110"/>
                    <a:pt x="543" y="109"/>
                    <a:pt x="543" y="109"/>
                  </a:cubicBezTo>
                  <a:cubicBezTo>
                    <a:pt x="539" y="101"/>
                    <a:pt x="539" y="101"/>
                    <a:pt x="539" y="101"/>
                  </a:cubicBezTo>
                  <a:cubicBezTo>
                    <a:pt x="538" y="100"/>
                    <a:pt x="538" y="99"/>
                    <a:pt x="539" y="98"/>
                  </a:cubicBezTo>
                  <a:cubicBezTo>
                    <a:pt x="544" y="94"/>
                    <a:pt x="544" y="94"/>
                    <a:pt x="544" y="94"/>
                  </a:cubicBezTo>
                  <a:cubicBezTo>
                    <a:pt x="545" y="93"/>
                    <a:pt x="546" y="93"/>
                    <a:pt x="547" y="94"/>
                  </a:cubicBezTo>
                  <a:cubicBezTo>
                    <a:pt x="554" y="99"/>
                    <a:pt x="554" y="99"/>
                    <a:pt x="554" y="99"/>
                  </a:cubicBezTo>
                  <a:cubicBezTo>
                    <a:pt x="555" y="99"/>
                    <a:pt x="556" y="99"/>
                    <a:pt x="557" y="98"/>
                  </a:cubicBezTo>
                  <a:cubicBezTo>
                    <a:pt x="559" y="89"/>
                    <a:pt x="559" y="89"/>
                    <a:pt x="559" y="89"/>
                  </a:cubicBezTo>
                  <a:cubicBezTo>
                    <a:pt x="559" y="88"/>
                    <a:pt x="560" y="88"/>
                    <a:pt x="561" y="88"/>
                  </a:cubicBezTo>
                  <a:close/>
                  <a:moveTo>
                    <a:pt x="564" y="109"/>
                  </a:moveTo>
                  <a:cubicBezTo>
                    <a:pt x="557" y="109"/>
                    <a:pt x="551" y="115"/>
                    <a:pt x="551" y="122"/>
                  </a:cubicBezTo>
                  <a:cubicBezTo>
                    <a:pt x="551" y="130"/>
                    <a:pt x="557" y="136"/>
                    <a:pt x="564" y="136"/>
                  </a:cubicBezTo>
                  <a:cubicBezTo>
                    <a:pt x="571" y="136"/>
                    <a:pt x="577" y="130"/>
                    <a:pt x="577" y="122"/>
                  </a:cubicBezTo>
                  <a:cubicBezTo>
                    <a:pt x="577" y="115"/>
                    <a:pt x="571" y="109"/>
                    <a:pt x="564" y="109"/>
                  </a:cubicBezTo>
                  <a:close/>
                  <a:moveTo>
                    <a:pt x="564" y="128"/>
                  </a:moveTo>
                  <a:cubicBezTo>
                    <a:pt x="567" y="128"/>
                    <a:pt x="570" y="125"/>
                    <a:pt x="570" y="122"/>
                  </a:cubicBezTo>
                  <a:cubicBezTo>
                    <a:pt x="570" y="119"/>
                    <a:pt x="567" y="117"/>
                    <a:pt x="564" y="117"/>
                  </a:cubicBezTo>
                  <a:cubicBezTo>
                    <a:pt x="561" y="117"/>
                    <a:pt x="558" y="119"/>
                    <a:pt x="558" y="122"/>
                  </a:cubicBezTo>
                  <a:cubicBezTo>
                    <a:pt x="558" y="125"/>
                    <a:pt x="561" y="128"/>
                    <a:pt x="564" y="128"/>
                  </a:cubicBezTo>
                  <a:close/>
                  <a:moveTo>
                    <a:pt x="635" y="128"/>
                  </a:moveTo>
                  <a:cubicBezTo>
                    <a:pt x="638" y="128"/>
                    <a:pt x="640" y="125"/>
                    <a:pt x="640" y="122"/>
                  </a:cubicBezTo>
                  <a:cubicBezTo>
                    <a:pt x="640" y="119"/>
                    <a:pt x="638" y="117"/>
                    <a:pt x="635" y="117"/>
                  </a:cubicBezTo>
                  <a:cubicBezTo>
                    <a:pt x="632" y="117"/>
                    <a:pt x="629" y="119"/>
                    <a:pt x="629" y="122"/>
                  </a:cubicBezTo>
                  <a:cubicBezTo>
                    <a:pt x="629" y="125"/>
                    <a:pt x="632" y="128"/>
                    <a:pt x="635" y="128"/>
                  </a:cubicBezTo>
                  <a:close/>
                  <a:moveTo>
                    <a:pt x="297" y="852"/>
                  </a:moveTo>
                  <a:cubicBezTo>
                    <a:pt x="297" y="852"/>
                    <a:pt x="297" y="852"/>
                    <a:pt x="290" y="857"/>
                  </a:cubicBezTo>
                  <a:cubicBezTo>
                    <a:pt x="289" y="857"/>
                    <a:pt x="288" y="857"/>
                    <a:pt x="288" y="856"/>
                  </a:cubicBezTo>
                  <a:cubicBezTo>
                    <a:pt x="288" y="856"/>
                    <a:pt x="288" y="856"/>
                    <a:pt x="286" y="847"/>
                  </a:cubicBezTo>
                  <a:cubicBezTo>
                    <a:pt x="286" y="846"/>
                    <a:pt x="284" y="845"/>
                    <a:pt x="284" y="845"/>
                  </a:cubicBezTo>
                  <a:cubicBezTo>
                    <a:pt x="284" y="845"/>
                    <a:pt x="284" y="845"/>
                    <a:pt x="277" y="845"/>
                  </a:cubicBezTo>
                  <a:cubicBezTo>
                    <a:pt x="276" y="845"/>
                    <a:pt x="275" y="846"/>
                    <a:pt x="275" y="847"/>
                  </a:cubicBezTo>
                  <a:cubicBezTo>
                    <a:pt x="275" y="847"/>
                    <a:pt x="275" y="847"/>
                    <a:pt x="273" y="856"/>
                  </a:cubicBezTo>
                  <a:cubicBezTo>
                    <a:pt x="272" y="857"/>
                    <a:pt x="271" y="857"/>
                    <a:pt x="270" y="857"/>
                  </a:cubicBezTo>
                  <a:cubicBezTo>
                    <a:pt x="270" y="857"/>
                    <a:pt x="270" y="857"/>
                    <a:pt x="263" y="852"/>
                  </a:cubicBezTo>
                  <a:cubicBezTo>
                    <a:pt x="262" y="851"/>
                    <a:pt x="261" y="851"/>
                    <a:pt x="260" y="852"/>
                  </a:cubicBezTo>
                  <a:cubicBezTo>
                    <a:pt x="260" y="852"/>
                    <a:pt x="260" y="852"/>
                    <a:pt x="256" y="856"/>
                  </a:cubicBezTo>
                  <a:cubicBezTo>
                    <a:pt x="255" y="857"/>
                    <a:pt x="254" y="858"/>
                    <a:pt x="255" y="859"/>
                  </a:cubicBezTo>
                  <a:cubicBezTo>
                    <a:pt x="255" y="859"/>
                    <a:pt x="255" y="859"/>
                    <a:pt x="259" y="867"/>
                  </a:cubicBezTo>
                  <a:cubicBezTo>
                    <a:pt x="259" y="867"/>
                    <a:pt x="258" y="868"/>
                    <a:pt x="258" y="869"/>
                  </a:cubicBezTo>
                  <a:cubicBezTo>
                    <a:pt x="258" y="869"/>
                    <a:pt x="258" y="869"/>
                    <a:pt x="249" y="869"/>
                  </a:cubicBezTo>
                  <a:cubicBezTo>
                    <a:pt x="248" y="869"/>
                    <a:pt x="247" y="870"/>
                    <a:pt x="247" y="871"/>
                  </a:cubicBezTo>
                  <a:cubicBezTo>
                    <a:pt x="247" y="871"/>
                    <a:pt x="247" y="871"/>
                    <a:pt x="246" y="877"/>
                  </a:cubicBezTo>
                  <a:cubicBezTo>
                    <a:pt x="246" y="878"/>
                    <a:pt x="246" y="879"/>
                    <a:pt x="247" y="880"/>
                  </a:cubicBezTo>
                  <a:cubicBezTo>
                    <a:pt x="247" y="880"/>
                    <a:pt x="247" y="880"/>
                    <a:pt x="252" y="882"/>
                  </a:cubicBezTo>
                  <a:cubicBezTo>
                    <a:pt x="271" y="871"/>
                    <a:pt x="271" y="871"/>
                    <a:pt x="271" y="871"/>
                  </a:cubicBezTo>
                  <a:cubicBezTo>
                    <a:pt x="272" y="869"/>
                    <a:pt x="275" y="868"/>
                    <a:pt x="277" y="867"/>
                  </a:cubicBezTo>
                  <a:cubicBezTo>
                    <a:pt x="302" y="853"/>
                    <a:pt x="302" y="853"/>
                    <a:pt x="302" y="853"/>
                  </a:cubicBezTo>
                  <a:cubicBezTo>
                    <a:pt x="302" y="853"/>
                    <a:pt x="301" y="852"/>
                    <a:pt x="300" y="852"/>
                  </a:cubicBezTo>
                  <a:cubicBezTo>
                    <a:pt x="299" y="851"/>
                    <a:pt x="298" y="851"/>
                    <a:pt x="297" y="852"/>
                  </a:cubicBezTo>
                  <a:close/>
                  <a:moveTo>
                    <a:pt x="103" y="837"/>
                  </a:moveTo>
                  <a:cubicBezTo>
                    <a:pt x="102" y="837"/>
                    <a:pt x="102" y="837"/>
                    <a:pt x="102" y="837"/>
                  </a:cubicBezTo>
                  <a:cubicBezTo>
                    <a:pt x="98" y="845"/>
                    <a:pt x="98" y="845"/>
                    <a:pt x="98" y="845"/>
                  </a:cubicBezTo>
                  <a:cubicBezTo>
                    <a:pt x="97" y="845"/>
                    <a:pt x="96" y="846"/>
                    <a:pt x="95" y="845"/>
                  </a:cubicBezTo>
                  <a:cubicBezTo>
                    <a:pt x="89" y="844"/>
                    <a:pt x="89" y="844"/>
                    <a:pt x="89" y="844"/>
                  </a:cubicBezTo>
                  <a:cubicBezTo>
                    <a:pt x="88" y="843"/>
                    <a:pt x="88" y="842"/>
                    <a:pt x="88" y="841"/>
                  </a:cubicBezTo>
                  <a:cubicBezTo>
                    <a:pt x="89" y="832"/>
                    <a:pt x="89" y="832"/>
                    <a:pt x="89" y="832"/>
                  </a:cubicBezTo>
                  <a:cubicBezTo>
                    <a:pt x="88" y="832"/>
                    <a:pt x="87" y="831"/>
                    <a:pt x="86" y="830"/>
                  </a:cubicBezTo>
                  <a:cubicBezTo>
                    <a:pt x="78" y="833"/>
                    <a:pt x="78" y="833"/>
                    <a:pt x="78" y="833"/>
                  </a:cubicBezTo>
                  <a:cubicBezTo>
                    <a:pt x="77" y="834"/>
                    <a:pt x="75" y="833"/>
                    <a:pt x="75" y="833"/>
                  </a:cubicBezTo>
                  <a:cubicBezTo>
                    <a:pt x="71" y="827"/>
                    <a:pt x="71" y="827"/>
                    <a:pt x="71" y="827"/>
                  </a:cubicBezTo>
                  <a:cubicBezTo>
                    <a:pt x="71" y="826"/>
                    <a:pt x="71" y="825"/>
                    <a:pt x="72" y="824"/>
                  </a:cubicBezTo>
                  <a:cubicBezTo>
                    <a:pt x="78" y="818"/>
                    <a:pt x="78" y="818"/>
                    <a:pt x="78" y="818"/>
                  </a:cubicBezTo>
                  <a:cubicBezTo>
                    <a:pt x="78" y="817"/>
                    <a:pt x="78" y="815"/>
                    <a:pt x="78" y="814"/>
                  </a:cubicBezTo>
                  <a:cubicBezTo>
                    <a:pt x="69" y="811"/>
                    <a:pt x="69" y="811"/>
                    <a:pt x="69" y="811"/>
                  </a:cubicBezTo>
                  <a:cubicBezTo>
                    <a:pt x="68" y="810"/>
                    <a:pt x="68" y="809"/>
                    <a:pt x="68" y="808"/>
                  </a:cubicBezTo>
                  <a:cubicBezTo>
                    <a:pt x="69" y="802"/>
                    <a:pt x="69" y="802"/>
                    <a:pt x="69" y="802"/>
                  </a:cubicBezTo>
                  <a:cubicBezTo>
                    <a:pt x="69" y="801"/>
                    <a:pt x="70" y="800"/>
                    <a:pt x="71" y="800"/>
                  </a:cubicBezTo>
                  <a:cubicBezTo>
                    <a:pt x="80" y="800"/>
                    <a:pt x="80" y="800"/>
                    <a:pt x="80" y="800"/>
                  </a:cubicBezTo>
                  <a:cubicBezTo>
                    <a:pt x="81" y="799"/>
                    <a:pt x="81" y="798"/>
                    <a:pt x="82" y="798"/>
                  </a:cubicBezTo>
                  <a:cubicBezTo>
                    <a:pt x="77" y="790"/>
                    <a:pt x="77" y="790"/>
                    <a:pt x="77" y="790"/>
                  </a:cubicBezTo>
                  <a:cubicBezTo>
                    <a:pt x="77" y="789"/>
                    <a:pt x="77" y="788"/>
                    <a:pt x="78" y="787"/>
                  </a:cubicBezTo>
                  <a:cubicBezTo>
                    <a:pt x="82" y="783"/>
                    <a:pt x="82" y="783"/>
                    <a:pt x="82" y="783"/>
                  </a:cubicBezTo>
                  <a:cubicBezTo>
                    <a:pt x="83" y="782"/>
                    <a:pt x="85" y="782"/>
                    <a:pt x="86" y="783"/>
                  </a:cubicBezTo>
                  <a:cubicBezTo>
                    <a:pt x="93" y="788"/>
                    <a:pt x="93" y="788"/>
                    <a:pt x="93" y="788"/>
                  </a:cubicBezTo>
                  <a:cubicBezTo>
                    <a:pt x="93" y="788"/>
                    <a:pt x="94" y="788"/>
                    <a:pt x="95" y="787"/>
                  </a:cubicBezTo>
                  <a:cubicBezTo>
                    <a:pt x="97" y="778"/>
                    <a:pt x="97" y="778"/>
                    <a:pt x="97" y="778"/>
                  </a:cubicBezTo>
                  <a:cubicBezTo>
                    <a:pt x="97" y="778"/>
                    <a:pt x="98" y="777"/>
                    <a:pt x="99" y="777"/>
                  </a:cubicBezTo>
                  <a:cubicBezTo>
                    <a:pt x="106" y="777"/>
                    <a:pt x="106" y="777"/>
                    <a:pt x="106" y="777"/>
                  </a:cubicBezTo>
                  <a:cubicBezTo>
                    <a:pt x="107" y="777"/>
                    <a:pt x="108" y="778"/>
                    <a:pt x="108" y="778"/>
                  </a:cubicBezTo>
                  <a:cubicBezTo>
                    <a:pt x="110" y="787"/>
                    <a:pt x="110" y="787"/>
                    <a:pt x="110" y="787"/>
                  </a:cubicBezTo>
                  <a:cubicBezTo>
                    <a:pt x="111" y="788"/>
                    <a:pt x="112" y="788"/>
                    <a:pt x="112" y="788"/>
                  </a:cubicBezTo>
                  <a:cubicBezTo>
                    <a:pt x="120" y="783"/>
                    <a:pt x="120" y="783"/>
                    <a:pt x="120" y="783"/>
                  </a:cubicBezTo>
                  <a:cubicBezTo>
                    <a:pt x="120" y="782"/>
                    <a:pt x="122" y="782"/>
                    <a:pt x="123" y="783"/>
                  </a:cubicBezTo>
                  <a:cubicBezTo>
                    <a:pt x="127" y="787"/>
                    <a:pt x="127" y="787"/>
                    <a:pt x="127" y="787"/>
                  </a:cubicBezTo>
                  <a:cubicBezTo>
                    <a:pt x="128" y="787"/>
                    <a:pt x="128" y="789"/>
                    <a:pt x="128" y="790"/>
                  </a:cubicBezTo>
                  <a:cubicBezTo>
                    <a:pt x="124" y="798"/>
                    <a:pt x="124" y="798"/>
                    <a:pt x="124" y="798"/>
                  </a:cubicBezTo>
                  <a:cubicBezTo>
                    <a:pt x="124" y="798"/>
                    <a:pt x="124" y="799"/>
                    <a:pt x="125" y="800"/>
                  </a:cubicBezTo>
                  <a:cubicBezTo>
                    <a:pt x="134" y="800"/>
                    <a:pt x="134" y="800"/>
                    <a:pt x="134" y="800"/>
                  </a:cubicBezTo>
                  <a:cubicBezTo>
                    <a:pt x="135" y="800"/>
                    <a:pt x="136" y="801"/>
                    <a:pt x="136" y="802"/>
                  </a:cubicBezTo>
                  <a:cubicBezTo>
                    <a:pt x="137" y="808"/>
                    <a:pt x="137" y="808"/>
                    <a:pt x="137" y="808"/>
                  </a:cubicBezTo>
                  <a:cubicBezTo>
                    <a:pt x="137" y="809"/>
                    <a:pt x="137" y="810"/>
                    <a:pt x="136" y="811"/>
                  </a:cubicBezTo>
                  <a:cubicBezTo>
                    <a:pt x="127" y="814"/>
                    <a:pt x="127" y="814"/>
                    <a:pt x="127" y="814"/>
                  </a:cubicBezTo>
                  <a:cubicBezTo>
                    <a:pt x="127" y="815"/>
                    <a:pt x="127" y="816"/>
                    <a:pt x="127" y="817"/>
                  </a:cubicBezTo>
                  <a:cubicBezTo>
                    <a:pt x="134" y="823"/>
                    <a:pt x="134" y="823"/>
                    <a:pt x="134" y="823"/>
                  </a:cubicBezTo>
                  <a:cubicBezTo>
                    <a:pt x="135" y="823"/>
                    <a:pt x="135" y="825"/>
                    <a:pt x="134" y="825"/>
                  </a:cubicBezTo>
                  <a:cubicBezTo>
                    <a:pt x="131" y="831"/>
                    <a:pt x="131" y="831"/>
                    <a:pt x="131" y="831"/>
                  </a:cubicBezTo>
                  <a:cubicBezTo>
                    <a:pt x="131" y="832"/>
                    <a:pt x="130" y="833"/>
                    <a:pt x="128" y="832"/>
                  </a:cubicBezTo>
                  <a:cubicBezTo>
                    <a:pt x="120" y="829"/>
                    <a:pt x="120" y="829"/>
                    <a:pt x="120" y="829"/>
                  </a:cubicBezTo>
                  <a:cubicBezTo>
                    <a:pt x="120" y="830"/>
                    <a:pt x="119" y="830"/>
                    <a:pt x="119" y="831"/>
                  </a:cubicBezTo>
                  <a:cubicBezTo>
                    <a:pt x="120" y="840"/>
                    <a:pt x="120" y="840"/>
                    <a:pt x="120" y="840"/>
                  </a:cubicBezTo>
                  <a:cubicBezTo>
                    <a:pt x="121" y="841"/>
                    <a:pt x="120" y="842"/>
                    <a:pt x="119" y="842"/>
                  </a:cubicBezTo>
                  <a:cubicBezTo>
                    <a:pt x="113" y="845"/>
                    <a:pt x="113" y="845"/>
                    <a:pt x="113" y="845"/>
                  </a:cubicBezTo>
                  <a:cubicBezTo>
                    <a:pt x="112" y="845"/>
                    <a:pt x="111" y="845"/>
                    <a:pt x="111" y="844"/>
                  </a:cubicBezTo>
                  <a:cubicBezTo>
                    <a:pt x="105" y="836"/>
                    <a:pt x="105" y="836"/>
                    <a:pt x="105" y="836"/>
                  </a:cubicBezTo>
                  <a:cubicBezTo>
                    <a:pt x="105" y="837"/>
                    <a:pt x="104" y="837"/>
                    <a:pt x="103" y="837"/>
                  </a:cubicBezTo>
                  <a:close/>
                  <a:moveTo>
                    <a:pt x="103" y="825"/>
                  </a:moveTo>
                  <a:cubicBezTo>
                    <a:pt x="110" y="825"/>
                    <a:pt x="116" y="819"/>
                    <a:pt x="116" y="811"/>
                  </a:cubicBezTo>
                  <a:cubicBezTo>
                    <a:pt x="116" y="804"/>
                    <a:pt x="110" y="798"/>
                    <a:pt x="103" y="798"/>
                  </a:cubicBezTo>
                  <a:cubicBezTo>
                    <a:pt x="95" y="798"/>
                    <a:pt x="89" y="804"/>
                    <a:pt x="89" y="811"/>
                  </a:cubicBezTo>
                  <a:cubicBezTo>
                    <a:pt x="89" y="819"/>
                    <a:pt x="95" y="825"/>
                    <a:pt x="103" y="825"/>
                  </a:cubicBezTo>
                  <a:close/>
                  <a:moveTo>
                    <a:pt x="138" y="699"/>
                  </a:moveTo>
                  <a:cubicBezTo>
                    <a:pt x="134" y="707"/>
                    <a:pt x="134" y="707"/>
                    <a:pt x="134" y="707"/>
                  </a:cubicBezTo>
                  <a:cubicBezTo>
                    <a:pt x="133" y="708"/>
                    <a:pt x="132" y="708"/>
                    <a:pt x="131" y="708"/>
                  </a:cubicBezTo>
                  <a:cubicBezTo>
                    <a:pt x="125" y="706"/>
                    <a:pt x="125" y="706"/>
                    <a:pt x="125" y="706"/>
                  </a:cubicBezTo>
                  <a:cubicBezTo>
                    <a:pt x="124" y="706"/>
                    <a:pt x="124" y="705"/>
                    <a:pt x="124" y="703"/>
                  </a:cubicBezTo>
                  <a:cubicBezTo>
                    <a:pt x="125" y="694"/>
                    <a:pt x="125" y="694"/>
                    <a:pt x="125" y="694"/>
                  </a:cubicBezTo>
                  <a:cubicBezTo>
                    <a:pt x="124" y="694"/>
                    <a:pt x="123" y="693"/>
                    <a:pt x="122" y="693"/>
                  </a:cubicBezTo>
                  <a:cubicBezTo>
                    <a:pt x="114" y="696"/>
                    <a:pt x="114" y="696"/>
                    <a:pt x="114" y="696"/>
                  </a:cubicBezTo>
                  <a:cubicBezTo>
                    <a:pt x="113" y="696"/>
                    <a:pt x="111" y="696"/>
                    <a:pt x="111" y="695"/>
                  </a:cubicBezTo>
                  <a:cubicBezTo>
                    <a:pt x="107" y="690"/>
                    <a:pt x="107" y="690"/>
                    <a:pt x="107" y="690"/>
                  </a:cubicBezTo>
                  <a:cubicBezTo>
                    <a:pt x="107" y="689"/>
                    <a:pt x="107" y="687"/>
                    <a:pt x="108" y="686"/>
                  </a:cubicBezTo>
                  <a:cubicBezTo>
                    <a:pt x="114" y="680"/>
                    <a:pt x="114" y="680"/>
                    <a:pt x="114" y="680"/>
                  </a:cubicBezTo>
                  <a:cubicBezTo>
                    <a:pt x="114" y="679"/>
                    <a:pt x="114" y="678"/>
                    <a:pt x="114" y="676"/>
                  </a:cubicBezTo>
                  <a:cubicBezTo>
                    <a:pt x="105" y="673"/>
                    <a:pt x="105" y="673"/>
                    <a:pt x="105" y="673"/>
                  </a:cubicBezTo>
                  <a:cubicBezTo>
                    <a:pt x="104" y="673"/>
                    <a:pt x="104" y="671"/>
                    <a:pt x="104" y="670"/>
                  </a:cubicBezTo>
                  <a:cubicBezTo>
                    <a:pt x="105" y="664"/>
                    <a:pt x="105" y="664"/>
                    <a:pt x="105" y="664"/>
                  </a:cubicBezTo>
                  <a:cubicBezTo>
                    <a:pt x="105" y="663"/>
                    <a:pt x="106" y="662"/>
                    <a:pt x="107" y="662"/>
                  </a:cubicBezTo>
                  <a:cubicBezTo>
                    <a:pt x="116" y="662"/>
                    <a:pt x="116" y="662"/>
                    <a:pt x="116" y="662"/>
                  </a:cubicBezTo>
                  <a:cubicBezTo>
                    <a:pt x="117" y="661"/>
                    <a:pt x="117" y="661"/>
                    <a:pt x="118" y="660"/>
                  </a:cubicBezTo>
                  <a:cubicBezTo>
                    <a:pt x="113" y="652"/>
                    <a:pt x="113" y="652"/>
                    <a:pt x="113" y="652"/>
                  </a:cubicBezTo>
                  <a:cubicBezTo>
                    <a:pt x="113" y="651"/>
                    <a:pt x="113" y="650"/>
                    <a:pt x="114" y="649"/>
                  </a:cubicBezTo>
                  <a:cubicBezTo>
                    <a:pt x="118" y="645"/>
                    <a:pt x="118" y="645"/>
                    <a:pt x="118" y="645"/>
                  </a:cubicBezTo>
                  <a:cubicBezTo>
                    <a:pt x="119" y="644"/>
                    <a:pt x="121" y="644"/>
                    <a:pt x="122" y="645"/>
                  </a:cubicBezTo>
                  <a:cubicBezTo>
                    <a:pt x="129" y="650"/>
                    <a:pt x="129" y="650"/>
                    <a:pt x="129" y="650"/>
                  </a:cubicBezTo>
                  <a:cubicBezTo>
                    <a:pt x="129" y="650"/>
                    <a:pt x="130" y="650"/>
                    <a:pt x="131" y="650"/>
                  </a:cubicBezTo>
                  <a:cubicBezTo>
                    <a:pt x="133" y="641"/>
                    <a:pt x="133" y="641"/>
                    <a:pt x="133" y="641"/>
                  </a:cubicBezTo>
                  <a:cubicBezTo>
                    <a:pt x="133" y="640"/>
                    <a:pt x="134" y="639"/>
                    <a:pt x="135" y="639"/>
                  </a:cubicBezTo>
                  <a:cubicBezTo>
                    <a:pt x="142" y="639"/>
                    <a:pt x="142" y="639"/>
                    <a:pt x="142" y="639"/>
                  </a:cubicBezTo>
                  <a:cubicBezTo>
                    <a:pt x="143" y="639"/>
                    <a:pt x="144" y="640"/>
                    <a:pt x="144" y="641"/>
                  </a:cubicBezTo>
                  <a:cubicBezTo>
                    <a:pt x="146" y="650"/>
                    <a:pt x="146" y="650"/>
                    <a:pt x="146" y="650"/>
                  </a:cubicBezTo>
                  <a:cubicBezTo>
                    <a:pt x="147" y="650"/>
                    <a:pt x="148" y="650"/>
                    <a:pt x="148" y="650"/>
                  </a:cubicBezTo>
                  <a:cubicBezTo>
                    <a:pt x="156" y="645"/>
                    <a:pt x="156" y="645"/>
                    <a:pt x="156" y="645"/>
                  </a:cubicBezTo>
                  <a:cubicBezTo>
                    <a:pt x="156" y="644"/>
                    <a:pt x="158" y="644"/>
                    <a:pt x="159" y="645"/>
                  </a:cubicBezTo>
                  <a:cubicBezTo>
                    <a:pt x="163" y="649"/>
                    <a:pt x="163" y="649"/>
                    <a:pt x="163" y="649"/>
                  </a:cubicBezTo>
                  <a:cubicBezTo>
                    <a:pt x="164" y="650"/>
                    <a:pt x="164" y="651"/>
                    <a:pt x="164" y="652"/>
                  </a:cubicBezTo>
                  <a:cubicBezTo>
                    <a:pt x="160" y="660"/>
                    <a:pt x="160" y="660"/>
                    <a:pt x="160" y="660"/>
                  </a:cubicBezTo>
                  <a:cubicBezTo>
                    <a:pt x="160" y="661"/>
                    <a:pt x="160" y="661"/>
                    <a:pt x="161" y="662"/>
                  </a:cubicBezTo>
                  <a:cubicBezTo>
                    <a:pt x="170" y="662"/>
                    <a:pt x="170" y="662"/>
                    <a:pt x="170" y="662"/>
                  </a:cubicBezTo>
                  <a:cubicBezTo>
                    <a:pt x="171" y="662"/>
                    <a:pt x="172" y="663"/>
                    <a:pt x="172" y="664"/>
                  </a:cubicBezTo>
                  <a:cubicBezTo>
                    <a:pt x="173" y="670"/>
                    <a:pt x="173" y="670"/>
                    <a:pt x="173" y="670"/>
                  </a:cubicBezTo>
                  <a:cubicBezTo>
                    <a:pt x="173" y="671"/>
                    <a:pt x="173" y="673"/>
                    <a:pt x="172" y="673"/>
                  </a:cubicBezTo>
                  <a:cubicBezTo>
                    <a:pt x="163" y="676"/>
                    <a:pt x="163" y="676"/>
                    <a:pt x="163" y="676"/>
                  </a:cubicBezTo>
                  <a:cubicBezTo>
                    <a:pt x="163" y="677"/>
                    <a:pt x="163" y="678"/>
                    <a:pt x="163" y="679"/>
                  </a:cubicBezTo>
                  <a:cubicBezTo>
                    <a:pt x="170" y="685"/>
                    <a:pt x="170" y="685"/>
                    <a:pt x="170" y="685"/>
                  </a:cubicBezTo>
                  <a:cubicBezTo>
                    <a:pt x="171" y="686"/>
                    <a:pt x="171" y="687"/>
                    <a:pt x="170" y="688"/>
                  </a:cubicBezTo>
                  <a:cubicBezTo>
                    <a:pt x="167" y="693"/>
                    <a:pt x="167" y="693"/>
                    <a:pt x="167" y="693"/>
                  </a:cubicBezTo>
                  <a:cubicBezTo>
                    <a:pt x="167" y="694"/>
                    <a:pt x="166" y="695"/>
                    <a:pt x="164" y="694"/>
                  </a:cubicBezTo>
                  <a:cubicBezTo>
                    <a:pt x="156" y="692"/>
                    <a:pt x="156" y="692"/>
                    <a:pt x="156" y="692"/>
                  </a:cubicBezTo>
                  <a:cubicBezTo>
                    <a:pt x="156" y="692"/>
                    <a:pt x="155" y="692"/>
                    <a:pt x="155" y="693"/>
                  </a:cubicBezTo>
                  <a:cubicBezTo>
                    <a:pt x="156" y="702"/>
                    <a:pt x="156" y="702"/>
                    <a:pt x="156" y="702"/>
                  </a:cubicBezTo>
                  <a:cubicBezTo>
                    <a:pt x="157" y="703"/>
                    <a:pt x="156" y="704"/>
                    <a:pt x="155" y="704"/>
                  </a:cubicBezTo>
                  <a:cubicBezTo>
                    <a:pt x="149" y="707"/>
                    <a:pt x="149" y="707"/>
                    <a:pt x="149" y="707"/>
                  </a:cubicBezTo>
                  <a:cubicBezTo>
                    <a:pt x="148" y="707"/>
                    <a:pt x="147" y="707"/>
                    <a:pt x="147" y="706"/>
                  </a:cubicBezTo>
                  <a:cubicBezTo>
                    <a:pt x="141" y="698"/>
                    <a:pt x="141" y="698"/>
                    <a:pt x="141" y="698"/>
                  </a:cubicBezTo>
                  <a:cubicBezTo>
                    <a:pt x="141" y="699"/>
                    <a:pt x="140" y="699"/>
                    <a:pt x="139" y="699"/>
                  </a:cubicBezTo>
                  <a:cubicBezTo>
                    <a:pt x="138" y="699"/>
                    <a:pt x="138" y="699"/>
                    <a:pt x="138" y="699"/>
                  </a:cubicBezTo>
                  <a:close/>
                  <a:moveTo>
                    <a:pt x="139" y="687"/>
                  </a:moveTo>
                  <a:cubicBezTo>
                    <a:pt x="146" y="687"/>
                    <a:pt x="152" y="681"/>
                    <a:pt x="152" y="674"/>
                  </a:cubicBezTo>
                  <a:cubicBezTo>
                    <a:pt x="152" y="666"/>
                    <a:pt x="146" y="660"/>
                    <a:pt x="139" y="660"/>
                  </a:cubicBezTo>
                  <a:cubicBezTo>
                    <a:pt x="131" y="660"/>
                    <a:pt x="125" y="666"/>
                    <a:pt x="125" y="674"/>
                  </a:cubicBezTo>
                  <a:cubicBezTo>
                    <a:pt x="125" y="681"/>
                    <a:pt x="131" y="687"/>
                    <a:pt x="139" y="687"/>
                  </a:cubicBezTo>
                  <a:close/>
                  <a:moveTo>
                    <a:pt x="103" y="944"/>
                  </a:moveTo>
                  <a:cubicBezTo>
                    <a:pt x="99" y="944"/>
                    <a:pt x="97" y="946"/>
                    <a:pt x="97" y="949"/>
                  </a:cubicBezTo>
                  <a:cubicBezTo>
                    <a:pt x="97" y="952"/>
                    <a:pt x="99" y="955"/>
                    <a:pt x="103" y="955"/>
                  </a:cubicBezTo>
                  <a:cubicBezTo>
                    <a:pt x="106" y="955"/>
                    <a:pt x="108" y="952"/>
                    <a:pt x="108" y="949"/>
                  </a:cubicBezTo>
                  <a:cubicBezTo>
                    <a:pt x="108" y="946"/>
                    <a:pt x="106" y="944"/>
                    <a:pt x="103" y="944"/>
                  </a:cubicBezTo>
                  <a:close/>
                  <a:moveTo>
                    <a:pt x="127" y="954"/>
                  </a:moveTo>
                  <a:cubicBezTo>
                    <a:pt x="88" y="977"/>
                    <a:pt x="88" y="977"/>
                    <a:pt x="88" y="977"/>
                  </a:cubicBezTo>
                  <a:cubicBezTo>
                    <a:pt x="89" y="970"/>
                    <a:pt x="89" y="970"/>
                    <a:pt x="89" y="970"/>
                  </a:cubicBezTo>
                  <a:cubicBezTo>
                    <a:pt x="88" y="969"/>
                    <a:pt x="87" y="969"/>
                    <a:pt x="86" y="968"/>
                  </a:cubicBezTo>
                  <a:cubicBezTo>
                    <a:pt x="82" y="970"/>
                    <a:pt x="80" y="970"/>
                    <a:pt x="79" y="971"/>
                  </a:cubicBezTo>
                  <a:cubicBezTo>
                    <a:pt x="77" y="967"/>
                    <a:pt x="75" y="964"/>
                    <a:pt x="74" y="961"/>
                  </a:cubicBezTo>
                  <a:cubicBezTo>
                    <a:pt x="78" y="956"/>
                    <a:pt x="78" y="956"/>
                    <a:pt x="78" y="956"/>
                  </a:cubicBezTo>
                  <a:cubicBezTo>
                    <a:pt x="78" y="955"/>
                    <a:pt x="78" y="953"/>
                    <a:pt x="78" y="952"/>
                  </a:cubicBezTo>
                  <a:cubicBezTo>
                    <a:pt x="69" y="949"/>
                    <a:pt x="69" y="949"/>
                    <a:pt x="69" y="949"/>
                  </a:cubicBezTo>
                  <a:cubicBezTo>
                    <a:pt x="68" y="948"/>
                    <a:pt x="68" y="947"/>
                    <a:pt x="68" y="946"/>
                  </a:cubicBezTo>
                  <a:cubicBezTo>
                    <a:pt x="69" y="940"/>
                    <a:pt x="69" y="940"/>
                    <a:pt x="69" y="940"/>
                  </a:cubicBezTo>
                  <a:cubicBezTo>
                    <a:pt x="69" y="939"/>
                    <a:pt x="70" y="938"/>
                    <a:pt x="71" y="938"/>
                  </a:cubicBezTo>
                  <a:cubicBezTo>
                    <a:pt x="80" y="938"/>
                    <a:pt x="80" y="938"/>
                    <a:pt x="80" y="938"/>
                  </a:cubicBezTo>
                  <a:cubicBezTo>
                    <a:pt x="81" y="937"/>
                    <a:pt x="81" y="936"/>
                    <a:pt x="82" y="936"/>
                  </a:cubicBezTo>
                  <a:cubicBezTo>
                    <a:pt x="77" y="928"/>
                    <a:pt x="77" y="928"/>
                    <a:pt x="77" y="928"/>
                  </a:cubicBezTo>
                  <a:cubicBezTo>
                    <a:pt x="77" y="927"/>
                    <a:pt x="77" y="925"/>
                    <a:pt x="78" y="925"/>
                  </a:cubicBezTo>
                  <a:cubicBezTo>
                    <a:pt x="82" y="921"/>
                    <a:pt x="82" y="921"/>
                    <a:pt x="82" y="921"/>
                  </a:cubicBezTo>
                  <a:cubicBezTo>
                    <a:pt x="83" y="920"/>
                    <a:pt x="85" y="920"/>
                    <a:pt x="86" y="921"/>
                  </a:cubicBezTo>
                  <a:cubicBezTo>
                    <a:pt x="93" y="926"/>
                    <a:pt x="93" y="926"/>
                    <a:pt x="93" y="926"/>
                  </a:cubicBezTo>
                  <a:cubicBezTo>
                    <a:pt x="93" y="926"/>
                    <a:pt x="94" y="925"/>
                    <a:pt x="95" y="925"/>
                  </a:cubicBezTo>
                  <a:cubicBezTo>
                    <a:pt x="97" y="916"/>
                    <a:pt x="97" y="916"/>
                    <a:pt x="97" y="916"/>
                  </a:cubicBezTo>
                  <a:cubicBezTo>
                    <a:pt x="97" y="915"/>
                    <a:pt x="98" y="914"/>
                    <a:pt x="99" y="914"/>
                  </a:cubicBezTo>
                  <a:cubicBezTo>
                    <a:pt x="106" y="914"/>
                    <a:pt x="106" y="914"/>
                    <a:pt x="106" y="914"/>
                  </a:cubicBezTo>
                  <a:cubicBezTo>
                    <a:pt x="107" y="914"/>
                    <a:pt x="108" y="915"/>
                    <a:pt x="108" y="916"/>
                  </a:cubicBezTo>
                  <a:cubicBezTo>
                    <a:pt x="110" y="925"/>
                    <a:pt x="110" y="925"/>
                    <a:pt x="110" y="925"/>
                  </a:cubicBezTo>
                  <a:cubicBezTo>
                    <a:pt x="111" y="925"/>
                    <a:pt x="112" y="926"/>
                    <a:pt x="112" y="926"/>
                  </a:cubicBezTo>
                  <a:cubicBezTo>
                    <a:pt x="120" y="921"/>
                    <a:pt x="120" y="921"/>
                    <a:pt x="120" y="921"/>
                  </a:cubicBezTo>
                  <a:cubicBezTo>
                    <a:pt x="120" y="920"/>
                    <a:pt x="122" y="920"/>
                    <a:pt x="123" y="921"/>
                  </a:cubicBezTo>
                  <a:cubicBezTo>
                    <a:pt x="127" y="925"/>
                    <a:pt x="127" y="925"/>
                    <a:pt x="127" y="925"/>
                  </a:cubicBezTo>
                  <a:cubicBezTo>
                    <a:pt x="128" y="925"/>
                    <a:pt x="128" y="927"/>
                    <a:pt x="128" y="928"/>
                  </a:cubicBezTo>
                  <a:cubicBezTo>
                    <a:pt x="124" y="936"/>
                    <a:pt x="124" y="936"/>
                    <a:pt x="124" y="936"/>
                  </a:cubicBezTo>
                  <a:cubicBezTo>
                    <a:pt x="124" y="936"/>
                    <a:pt x="124" y="937"/>
                    <a:pt x="125" y="938"/>
                  </a:cubicBezTo>
                  <a:cubicBezTo>
                    <a:pt x="134" y="938"/>
                    <a:pt x="134" y="938"/>
                    <a:pt x="134" y="938"/>
                  </a:cubicBezTo>
                  <a:cubicBezTo>
                    <a:pt x="135" y="938"/>
                    <a:pt x="136" y="939"/>
                    <a:pt x="136" y="940"/>
                  </a:cubicBezTo>
                  <a:cubicBezTo>
                    <a:pt x="137" y="946"/>
                    <a:pt x="137" y="946"/>
                    <a:pt x="137" y="946"/>
                  </a:cubicBezTo>
                  <a:cubicBezTo>
                    <a:pt x="137" y="947"/>
                    <a:pt x="137" y="948"/>
                    <a:pt x="136" y="949"/>
                  </a:cubicBezTo>
                  <a:cubicBezTo>
                    <a:pt x="127" y="952"/>
                    <a:pt x="127" y="952"/>
                    <a:pt x="127" y="952"/>
                  </a:cubicBezTo>
                  <a:cubicBezTo>
                    <a:pt x="127" y="953"/>
                    <a:pt x="127" y="953"/>
                    <a:pt x="127" y="954"/>
                  </a:cubicBezTo>
                  <a:close/>
                  <a:moveTo>
                    <a:pt x="116" y="949"/>
                  </a:moveTo>
                  <a:cubicBezTo>
                    <a:pt x="116" y="942"/>
                    <a:pt x="110" y="936"/>
                    <a:pt x="103" y="936"/>
                  </a:cubicBezTo>
                  <a:cubicBezTo>
                    <a:pt x="95" y="936"/>
                    <a:pt x="89" y="942"/>
                    <a:pt x="89" y="949"/>
                  </a:cubicBezTo>
                  <a:cubicBezTo>
                    <a:pt x="89" y="957"/>
                    <a:pt x="95" y="962"/>
                    <a:pt x="103" y="962"/>
                  </a:cubicBezTo>
                  <a:cubicBezTo>
                    <a:pt x="110" y="962"/>
                    <a:pt x="116" y="957"/>
                    <a:pt x="116" y="949"/>
                  </a:cubicBezTo>
                  <a:close/>
                  <a:moveTo>
                    <a:pt x="504" y="18"/>
                  </a:moveTo>
                  <a:cubicBezTo>
                    <a:pt x="504" y="18"/>
                    <a:pt x="504" y="18"/>
                    <a:pt x="506" y="17"/>
                  </a:cubicBezTo>
                  <a:cubicBezTo>
                    <a:pt x="505" y="17"/>
                    <a:pt x="503" y="17"/>
                    <a:pt x="502" y="18"/>
                  </a:cubicBezTo>
                  <a:cubicBezTo>
                    <a:pt x="503" y="18"/>
                    <a:pt x="503" y="18"/>
                    <a:pt x="504" y="18"/>
                  </a:cubicBezTo>
                  <a:close/>
                  <a:moveTo>
                    <a:pt x="551" y="17"/>
                  </a:moveTo>
                  <a:cubicBezTo>
                    <a:pt x="551" y="17"/>
                    <a:pt x="551" y="17"/>
                    <a:pt x="557" y="19"/>
                  </a:cubicBezTo>
                  <a:cubicBezTo>
                    <a:pt x="558" y="19"/>
                    <a:pt x="559" y="19"/>
                    <a:pt x="559" y="18"/>
                  </a:cubicBezTo>
                  <a:cubicBezTo>
                    <a:pt x="559" y="18"/>
                    <a:pt x="559" y="18"/>
                    <a:pt x="564" y="10"/>
                  </a:cubicBezTo>
                  <a:cubicBezTo>
                    <a:pt x="564" y="10"/>
                    <a:pt x="564" y="10"/>
                    <a:pt x="564" y="10"/>
                  </a:cubicBezTo>
                  <a:cubicBezTo>
                    <a:pt x="565" y="10"/>
                    <a:pt x="566" y="10"/>
                    <a:pt x="567" y="9"/>
                  </a:cubicBezTo>
                  <a:cubicBezTo>
                    <a:pt x="567" y="9"/>
                    <a:pt x="567" y="9"/>
                    <a:pt x="572" y="17"/>
                  </a:cubicBezTo>
                  <a:cubicBezTo>
                    <a:pt x="573" y="18"/>
                    <a:pt x="574" y="18"/>
                    <a:pt x="575" y="18"/>
                  </a:cubicBezTo>
                  <a:cubicBezTo>
                    <a:pt x="575" y="18"/>
                    <a:pt x="575" y="18"/>
                    <a:pt x="581" y="15"/>
                  </a:cubicBezTo>
                  <a:cubicBezTo>
                    <a:pt x="582" y="15"/>
                    <a:pt x="582" y="14"/>
                    <a:pt x="582" y="13"/>
                  </a:cubicBezTo>
                  <a:cubicBezTo>
                    <a:pt x="582" y="13"/>
                    <a:pt x="582" y="13"/>
                    <a:pt x="580" y="4"/>
                  </a:cubicBezTo>
                  <a:cubicBezTo>
                    <a:pt x="570" y="5"/>
                    <a:pt x="560" y="7"/>
                    <a:pt x="550" y="8"/>
                  </a:cubicBezTo>
                  <a:cubicBezTo>
                    <a:pt x="550" y="9"/>
                    <a:pt x="549" y="11"/>
                    <a:pt x="549" y="14"/>
                  </a:cubicBezTo>
                  <a:cubicBezTo>
                    <a:pt x="549" y="16"/>
                    <a:pt x="550" y="17"/>
                    <a:pt x="551" y="17"/>
                  </a:cubicBezTo>
                  <a:close/>
                  <a:moveTo>
                    <a:pt x="590" y="5"/>
                  </a:moveTo>
                  <a:cubicBezTo>
                    <a:pt x="591" y="6"/>
                    <a:pt x="592" y="5"/>
                    <a:pt x="593" y="4"/>
                  </a:cubicBezTo>
                  <a:cubicBezTo>
                    <a:pt x="593" y="4"/>
                    <a:pt x="593" y="4"/>
                    <a:pt x="594" y="3"/>
                  </a:cubicBezTo>
                  <a:cubicBezTo>
                    <a:pt x="590" y="3"/>
                    <a:pt x="587" y="3"/>
                    <a:pt x="584" y="4"/>
                  </a:cubicBezTo>
                  <a:cubicBezTo>
                    <a:pt x="585" y="4"/>
                    <a:pt x="587" y="5"/>
                    <a:pt x="590" y="5"/>
                  </a:cubicBezTo>
                  <a:close/>
                  <a:moveTo>
                    <a:pt x="179" y="916"/>
                  </a:moveTo>
                  <a:cubicBezTo>
                    <a:pt x="179" y="915"/>
                    <a:pt x="178" y="914"/>
                    <a:pt x="177" y="914"/>
                  </a:cubicBezTo>
                  <a:cubicBezTo>
                    <a:pt x="177" y="914"/>
                    <a:pt x="177" y="914"/>
                    <a:pt x="170" y="914"/>
                  </a:cubicBezTo>
                  <a:cubicBezTo>
                    <a:pt x="169" y="914"/>
                    <a:pt x="168" y="915"/>
                    <a:pt x="168" y="916"/>
                  </a:cubicBezTo>
                  <a:cubicBezTo>
                    <a:pt x="168" y="916"/>
                    <a:pt x="168" y="916"/>
                    <a:pt x="166" y="925"/>
                  </a:cubicBezTo>
                  <a:cubicBezTo>
                    <a:pt x="165" y="925"/>
                    <a:pt x="164" y="926"/>
                    <a:pt x="163" y="926"/>
                  </a:cubicBezTo>
                  <a:cubicBezTo>
                    <a:pt x="163" y="926"/>
                    <a:pt x="163" y="926"/>
                    <a:pt x="156" y="921"/>
                  </a:cubicBezTo>
                  <a:cubicBezTo>
                    <a:pt x="155" y="920"/>
                    <a:pt x="154" y="920"/>
                    <a:pt x="153" y="921"/>
                  </a:cubicBezTo>
                  <a:cubicBezTo>
                    <a:pt x="153" y="921"/>
                    <a:pt x="153" y="921"/>
                    <a:pt x="149" y="925"/>
                  </a:cubicBezTo>
                  <a:cubicBezTo>
                    <a:pt x="148" y="925"/>
                    <a:pt x="148" y="927"/>
                    <a:pt x="148" y="928"/>
                  </a:cubicBezTo>
                  <a:cubicBezTo>
                    <a:pt x="148" y="928"/>
                    <a:pt x="148" y="928"/>
                    <a:pt x="152" y="936"/>
                  </a:cubicBezTo>
                  <a:cubicBezTo>
                    <a:pt x="152" y="936"/>
                    <a:pt x="151" y="937"/>
                    <a:pt x="151" y="938"/>
                  </a:cubicBezTo>
                  <a:cubicBezTo>
                    <a:pt x="151" y="938"/>
                    <a:pt x="151" y="938"/>
                    <a:pt x="142" y="938"/>
                  </a:cubicBezTo>
                  <a:cubicBezTo>
                    <a:pt x="141" y="938"/>
                    <a:pt x="140" y="939"/>
                    <a:pt x="140" y="940"/>
                  </a:cubicBezTo>
                  <a:cubicBezTo>
                    <a:pt x="140" y="940"/>
                    <a:pt x="140" y="940"/>
                    <a:pt x="139" y="946"/>
                  </a:cubicBezTo>
                  <a:cubicBezTo>
                    <a:pt x="139" y="946"/>
                    <a:pt x="139" y="947"/>
                    <a:pt x="139" y="947"/>
                  </a:cubicBezTo>
                  <a:cubicBezTo>
                    <a:pt x="180" y="923"/>
                    <a:pt x="180" y="923"/>
                    <a:pt x="180" y="923"/>
                  </a:cubicBezTo>
                  <a:cubicBezTo>
                    <a:pt x="180" y="922"/>
                    <a:pt x="180" y="920"/>
                    <a:pt x="179" y="916"/>
                  </a:cubicBezTo>
                  <a:close/>
                  <a:moveTo>
                    <a:pt x="632" y="88"/>
                  </a:moveTo>
                  <a:cubicBezTo>
                    <a:pt x="638" y="88"/>
                    <a:pt x="638" y="88"/>
                    <a:pt x="638" y="88"/>
                  </a:cubicBezTo>
                  <a:cubicBezTo>
                    <a:pt x="639" y="88"/>
                    <a:pt x="640" y="88"/>
                    <a:pt x="640" y="89"/>
                  </a:cubicBezTo>
                  <a:cubicBezTo>
                    <a:pt x="642" y="98"/>
                    <a:pt x="642" y="98"/>
                    <a:pt x="642" y="98"/>
                  </a:cubicBezTo>
                  <a:cubicBezTo>
                    <a:pt x="643" y="99"/>
                    <a:pt x="644" y="99"/>
                    <a:pt x="645" y="99"/>
                  </a:cubicBezTo>
                  <a:cubicBezTo>
                    <a:pt x="647" y="98"/>
                    <a:pt x="648" y="97"/>
                    <a:pt x="649" y="96"/>
                  </a:cubicBezTo>
                  <a:cubicBezTo>
                    <a:pt x="649" y="154"/>
                    <a:pt x="649" y="154"/>
                    <a:pt x="649" y="154"/>
                  </a:cubicBezTo>
                  <a:cubicBezTo>
                    <a:pt x="646" y="156"/>
                    <a:pt x="646" y="156"/>
                    <a:pt x="646" y="156"/>
                  </a:cubicBezTo>
                  <a:cubicBezTo>
                    <a:pt x="645" y="156"/>
                    <a:pt x="644" y="156"/>
                    <a:pt x="643" y="155"/>
                  </a:cubicBezTo>
                  <a:cubicBezTo>
                    <a:pt x="638" y="147"/>
                    <a:pt x="638" y="147"/>
                    <a:pt x="638" y="147"/>
                  </a:cubicBezTo>
                  <a:cubicBezTo>
                    <a:pt x="637" y="148"/>
                    <a:pt x="636" y="148"/>
                    <a:pt x="635" y="148"/>
                  </a:cubicBezTo>
                  <a:cubicBezTo>
                    <a:pt x="635" y="148"/>
                    <a:pt x="635" y="148"/>
                    <a:pt x="635" y="148"/>
                  </a:cubicBezTo>
                  <a:cubicBezTo>
                    <a:pt x="630" y="156"/>
                    <a:pt x="630" y="156"/>
                    <a:pt x="630" y="156"/>
                  </a:cubicBezTo>
                  <a:cubicBezTo>
                    <a:pt x="630" y="156"/>
                    <a:pt x="629" y="157"/>
                    <a:pt x="628" y="156"/>
                  </a:cubicBezTo>
                  <a:cubicBezTo>
                    <a:pt x="621" y="155"/>
                    <a:pt x="621" y="155"/>
                    <a:pt x="621" y="155"/>
                  </a:cubicBezTo>
                  <a:cubicBezTo>
                    <a:pt x="621" y="154"/>
                    <a:pt x="620" y="153"/>
                    <a:pt x="620" y="152"/>
                  </a:cubicBezTo>
                  <a:cubicBezTo>
                    <a:pt x="621" y="143"/>
                    <a:pt x="621" y="143"/>
                    <a:pt x="621" y="143"/>
                  </a:cubicBezTo>
                  <a:cubicBezTo>
                    <a:pt x="620" y="143"/>
                    <a:pt x="619" y="142"/>
                    <a:pt x="618" y="141"/>
                  </a:cubicBezTo>
                  <a:cubicBezTo>
                    <a:pt x="610" y="144"/>
                    <a:pt x="610" y="144"/>
                    <a:pt x="610" y="144"/>
                  </a:cubicBezTo>
                  <a:cubicBezTo>
                    <a:pt x="609" y="145"/>
                    <a:pt x="608" y="144"/>
                    <a:pt x="607" y="144"/>
                  </a:cubicBezTo>
                  <a:cubicBezTo>
                    <a:pt x="604" y="138"/>
                    <a:pt x="604" y="138"/>
                    <a:pt x="604" y="138"/>
                  </a:cubicBezTo>
                  <a:cubicBezTo>
                    <a:pt x="603" y="137"/>
                    <a:pt x="603" y="136"/>
                    <a:pt x="604" y="135"/>
                  </a:cubicBezTo>
                  <a:cubicBezTo>
                    <a:pt x="611" y="129"/>
                    <a:pt x="611" y="129"/>
                    <a:pt x="611" y="129"/>
                  </a:cubicBezTo>
                  <a:cubicBezTo>
                    <a:pt x="610" y="128"/>
                    <a:pt x="610" y="126"/>
                    <a:pt x="610" y="125"/>
                  </a:cubicBezTo>
                  <a:cubicBezTo>
                    <a:pt x="602" y="122"/>
                    <a:pt x="602" y="122"/>
                    <a:pt x="602" y="122"/>
                  </a:cubicBezTo>
                  <a:cubicBezTo>
                    <a:pt x="601" y="121"/>
                    <a:pt x="600" y="120"/>
                    <a:pt x="600" y="119"/>
                  </a:cubicBezTo>
                  <a:cubicBezTo>
                    <a:pt x="601" y="113"/>
                    <a:pt x="601" y="113"/>
                    <a:pt x="601" y="113"/>
                  </a:cubicBezTo>
                  <a:cubicBezTo>
                    <a:pt x="602" y="112"/>
                    <a:pt x="602" y="111"/>
                    <a:pt x="604" y="111"/>
                  </a:cubicBezTo>
                  <a:cubicBezTo>
                    <a:pt x="613" y="111"/>
                    <a:pt x="613" y="111"/>
                    <a:pt x="613" y="111"/>
                  </a:cubicBezTo>
                  <a:cubicBezTo>
                    <a:pt x="613" y="110"/>
                    <a:pt x="613" y="109"/>
                    <a:pt x="614" y="109"/>
                  </a:cubicBezTo>
                  <a:cubicBezTo>
                    <a:pt x="609" y="101"/>
                    <a:pt x="609" y="101"/>
                    <a:pt x="609" y="101"/>
                  </a:cubicBezTo>
                  <a:cubicBezTo>
                    <a:pt x="609" y="100"/>
                    <a:pt x="609" y="99"/>
                    <a:pt x="610" y="98"/>
                  </a:cubicBezTo>
                  <a:cubicBezTo>
                    <a:pt x="615" y="94"/>
                    <a:pt x="615" y="94"/>
                    <a:pt x="615" y="94"/>
                  </a:cubicBezTo>
                  <a:cubicBezTo>
                    <a:pt x="616" y="93"/>
                    <a:pt x="617" y="93"/>
                    <a:pt x="618" y="94"/>
                  </a:cubicBezTo>
                  <a:cubicBezTo>
                    <a:pt x="625" y="99"/>
                    <a:pt x="625" y="99"/>
                    <a:pt x="625" y="99"/>
                  </a:cubicBezTo>
                  <a:cubicBezTo>
                    <a:pt x="626" y="99"/>
                    <a:pt x="627" y="99"/>
                    <a:pt x="628" y="98"/>
                  </a:cubicBezTo>
                  <a:cubicBezTo>
                    <a:pt x="629" y="89"/>
                    <a:pt x="629" y="89"/>
                    <a:pt x="629" y="89"/>
                  </a:cubicBezTo>
                  <a:cubicBezTo>
                    <a:pt x="630" y="88"/>
                    <a:pt x="631" y="88"/>
                    <a:pt x="632" y="88"/>
                  </a:cubicBezTo>
                  <a:close/>
                  <a:moveTo>
                    <a:pt x="635" y="109"/>
                  </a:moveTo>
                  <a:cubicBezTo>
                    <a:pt x="628" y="109"/>
                    <a:pt x="621" y="115"/>
                    <a:pt x="621" y="122"/>
                  </a:cubicBezTo>
                  <a:cubicBezTo>
                    <a:pt x="621" y="130"/>
                    <a:pt x="628" y="136"/>
                    <a:pt x="635" y="136"/>
                  </a:cubicBezTo>
                  <a:cubicBezTo>
                    <a:pt x="642" y="136"/>
                    <a:pt x="648" y="130"/>
                    <a:pt x="648" y="122"/>
                  </a:cubicBezTo>
                  <a:cubicBezTo>
                    <a:pt x="648" y="115"/>
                    <a:pt x="642" y="109"/>
                    <a:pt x="635" y="109"/>
                  </a:cubicBezTo>
                  <a:close/>
                  <a:moveTo>
                    <a:pt x="564" y="266"/>
                  </a:moveTo>
                  <a:cubicBezTo>
                    <a:pt x="567" y="266"/>
                    <a:pt x="570" y="263"/>
                    <a:pt x="570" y="260"/>
                  </a:cubicBezTo>
                  <a:cubicBezTo>
                    <a:pt x="570" y="257"/>
                    <a:pt x="567" y="255"/>
                    <a:pt x="564" y="255"/>
                  </a:cubicBezTo>
                  <a:cubicBezTo>
                    <a:pt x="561" y="255"/>
                    <a:pt x="558" y="257"/>
                    <a:pt x="558" y="260"/>
                  </a:cubicBezTo>
                  <a:cubicBezTo>
                    <a:pt x="558" y="263"/>
                    <a:pt x="561" y="266"/>
                    <a:pt x="564" y="266"/>
                  </a:cubicBezTo>
                  <a:close/>
                  <a:moveTo>
                    <a:pt x="561" y="225"/>
                  </a:moveTo>
                  <a:cubicBezTo>
                    <a:pt x="567" y="225"/>
                    <a:pt x="567" y="225"/>
                    <a:pt x="567" y="225"/>
                  </a:cubicBezTo>
                  <a:cubicBezTo>
                    <a:pt x="568" y="225"/>
                    <a:pt x="569" y="226"/>
                    <a:pt x="569" y="227"/>
                  </a:cubicBezTo>
                  <a:cubicBezTo>
                    <a:pt x="571" y="236"/>
                    <a:pt x="571" y="236"/>
                    <a:pt x="571" y="236"/>
                  </a:cubicBezTo>
                  <a:cubicBezTo>
                    <a:pt x="572" y="236"/>
                    <a:pt x="573" y="237"/>
                    <a:pt x="574" y="237"/>
                  </a:cubicBezTo>
                  <a:cubicBezTo>
                    <a:pt x="581" y="232"/>
                    <a:pt x="581" y="232"/>
                    <a:pt x="581" y="232"/>
                  </a:cubicBezTo>
                  <a:cubicBezTo>
                    <a:pt x="582" y="231"/>
                    <a:pt x="583" y="231"/>
                    <a:pt x="584" y="232"/>
                  </a:cubicBezTo>
                  <a:cubicBezTo>
                    <a:pt x="589" y="236"/>
                    <a:pt x="589" y="236"/>
                    <a:pt x="589" y="236"/>
                  </a:cubicBezTo>
                  <a:cubicBezTo>
                    <a:pt x="589" y="236"/>
                    <a:pt x="590" y="238"/>
                    <a:pt x="589" y="239"/>
                  </a:cubicBezTo>
                  <a:cubicBezTo>
                    <a:pt x="585" y="247"/>
                    <a:pt x="585" y="247"/>
                    <a:pt x="585" y="247"/>
                  </a:cubicBezTo>
                  <a:cubicBezTo>
                    <a:pt x="585" y="247"/>
                    <a:pt x="586" y="248"/>
                    <a:pt x="586" y="249"/>
                  </a:cubicBezTo>
                  <a:cubicBezTo>
                    <a:pt x="595" y="249"/>
                    <a:pt x="595" y="249"/>
                    <a:pt x="595" y="249"/>
                  </a:cubicBezTo>
                  <a:cubicBezTo>
                    <a:pt x="596" y="249"/>
                    <a:pt x="597" y="250"/>
                    <a:pt x="597" y="251"/>
                  </a:cubicBezTo>
                  <a:cubicBezTo>
                    <a:pt x="599" y="257"/>
                    <a:pt x="599" y="257"/>
                    <a:pt x="599" y="257"/>
                  </a:cubicBezTo>
                  <a:cubicBezTo>
                    <a:pt x="599" y="258"/>
                    <a:pt x="598" y="259"/>
                    <a:pt x="597" y="260"/>
                  </a:cubicBezTo>
                  <a:cubicBezTo>
                    <a:pt x="589" y="263"/>
                    <a:pt x="589" y="263"/>
                    <a:pt x="589" y="263"/>
                  </a:cubicBezTo>
                  <a:cubicBezTo>
                    <a:pt x="589" y="264"/>
                    <a:pt x="589" y="265"/>
                    <a:pt x="588" y="266"/>
                  </a:cubicBezTo>
                  <a:cubicBezTo>
                    <a:pt x="595" y="272"/>
                    <a:pt x="595" y="272"/>
                    <a:pt x="595" y="272"/>
                  </a:cubicBezTo>
                  <a:cubicBezTo>
                    <a:pt x="596" y="272"/>
                    <a:pt x="596" y="273"/>
                    <a:pt x="596" y="274"/>
                  </a:cubicBezTo>
                  <a:cubicBezTo>
                    <a:pt x="593" y="280"/>
                    <a:pt x="593" y="280"/>
                    <a:pt x="593" y="280"/>
                  </a:cubicBezTo>
                  <a:cubicBezTo>
                    <a:pt x="592" y="281"/>
                    <a:pt x="591" y="281"/>
                    <a:pt x="590" y="281"/>
                  </a:cubicBezTo>
                  <a:cubicBezTo>
                    <a:pt x="581" y="278"/>
                    <a:pt x="581" y="278"/>
                    <a:pt x="581" y="278"/>
                  </a:cubicBezTo>
                  <a:cubicBezTo>
                    <a:pt x="581" y="279"/>
                    <a:pt x="581" y="279"/>
                    <a:pt x="580" y="280"/>
                  </a:cubicBezTo>
                  <a:cubicBezTo>
                    <a:pt x="582" y="288"/>
                    <a:pt x="582" y="288"/>
                    <a:pt x="582" y="288"/>
                  </a:cubicBezTo>
                  <a:cubicBezTo>
                    <a:pt x="582" y="289"/>
                    <a:pt x="582" y="291"/>
                    <a:pt x="581" y="291"/>
                  </a:cubicBezTo>
                  <a:cubicBezTo>
                    <a:pt x="575" y="293"/>
                    <a:pt x="575" y="293"/>
                    <a:pt x="575" y="293"/>
                  </a:cubicBezTo>
                  <a:cubicBezTo>
                    <a:pt x="574" y="294"/>
                    <a:pt x="573" y="293"/>
                    <a:pt x="572" y="293"/>
                  </a:cubicBezTo>
                  <a:cubicBezTo>
                    <a:pt x="567" y="285"/>
                    <a:pt x="567" y="285"/>
                    <a:pt x="567" y="285"/>
                  </a:cubicBezTo>
                  <a:cubicBezTo>
                    <a:pt x="566" y="285"/>
                    <a:pt x="565" y="285"/>
                    <a:pt x="564" y="285"/>
                  </a:cubicBezTo>
                  <a:cubicBezTo>
                    <a:pt x="564" y="285"/>
                    <a:pt x="564" y="285"/>
                    <a:pt x="564" y="285"/>
                  </a:cubicBezTo>
                  <a:cubicBezTo>
                    <a:pt x="559" y="293"/>
                    <a:pt x="559" y="293"/>
                    <a:pt x="559" y="293"/>
                  </a:cubicBezTo>
                  <a:cubicBezTo>
                    <a:pt x="559" y="294"/>
                    <a:pt x="558" y="295"/>
                    <a:pt x="557" y="294"/>
                  </a:cubicBezTo>
                  <a:cubicBezTo>
                    <a:pt x="551" y="292"/>
                    <a:pt x="551" y="292"/>
                    <a:pt x="551" y="292"/>
                  </a:cubicBezTo>
                  <a:cubicBezTo>
                    <a:pt x="550" y="292"/>
                    <a:pt x="549" y="291"/>
                    <a:pt x="549" y="290"/>
                  </a:cubicBezTo>
                  <a:cubicBezTo>
                    <a:pt x="550" y="281"/>
                    <a:pt x="550" y="281"/>
                    <a:pt x="550" y="281"/>
                  </a:cubicBezTo>
                  <a:cubicBezTo>
                    <a:pt x="549" y="280"/>
                    <a:pt x="548" y="280"/>
                    <a:pt x="547" y="279"/>
                  </a:cubicBezTo>
                  <a:cubicBezTo>
                    <a:pt x="539" y="282"/>
                    <a:pt x="539" y="282"/>
                    <a:pt x="539" y="282"/>
                  </a:cubicBezTo>
                  <a:cubicBezTo>
                    <a:pt x="538" y="283"/>
                    <a:pt x="537" y="282"/>
                    <a:pt x="536" y="281"/>
                  </a:cubicBezTo>
                  <a:cubicBezTo>
                    <a:pt x="533" y="276"/>
                    <a:pt x="533" y="276"/>
                    <a:pt x="533" y="276"/>
                  </a:cubicBezTo>
                  <a:cubicBezTo>
                    <a:pt x="532" y="275"/>
                    <a:pt x="532" y="274"/>
                    <a:pt x="533" y="273"/>
                  </a:cubicBezTo>
                  <a:cubicBezTo>
                    <a:pt x="540" y="267"/>
                    <a:pt x="540" y="267"/>
                    <a:pt x="540" y="267"/>
                  </a:cubicBezTo>
                  <a:cubicBezTo>
                    <a:pt x="540" y="266"/>
                    <a:pt x="539" y="264"/>
                    <a:pt x="539" y="263"/>
                  </a:cubicBezTo>
                  <a:cubicBezTo>
                    <a:pt x="531" y="260"/>
                    <a:pt x="531" y="260"/>
                    <a:pt x="531" y="260"/>
                  </a:cubicBezTo>
                  <a:cubicBezTo>
                    <a:pt x="530" y="259"/>
                    <a:pt x="529" y="258"/>
                    <a:pt x="529" y="257"/>
                  </a:cubicBezTo>
                  <a:cubicBezTo>
                    <a:pt x="530" y="251"/>
                    <a:pt x="530" y="251"/>
                    <a:pt x="530" y="251"/>
                  </a:cubicBezTo>
                  <a:cubicBezTo>
                    <a:pt x="531" y="250"/>
                    <a:pt x="532" y="249"/>
                    <a:pt x="533" y="249"/>
                  </a:cubicBezTo>
                  <a:cubicBezTo>
                    <a:pt x="542" y="249"/>
                    <a:pt x="542" y="249"/>
                    <a:pt x="542" y="249"/>
                  </a:cubicBezTo>
                  <a:cubicBezTo>
                    <a:pt x="542" y="248"/>
                    <a:pt x="543" y="247"/>
                    <a:pt x="543" y="247"/>
                  </a:cubicBezTo>
                  <a:cubicBezTo>
                    <a:pt x="539" y="239"/>
                    <a:pt x="539" y="239"/>
                    <a:pt x="539" y="239"/>
                  </a:cubicBezTo>
                  <a:cubicBezTo>
                    <a:pt x="538" y="238"/>
                    <a:pt x="538" y="236"/>
                    <a:pt x="539" y="236"/>
                  </a:cubicBezTo>
                  <a:cubicBezTo>
                    <a:pt x="544" y="232"/>
                    <a:pt x="544" y="232"/>
                    <a:pt x="544" y="232"/>
                  </a:cubicBezTo>
                  <a:cubicBezTo>
                    <a:pt x="545" y="231"/>
                    <a:pt x="546" y="231"/>
                    <a:pt x="547" y="232"/>
                  </a:cubicBezTo>
                  <a:cubicBezTo>
                    <a:pt x="554" y="237"/>
                    <a:pt x="554" y="237"/>
                    <a:pt x="554" y="237"/>
                  </a:cubicBezTo>
                  <a:cubicBezTo>
                    <a:pt x="555" y="237"/>
                    <a:pt x="556" y="236"/>
                    <a:pt x="557" y="236"/>
                  </a:cubicBezTo>
                  <a:cubicBezTo>
                    <a:pt x="559" y="227"/>
                    <a:pt x="559" y="227"/>
                    <a:pt x="559" y="227"/>
                  </a:cubicBezTo>
                  <a:cubicBezTo>
                    <a:pt x="559" y="226"/>
                    <a:pt x="560" y="225"/>
                    <a:pt x="561" y="225"/>
                  </a:cubicBezTo>
                  <a:close/>
                  <a:moveTo>
                    <a:pt x="564" y="247"/>
                  </a:moveTo>
                  <a:cubicBezTo>
                    <a:pt x="557" y="247"/>
                    <a:pt x="551" y="253"/>
                    <a:pt x="551" y="260"/>
                  </a:cubicBezTo>
                  <a:cubicBezTo>
                    <a:pt x="551" y="268"/>
                    <a:pt x="557" y="273"/>
                    <a:pt x="564" y="273"/>
                  </a:cubicBezTo>
                  <a:cubicBezTo>
                    <a:pt x="571" y="273"/>
                    <a:pt x="577" y="268"/>
                    <a:pt x="577" y="260"/>
                  </a:cubicBezTo>
                  <a:cubicBezTo>
                    <a:pt x="577" y="253"/>
                    <a:pt x="571" y="247"/>
                    <a:pt x="564" y="247"/>
                  </a:cubicBezTo>
                  <a:close/>
                  <a:moveTo>
                    <a:pt x="632" y="225"/>
                  </a:moveTo>
                  <a:cubicBezTo>
                    <a:pt x="638" y="225"/>
                    <a:pt x="638" y="225"/>
                    <a:pt x="638" y="225"/>
                  </a:cubicBezTo>
                  <a:cubicBezTo>
                    <a:pt x="639" y="225"/>
                    <a:pt x="640" y="226"/>
                    <a:pt x="640" y="227"/>
                  </a:cubicBezTo>
                  <a:cubicBezTo>
                    <a:pt x="642" y="236"/>
                    <a:pt x="642" y="236"/>
                    <a:pt x="642" y="236"/>
                  </a:cubicBezTo>
                  <a:cubicBezTo>
                    <a:pt x="643" y="236"/>
                    <a:pt x="644" y="237"/>
                    <a:pt x="645" y="237"/>
                  </a:cubicBezTo>
                  <a:cubicBezTo>
                    <a:pt x="647" y="236"/>
                    <a:pt x="648" y="234"/>
                    <a:pt x="649" y="234"/>
                  </a:cubicBezTo>
                  <a:cubicBezTo>
                    <a:pt x="649" y="292"/>
                    <a:pt x="649" y="292"/>
                    <a:pt x="649" y="292"/>
                  </a:cubicBezTo>
                  <a:cubicBezTo>
                    <a:pt x="646" y="293"/>
                    <a:pt x="646" y="293"/>
                    <a:pt x="646" y="293"/>
                  </a:cubicBezTo>
                  <a:cubicBezTo>
                    <a:pt x="645" y="294"/>
                    <a:pt x="644" y="293"/>
                    <a:pt x="643" y="293"/>
                  </a:cubicBezTo>
                  <a:cubicBezTo>
                    <a:pt x="638" y="285"/>
                    <a:pt x="638" y="285"/>
                    <a:pt x="638" y="285"/>
                  </a:cubicBezTo>
                  <a:cubicBezTo>
                    <a:pt x="637" y="285"/>
                    <a:pt x="636" y="285"/>
                    <a:pt x="635" y="285"/>
                  </a:cubicBezTo>
                  <a:cubicBezTo>
                    <a:pt x="635" y="285"/>
                    <a:pt x="635" y="285"/>
                    <a:pt x="635" y="285"/>
                  </a:cubicBezTo>
                  <a:cubicBezTo>
                    <a:pt x="630" y="293"/>
                    <a:pt x="630" y="293"/>
                    <a:pt x="630" y="293"/>
                  </a:cubicBezTo>
                  <a:cubicBezTo>
                    <a:pt x="630" y="294"/>
                    <a:pt x="629" y="295"/>
                    <a:pt x="628" y="294"/>
                  </a:cubicBezTo>
                  <a:cubicBezTo>
                    <a:pt x="621" y="292"/>
                    <a:pt x="621" y="292"/>
                    <a:pt x="621" y="292"/>
                  </a:cubicBezTo>
                  <a:cubicBezTo>
                    <a:pt x="621" y="292"/>
                    <a:pt x="620" y="291"/>
                    <a:pt x="620" y="290"/>
                  </a:cubicBezTo>
                  <a:cubicBezTo>
                    <a:pt x="621" y="281"/>
                    <a:pt x="621" y="281"/>
                    <a:pt x="621" y="281"/>
                  </a:cubicBezTo>
                  <a:cubicBezTo>
                    <a:pt x="620" y="280"/>
                    <a:pt x="619" y="280"/>
                    <a:pt x="618" y="279"/>
                  </a:cubicBezTo>
                  <a:cubicBezTo>
                    <a:pt x="610" y="282"/>
                    <a:pt x="610" y="282"/>
                    <a:pt x="610" y="282"/>
                  </a:cubicBezTo>
                  <a:cubicBezTo>
                    <a:pt x="609" y="283"/>
                    <a:pt x="608" y="282"/>
                    <a:pt x="607" y="281"/>
                  </a:cubicBezTo>
                  <a:cubicBezTo>
                    <a:pt x="604" y="276"/>
                    <a:pt x="604" y="276"/>
                    <a:pt x="604" y="276"/>
                  </a:cubicBezTo>
                  <a:cubicBezTo>
                    <a:pt x="603" y="275"/>
                    <a:pt x="603" y="274"/>
                    <a:pt x="604" y="273"/>
                  </a:cubicBezTo>
                  <a:cubicBezTo>
                    <a:pt x="611" y="267"/>
                    <a:pt x="611" y="267"/>
                    <a:pt x="611" y="267"/>
                  </a:cubicBezTo>
                  <a:cubicBezTo>
                    <a:pt x="610" y="266"/>
                    <a:pt x="610" y="264"/>
                    <a:pt x="610" y="263"/>
                  </a:cubicBezTo>
                  <a:cubicBezTo>
                    <a:pt x="602" y="260"/>
                    <a:pt x="602" y="260"/>
                    <a:pt x="602" y="260"/>
                  </a:cubicBezTo>
                  <a:cubicBezTo>
                    <a:pt x="601" y="259"/>
                    <a:pt x="600" y="258"/>
                    <a:pt x="600" y="257"/>
                  </a:cubicBezTo>
                  <a:cubicBezTo>
                    <a:pt x="601" y="251"/>
                    <a:pt x="601" y="251"/>
                    <a:pt x="601" y="251"/>
                  </a:cubicBezTo>
                  <a:cubicBezTo>
                    <a:pt x="602" y="250"/>
                    <a:pt x="602" y="249"/>
                    <a:pt x="604" y="249"/>
                  </a:cubicBezTo>
                  <a:cubicBezTo>
                    <a:pt x="613" y="249"/>
                    <a:pt x="613" y="249"/>
                    <a:pt x="613" y="249"/>
                  </a:cubicBezTo>
                  <a:cubicBezTo>
                    <a:pt x="613" y="248"/>
                    <a:pt x="613" y="247"/>
                    <a:pt x="614" y="247"/>
                  </a:cubicBezTo>
                  <a:cubicBezTo>
                    <a:pt x="609" y="239"/>
                    <a:pt x="609" y="239"/>
                    <a:pt x="609" y="239"/>
                  </a:cubicBezTo>
                  <a:cubicBezTo>
                    <a:pt x="609" y="238"/>
                    <a:pt x="609" y="236"/>
                    <a:pt x="610" y="236"/>
                  </a:cubicBezTo>
                  <a:cubicBezTo>
                    <a:pt x="615" y="232"/>
                    <a:pt x="615" y="232"/>
                    <a:pt x="615" y="232"/>
                  </a:cubicBezTo>
                  <a:cubicBezTo>
                    <a:pt x="616" y="231"/>
                    <a:pt x="617" y="231"/>
                    <a:pt x="618" y="232"/>
                  </a:cubicBezTo>
                  <a:cubicBezTo>
                    <a:pt x="625" y="237"/>
                    <a:pt x="625" y="237"/>
                    <a:pt x="625" y="237"/>
                  </a:cubicBezTo>
                  <a:cubicBezTo>
                    <a:pt x="626" y="237"/>
                    <a:pt x="627" y="236"/>
                    <a:pt x="628" y="236"/>
                  </a:cubicBezTo>
                  <a:cubicBezTo>
                    <a:pt x="629" y="227"/>
                    <a:pt x="629" y="227"/>
                    <a:pt x="629" y="227"/>
                  </a:cubicBezTo>
                  <a:cubicBezTo>
                    <a:pt x="630" y="226"/>
                    <a:pt x="631" y="225"/>
                    <a:pt x="632" y="225"/>
                  </a:cubicBezTo>
                  <a:close/>
                  <a:moveTo>
                    <a:pt x="635" y="247"/>
                  </a:moveTo>
                  <a:cubicBezTo>
                    <a:pt x="628" y="247"/>
                    <a:pt x="621" y="253"/>
                    <a:pt x="621" y="260"/>
                  </a:cubicBezTo>
                  <a:cubicBezTo>
                    <a:pt x="621" y="268"/>
                    <a:pt x="628" y="273"/>
                    <a:pt x="635" y="273"/>
                  </a:cubicBezTo>
                  <a:cubicBezTo>
                    <a:pt x="642" y="273"/>
                    <a:pt x="648" y="268"/>
                    <a:pt x="648" y="260"/>
                  </a:cubicBezTo>
                  <a:cubicBezTo>
                    <a:pt x="648" y="253"/>
                    <a:pt x="642" y="247"/>
                    <a:pt x="635" y="247"/>
                  </a:cubicBezTo>
                  <a:close/>
                  <a:moveTo>
                    <a:pt x="315" y="806"/>
                  </a:moveTo>
                  <a:cubicBezTo>
                    <a:pt x="312" y="806"/>
                    <a:pt x="310" y="808"/>
                    <a:pt x="310" y="811"/>
                  </a:cubicBezTo>
                  <a:cubicBezTo>
                    <a:pt x="310" y="814"/>
                    <a:pt x="312" y="817"/>
                    <a:pt x="315" y="817"/>
                  </a:cubicBezTo>
                  <a:cubicBezTo>
                    <a:pt x="318" y="817"/>
                    <a:pt x="321" y="814"/>
                    <a:pt x="321" y="811"/>
                  </a:cubicBezTo>
                  <a:cubicBezTo>
                    <a:pt x="321" y="808"/>
                    <a:pt x="318" y="806"/>
                    <a:pt x="315" y="806"/>
                  </a:cubicBezTo>
                  <a:close/>
                  <a:moveTo>
                    <a:pt x="457" y="197"/>
                  </a:moveTo>
                  <a:cubicBezTo>
                    <a:pt x="460" y="197"/>
                    <a:pt x="463" y="194"/>
                    <a:pt x="463" y="191"/>
                  </a:cubicBezTo>
                  <a:cubicBezTo>
                    <a:pt x="463" y="188"/>
                    <a:pt x="460" y="186"/>
                    <a:pt x="457" y="186"/>
                  </a:cubicBezTo>
                  <a:cubicBezTo>
                    <a:pt x="454" y="186"/>
                    <a:pt x="451" y="188"/>
                    <a:pt x="451" y="191"/>
                  </a:cubicBezTo>
                  <a:cubicBezTo>
                    <a:pt x="451" y="194"/>
                    <a:pt x="454" y="197"/>
                    <a:pt x="457" y="197"/>
                  </a:cubicBezTo>
                  <a:close/>
                  <a:moveTo>
                    <a:pt x="635" y="266"/>
                  </a:moveTo>
                  <a:cubicBezTo>
                    <a:pt x="638" y="266"/>
                    <a:pt x="640" y="263"/>
                    <a:pt x="640" y="260"/>
                  </a:cubicBezTo>
                  <a:cubicBezTo>
                    <a:pt x="640" y="257"/>
                    <a:pt x="638" y="255"/>
                    <a:pt x="635" y="255"/>
                  </a:cubicBezTo>
                  <a:cubicBezTo>
                    <a:pt x="632" y="255"/>
                    <a:pt x="629" y="257"/>
                    <a:pt x="629" y="260"/>
                  </a:cubicBezTo>
                  <a:cubicBezTo>
                    <a:pt x="629" y="263"/>
                    <a:pt x="632" y="266"/>
                    <a:pt x="635" y="266"/>
                  </a:cubicBezTo>
                  <a:close/>
                  <a:moveTo>
                    <a:pt x="332" y="836"/>
                  </a:moveTo>
                  <a:cubicBezTo>
                    <a:pt x="322" y="842"/>
                    <a:pt x="322" y="842"/>
                    <a:pt x="322" y="842"/>
                  </a:cubicBezTo>
                  <a:cubicBezTo>
                    <a:pt x="318" y="836"/>
                    <a:pt x="318" y="836"/>
                    <a:pt x="318" y="836"/>
                  </a:cubicBezTo>
                  <a:cubicBezTo>
                    <a:pt x="317" y="837"/>
                    <a:pt x="316" y="837"/>
                    <a:pt x="315" y="837"/>
                  </a:cubicBezTo>
                  <a:cubicBezTo>
                    <a:pt x="315" y="837"/>
                    <a:pt x="315" y="837"/>
                    <a:pt x="315" y="837"/>
                  </a:cubicBezTo>
                  <a:cubicBezTo>
                    <a:pt x="311" y="845"/>
                    <a:pt x="311" y="845"/>
                    <a:pt x="311" y="845"/>
                  </a:cubicBezTo>
                  <a:cubicBezTo>
                    <a:pt x="310" y="845"/>
                    <a:pt x="309" y="846"/>
                    <a:pt x="308" y="845"/>
                  </a:cubicBezTo>
                  <a:cubicBezTo>
                    <a:pt x="302" y="844"/>
                    <a:pt x="302" y="844"/>
                    <a:pt x="302" y="844"/>
                  </a:cubicBezTo>
                  <a:cubicBezTo>
                    <a:pt x="301" y="843"/>
                    <a:pt x="300" y="842"/>
                    <a:pt x="300" y="841"/>
                  </a:cubicBezTo>
                  <a:cubicBezTo>
                    <a:pt x="301" y="832"/>
                    <a:pt x="301" y="832"/>
                    <a:pt x="301" y="832"/>
                  </a:cubicBezTo>
                  <a:cubicBezTo>
                    <a:pt x="300" y="832"/>
                    <a:pt x="300" y="831"/>
                    <a:pt x="299" y="830"/>
                  </a:cubicBezTo>
                  <a:cubicBezTo>
                    <a:pt x="290" y="833"/>
                    <a:pt x="290" y="833"/>
                    <a:pt x="290" y="833"/>
                  </a:cubicBezTo>
                  <a:cubicBezTo>
                    <a:pt x="289" y="834"/>
                    <a:pt x="288" y="833"/>
                    <a:pt x="287" y="833"/>
                  </a:cubicBezTo>
                  <a:cubicBezTo>
                    <a:pt x="284" y="827"/>
                    <a:pt x="284" y="827"/>
                    <a:pt x="284" y="827"/>
                  </a:cubicBezTo>
                  <a:cubicBezTo>
                    <a:pt x="284" y="826"/>
                    <a:pt x="284" y="825"/>
                    <a:pt x="285" y="824"/>
                  </a:cubicBezTo>
                  <a:cubicBezTo>
                    <a:pt x="291" y="818"/>
                    <a:pt x="291" y="818"/>
                    <a:pt x="291" y="818"/>
                  </a:cubicBezTo>
                  <a:cubicBezTo>
                    <a:pt x="291" y="817"/>
                    <a:pt x="291" y="815"/>
                    <a:pt x="291" y="814"/>
                  </a:cubicBezTo>
                  <a:cubicBezTo>
                    <a:pt x="282" y="811"/>
                    <a:pt x="282" y="811"/>
                    <a:pt x="282" y="811"/>
                  </a:cubicBezTo>
                  <a:cubicBezTo>
                    <a:pt x="281" y="810"/>
                    <a:pt x="280" y="809"/>
                    <a:pt x="281" y="808"/>
                  </a:cubicBezTo>
                  <a:cubicBezTo>
                    <a:pt x="282" y="802"/>
                    <a:pt x="282" y="802"/>
                    <a:pt x="282" y="802"/>
                  </a:cubicBezTo>
                  <a:cubicBezTo>
                    <a:pt x="282" y="801"/>
                    <a:pt x="283" y="800"/>
                    <a:pt x="284" y="800"/>
                  </a:cubicBezTo>
                  <a:cubicBezTo>
                    <a:pt x="293" y="800"/>
                    <a:pt x="293" y="800"/>
                    <a:pt x="293" y="800"/>
                  </a:cubicBezTo>
                  <a:cubicBezTo>
                    <a:pt x="293" y="799"/>
                    <a:pt x="294" y="798"/>
                    <a:pt x="294" y="798"/>
                  </a:cubicBezTo>
                  <a:cubicBezTo>
                    <a:pt x="290" y="790"/>
                    <a:pt x="290" y="790"/>
                    <a:pt x="290" y="790"/>
                  </a:cubicBezTo>
                  <a:cubicBezTo>
                    <a:pt x="289" y="789"/>
                    <a:pt x="290" y="788"/>
                    <a:pt x="291" y="787"/>
                  </a:cubicBezTo>
                  <a:cubicBezTo>
                    <a:pt x="295" y="783"/>
                    <a:pt x="295" y="783"/>
                    <a:pt x="295" y="783"/>
                  </a:cubicBezTo>
                  <a:cubicBezTo>
                    <a:pt x="296" y="782"/>
                    <a:pt x="297" y="782"/>
                    <a:pt x="298" y="783"/>
                  </a:cubicBezTo>
                  <a:cubicBezTo>
                    <a:pt x="305" y="788"/>
                    <a:pt x="305" y="788"/>
                    <a:pt x="305" y="788"/>
                  </a:cubicBezTo>
                  <a:cubicBezTo>
                    <a:pt x="306" y="788"/>
                    <a:pt x="307" y="788"/>
                    <a:pt x="308" y="787"/>
                  </a:cubicBezTo>
                  <a:cubicBezTo>
                    <a:pt x="310" y="778"/>
                    <a:pt x="310" y="778"/>
                    <a:pt x="310" y="778"/>
                  </a:cubicBezTo>
                  <a:cubicBezTo>
                    <a:pt x="310" y="778"/>
                    <a:pt x="311" y="777"/>
                    <a:pt x="312" y="777"/>
                  </a:cubicBezTo>
                  <a:cubicBezTo>
                    <a:pt x="318" y="777"/>
                    <a:pt x="318" y="777"/>
                    <a:pt x="318" y="777"/>
                  </a:cubicBezTo>
                  <a:cubicBezTo>
                    <a:pt x="319" y="777"/>
                    <a:pt x="321" y="778"/>
                    <a:pt x="321" y="778"/>
                  </a:cubicBezTo>
                  <a:cubicBezTo>
                    <a:pt x="322" y="787"/>
                    <a:pt x="322" y="787"/>
                    <a:pt x="322" y="787"/>
                  </a:cubicBezTo>
                  <a:cubicBezTo>
                    <a:pt x="323" y="788"/>
                    <a:pt x="324" y="788"/>
                    <a:pt x="325" y="788"/>
                  </a:cubicBezTo>
                  <a:cubicBezTo>
                    <a:pt x="332" y="783"/>
                    <a:pt x="332" y="783"/>
                    <a:pt x="332" y="783"/>
                  </a:cubicBezTo>
                  <a:cubicBezTo>
                    <a:pt x="333" y="782"/>
                    <a:pt x="334" y="782"/>
                    <a:pt x="335" y="783"/>
                  </a:cubicBezTo>
                  <a:cubicBezTo>
                    <a:pt x="340" y="787"/>
                    <a:pt x="340" y="787"/>
                    <a:pt x="340" y="787"/>
                  </a:cubicBezTo>
                  <a:cubicBezTo>
                    <a:pt x="341" y="787"/>
                    <a:pt x="341" y="789"/>
                    <a:pt x="340" y="790"/>
                  </a:cubicBezTo>
                  <a:cubicBezTo>
                    <a:pt x="336" y="798"/>
                    <a:pt x="336" y="798"/>
                    <a:pt x="336" y="798"/>
                  </a:cubicBezTo>
                  <a:cubicBezTo>
                    <a:pt x="337" y="798"/>
                    <a:pt x="337" y="799"/>
                    <a:pt x="337" y="800"/>
                  </a:cubicBezTo>
                  <a:cubicBezTo>
                    <a:pt x="347" y="800"/>
                    <a:pt x="347" y="800"/>
                    <a:pt x="347" y="800"/>
                  </a:cubicBezTo>
                  <a:cubicBezTo>
                    <a:pt x="348" y="800"/>
                    <a:pt x="348" y="801"/>
                    <a:pt x="349" y="802"/>
                  </a:cubicBezTo>
                  <a:cubicBezTo>
                    <a:pt x="350" y="808"/>
                    <a:pt x="350" y="808"/>
                    <a:pt x="350" y="808"/>
                  </a:cubicBezTo>
                  <a:cubicBezTo>
                    <a:pt x="350" y="809"/>
                    <a:pt x="349" y="810"/>
                    <a:pt x="348" y="811"/>
                  </a:cubicBezTo>
                  <a:cubicBezTo>
                    <a:pt x="340" y="814"/>
                    <a:pt x="340" y="814"/>
                    <a:pt x="340" y="814"/>
                  </a:cubicBezTo>
                  <a:cubicBezTo>
                    <a:pt x="340" y="815"/>
                    <a:pt x="340" y="816"/>
                    <a:pt x="340" y="817"/>
                  </a:cubicBezTo>
                  <a:cubicBezTo>
                    <a:pt x="347" y="823"/>
                    <a:pt x="347" y="823"/>
                    <a:pt x="347" y="823"/>
                  </a:cubicBezTo>
                  <a:cubicBezTo>
                    <a:pt x="347" y="823"/>
                    <a:pt x="348" y="825"/>
                    <a:pt x="347" y="825"/>
                  </a:cubicBezTo>
                  <a:cubicBezTo>
                    <a:pt x="346" y="826"/>
                    <a:pt x="346" y="827"/>
                    <a:pt x="346" y="828"/>
                  </a:cubicBezTo>
                  <a:cubicBezTo>
                    <a:pt x="339" y="832"/>
                    <a:pt x="339" y="832"/>
                    <a:pt x="339" y="832"/>
                  </a:cubicBezTo>
                  <a:cubicBezTo>
                    <a:pt x="333" y="830"/>
                    <a:pt x="333" y="829"/>
                    <a:pt x="333" y="829"/>
                  </a:cubicBezTo>
                  <a:cubicBezTo>
                    <a:pt x="332" y="830"/>
                    <a:pt x="332" y="830"/>
                    <a:pt x="331" y="831"/>
                  </a:cubicBezTo>
                  <a:cubicBezTo>
                    <a:pt x="332" y="833"/>
                    <a:pt x="332" y="834"/>
                    <a:pt x="332" y="836"/>
                  </a:cubicBezTo>
                  <a:close/>
                  <a:moveTo>
                    <a:pt x="329" y="811"/>
                  </a:moveTo>
                  <a:cubicBezTo>
                    <a:pt x="329" y="804"/>
                    <a:pt x="322" y="798"/>
                    <a:pt x="315" y="798"/>
                  </a:cubicBezTo>
                  <a:cubicBezTo>
                    <a:pt x="308" y="798"/>
                    <a:pt x="302" y="804"/>
                    <a:pt x="302" y="811"/>
                  </a:cubicBezTo>
                  <a:cubicBezTo>
                    <a:pt x="302" y="819"/>
                    <a:pt x="308" y="825"/>
                    <a:pt x="315" y="825"/>
                  </a:cubicBezTo>
                  <a:cubicBezTo>
                    <a:pt x="322" y="825"/>
                    <a:pt x="329" y="819"/>
                    <a:pt x="329" y="811"/>
                  </a:cubicBezTo>
                  <a:close/>
                  <a:moveTo>
                    <a:pt x="66" y="739"/>
                  </a:moveTo>
                  <a:cubicBezTo>
                    <a:pt x="66" y="740"/>
                    <a:pt x="66" y="742"/>
                    <a:pt x="65" y="742"/>
                  </a:cubicBezTo>
                  <a:cubicBezTo>
                    <a:pt x="57" y="745"/>
                    <a:pt x="57" y="745"/>
                    <a:pt x="57" y="745"/>
                  </a:cubicBezTo>
                  <a:cubicBezTo>
                    <a:pt x="56" y="746"/>
                    <a:pt x="56" y="747"/>
                    <a:pt x="56" y="748"/>
                  </a:cubicBezTo>
                  <a:cubicBezTo>
                    <a:pt x="63" y="754"/>
                    <a:pt x="63" y="754"/>
                    <a:pt x="63" y="754"/>
                  </a:cubicBezTo>
                  <a:cubicBezTo>
                    <a:pt x="64" y="754"/>
                    <a:pt x="64" y="756"/>
                    <a:pt x="63" y="757"/>
                  </a:cubicBezTo>
                  <a:cubicBezTo>
                    <a:pt x="61" y="762"/>
                    <a:pt x="61" y="762"/>
                    <a:pt x="61" y="762"/>
                  </a:cubicBezTo>
                  <a:cubicBezTo>
                    <a:pt x="60" y="763"/>
                    <a:pt x="59" y="764"/>
                    <a:pt x="58" y="763"/>
                  </a:cubicBezTo>
                  <a:cubicBezTo>
                    <a:pt x="49" y="761"/>
                    <a:pt x="49" y="761"/>
                    <a:pt x="49" y="761"/>
                  </a:cubicBezTo>
                  <a:cubicBezTo>
                    <a:pt x="49" y="761"/>
                    <a:pt x="48" y="761"/>
                    <a:pt x="48" y="762"/>
                  </a:cubicBezTo>
                  <a:cubicBezTo>
                    <a:pt x="50" y="771"/>
                    <a:pt x="50" y="771"/>
                    <a:pt x="50" y="771"/>
                  </a:cubicBezTo>
                  <a:cubicBezTo>
                    <a:pt x="50" y="772"/>
                    <a:pt x="49" y="773"/>
                    <a:pt x="48" y="773"/>
                  </a:cubicBezTo>
                  <a:cubicBezTo>
                    <a:pt x="43" y="776"/>
                    <a:pt x="43" y="776"/>
                    <a:pt x="43" y="776"/>
                  </a:cubicBezTo>
                  <a:cubicBezTo>
                    <a:pt x="42" y="776"/>
                    <a:pt x="40" y="776"/>
                    <a:pt x="40" y="775"/>
                  </a:cubicBezTo>
                  <a:cubicBezTo>
                    <a:pt x="35" y="767"/>
                    <a:pt x="35" y="767"/>
                    <a:pt x="35" y="767"/>
                  </a:cubicBezTo>
                  <a:cubicBezTo>
                    <a:pt x="34" y="768"/>
                    <a:pt x="33" y="768"/>
                    <a:pt x="32" y="768"/>
                  </a:cubicBezTo>
                  <a:cubicBezTo>
                    <a:pt x="31" y="768"/>
                    <a:pt x="31" y="768"/>
                    <a:pt x="31" y="768"/>
                  </a:cubicBezTo>
                  <a:cubicBezTo>
                    <a:pt x="27" y="776"/>
                    <a:pt x="27" y="776"/>
                    <a:pt x="27" y="776"/>
                  </a:cubicBezTo>
                  <a:cubicBezTo>
                    <a:pt x="27" y="777"/>
                    <a:pt x="25" y="777"/>
                    <a:pt x="24" y="777"/>
                  </a:cubicBezTo>
                  <a:cubicBezTo>
                    <a:pt x="18" y="775"/>
                    <a:pt x="18" y="775"/>
                    <a:pt x="18" y="775"/>
                  </a:cubicBezTo>
                  <a:cubicBezTo>
                    <a:pt x="17" y="774"/>
                    <a:pt x="17" y="774"/>
                    <a:pt x="17" y="772"/>
                  </a:cubicBezTo>
                  <a:cubicBezTo>
                    <a:pt x="18" y="763"/>
                    <a:pt x="18" y="763"/>
                    <a:pt x="18" y="763"/>
                  </a:cubicBezTo>
                  <a:cubicBezTo>
                    <a:pt x="17" y="763"/>
                    <a:pt x="16" y="762"/>
                    <a:pt x="15" y="762"/>
                  </a:cubicBezTo>
                  <a:cubicBezTo>
                    <a:pt x="12" y="763"/>
                    <a:pt x="10" y="763"/>
                    <a:pt x="9" y="764"/>
                  </a:cubicBezTo>
                  <a:cubicBezTo>
                    <a:pt x="8" y="759"/>
                    <a:pt x="7" y="755"/>
                    <a:pt x="7" y="750"/>
                  </a:cubicBezTo>
                  <a:cubicBezTo>
                    <a:pt x="8" y="749"/>
                    <a:pt x="8" y="749"/>
                    <a:pt x="8" y="749"/>
                  </a:cubicBezTo>
                  <a:cubicBezTo>
                    <a:pt x="7" y="748"/>
                    <a:pt x="7" y="746"/>
                    <a:pt x="7" y="745"/>
                  </a:cubicBezTo>
                  <a:cubicBezTo>
                    <a:pt x="7" y="745"/>
                    <a:pt x="6" y="745"/>
                    <a:pt x="6" y="745"/>
                  </a:cubicBezTo>
                  <a:cubicBezTo>
                    <a:pt x="5" y="740"/>
                    <a:pt x="5" y="736"/>
                    <a:pt x="4" y="731"/>
                  </a:cubicBezTo>
                  <a:cubicBezTo>
                    <a:pt x="9" y="731"/>
                    <a:pt x="9" y="731"/>
                    <a:pt x="9" y="731"/>
                  </a:cubicBezTo>
                  <a:cubicBezTo>
                    <a:pt x="10" y="730"/>
                    <a:pt x="10" y="730"/>
                    <a:pt x="11" y="729"/>
                  </a:cubicBezTo>
                  <a:cubicBezTo>
                    <a:pt x="6" y="721"/>
                    <a:pt x="6" y="721"/>
                    <a:pt x="6" y="721"/>
                  </a:cubicBezTo>
                  <a:cubicBezTo>
                    <a:pt x="6" y="720"/>
                    <a:pt x="6" y="719"/>
                    <a:pt x="7" y="718"/>
                  </a:cubicBezTo>
                  <a:cubicBezTo>
                    <a:pt x="12" y="714"/>
                    <a:pt x="12" y="714"/>
                    <a:pt x="12" y="714"/>
                  </a:cubicBezTo>
                  <a:cubicBezTo>
                    <a:pt x="12" y="713"/>
                    <a:pt x="14" y="713"/>
                    <a:pt x="15" y="714"/>
                  </a:cubicBezTo>
                  <a:cubicBezTo>
                    <a:pt x="22" y="719"/>
                    <a:pt x="22" y="719"/>
                    <a:pt x="22" y="719"/>
                  </a:cubicBezTo>
                  <a:cubicBezTo>
                    <a:pt x="23" y="719"/>
                    <a:pt x="24" y="719"/>
                    <a:pt x="24" y="718"/>
                  </a:cubicBezTo>
                  <a:cubicBezTo>
                    <a:pt x="26" y="710"/>
                    <a:pt x="26" y="710"/>
                    <a:pt x="26" y="710"/>
                  </a:cubicBezTo>
                  <a:cubicBezTo>
                    <a:pt x="27" y="709"/>
                    <a:pt x="27" y="708"/>
                    <a:pt x="28" y="708"/>
                  </a:cubicBezTo>
                  <a:cubicBezTo>
                    <a:pt x="35" y="708"/>
                    <a:pt x="35" y="708"/>
                    <a:pt x="35" y="708"/>
                  </a:cubicBezTo>
                  <a:cubicBezTo>
                    <a:pt x="36" y="708"/>
                    <a:pt x="37" y="709"/>
                    <a:pt x="37" y="710"/>
                  </a:cubicBezTo>
                  <a:cubicBezTo>
                    <a:pt x="39" y="718"/>
                    <a:pt x="39" y="718"/>
                    <a:pt x="39" y="718"/>
                  </a:cubicBezTo>
                  <a:cubicBezTo>
                    <a:pt x="40" y="719"/>
                    <a:pt x="41" y="719"/>
                    <a:pt x="42" y="719"/>
                  </a:cubicBezTo>
                  <a:cubicBezTo>
                    <a:pt x="49" y="714"/>
                    <a:pt x="49" y="714"/>
                    <a:pt x="49" y="714"/>
                  </a:cubicBezTo>
                  <a:cubicBezTo>
                    <a:pt x="49" y="713"/>
                    <a:pt x="51" y="713"/>
                    <a:pt x="52" y="714"/>
                  </a:cubicBezTo>
                  <a:cubicBezTo>
                    <a:pt x="56" y="718"/>
                    <a:pt x="56" y="718"/>
                    <a:pt x="56" y="718"/>
                  </a:cubicBezTo>
                  <a:cubicBezTo>
                    <a:pt x="57" y="718"/>
                    <a:pt x="58" y="720"/>
                    <a:pt x="57" y="721"/>
                  </a:cubicBezTo>
                  <a:cubicBezTo>
                    <a:pt x="53" y="729"/>
                    <a:pt x="53" y="729"/>
                    <a:pt x="53" y="729"/>
                  </a:cubicBezTo>
                  <a:cubicBezTo>
                    <a:pt x="53" y="730"/>
                    <a:pt x="54" y="730"/>
                    <a:pt x="54" y="731"/>
                  </a:cubicBezTo>
                  <a:cubicBezTo>
                    <a:pt x="63" y="731"/>
                    <a:pt x="63" y="731"/>
                    <a:pt x="63" y="731"/>
                  </a:cubicBezTo>
                  <a:cubicBezTo>
                    <a:pt x="64" y="731"/>
                    <a:pt x="65" y="732"/>
                    <a:pt x="65" y="733"/>
                  </a:cubicBezTo>
                  <a:lnTo>
                    <a:pt x="66" y="739"/>
                  </a:lnTo>
                  <a:close/>
                  <a:moveTo>
                    <a:pt x="45" y="742"/>
                  </a:moveTo>
                  <a:cubicBezTo>
                    <a:pt x="45" y="735"/>
                    <a:pt x="39" y="729"/>
                    <a:pt x="32" y="729"/>
                  </a:cubicBezTo>
                  <a:cubicBezTo>
                    <a:pt x="24" y="729"/>
                    <a:pt x="18" y="735"/>
                    <a:pt x="18" y="742"/>
                  </a:cubicBezTo>
                  <a:cubicBezTo>
                    <a:pt x="18" y="750"/>
                    <a:pt x="24" y="756"/>
                    <a:pt x="32" y="756"/>
                  </a:cubicBezTo>
                  <a:cubicBezTo>
                    <a:pt x="39" y="756"/>
                    <a:pt x="45" y="750"/>
                    <a:pt x="45" y="742"/>
                  </a:cubicBezTo>
                  <a:close/>
                  <a:moveTo>
                    <a:pt x="73" y="674"/>
                  </a:moveTo>
                  <a:cubicBezTo>
                    <a:pt x="73" y="670"/>
                    <a:pt x="71" y="668"/>
                    <a:pt x="68" y="668"/>
                  </a:cubicBezTo>
                  <a:cubicBezTo>
                    <a:pt x="64" y="668"/>
                    <a:pt x="62" y="670"/>
                    <a:pt x="62" y="674"/>
                  </a:cubicBezTo>
                  <a:cubicBezTo>
                    <a:pt x="62" y="677"/>
                    <a:pt x="64" y="679"/>
                    <a:pt x="68" y="679"/>
                  </a:cubicBezTo>
                  <a:cubicBezTo>
                    <a:pt x="71" y="679"/>
                    <a:pt x="73" y="677"/>
                    <a:pt x="73" y="674"/>
                  </a:cubicBezTo>
                  <a:close/>
                  <a:moveTo>
                    <a:pt x="67" y="699"/>
                  </a:moveTo>
                  <a:cubicBezTo>
                    <a:pt x="63" y="707"/>
                    <a:pt x="63" y="707"/>
                    <a:pt x="63" y="707"/>
                  </a:cubicBezTo>
                  <a:cubicBezTo>
                    <a:pt x="63" y="708"/>
                    <a:pt x="61" y="708"/>
                    <a:pt x="60" y="708"/>
                  </a:cubicBezTo>
                  <a:cubicBezTo>
                    <a:pt x="54" y="706"/>
                    <a:pt x="54" y="706"/>
                    <a:pt x="54" y="706"/>
                  </a:cubicBezTo>
                  <a:cubicBezTo>
                    <a:pt x="53" y="706"/>
                    <a:pt x="53" y="705"/>
                    <a:pt x="53" y="703"/>
                  </a:cubicBezTo>
                  <a:cubicBezTo>
                    <a:pt x="54" y="694"/>
                    <a:pt x="54" y="694"/>
                    <a:pt x="54" y="694"/>
                  </a:cubicBezTo>
                  <a:cubicBezTo>
                    <a:pt x="53" y="694"/>
                    <a:pt x="52" y="693"/>
                    <a:pt x="51" y="693"/>
                  </a:cubicBezTo>
                  <a:cubicBezTo>
                    <a:pt x="43" y="696"/>
                    <a:pt x="43" y="696"/>
                    <a:pt x="43" y="696"/>
                  </a:cubicBezTo>
                  <a:cubicBezTo>
                    <a:pt x="42" y="696"/>
                    <a:pt x="40" y="696"/>
                    <a:pt x="40" y="695"/>
                  </a:cubicBezTo>
                  <a:cubicBezTo>
                    <a:pt x="36" y="690"/>
                    <a:pt x="37" y="690"/>
                    <a:pt x="37" y="690"/>
                  </a:cubicBezTo>
                  <a:cubicBezTo>
                    <a:pt x="36" y="689"/>
                    <a:pt x="36" y="687"/>
                    <a:pt x="37" y="686"/>
                  </a:cubicBezTo>
                  <a:cubicBezTo>
                    <a:pt x="43" y="680"/>
                    <a:pt x="44" y="680"/>
                    <a:pt x="44" y="680"/>
                  </a:cubicBezTo>
                  <a:cubicBezTo>
                    <a:pt x="43" y="679"/>
                    <a:pt x="43" y="678"/>
                    <a:pt x="43" y="676"/>
                  </a:cubicBezTo>
                  <a:cubicBezTo>
                    <a:pt x="34" y="673"/>
                    <a:pt x="34" y="673"/>
                    <a:pt x="34" y="673"/>
                  </a:cubicBezTo>
                  <a:cubicBezTo>
                    <a:pt x="33" y="673"/>
                    <a:pt x="33" y="671"/>
                    <a:pt x="33" y="670"/>
                  </a:cubicBezTo>
                  <a:cubicBezTo>
                    <a:pt x="34" y="664"/>
                    <a:pt x="34" y="664"/>
                    <a:pt x="34" y="664"/>
                  </a:cubicBezTo>
                  <a:cubicBezTo>
                    <a:pt x="34" y="663"/>
                    <a:pt x="35" y="662"/>
                    <a:pt x="37" y="662"/>
                  </a:cubicBezTo>
                  <a:cubicBezTo>
                    <a:pt x="45" y="662"/>
                    <a:pt x="45" y="662"/>
                    <a:pt x="45" y="662"/>
                  </a:cubicBezTo>
                  <a:cubicBezTo>
                    <a:pt x="46" y="661"/>
                    <a:pt x="46" y="661"/>
                    <a:pt x="47" y="660"/>
                  </a:cubicBezTo>
                  <a:cubicBezTo>
                    <a:pt x="42" y="652"/>
                    <a:pt x="42" y="652"/>
                    <a:pt x="42" y="652"/>
                  </a:cubicBezTo>
                  <a:cubicBezTo>
                    <a:pt x="42" y="651"/>
                    <a:pt x="42" y="650"/>
                    <a:pt x="43" y="649"/>
                  </a:cubicBezTo>
                  <a:cubicBezTo>
                    <a:pt x="48" y="645"/>
                    <a:pt x="48" y="645"/>
                    <a:pt x="48" y="645"/>
                  </a:cubicBezTo>
                  <a:cubicBezTo>
                    <a:pt x="48" y="644"/>
                    <a:pt x="50" y="644"/>
                    <a:pt x="51" y="645"/>
                  </a:cubicBezTo>
                  <a:cubicBezTo>
                    <a:pt x="58" y="650"/>
                    <a:pt x="58" y="650"/>
                    <a:pt x="58" y="650"/>
                  </a:cubicBezTo>
                  <a:cubicBezTo>
                    <a:pt x="59" y="650"/>
                    <a:pt x="60" y="650"/>
                    <a:pt x="60" y="650"/>
                  </a:cubicBezTo>
                  <a:cubicBezTo>
                    <a:pt x="62" y="641"/>
                    <a:pt x="62" y="641"/>
                    <a:pt x="62" y="641"/>
                  </a:cubicBezTo>
                  <a:cubicBezTo>
                    <a:pt x="63" y="640"/>
                    <a:pt x="63" y="639"/>
                    <a:pt x="64" y="639"/>
                  </a:cubicBezTo>
                  <a:cubicBezTo>
                    <a:pt x="71" y="639"/>
                    <a:pt x="71" y="639"/>
                    <a:pt x="71" y="639"/>
                  </a:cubicBezTo>
                  <a:cubicBezTo>
                    <a:pt x="72" y="639"/>
                    <a:pt x="73" y="640"/>
                    <a:pt x="73" y="641"/>
                  </a:cubicBezTo>
                  <a:cubicBezTo>
                    <a:pt x="75" y="650"/>
                    <a:pt x="75" y="650"/>
                    <a:pt x="75" y="650"/>
                  </a:cubicBezTo>
                  <a:cubicBezTo>
                    <a:pt x="76" y="650"/>
                    <a:pt x="77" y="650"/>
                    <a:pt x="78" y="650"/>
                  </a:cubicBezTo>
                  <a:cubicBezTo>
                    <a:pt x="85" y="645"/>
                    <a:pt x="85" y="645"/>
                    <a:pt x="85" y="645"/>
                  </a:cubicBezTo>
                  <a:cubicBezTo>
                    <a:pt x="85" y="644"/>
                    <a:pt x="87" y="644"/>
                    <a:pt x="88" y="645"/>
                  </a:cubicBezTo>
                  <a:cubicBezTo>
                    <a:pt x="92" y="649"/>
                    <a:pt x="92" y="649"/>
                    <a:pt x="92" y="649"/>
                  </a:cubicBezTo>
                  <a:cubicBezTo>
                    <a:pt x="93" y="650"/>
                    <a:pt x="94" y="651"/>
                    <a:pt x="93" y="652"/>
                  </a:cubicBezTo>
                  <a:cubicBezTo>
                    <a:pt x="89" y="660"/>
                    <a:pt x="89" y="660"/>
                    <a:pt x="89" y="660"/>
                  </a:cubicBezTo>
                  <a:cubicBezTo>
                    <a:pt x="89" y="661"/>
                    <a:pt x="90" y="661"/>
                    <a:pt x="90" y="662"/>
                  </a:cubicBezTo>
                  <a:cubicBezTo>
                    <a:pt x="99" y="662"/>
                    <a:pt x="99" y="662"/>
                    <a:pt x="99" y="662"/>
                  </a:cubicBezTo>
                  <a:cubicBezTo>
                    <a:pt x="100" y="662"/>
                    <a:pt x="101" y="663"/>
                    <a:pt x="101" y="664"/>
                  </a:cubicBezTo>
                  <a:cubicBezTo>
                    <a:pt x="102" y="670"/>
                    <a:pt x="102" y="670"/>
                    <a:pt x="102" y="670"/>
                  </a:cubicBezTo>
                  <a:cubicBezTo>
                    <a:pt x="102" y="671"/>
                    <a:pt x="102" y="673"/>
                    <a:pt x="101" y="673"/>
                  </a:cubicBezTo>
                  <a:cubicBezTo>
                    <a:pt x="93" y="676"/>
                    <a:pt x="93" y="676"/>
                    <a:pt x="93" y="676"/>
                  </a:cubicBezTo>
                  <a:cubicBezTo>
                    <a:pt x="92" y="677"/>
                    <a:pt x="92" y="678"/>
                    <a:pt x="92" y="679"/>
                  </a:cubicBezTo>
                  <a:cubicBezTo>
                    <a:pt x="99" y="685"/>
                    <a:pt x="99" y="685"/>
                    <a:pt x="99" y="685"/>
                  </a:cubicBezTo>
                  <a:cubicBezTo>
                    <a:pt x="100" y="686"/>
                    <a:pt x="100" y="687"/>
                    <a:pt x="99" y="688"/>
                  </a:cubicBezTo>
                  <a:cubicBezTo>
                    <a:pt x="97" y="693"/>
                    <a:pt x="97" y="693"/>
                    <a:pt x="97" y="693"/>
                  </a:cubicBezTo>
                  <a:cubicBezTo>
                    <a:pt x="96" y="694"/>
                    <a:pt x="95" y="695"/>
                    <a:pt x="94" y="694"/>
                  </a:cubicBezTo>
                  <a:cubicBezTo>
                    <a:pt x="85" y="692"/>
                    <a:pt x="85" y="692"/>
                    <a:pt x="85" y="692"/>
                  </a:cubicBezTo>
                  <a:cubicBezTo>
                    <a:pt x="85" y="692"/>
                    <a:pt x="84" y="692"/>
                    <a:pt x="84" y="693"/>
                  </a:cubicBezTo>
                  <a:cubicBezTo>
                    <a:pt x="86" y="702"/>
                    <a:pt x="86" y="702"/>
                    <a:pt x="86" y="702"/>
                  </a:cubicBezTo>
                  <a:cubicBezTo>
                    <a:pt x="86" y="703"/>
                    <a:pt x="85" y="704"/>
                    <a:pt x="84" y="704"/>
                  </a:cubicBezTo>
                  <a:cubicBezTo>
                    <a:pt x="79" y="707"/>
                    <a:pt x="79" y="707"/>
                    <a:pt x="79" y="707"/>
                  </a:cubicBezTo>
                  <a:cubicBezTo>
                    <a:pt x="78" y="707"/>
                    <a:pt x="76" y="707"/>
                    <a:pt x="76" y="706"/>
                  </a:cubicBezTo>
                  <a:cubicBezTo>
                    <a:pt x="71" y="698"/>
                    <a:pt x="71" y="698"/>
                    <a:pt x="71" y="698"/>
                  </a:cubicBezTo>
                  <a:cubicBezTo>
                    <a:pt x="70" y="699"/>
                    <a:pt x="69" y="699"/>
                    <a:pt x="68" y="699"/>
                  </a:cubicBezTo>
                  <a:cubicBezTo>
                    <a:pt x="67" y="699"/>
                    <a:pt x="67" y="699"/>
                    <a:pt x="67" y="699"/>
                  </a:cubicBezTo>
                  <a:close/>
                  <a:moveTo>
                    <a:pt x="68" y="687"/>
                  </a:moveTo>
                  <a:cubicBezTo>
                    <a:pt x="75" y="687"/>
                    <a:pt x="81" y="681"/>
                    <a:pt x="81" y="674"/>
                  </a:cubicBezTo>
                  <a:cubicBezTo>
                    <a:pt x="81" y="666"/>
                    <a:pt x="75" y="660"/>
                    <a:pt x="68" y="660"/>
                  </a:cubicBezTo>
                  <a:cubicBezTo>
                    <a:pt x="60" y="660"/>
                    <a:pt x="54" y="666"/>
                    <a:pt x="54" y="674"/>
                  </a:cubicBezTo>
                  <a:cubicBezTo>
                    <a:pt x="54" y="681"/>
                    <a:pt x="60" y="687"/>
                    <a:pt x="68" y="687"/>
                  </a:cubicBezTo>
                  <a:close/>
                  <a:moveTo>
                    <a:pt x="144" y="674"/>
                  </a:moveTo>
                  <a:cubicBezTo>
                    <a:pt x="144" y="670"/>
                    <a:pt x="142" y="668"/>
                    <a:pt x="139" y="668"/>
                  </a:cubicBezTo>
                  <a:cubicBezTo>
                    <a:pt x="135" y="668"/>
                    <a:pt x="133" y="670"/>
                    <a:pt x="133" y="674"/>
                  </a:cubicBezTo>
                  <a:cubicBezTo>
                    <a:pt x="133" y="677"/>
                    <a:pt x="135" y="679"/>
                    <a:pt x="139" y="679"/>
                  </a:cubicBezTo>
                  <a:cubicBezTo>
                    <a:pt x="142" y="679"/>
                    <a:pt x="144" y="677"/>
                    <a:pt x="144" y="674"/>
                  </a:cubicBezTo>
                  <a:close/>
                  <a:moveTo>
                    <a:pt x="37" y="811"/>
                  </a:moveTo>
                  <a:cubicBezTo>
                    <a:pt x="37" y="808"/>
                    <a:pt x="35" y="806"/>
                    <a:pt x="32" y="806"/>
                  </a:cubicBezTo>
                  <a:cubicBezTo>
                    <a:pt x="28" y="806"/>
                    <a:pt x="26" y="808"/>
                    <a:pt x="26" y="811"/>
                  </a:cubicBezTo>
                  <a:cubicBezTo>
                    <a:pt x="26" y="814"/>
                    <a:pt x="28" y="817"/>
                    <a:pt x="32" y="817"/>
                  </a:cubicBezTo>
                  <a:cubicBezTo>
                    <a:pt x="35" y="817"/>
                    <a:pt x="37" y="814"/>
                    <a:pt x="37" y="811"/>
                  </a:cubicBezTo>
                  <a:close/>
                  <a:moveTo>
                    <a:pt x="454" y="156"/>
                  </a:moveTo>
                  <a:cubicBezTo>
                    <a:pt x="460" y="156"/>
                    <a:pt x="460" y="156"/>
                    <a:pt x="460" y="156"/>
                  </a:cubicBezTo>
                  <a:cubicBezTo>
                    <a:pt x="461" y="156"/>
                    <a:pt x="462" y="157"/>
                    <a:pt x="462" y="158"/>
                  </a:cubicBezTo>
                  <a:cubicBezTo>
                    <a:pt x="464" y="167"/>
                    <a:pt x="464" y="167"/>
                    <a:pt x="464" y="167"/>
                  </a:cubicBezTo>
                  <a:cubicBezTo>
                    <a:pt x="465" y="168"/>
                    <a:pt x="466" y="168"/>
                    <a:pt x="467" y="168"/>
                  </a:cubicBezTo>
                  <a:cubicBezTo>
                    <a:pt x="474" y="163"/>
                    <a:pt x="474" y="163"/>
                    <a:pt x="474" y="163"/>
                  </a:cubicBezTo>
                  <a:cubicBezTo>
                    <a:pt x="475" y="162"/>
                    <a:pt x="476" y="162"/>
                    <a:pt x="477" y="163"/>
                  </a:cubicBezTo>
                  <a:cubicBezTo>
                    <a:pt x="482" y="167"/>
                    <a:pt x="482" y="167"/>
                    <a:pt x="482" y="167"/>
                  </a:cubicBezTo>
                  <a:cubicBezTo>
                    <a:pt x="483" y="167"/>
                    <a:pt x="483" y="169"/>
                    <a:pt x="482" y="170"/>
                  </a:cubicBezTo>
                  <a:cubicBezTo>
                    <a:pt x="478" y="178"/>
                    <a:pt x="478" y="178"/>
                    <a:pt x="478" y="178"/>
                  </a:cubicBezTo>
                  <a:cubicBezTo>
                    <a:pt x="478" y="178"/>
                    <a:pt x="479" y="179"/>
                    <a:pt x="479" y="180"/>
                  </a:cubicBezTo>
                  <a:cubicBezTo>
                    <a:pt x="488" y="180"/>
                    <a:pt x="488" y="180"/>
                    <a:pt x="488" y="180"/>
                  </a:cubicBezTo>
                  <a:cubicBezTo>
                    <a:pt x="489" y="180"/>
                    <a:pt x="490" y="181"/>
                    <a:pt x="491" y="182"/>
                  </a:cubicBezTo>
                  <a:cubicBezTo>
                    <a:pt x="492" y="188"/>
                    <a:pt x="492" y="188"/>
                    <a:pt x="492" y="188"/>
                  </a:cubicBezTo>
                  <a:cubicBezTo>
                    <a:pt x="492" y="189"/>
                    <a:pt x="491" y="190"/>
                    <a:pt x="490" y="191"/>
                  </a:cubicBezTo>
                  <a:cubicBezTo>
                    <a:pt x="482" y="194"/>
                    <a:pt x="482" y="194"/>
                    <a:pt x="482" y="194"/>
                  </a:cubicBezTo>
                  <a:cubicBezTo>
                    <a:pt x="482" y="195"/>
                    <a:pt x="482" y="196"/>
                    <a:pt x="481" y="197"/>
                  </a:cubicBezTo>
                  <a:cubicBezTo>
                    <a:pt x="488" y="203"/>
                    <a:pt x="488" y="203"/>
                    <a:pt x="488" y="203"/>
                  </a:cubicBezTo>
                  <a:cubicBezTo>
                    <a:pt x="489" y="203"/>
                    <a:pt x="489" y="204"/>
                    <a:pt x="489" y="205"/>
                  </a:cubicBezTo>
                  <a:cubicBezTo>
                    <a:pt x="486" y="211"/>
                    <a:pt x="486" y="211"/>
                    <a:pt x="486" y="211"/>
                  </a:cubicBezTo>
                  <a:cubicBezTo>
                    <a:pt x="485" y="212"/>
                    <a:pt x="484" y="212"/>
                    <a:pt x="483" y="212"/>
                  </a:cubicBezTo>
                  <a:cubicBezTo>
                    <a:pt x="474" y="209"/>
                    <a:pt x="474" y="209"/>
                    <a:pt x="474" y="209"/>
                  </a:cubicBezTo>
                  <a:cubicBezTo>
                    <a:pt x="474" y="210"/>
                    <a:pt x="474" y="210"/>
                    <a:pt x="473" y="211"/>
                  </a:cubicBezTo>
                  <a:cubicBezTo>
                    <a:pt x="475" y="220"/>
                    <a:pt x="475" y="220"/>
                    <a:pt x="475" y="220"/>
                  </a:cubicBezTo>
                  <a:cubicBezTo>
                    <a:pt x="475" y="220"/>
                    <a:pt x="475" y="222"/>
                    <a:pt x="474" y="222"/>
                  </a:cubicBezTo>
                  <a:cubicBezTo>
                    <a:pt x="468" y="224"/>
                    <a:pt x="468" y="224"/>
                    <a:pt x="468" y="224"/>
                  </a:cubicBezTo>
                  <a:cubicBezTo>
                    <a:pt x="467" y="225"/>
                    <a:pt x="466" y="224"/>
                    <a:pt x="465" y="224"/>
                  </a:cubicBezTo>
                  <a:cubicBezTo>
                    <a:pt x="460" y="216"/>
                    <a:pt x="460" y="216"/>
                    <a:pt x="460" y="216"/>
                  </a:cubicBezTo>
                  <a:cubicBezTo>
                    <a:pt x="459" y="216"/>
                    <a:pt x="458" y="216"/>
                    <a:pt x="457" y="216"/>
                  </a:cubicBezTo>
                  <a:cubicBezTo>
                    <a:pt x="457" y="216"/>
                    <a:pt x="457" y="216"/>
                    <a:pt x="457" y="216"/>
                  </a:cubicBezTo>
                  <a:cubicBezTo>
                    <a:pt x="453" y="224"/>
                    <a:pt x="453" y="224"/>
                    <a:pt x="453" y="224"/>
                  </a:cubicBezTo>
                  <a:cubicBezTo>
                    <a:pt x="452" y="225"/>
                    <a:pt x="451" y="226"/>
                    <a:pt x="450" y="225"/>
                  </a:cubicBezTo>
                  <a:cubicBezTo>
                    <a:pt x="444" y="223"/>
                    <a:pt x="444" y="224"/>
                    <a:pt x="444" y="224"/>
                  </a:cubicBezTo>
                  <a:cubicBezTo>
                    <a:pt x="443" y="223"/>
                    <a:pt x="442" y="222"/>
                    <a:pt x="442" y="221"/>
                  </a:cubicBezTo>
                  <a:cubicBezTo>
                    <a:pt x="443" y="212"/>
                    <a:pt x="443" y="212"/>
                    <a:pt x="443" y="212"/>
                  </a:cubicBezTo>
                  <a:cubicBezTo>
                    <a:pt x="442" y="212"/>
                    <a:pt x="442" y="211"/>
                    <a:pt x="441" y="210"/>
                  </a:cubicBezTo>
                  <a:cubicBezTo>
                    <a:pt x="432" y="213"/>
                    <a:pt x="432" y="213"/>
                    <a:pt x="432" y="213"/>
                  </a:cubicBezTo>
                  <a:cubicBezTo>
                    <a:pt x="431" y="214"/>
                    <a:pt x="430" y="213"/>
                    <a:pt x="429" y="212"/>
                  </a:cubicBezTo>
                  <a:cubicBezTo>
                    <a:pt x="426" y="207"/>
                    <a:pt x="426" y="207"/>
                    <a:pt x="426" y="207"/>
                  </a:cubicBezTo>
                  <a:cubicBezTo>
                    <a:pt x="426" y="206"/>
                    <a:pt x="426" y="205"/>
                    <a:pt x="426" y="204"/>
                  </a:cubicBezTo>
                  <a:cubicBezTo>
                    <a:pt x="433" y="198"/>
                    <a:pt x="433" y="198"/>
                    <a:pt x="433" y="198"/>
                  </a:cubicBezTo>
                  <a:cubicBezTo>
                    <a:pt x="433" y="197"/>
                    <a:pt x="432" y="195"/>
                    <a:pt x="432" y="194"/>
                  </a:cubicBezTo>
                  <a:cubicBezTo>
                    <a:pt x="424" y="191"/>
                    <a:pt x="424" y="191"/>
                    <a:pt x="424" y="191"/>
                  </a:cubicBezTo>
                  <a:cubicBezTo>
                    <a:pt x="423" y="190"/>
                    <a:pt x="422" y="189"/>
                    <a:pt x="423" y="188"/>
                  </a:cubicBezTo>
                  <a:cubicBezTo>
                    <a:pt x="423" y="182"/>
                    <a:pt x="423" y="182"/>
                    <a:pt x="423" y="182"/>
                  </a:cubicBezTo>
                  <a:cubicBezTo>
                    <a:pt x="424" y="181"/>
                    <a:pt x="425" y="180"/>
                    <a:pt x="426" y="180"/>
                  </a:cubicBezTo>
                  <a:cubicBezTo>
                    <a:pt x="435" y="180"/>
                    <a:pt x="435" y="180"/>
                    <a:pt x="435" y="180"/>
                  </a:cubicBezTo>
                  <a:cubicBezTo>
                    <a:pt x="435" y="179"/>
                    <a:pt x="436" y="178"/>
                    <a:pt x="436" y="178"/>
                  </a:cubicBezTo>
                  <a:cubicBezTo>
                    <a:pt x="432" y="170"/>
                    <a:pt x="432" y="170"/>
                    <a:pt x="432" y="170"/>
                  </a:cubicBezTo>
                  <a:cubicBezTo>
                    <a:pt x="431" y="169"/>
                    <a:pt x="431" y="168"/>
                    <a:pt x="432" y="167"/>
                  </a:cubicBezTo>
                  <a:cubicBezTo>
                    <a:pt x="437" y="163"/>
                    <a:pt x="437" y="163"/>
                    <a:pt x="437" y="163"/>
                  </a:cubicBezTo>
                  <a:cubicBezTo>
                    <a:pt x="438" y="162"/>
                    <a:pt x="439" y="162"/>
                    <a:pt x="440" y="163"/>
                  </a:cubicBezTo>
                  <a:cubicBezTo>
                    <a:pt x="447" y="168"/>
                    <a:pt x="447" y="168"/>
                    <a:pt x="447" y="168"/>
                  </a:cubicBezTo>
                  <a:cubicBezTo>
                    <a:pt x="448" y="168"/>
                    <a:pt x="449" y="168"/>
                    <a:pt x="450" y="167"/>
                  </a:cubicBezTo>
                  <a:cubicBezTo>
                    <a:pt x="452" y="158"/>
                    <a:pt x="452" y="158"/>
                    <a:pt x="452" y="158"/>
                  </a:cubicBezTo>
                  <a:cubicBezTo>
                    <a:pt x="452" y="157"/>
                    <a:pt x="453" y="156"/>
                    <a:pt x="454" y="156"/>
                  </a:cubicBezTo>
                  <a:close/>
                  <a:moveTo>
                    <a:pt x="457" y="178"/>
                  </a:moveTo>
                  <a:cubicBezTo>
                    <a:pt x="450" y="178"/>
                    <a:pt x="444" y="184"/>
                    <a:pt x="444" y="191"/>
                  </a:cubicBezTo>
                  <a:cubicBezTo>
                    <a:pt x="444" y="199"/>
                    <a:pt x="450" y="204"/>
                    <a:pt x="457" y="204"/>
                  </a:cubicBezTo>
                  <a:cubicBezTo>
                    <a:pt x="464" y="204"/>
                    <a:pt x="470" y="199"/>
                    <a:pt x="470" y="191"/>
                  </a:cubicBezTo>
                  <a:cubicBezTo>
                    <a:pt x="470" y="184"/>
                    <a:pt x="464" y="178"/>
                    <a:pt x="457" y="178"/>
                  </a:cubicBezTo>
                  <a:close/>
                  <a:moveTo>
                    <a:pt x="32" y="737"/>
                  </a:moveTo>
                  <a:cubicBezTo>
                    <a:pt x="28" y="737"/>
                    <a:pt x="26" y="739"/>
                    <a:pt x="26" y="742"/>
                  </a:cubicBezTo>
                  <a:cubicBezTo>
                    <a:pt x="26" y="746"/>
                    <a:pt x="28" y="748"/>
                    <a:pt x="32" y="748"/>
                  </a:cubicBezTo>
                  <a:cubicBezTo>
                    <a:pt x="35" y="748"/>
                    <a:pt x="37" y="746"/>
                    <a:pt x="37" y="742"/>
                  </a:cubicBezTo>
                  <a:cubicBezTo>
                    <a:pt x="37" y="739"/>
                    <a:pt x="35" y="737"/>
                    <a:pt x="32" y="737"/>
                  </a:cubicBezTo>
                  <a:close/>
                  <a:moveTo>
                    <a:pt x="67" y="561"/>
                  </a:moveTo>
                  <a:cubicBezTo>
                    <a:pt x="63" y="569"/>
                    <a:pt x="63" y="569"/>
                    <a:pt x="63" y="569"/>
                  </a:cubicBezTo>
                  <a:cubicBezTo>
                    <a:pt x="63" y="570"/>
                    <a:pt x="61" y="570"/>
                    <a:pt x="60" y="570"/>
                  </a:cubicBezTo>
                  <a:cubicBezTo>
                    <a:pt x="54" y="568"/>
                    <a:pt x="54" y="568"/>
                    <a:pt x="54" y="568"/>
                  </a:cubicBezTo>
                  <a:cubicBezTo>
                    <a:pt x="53" y="568"/>
                    <a:pt x="53" y="567"/>
                    <a:pt x="53" y="566"/>
                  </a:cubicBezTo>
                  <a:cubicBezTo>
                    <a:pt x="54" y="557"/>
                    <a:pt x="54" y="557"/>
                    <a:pt x="54" y="557"/>
                  </a:cubicBezTo>
                  <a:cubicBezTo>
                    <a:pt x="53" y="556"/>
                    <a:pt x="52" y="555"/>
                    <a:pt x="51" y="555"/>
                  </a:cubicBezTo>
                  <a:cubicBezTo>
                    <a:pt x="43" y="558"/>
                    <a:pt x="43" y="558"/>
                    <a:pt x="43" y="558"/>
                  </a:cubicBezTo>
                  <a:cubicBezTo>
                    <a:pt x="42" y="558"/>
                    <a:pt x="40" y="558"/>
                    <a:pt x="40" y="557"/>
                  </a:cubicBezTo>
                  <a:cubicBezTo>
                    <a:pt x="36" y="552"/>
                    <a:pt x="37" y="552"/>
                    <a:pt x="37" y="552"/>
                  </a:cubicBezTo>
                  <a:cubicBezTo>
                    <a:pt x="36" y="551"/>
                    <a:pt x="36" y="550"/>
                    <a:pt x="37" y="549"/>
                  </a:cubicBezTo>
                  <a:cubicBezTo>
                    <a:pt x="43" y="542"/>
                    <a:pt x="44" y="543"/>
                    <a:pt x="44" y="543"/>
                  </a:cubicBezTo>
                  <a:cubicBezTo>
                    <a:pt x="43" y="541"/>
                    <a:pt x="43" y="540"/>
                    <a:pt x="43" y="539"/>
                  </a:cubicBezTo>
                  <a:cubicBezTo>
                    <a:pt x="34" y="535"/>
                    <a:pt x="34" y="535"/>
                    <a:pt x="34" y="535"/>
                  </a:cubicBezTo>
                  <a:cubicBezTo>
                    <a:pt x="33" y="535"/>
                    <a:pt x="33" y="534"/>
                    <a:pt x="33" y="533"/>
                  </a:cubicBezTo>
                  <a:cubicBezTo>
                    <a:pt x="34" y="527"/>
                    <a:pt x="34" y="527"/>
                    <a:pt x="34" y="527"/>
                  </a:cubicBezTo>
                  <a:cubicBezTo>
                    <a:pt x="34" y="525"/>
                    <a:pt x="35" y="524"/>
                    <a:pt x="37" y="524"/>
                  </a:cubicBezTo>
                  <a:cubicBezTo>
                    <a:pt x="45" y="524"/>
                    <a:pt x="45" y="524"/>
                    <a:pt x="45" y="524"/>
                  </a:cubicBezTo>
                  <a:cubicBezTo>
                    <a:pt x="46" y="523"/>
                    <a:pt x="46" y="523"/>
                    <a:pt x="47" y="522"/>
                  </a:cubicBezTo>
                  <a:cubicBezTo>
                    <a:pt x="42" y="514"/>
                    <a:pt x="42" y="514"/>
                    <a:pt x="42" y="514"/>
                  </a:cubicBezTo>
                  <a:cubicBezTo>
                    <a:pt x="42" y="513"/>
                    <a:pt x="42" y="512"/>
                    <a:pt x="43" y="511"/>
                  </a:cubicBezTo>
                  <a:cubicBezTo>
                    <a:pt x="48" y="507"/>
                    <a:pt x="48" y="507"/>
                    <a:pt x="48" y="507"/>
                  </a:cubicBezTo>
                  <a:cubicBezTo>
                    <a:pt x="48" y="507"/>
                    <a:pt x="50" y="507"/>
                    <a:pt x="51" y="507"/>
                  </a:cubicBezTo>
                  <a:cubicBezTo>
                    <a:pt x="58" y="513"/>
                    <a:pt x="58" y="513"/>
                    <a:pt x="58" y="513"/>
                  </a:cubicBezTo>
                  <a:cubicBezTo>
                    <a:pt x="59" y="512"/>
                    <a:pt x="60" y="512"/>
                    <a:pt x="60" y="512"/>
                  </a:cubicBezTo>
                  <a:cubicBezTo>
                    <a:pt x="62" y="503"/>
                    <a:pt x="62" y="503"/>
                    <a:pt x="62" y="503"/>
                  </a:cubicBezTo>
                  <a:cubicBezTo>
                    <a:pt x="63" y="502"/>
                    <a:pt x="63" y="501"/>
                    <a:pt x="64" y="501"/>
                  </a:cubicBezTo>
                  <a:cubicBezTo>
                    <a:pt x="71" y="501"/>
                    <a:pt x="71" y="501"/>
                    <a:pt x="71" y="501"/>
                  </a:cubicBezTo>
                  <a:cubicBezTo>
                    <a:pt x="72" y="501"/>
                    <a:pt x="73" y="502"/>
                    <a:pt x="73" y="503"/>
                  </a:cubicBezTo>
                  <a:cubicBezTo>
                    <a:pt x="75" y="512"/>
                    <a:pt x="75" y="512"/>
                    <a:pt x="75" y="512"/>
                  </a:cubicBezTo>
                  <a:cubicBezTo>
                    <a:pt x="76" y="512"/>
                    <a:pt x="77" y="512"/>
                    <a:pt x="78" y="513"/>
                  </a:cubicBezTo>
                  <a:cubicBezTo>
                    <a:pt x="85" y="507"/>
                    <a:pt x="85" y="507"/>
                    <a:pt x="85" y="507"/>
                  </a:cubicBezTo>
                  <a:cubicBezTo>
                    <a:pt x="85" y="507"/>
                    <a:pt x="87" y="507"/>
                    <a:pt x="88" y="507"/>
                  </a:cubicBezTo>
                  <a:cubicBezTo>
                    <a:pt x="92" y="511"/>
                    <a:pt x="92" y="511"/>
                    <a:pt x="92" y="511"/>
                  </a:cubicBezTo>
                  <a:cubicBezTo>
                    <a:pt x="93" y="512"/>
                    <a:pt x="94" y="513"/>
                    <a:pt x="93" y="514"/>
                  </a:cubicBezTo>
                  <a:cubicBezTo>
                    <a:pt x="89" y="522"/>
                    <a:pt x="89" y="522"/>
                    <a:pt x="89" y="522"/>
                  </a:cubicBezTo>
                  <a:cubicBezTo>
                    <a:pt x="89" y="523"/>
                    <a:pt x="90" y="523"/>
                    <a:pt x="90" y="524"/>
                  </a:cubicBezTo>
                  <a:cubicBezTo>
                    <a:pt x="99" y="524"/>
                    <a:pt x="99" y="524"/>
                    <a:pt x="99" y="524"/>
                  </a:cubicBezTo>
                  <a:cubicBezTo>
                    <a:pt x="100" y="524"/>
                    <a:pt x="101" y="525"/>
                    <a:pt x="101" y="527"/>
                  </a:cubicBezTo>
                  <a:cubicBezTo>
                    <a:pt x="102" y="532"/>
                    <a:pt x="102" y="532"/>
                    <a:pt x="102" y="532"/>
                  </a:cubicBezTo>
                  <a:cubicBezTo>
                    <a:pt x="102" y="534"/>
                    <a:pt x="102" y="535"/>
                    <a:pt x="101" y="535"/>
                  </a:cubicBezTo>
                  <a:cubicBezTo>
                    <a:pt x="93" y="539"/>
                    <a:pt x="93" y="539"/>
                    <a:pt x="93" y="539"/>
                  </a:cubicBezTo>
                  <a:cubicBezTo>
                    <a:pt x="92" y="539"/>
                    <a:pt x="92" y="540"/>
                    <a:pt x="92" y="541"/>
                  </a:cubicBezTo>
                  <a:cubicBezTo>
                    <a:pt x="99" y="547"/>
                    <a:pt x="99" y="547"/>
                    <a:pt x="99" y="547"/>
                  </a:cubicBezTo>
                  <a:cubicBezTo>
                    <a:pt x="100" y="548"/>
                    <a:pt x="100" y="549"/>
                    <a:pt x="99" y="550"/>
                  </a:cubicBezTo>
                  <a:cubicBezTo>
                    <a:pt x="97" y="555"/>
                    <a:pt x="97" y="555"/>
                    <a:pt x="97" y="555"/>
                  </a:cubicBezTo>
                  <a:cubicBezTo>
                    <a:pt x="96" y="556"/>
                    <a:pt x="95" y="557"/>
                    <a:pt x="94" y="557"/>
                  </a:cubicBezTo>
                  <a:cubicBezTo>
                    <a:pt x="85" y="554"/>
                    <a:pt x="85" y="554"/>
                    <a:pt x="85" y="554"/>
                  </a:cubicBezTo>
                  <a:cubicBezTo>
                    <a:pt x="85" y="554"/>
                    <a:pt x="84" y="555"/>
                    <a:pt x="84" y="555"/>
                  </a:cubicBezTo>
                  <a:cubicBezTo>
                    <a:pt x="86" y="564"/>
                    <a:pt x="86" y="564"/>
                    <a:pt x="86" y="564"/>
                  </a:cubicBezTo>
                  <a:cubicBezTo>
                    <a:pt x="86" y="565"/>
                    <a:pt x="85" y="566"/>
                    <a:pt x="84" y="566"/>
                  </a:cubicBezTo>
                  <a:cubicBezTo>
                    <a:pt x="79" y="569"/>
                    <a:pt x="79" y="569"/>
                    <a:pt x="79" y="569"/>
                  </a:cubicBezTo>
                  <a:cubicBezTo>
                    <a:pt x="78" y="570"/>
                    <a:pt x="76" y="569"/>
                    <a:pt x="76" y="568"/>
                  </a:cubicBezTo>
                  <a:cubicBezTo>
                    <a:pt x="71" y="561"/>
                    <a:pt x="71" y="561"/>
                    <a:pt x="71" y="561"/>
                  </a:cubicBezTo>
                  <a:cubicBezTo>
                    <a:pt x="70" y="561"/>
                    <a:pt x="69" y="561"/>
                    <a:pt x="68" y="561"/>
                  </a:cubicBezTo>
                  <a:cubicBezTo>
                    <a:pt x="67" y="561"/>
                    <a:pt x="67" y="561"/>
                    <a:pt x="67" y="561"/>
                  </a:cubicBezTo>
                  <a:close/>
                  <a:moveTo>
                    <a:pt x="68" y="549"/>
                  </a:moveTo>
                  <a:cubicBezTo>
                    <a:pt x="75" y="549"/>
                    <a:pt x="81" y="543"/>
                    <a:pt x="81" y="536"/>
                  </a:cubicBezTo>
                  <a:cubicBezTo>
                    <a:pt x="81" y="528"/>
                    <a:pt x="75" y="523"/>
                    <a:pt x="68" y="523"/>
                  </a:cubicBezTo>
                  <a:cubicBezTo>
                    <a:pt x="60" y="523"/>
                    <a:pt x="54" y="528"/>
                    <a:pt x="54" y="536"/>
                  </a:cubicBezTo>
                  <a:cubicBezTo>
                    <a:pt x="54" y="543"/>
                    <a:pt x="60" y="549"/>
                    <a:pt x="68" y="549"/>
                  </a:cubicBezTo>
                  <a:close/>
                  <a:moveTo>
                    <a:pt x="258" y="318"/>
                  </a:moveTo>
                  <a:cubicBezTo>
                    <a:pt x="258" y="317"/>
                    <a:pt x="259" y="316"/>
                    <a:pt x="259" y="315"/>
                  </a:cubicBezTo>
                  <a:cubicBezTo>
                    <a:pt x="255" y="307"/>
                    <a:pt x="255" y="307"/>
                    <a:pt x="255" y="307"/>
                  </a:cubicBezTo>
                  <a:cubicBezTo>
                    <a:pt x="254" y="307"/>
                    <a:pt x="255" y="305"/>
                    <a:pt x="256" y="304"/>
                  </a:cubicBezTo>
                  <a:cubicBezTo>
                    <a:pt x="260" y="300"/>
                    <a:pt x="260" y="300"/>
                    <a:pt x="260" y="300"/>
                  </a:cubicBezTo>
                  <a:cubicBezTo>
                    <a:pt x="261" y="300"/>
                    <a:pt x="262" y="300"/>
                    <a:pt x="263" y="300"/>
                  </a:cubicBezTo>
                  <a:cubicBezTo>
                    <a:pt x="270" y="306"/>
                    <a:pt x="270" y="306"/>
                    <a:pt x="270" y="306"/>
                  </a:cubicBezTo>
                  <a:cubicBezTo>
                    <a:pt x="271" y="306"/>
                    <a:pt x="272" y="305"/>
                    <a:pt x="273" y="305"/>
                  </a:cubicBezTo>
                  <a:cubicBezTo>
                    <a:pt x="275" y="296"/>
                    <a:pt x="275" y="296"/>
                    <a:pt x="275" y="296"/>
                  </a:cubicBezTo>
                  <a:cubicBezTo>
                    <a:pt x="275" y="295"/>
                    <a:pt x="276" y="294"/>
                    <a:pt x="277" y="294"/>
                  </a:cubicBezTo>
                  <a:cubicBezTo>
                    <a:pt x="284" y="294"/>
                    <a:pt x="284" y="294"/>
                    <a:pt x="284" y="294"/>
                  </a:cubicBezTo>
                  <a:cubicBezTo>
                    <a:pt x="284" y="294"/>
                    <a:pt x="286" y="295"/>
                    <a:pt x="286" y="296"/>
                  </a:cubicBezTo>
                  <a:cubicBezTo>
                    <a:pt x="288" y="305"/>
                    <a:pt x="288" y="305"/>
                    <a:pt x="288" y="305"/>
                  </a:cubicBezTo>
                  <a:cubicBezTo>
                    <a:pt x="288" y="305"/>
                    <a:pt x="289" y="306"/>
                    <a:pt x="290" y="306"/>
                  </a:cubicBezTo>
                  <a:cubicBezTo>
                    <a:pt x="297" y="300"/>
                    <a:pt x="297" y="300"/>
                    <a:pt x="297" y="300"/>
                  </a:cubicBezTo>
                  <a:cubicBezTo>
                    <a:pt x="298" y="300"/>
                    <a:pt x="299" y="300"/>
                    <a:pt x="300" y="300"/>
                  </a:cubicBezTo>
                  <a:cubicBezTo>
                    <a:pt x="305" y="304"/>
                    <a:pt x="305" y="304"/>
                    <a:pt x="305" y="304"/>
                  </a:cubicBezTo>
                  <a:cubicBezTo>
                    <a:pt x="306" y="305"/>
                    <a:pt x="306" y="307"/>
                    <a:pt x="306" y="307"/>
                  </a:cubicBezTo>
                  <a:cubicBezTo>
                    <a:pt x="301" y="315"/>
                    <a:pt x="301" y="315"/>
                    <a:pt x="301" y="315"/>
                  </a:cubicBezTo>
                  <a:cubicBezTo>
                    <a:pt x="302" y="316"/>
                    <a:pt x="302" y="317"/>
                    <a:pt x="303" y="318"/>
                  </a:cubicBezTo>
                  <a:cubicBezTo>
                    <a:pt x="312" y="318"/>
                    <a:pt x="312" y="318"/>
                    <a:pt x="312" y="318"/>
                  </a:cubicBezTo>
                  <a:cubicBezTo>
                    <a:pt x="313" y="318"/>
                    <a:pt x="314" y="319"/>
                    <a:pt x="314" y="320"/>
                  </a:cubicBezTo>
                  <a:cubicBezTo>
                    <a:pt x="315" y="326"/>
                    <a:pt x="315" y="326"/>
                    <a:pt x="315" y="326"/>
                  </a:cubicBezTo>
                  <a:cubicBezTo>
                    <a:pt x="315" y="327"/>
                    <a:pt x="314" y="328"/>
                    <a:pt x="314" y="328"/>
                  </a:cubicBezTo>
                  <a:cubicBezTo>
                    <a:pt x="305" y="332"/>
                    <a:pt x="305" y="332"/>
                    <a:pt x="305" y="332"/>
                  </a:cubicBezTo>
                  <a:cubicBezTo>
                    <a:pt x="305" y="333"/>
                    <a:pt x="305" y="334"/>
                    <a:pt x="305" y="335"/>
                  </a:cubicBezTo>
                  <a:cubicBezTo>
                    <a:pt x="312" y="340"/>
                    <a:pt x="312" y="340"/>
                    <a:pt x="312" y="340"/>
                  </a:cubicBezTo>
                  <a:cubicBezTo>
                    <a:pt x="312" y="341"/>
                    <a:pt x="313" y="342"/>
                    <a:pt x="312" y="343"/>
                  </a:cubicBezTo>
                  <a:cubicBezTo>
                    <a:pt x="309" y="349"/>
                    <a:pt x="309" y="349"/>
                    <a:pt x="309" y="349"/>
                  </a:cubicBezTo>
                  <a:cubicBezTo>
                    <a:pt x="309" y="350"/>
                    <a:pt x="307" y="350"/>
                    <a:pt x="306" y="350"/>
                  </a:cubicBezTo>
                  <a:cubicBezTo>
                    <a:pt x="298" y="347"/>
                    <a:pt x="298" y="347"/>
                    <a:pt x="298" y="347"/>
                  </a:cubicBezTo>
                  <a:cubicBezTo>
                    <a:pt x="297" y="347"/>
                    <a:pt x="297" y="348"/>
                    <a:pt x="296" y="348"/>
                  </a:cubicBezTo>
                  <a:cubicBezTo>
                    <a:pt x="298" y="357"/>
                    <a:pt x="298" y="357"/>
                    <a:pt x="298" y="357"/>
                  </a:cubicBezTo>
                  <a:cubicBezTo>
                    <a:pt x="299" y="358"/>
                    <a:pt x="298" y="359"/>
                    <a:pt x="297" y="360"/>
                  </a:cubicBezTo>
                  <a:cubicBezTo>
                    <a:pt x="291" y="362"/>
                    <a:pt x="291" y="362"/>
                    <a:pt x="291" y="362"/>
                  </a:cubicBezTo>
                  <a:cubicBezTo>
                    <a:pt x="290" y="363"/>
                    <a:pt x="289" y="362"/>
                    <a:pt x="288" y="362"/>
                  </a:cubicBezTo>
                  <a:cubicBezTo>
                    <a:pt x="283" y="354"/>
                    <a:pt x="283" y="354"/>
                    <a:pt x="283" y="354"/>
                  </a:cubicBezTo>
                  <a:cubicBezTo>
                    <a:pt x="282" y="354"/>
                    <a:pt x="281" y="354"/>
                    <a:pt x="280" y="354"/>
                  </a:cubicBezTo>
                  <a:cubicBezTo>
                    <a:pt x="280" y="354"/>
                    <a:pt x="280" y="354"/>
                    <a:pt x="280" y="354"/>
                  </a:cubicBezTo>
                  <a:cubicBezTo>
                    <a:pt x="276" y="362"/>
                    <a:pt x="276" y="362"/>
                    <a:pt x="276" y="362"/>
                  </a:cubicBezTo>
                  <a:cubicBezTo>
                    <a:pt x="275" y="363"/>
                    <a:pt x="274" y="363"/>
                    <a:pt x="273" y="363"/>
                  </a:cubicBezTo>
                  <a:cubicBezTo>
                    <a:pt x="267" y="361"/>
                    <a:pt x="267" y="361"/>
                    <a:pt x="267" y="361"/>
                  </a:cubicBezTo>
                  <a:cubicBezTo>
                    <a:pt x="266" y="361"/>
                    <a:pt x="265" y="360"/>
                    <a:pt x="265" y="359"/>
                  </a:cubicBezTo>
                  <a:cubicBezTo>
                    <a:pt x="266" y="350"/>
                    <a:pt x="266" y="350"/>
                    <a:pt x="266" y="350"/>
                  </a:cubicBezTo>
                  <a:cubicBezTo>
                    <a:pt x="265" y="349"/>
                    <a:pt x="265" y="349"/>
                    <a:pt x="264" y="348"/>
                  </a:cubicBezTo>
                  <a:cubicBezTo>
                    <a:pt x="255" y="351"/>
                    <a:pt x="255" y="351"/>
                    <a:pt x="255" y="351"/>
                  </a:cubicBezTo>
                  <a:cubicBezTo>
                    <a:pt x="254" y="351"/>
                    <a:pt x="253" y="351"/>
                    <a:pt x="253" y="350"/>
                  </a:cubicBezTo>
                  <a:cubicBezTo>
                    <a:pt x="249" y="345"/>
                    <a:pt x="249" y="345"/>
                    <a:pt x="249" y="345"/>
                  </a:cubicBezTo>
                  <a:cubicBezTo>
                    <a:pt x="249" y="344"/>
                    <a:pt x="249" y="343"/>
                    <a:pt x="250" y="342"/>
                  </a:cubicBezTo>
                  <a:cubicBezTo>
                    <a:pt x="256" y="336"/>
                    <a:pt x="256" y="336"/>
                    <a:pt x="256" y="336"/>
                  </a:cubicBezTo>
                  <a:cubicBezTo>
                    <a:pt x="256" y="335"/>
                    <a:pt x="256" y="333"/>
                    <a:pt x="256" y="332"/>
                  </a:cubicBezTo>
                  <a:cubicBezTo>
                    <a:pt x="247" y="328"/>
                    <a:pt x="247" y="328"/>
                    <a:pt x="247" y="328"/>
                  </a:cubicBezTo>
                  <a:cubicBezTo>
                    <a:pt x="246" y="328"/>
                    <a:pt x="246" y="327"/>
                    <a:pt x="246" y="326"/>
                  </a:cubicBezTo>
                  <a:cubicBezTo>
                    <a:pt x="247" y="320"/>
                    <a:pt x="247" y="320"/>
                    <a:pt x="247" y="320"/>
                  </a:cubicBezTo>
                  <a:cubicBezTo>
                    <a:pt x="247" y="319"/>
                    <a:pt x="248" y="318"/>
                    <a:pt x="249" y="318"/>
                  </a:cubicBezTo>
                  <a:cubicBezTo>
                    <a:pt x="258" y="318"/>
                    <a:pt x="258" y="318"/>
                    <a:pt x="258" y="318"/>
                  </a:cubicBezTo>
                  <a:close/>
                  <a:moveTo>
                    <a:pt x="267" y="329"/>
                  </a:moveTo>
                  <a:cubicBezTo>
                    <a:pt x="267" y="336"/>
                    <a:pt x="273" y="342"/>
                    <a:pt x="280" y="342"/>
                  </a:cubicBezTo>
                  <a:cubicBezTo>
                    <a:pt x="288" y="342"/>
                    <a:pt x="294" y="336"/>
                    <a:pt x="294" y="329"/>
                  </a:cubicBezTo>
                  <a:cubicBezTo>
                    <a:pt x="294" y="322"/>
                    <a:pt x="288" y="316"/>
                    <a:pt x="280" y="316"/>
                  </a:cubicBezTo>
                  <a:cubicBezTo>
                    <a:pt x="273" y="316"/>
                    <a:pt x="267" y="322"/>
                    <a:pt x="267" y="329"/>
                  </a:cubicBezTo>
                  <a:close/>
                  <a:moveTo>
                    <a:pt x="351" y="335"/>
                  </a:moveTo>
                  <a:cubicBezTo>
                    <a:pt x="354" y="335"/>
                    <a:pt x="357" y="332"/>
                    <a:pt x="357" y="329"/>
                  </a:cubicBezTo>
                  <a:cubicBezTo>
                    <a:pt x="357" y="326"/>
                    <a:pt x="354" y="323"/>
                    <a:pt x="351" y="323"/>
                  </a:cubicBezTo>
                  <a:cubicBezTo>
                    <a:pt x="348" y="323"/>
                    <a:pt x="346" y="326"/>
                    <a:pt x="346" y="329"/>
                  </a:cubicBezTo>
                  <a:cubicBezTo>
                    <a:pt x="346" y="332"/>
                    <a:pt x="348" y="335"/>
                    <a:pt x="351" y="335"/>
                  </a:cubicBezTo>
                  <a:close/>
                  <a:moveTo>
                    <a:pt x="386" y="473"/>
                  </a:moveTo>
                  <a:cubicBezTo>
                    <a:pt x="389" y="473"/>
                    <a:pt x="392" y="470"/>
                    <a:pt x="392" y="467"/>
                  </a:cubicBezTo>
                  <a:cubicBezTo>
                    <a:pt x="392" y="464"/>
                    <a:pt x="389" y="461"/>
                    <a:pt x="386" y="461"/>
                  </a:cubicBezTo>
                  <a:cubicBezTo>
                    <a:pt x="383" y="461"/>
                    <a:pt x="380" y="464"/>
                    <a:pt x="380" y="467"/>
                  </a:cubicBezTo>
                  <a:cubicBezTo>
                    <a:pt x="380" y="470"/>
                    <a:pt x="383" y="473"/>
                    <a:pt x="386" y="473"/>
                  </a:cubicBezTo>
                  <a:close/>
                  <a:moveTo>
                    <a:pt x="329" y="318"/>
                  </a:moveTo>
                  <a:cubicBezTo>
                    <a:pt x="329" y="317"/>
                    <a:pt x="330" y="316"/>
                    <a:pt x="330" y="315"/>
                  </a:cubicBezTo>
                  <a:cubicBezTo>
                    <a:pt x="326" y="307"/>
                    <a:pt x="326" y="307"/>
                    <a:pt x="326" y="307"/>
                  </a:cubicBezTo>
                  <a:cubicBezTo>
                    <a:pt x="325" y="307"/>
                    <a:pt x="326" y="305"/>
                    <a:pt x="327" y="304"/>
                  </a:cubicBezTo>
                  <a:cubicBezTo>
                    <a:pt x="331" y="300"/>
                    <a:pt x="331" y="300"/>
                    <a:pt x="331" y="300"/>
                  </a:cubicBezTo>
                  <a:cubicBezTo>
                    <a:pt x="332" y="300"/>
                    <a:pt x="333" y="300"/>
                    <a:pt x="334" y="300"/>
                  </a:cubicBezTo>
                  <a:cubicBezTo>
                    <a:pt x="341" y="306"/>
                    <a:pt x="341" y="306"/>
                    <a:pt x="341" y="306"/>
                  </a:cubicBezTo>
                  <a:cubicBezTo>
                    <a:pt x="342" y="306"/>
                    <a:pt x="343" y="305"/>
                    <a:pt x="344" y="305"/>
                  </a:cubicBezTo>
                  <a:cubicBezTo>
                    <a:pt x="346" y="296"/>
                    <a:pt x="346" y="296"/>
                    <a:pt x="346" y="296"/>
                  </a:cubicBezTo>
                  <a:cubicBezTo>
                    <a:pt x="346" y="295"/>
                    <a:pt x="347" y="294"/>
                    <a:pt x="348" y="294"/>
                  </a:cubicBezTo>
                  <a:cubicBezTo>
                    <a:pt x="354" y="294"/>
                    <a:pt x="354" y="294"/>
                    <a:pt x="354" y="294"/>
                  </a:cubicBezTo>
                  <a:cubicBezTo>
                    <a:pt x="355" y="294"/>
                    <a:pt x="357" y="295"/>
                    <a:pt x="357" y="296"/>
                  </a:cubicBezTo>
                  <a:cubicBezTo>
                    <a:pt x="358" y="305"/>
                    <a:pt x="358" y="305"/>
                    <a:pt x="358" y="305"/>
                  </a:cubicBezTo>
                  <a:cubicBezTo>
                    <a:pt x="359" y="305"/>
                    <a:pt x="360" y="306"/>
                    <a:pt x="361" y="306"/>
                  </a:cubicBezTo>
                  <a:cubicBezTo>
                    <a:pt x="368" y="300"/>
                    <a:pt x="368" y="300"/>
                    <a:pt x="368" y="300"/>
                  </a:cubicBezTo>
                  <a:cubicBezTo>
                    <a:pt x="369" y="300"/>
                    <a:pt x="370" y="300"/>
                    <a:pt x="371" y="300"/>
                  </a:cubicBezTo>
                  <a:cubicBezTo>
                    <a:pt x="376" y="304"/>
                    <a:pt x="376" y="304"/>
                    <a:pt x="376" y="304"/>
                  </a:cubicBezTo>
                  <a:cubicBezTo>
                    <a:pt x="377" y="305"/>
                    <a:pt x="377" y="307"/>
                    <a:pt x="376" y="307"/>
                  </a:cubicBezTo>
                  <a:cubicBezTo>
                    <a:pt x="372" y="315"/>
                    <a:pt x="372" y="315"/>
                    <a:pt x="372" y="315"/>
                  </a:cubicBezTo>
                  <a:cubicBezTo>
                    <a:pt x="373" y="316"/>
                    <a:pt x="373" y="317"/>
                    <a:pt x="373" y="318"/>
                  </a:cubicBezTo>
                  <a:cubicBezTo>
                    <a:pt x="383" y="318"/>
                    <a:pt x="383" y="318"/>
                    <a:pt x="383" y="318"/>
                  </a:cubicBezTo>
                  <a:cubicBezTo>
                    <a:pt x="384" y="318"/>
                    <a:pt x="384" y="319"/>
                    <a:pt x="385" y="320"/>
                  </a:cubicBezTo>
                  <a:cubicBezTo>
                    <a:pt x="386" y="326"/>
                    <a:pt x="386" y="326"/>
                    <a:pt x="386" y="326"/>
                  </a:cubicBezTo>
                  <a:cubicBezTo>
                    <a:pt x="386" y="327"/>
                    <a:pt x="385" y="328"/>
                    <a:pt x="384" y="328"/>
                  </a:cubicBezTo>
                  <a:cubicBezTo>
                    <a:pt x="376" y="332"/>
                    <a:pt x="376" y="332"/>
                    <a:pt x="376" y="332"/>
                  </a:cubicBezTo>
                  <a:cubicBezTo>
                    <a:pt x="376" y="333"/>
                    <a:pt x="376" y="334"/>
                    <a:pt x="376" y="335"/>
                  </a:cubicBezTo>
                  <a:cubicBezTo>
                    <a:pt x="383" y="340"/>
                    <a:pt x="383" y="340"/>
                    <a:pt x="383" y="340"/>
                  </a:cubicBezTo>
                  <a:cubicBezTo>
                    <a:pt x="383" y="341"/>
                    <a:pt x="384" y="342"/>
                    <a:pt x="383" y="343"/>
                  </a:cubicBezTo>
                  <a:cubicBezTo>
                    <a:pt x="380" y="349"/>
                    <a:pt x="380" y="349"/>
                    <a:pt x="380" y="349"/>
                  </a:cubicBezTo>
                  <a:cubicBezTo>
                    <a:pt x="380" y="350"/>
                    <a:pt x="378" y="350"/>
                    <a:pt x="377" y="350"/>
                  </a:cubicBezTo>
                  <a:cubicBezTo>
                    <a:pt x="369" y="347"/>
                    <a:pt x="369" y="347"/>
                    <a:pt x="369" y="347"/>
                  </a:cubicBezTo>
                  <a:cubicBezTo>
                    <a:pt x="368" y="347"/>
                    <a:pt x="368" y="348"/>
                    <a:pt x="367" y="348"/>
                  </a:cubicBezTo>
                  <a:cubicBezTo>
                    <a:pt x="369" y="357"/>
                    <a:pt x="369" y="357"/>
                    <a:pt x="369" y="357"/>
                  </a:cubicBezTo>
                  <a:cubicBezTo>
                    <a:pt x="369" y="358"/>
                    <a:pt x="369" y="359"/>
                    <a:pt x="368" y="360"/>
                  </a:cubicBezTo>
                  <a:cubicBezTo>
                    <a:pt x="362" y="362"/>
                    <a:pt x="362" y="362"/>
                    <a:pt x="362" y="362"/>
                  </a:cubicBezTo>
                  <a:cubicBezTo>
                    <a:pt x="361" y="363"/>
                    <a:pt x="360" y="362"/>
                    <a:pt x="359" y="362"/>
                  </a:cubicBezTo>
                  <a:cubicBezTo>
                    <a:pt x="354" y="354"/>
                    <a:pt x="354" y="354"/>
                    <a:pt x="354" y="354"/>
                  </a:cubicBezTo>
                  <a:cubicBezTo>
                    <a:pt x="353" y="354"/>
                    <a:pt x="352" y="354"/>
                    <a:pt x="351" y="354"/>
                  </a:cubicBezTo>
                  <a:cubicBezTo>
                    <a:pt x="351" y="354"/>
                    <a:pt x="351" y="354"/>
                    <a:pt x="351" y="354"/>
                  </a:cubicBezTo>
                  <a:cubicBezTo>
                    <a:pt x="347" y="362"/>
                    <a:pt x="347" y="362"/>
                    <a:pt x="347" y="362"/>
                  </a:cubicBezTo>
                  <a:cubicBezTo>
                    <a:pt x="346" y="363"/>
                    <a:pt x="345" y="363"/>
                    <a:pt x="344" y="363"/>
                  </a:cubicBezTo>
                  <a:cubicBezTo>
                    <a:pt x="338" y="361"/>
                    <a:pt x="338" y="361"/>
                    <a:pt x="338" y="361"/>
                  </a:cubicBezTo>
                  <a:cubicBezTo>
                    <a:pt x="337" y="361"/>
                    <a:pt x="336" y="360"/>
                    <a:pt x="336" y="359"/>
                  </a:cubicBezTo>
                  <a:cubicBezTo>
                    <a:pt x="337" y="350"/>
                    <a:pt x="337" y="350"/>
                    <a:pt x="337" y="350"/>
                  </a:cubicBezTo>
                  <a:cubicBezTo>
                    <a:pt x="336" y="349"/>
                    <a:pt x="336" y="349"/>
                    <a:pt x="335" y="348"/>
                  </a:cubicBezTo>
                  <a:cubicBezTo>
                    <a:pt x="326" y="351"/>
                    <a:pt x="326" y="351"/>
                    <a:pt x="326" y="351"/>
                  </a:cubicBezTo>
                  <a:cubicBezTo>
                    <a:pt x="325" y="351"/>
                    <a:pt x="324" y="351"/>
                    <a:pt x="323" y="350"/>
                  </a:cubicBezTo>
                  <a:cubicBezTo>
                    <a:pt x="320" y="345"/>
                    <a:pt x="320" y="345"/>
                    <a:pt x="320" y="345"/>
                  </a:cubicBezTo>
                  <a:cubicBezTo>
                    <a:pt x="320" y="344"/>
                    <a:pt x="320" y="343"/>
                    <a:pt x="321" y="342"/>
                  </a:cubicBezTo>
                  <a:cubicBezTo>
                    <a:pt x="327" y="336"/>
                    <a:pt x="327" y="336"/>
                    <a:pt x="327" y="336"/>
                  </a:cubicBezTo>
                  <a:cubicBezTo>
                    <a:pt x="327" y="335"/>
                    <a:pt x="327" y="333"/>
                    <a:pt x="327" y="332"/>
                  </a:cubicBezTo>
                  <a:cubicBezTo>
                    <a:pt x="318" y="328"/>
                    <a:pt x="318" y="328"/>
                    <a:pt x="318" y="328"/>
                  </a:cubicBezTo>
                  <a:cubicBezTo>
                    <a:pt x="317" y="328"/>
                    <a:pt x="316" y="327"/>
                    <a:pt x="317" y="326"/>
                  </a:cubicBezTo>
                  <a:cubicBezTo>
                    <a:pt x="318" y="320"/>
                    <a:pt x="318" y="320"/>
                    <a:pt x="318" y="320"/>
                  </a:cubicBezTo>
                  <a:cubicBezTo>
                    <a:pt x="318" y="319"/>
                    <a:pt x="319" y="318"/>
                    <a:pt x="320" y="318"/>
                  </a:cubicBezTo>
                  <a:cubicBezTo>
                    <a:pt x="329" y="318"/>
                    <a:pt x="329" y="318"/>
                    <a:pt x="329" y="318"/>
                  </a:cubicBezTo>
                  <a:close/>
                  <a:moveTo>
                    <a:pt x="338" y="329"/>
                  </a:moveTo>
                  <a:cubicBezTo>
                    <a:pt x="338" y="336"/>
                    <a:pt x="344" y="342"/>
                    <a:pt x="351" y="342"/>
                  </a:cubicBezTo>
                  <a:cubicBezTo>
                    <a:pt x="358" y="342"/>
                    <a:pt x="365" y="336"/>
                    <a:pt x="365" y="329"/>
                  </a:cubicBezTo>
                  <a:cubicBezTo>
                    <a:pt x="365" y="322"/>
                    <a:pt x="358" y="316"/>
                    <a:pt x="351" y="316"/>
                  </a:cubicBezTo>
                  <a:cubicBezTo>
                    <a:pt x="344" y="316"/>
                    <a:pt x="338" y="322"/>
                    <a:pt x="338" y="329"/>
                  </a:cubicBezTo>
                  <a:close/>
                  <a:moveTo>
                    <a:pt x="280" y="335"/>
                  </a:moveTo>
                  <a:cubicBezTo>
                    <a:pt x="284" y="335"/>
                    <a:pt x="286" y="332"/>
                    <a:pt x="286" y="329"/>
                  </a:cubicBezTo>
                  <a:cubicBezTo>
                    <a:pt x="286" y="326"/>
                    <a:pt x="284" y="323"/>
                    <a:pt x="280" y="323"/>
                  </a:cubicBezTo>
                  <a:cubicBezTo>
                    <a:pt x="277" y="323"/>
                    <a:pt x="275" y="326"/>
                    <a:pt x="275" y="329"/>
                  </a:cubicBezTo>
                  <a:cubicBezTo>
                    <a:pt x="275" y="332"/>
                    <a:pt x="277" y="335"/>
                    <a:pt x="280" y="335"/>
                  </a:cubicBezTo>
                  <a:close/>
                  <a:moveTo>
                    <a:pt x="210" y="255"/>
                  </a:moveTo>
                  <a:cubicBezTo>
                    <a:pt x="206" y="255"/>
                    <a:pt x="204" y="257"/>
                    <a:pt x="204" y="260"/>
                  </a:cubicBezTo>
                  <a:cubicBezTo>
                    <a:pt x="204" y="263"/>
                    <a:pt x="206" y="266"/>
                    <a:pt x="210" y="266"/>
                  </a:cubicBezTo>
                  <a:cubicBezTo>
                    <a:pt x="213" y="266"/>
                    <a:pt x="215" y="263"/>
                    <a:pt x="215" y="260"/>
                  </a:cubicBezTo>
                  <a:cubicBezTo>
                    <a:pt x="215" y="257"/>
                    <a:pt x="213" y="255"/>
                    <a:pt x="210" y="255"/>
                  </a:cubicBezTo>
                  <a:close/>
                  <a:moveTo>
                    <a:pt x="235" y="239"/>
                  </a:moveTo>
                  <a:cubicBezTo>
                    <a:pt x="230" y="247"/>
                    <a:pt x="230" y="247"/>
                    <a:pt x="230" y="247"/>
                  </a:cubicBezTo>
                  <a:cubicBezTo>
                    <a:pt x="231" y="247"/>
                    <a:pt x="231" y="248"/>
                    <a:pt x="232" y="249"/>
                  </a:cubicBezTo>
                  <a:cubicBezTo>
                    <a:pt x="241" y="249"/>
                    <a:pt x="241" y="249"/>
                    <a:pt x="241" y="249"/>
                  </a:cubicBezTo>
                  <a:cubicBezTo>
                    <a:pt x="242" y="249"/>
                    <a:pt x="243" y="250"/>
                    <a:pt x="243" y="251"/>
                  </a:cubicBezTo>
                  <a:cubicBezTo>
                    <a:pt x="244" y="257"/>
                    <a:pt x="244" y="257"/>
                    <a:pt x="244" y="257"/>
                  </a:cubicBezTo>
                  <a:cubicBezTo>
                    <a:pt x="244" y="258"/>
                    <a:pt x="244" y="259"/>
                    <a:pt x="243" y="260"/>
                  </a:cubicBezTo>
                  <a:cubicBezTo>
                    <a:pt x="234" y="263"/>
                    <a:pt x="234" y="263"/>
                    <a:pt x="234" y="263"/>
                  </a:cubicBezTo>
                  <a:cubicBezTo>
                    <a:pt x="234" y="264"/>
                    <a:pt x="234" y="265"/>
                    <a:pt x="234" y="266"/>
                  </a:cubicBezTo>
                  <a:cubicBezTo>
                    <a:pt x="241" y="272"/>
                    <a:pt x="241" y="272"/>
                    <a:pt x="241" y="272"/>
                  </a:cubicBezTo>
                  <a:cubicBezTo>
                    <a:pt x="241" y="272"/>
                    <a:pt x="242" y="273"/>
                    <a:pt x="241" y="274"/>
                  </a:cubicBezTo>
                  <a:cubicBezTo>
                    <a:pt x="238" y="280"/>
                    <a:pt x="238" y="280"/>
                    <a:pt x="238" y="280"/>
                  </a:cubicBezTo>
                  <a:cubicBezTo>
                    <a:pt x="238" y="281"/>
                    <a:pt x="237" y="281"/>
                    <a:pt x="235" y="281"/>
                  </a:cubicBezTo>
                  <a:cubicBezTo>
                    <a:pt x="227" y="278"/>
                    <a:pt x="227" y="278"/>
                    <a:pt x="227" y="278"/>
                  </a:cubicBezTo>
                  <a:cubicBezTo>
                    <a:pt x="226" y="279"/>
                    <a:pt x="226" y="279"/>
                    <a:pt x="226" y="280"/>
                  </a:cubicBezTo>
                  <a:cubicBezTo>
                    <a:pt x="227" y="288"/>
                    <a:pt x="227" y="288"/>
                    <a:pt x="227" y="288"/>
                  </a:cubicBezTo>
                  <a:cubicBezTo>
                    <a:pt x="228" y="289"/>
                    <a:pt x="227" y="291"/>
                    <a:pt x="226" y="291"/>
                  </a:cubicBezTo>
                  <a:cubicBezTo>
                    <a:pt x="220" y="293"/>
                    <a:pt x="220" y="293"/>
                    <a:pt x="220" y="293"/>
                  </a:cubicBezTo>
                  <a:cubicBezTo>
                    <a:pt x="219" y="294"/>
                    <a:pt x="218" y="293"/>
                    <a:pt x="218" y="293"/>
                  </a:cubicBezTo>
                  <a:cubicBezTo>
                    <a:pt x="212" y="285"/>
                    <a:pt x="212" y="285"/>
                    <a:pt x="212" y="285"/>
                  </a:cubicBezTo>
                  <a:cubicBezTo>
                    <a:pt x="211" y="285"/>
                    <a:pt x="210" y="285"/>
                    <a:pt x="210" y="285"/>
                  </a:cubicBezTo>
                  <a:cubicBezTo>
                    <a:pt x="209" y="285"/>
                    <a:pt x="209" y="285"/>
                    <a:pt x="209" y="285"/>
                  </a:cubicBezTo>
                  <a:cubicBezTo>
                    <a:pt x="205" y="293"/>
                    <a:pt x="205" y="293"/>
                    <a:pt x="205" y="293"/>
                  </a:cubicBezTo>
                  <a:cubicBezTo>
                    <a:pt x="204" y="294"/>
                    <a:pt x="203" y="295"/>
                    <a:pt x="202" y="294"/>
                  </a:cubicBezTo>
                  <a:cubicBezTo>
                    <a:pt x="196" y="292"/>
                    <a:pt x="196" y="292"/>
                    <a:pt x="196" y="292"/>
                  </a:cubicBezTo>
                  <a:cubicBezTo>
                    <a:pt x="195" y="292"/>
                    <a:pt x="195" y="291"/>
                    <a:pt x="195" y="290"/>
                  </a:cubicBezTo>
                  <a:cubicBezTo>
                    <a:pt x="195" y="281"/>
                    <a:pt x="195" y="281"/>
                    <a:pt x="195" y="281"/>
                  </a:cubicBezTo>
                  <a:cubicBezTo>
                    <a:pt x="195" y="280"/>
                    <a:pt x="194" y="280"/>
                    <a:pt x="193" y="279"/>
                  </a:cubicBezTo>
                  <a:cubicBezTo>
                    <a:pt x="184" y="282"/>
                    <a:pt x="184" y="282"/>
                    <a:pt x="184" y="282"/>
                  </a:cubicBezTo>
                  <a:cubicBezTo>
                    <a:pt x="184" y="283"/>
                    <a:pt x="182" y="282"/>
                    <a:pt x="182" y="281"/>
                  </a:cubicBezTo>
                  <a:cubicBezTo>
                    <a:pt x="178" y="276"/>
                    <a:pt x="178" y="276"/>
                    <a:pt x="178" y="276"/>
                  </a:cubicBezTo>
                  <a:cubicBezTo>
                    <a:pt x="178" y="275"/>
                    <a:pt x="178" y="274"/>
                    <a:pt x="179" y="273"/>
                  </a:cubicBezTo>
                  <a:cubicBezTo>
                    <a:pt x="185" y="267"/>
                    <a:pt x="185" y="267"/>
                    <a:pt x="185" y="267"/>
                  </a:cubicBezTo>
                  <a:cubicBezTo>
                    <a:pt x="185" y="266"/>
                    <a:pt x="185" y="264"/>
                    <a:pt x="185" y="263"/>
                  </a:cubicBezTo>
                  <a:cubicBezTo>
                    <a:pt x="176" y="260"/>
                    <a:pt x="176" y="260"/>
                    <a:pt x="176" y="260"/>
                  </a:cubicBezTo>
                  <a:cubicBezTo>
                    <a:pt x="175" y="259"/>
                    <a:pt x="175" y="258"/>
                    <a:pt x="175" y="257"/>
                  </a:cubicBezTo>
                  <a:cubicBezTo>
                    <a:pt x="176" y="251"/>
                    <a:pt x="176" y="251"/>
                    <a:pt x="176" y="251"/>
                  </a:cubicBezTo>
                  <a:cubicBezTo>
                    <a:pt x="176" y="250"/>
                    <a:pt x="177" y="249"/>
                    <a:pt x="178" y="249"/>
                  </a:cubicBezTo>
                  <a:cubicBezTo>
                    <a:pt x="187" y="249"/>
                    <a:pt x="187" y="249"/>
                    <a:pt x="187" y="249"/>
                  </a:cubicBezTo>
                  <a:cubicBezTo>
                    <a:pt x="187" y="248"/>
                    <a:pt x="188" y="247"/>
                    <a:pt x="188" y="247"/>
                  </a:cubicBezTo>
                  <a:cubicBezTo>
                    <a:pt x="184" y="239"/>
                    <a:pt x="184" y="239"/>
                    <a:pt x="184" y="239"/>
                  </a:cubicBezTo>
                  <a:cubicBezTo>
                    <a:pt x="184" y="238"/>
                    <a:pt x="184" y="236"/>
                    <a:pt x="185" y="236"/>
                  </a:cubicBezTo>
                  <a:cubicBezTo>
                    <a:pt x="189" y="232"/>
                    <a:pt x="189" y="232"/>
                    <a:pt x="189" y="232"/>
                  </a:cubicBezTo>
                  <a:cubicBezTo>
                    <a:pt x="190" y="231"/>
                    <a:pt x="191" y="231"/>
                    <a:pt x="192" y="232"/>
                  </a:cubicBezTo>
                  <a:cubicBezTo>
                    <a:pt x="199" y="237"/>
                    <a:pt x="199" y="237"/>
                    <a:pt x="199" y="237"/>
                  </a:cubicBezTo>
                  <a:cubicBezTo>
                    <a:pt x="200" y="237"/>
                    <a:pt x="201" y="236"/>
                    <a:pt x="202" y="236"/>
                  </a:cubicBezTo>
                  <a:cubicBezTo>
                    <a:pt x="204" y="227"/>
                    <a:pt x="204" y="227"/>
                    <a:pt x="204" y="227"/>
                  </a:cubicBezTo>
                  <a:cubicBezTo>
                    <a:pt x="204" y="226"/>
                    <a:pt x="205" y="225"/>
                    <a:pt x="206" y="225"/>
                  </a:cubicBezTo>
                  <a:cubicBezTo>
                    <a:pt x="213" y="225"/>
                    <a:pt x="213" y="225"/>
                    <a:pt x="213" y="225"/>
                  </a:cubicBezTo>
                  <a:cubicBezTo>
                    <a:pt x="214" y="225"/>
                    <a:pt x="215" y="226"/>
                    <a:pt x="215" y="227"/>
                  </a:cubicBezTo>
                  <a:cubicBezTo>
                    <a:pt x="217" y="236"/>
                    <a:pt x="217" y="236"/>
                    <a:pt x="217" y="236"/>
                  </a:cubicBezTo>
                  <a:cubicBezTo>
                    <a:pt x="218" y="236"/>
                    <a:pt x="218" y="237"/>
                    <a:pt x="219" y="237"/>
                  </a:cubicBezTo>
                  <a:cubicBezTo>
                    <a:pt x="226" y="232"/>
                    <a:pt x="226" y="232"/>
                    <a:pt x="226" y="232"/>
                  </a:cubicBezTo>
                  <a:cubicBezTo>
                    <a:pt x="227" y="231"/>
                    <a:pt x="229" y="231"/>
                    <a:pt x="229" y="232"/>
                  </a:cubicBezTo>
                  <a:cubicBezTo>
                    <a:pt x="234" y="236"/>
                    <a:pt x="234" y="236"/>
                    <a:pt x="234" y="236"/>
                  </a:cubicBezTo>
                  <a:cubicBezTo>
                    <a:pt x="235" y="236"/>
                    <a:pt x="235" y="238"/>
                    <a:pt x="235" y="239"/>
                  </a:cubicBezTo>
                  <a:close/>
                  <a:moveTo>
                    <a:pt x="223" y="260"/>
                  </a:moveTo>
                  <a:cubicBezTo>
                    <a:pt x="223" y="253"/>
                    <a:pt x="217" y="247"/>
                    <a:pt x="210" y="247"/>
                  </a:cubicBezTo>
                  <a:cubicBezTo>
                    <a:pt x="202" y="247"/>
                    <a:pt x="196" y="253"/>
                    <a:pt x="196" y="260"/>
                  </a:cubicBezTo>
                  <a:cubicBezTo>
                    <a:pt x="196" y="268"/>
                    <a:pt x="202" y="273"/>
                    <a:pt x="210" y="273"/>
                  </a:cubicBezTo>
                  <a:cubicBezTo>
                    <a:pt x="217" y="273"/>
                    <a:pt x="223" y="268"/>
                    <a:pt x="223" y="260"/>
                  </a:cubicBezTo>
                  <a:close/>
                  <a:moveTo>
                    <a:pt x="457" y="599"/>
                  </a:moveTo>
                  <a:cubicBezTo>
                    <a:pt x="454" y="599"/>
                    <a:pt x="451" y="602"/>
                    <a:pt x="451" y="605"/>
                  </a:cubicBezTo>
                  <a:cubicBezTo>
                    <a:pt x="451" y="608"/>
                    <a:pt x="454" y="610"/>
                    <a:pt x="457" y="610"/>
                  </a:cubicBezTo>
                  <a:cubicBezTo>
                    <a:pt x="460" y="610"/>
                    <a:pt x="463" y="608"/>
                    <a:pt x="463" y="605"/>
                  </a:cubicBezTo>
                  <a:cubicBezTo>
                    <a:pt x="463" y="602"/>
                    <a:pt x="460" y="599"/>
                    <a:pt x="457" y="599"/>
                  </a:cubicBezTo>
                  <a:close/>
                  <a:moveTo>
                    <a:pt x="482" y="583"/>
                  </a:moveTo>
                  <a:cubicBezTo>
                    <a:pt x="478" y="591"/>
                    <a:pt x="478" y="591"/>
                    <a:pt x="478" y="591"/>
                  </a:cubicBezTo>
                  <a:cubicBezTo>
                    <a:pt x="478" y="592"/>
                    <a:pt x="479" y="592"/>
                    <a:pt x="479" y="593"/>
                  </a:cubicBezTo>
                  <a:cubicBezTo>
                    <a:pt x="488" y="593"/>
                    <a:pt x="488" y="593"/>
                    <a:pt x="488" y="593"/>
                  </a:cubicBezTo>
                  <a:cubicBezTo>
                    <a:pt x="489" y="593"/>
                    <a:pt x="490" y="594"/>
                    <a:pt x="491" y="595"/>
                  </a:cubicBezTo>
                  <a:cubicBezTo>
                    <a:pt x="492" y="601"/>
                    <a:pt x="492" y="601"/>
                    <a:pt x="492" y="601"/>
                  </a:cubicBezTo>
                  <a:cubicBezTo>
                    <a:pt x="492" y="602"/>
                    <a:pt x="491" y="604"/>
                    <a:pt x="490" y="604"/>
                  </a:cubicBezTo>
                  <a:cubicBezTo>
                    <a:pt x="482" y="607"/>
                    <a:pt x="482" y="607"/>
                    <a:pt x="482" y="607"/>
                  </a:cubicBezTo>
                  <a:cubicBezTo>
                    <a:pt x="482" y="608"/>
                    <a:pt x="482" y="609"/>
                    <a:pt x="481" y="610"/>
                  </a:cubicBezTo>
                  <a:cubicBezTo>
                    <a:pt x="488" y="616"/>
                    <a:pt x="488" y="616"/>
                    <a:pt x="488" y="616"/>
                  </a:cubicBezTo>
                  <a:cubicBezTo>
                    <a:pt x="489" y="617"/>
                    <a:pt x="489" y="618"/>
                    <a:pt x="489" y="619"/>
                  </a:cubicBezTo>
                  <a:cubicBezTo>
                    <a:pt x="486" y="624"/>
                    <a:pt x="486" y="624"/>
                    <a:pt x="486" y="624"/>
                  </a:cubicBezTo>
                  <a:cubicBezTo>
                    <a:pt x="485" y="625"/>
                    <a:pt x="484" y="626"/>
                    <a:pt x="483" y="626"/>
                  </a:cubicBezTo>
                  <a:cubicBezTo>
                    <a:pt x="474" y="623"/>
                    <a:pt x="474" y="623"/>
                    <a:pt x="474" y="623"/>
                  </a:cubicBezTo>
                  <a:cubicBezTo>
                    <a:pt x="474" y="623"/>
                    <a:pt x="474" y="623"/>
                    <a:pt x="473" y="624"/>
                  </a:cubicBezTo>
                  <a:cubicBezTo>
                    <a:pt x="475" y="633"/>
                    <a:pt x="475" y="633"/>
                    <a:pt x="475" y="633"/>
                  </a:cubicBezTo>
                  <a:cubicBezTo>
                    <a:pt x="475" y="634"/>
                    <a:pt x="475" y="635"/>
                    <a:pt x="474" y="635"/>
                  </a:cubicBezTo>
                  <a:cubicBezTo>
                    <a:pt x="468" y="638"/>
                    <a:pt x="468" y="638"/>
                    <a:pt x="468" y="638"/>
                  </a:cubicBezTo>
                  <a:cubicBezTo>
                    <a:pt x="467" y="638"/>
                    <a:pt x="466" y="638"/>
                    <a:pt x="465" y="637"/>
                  </a:cubicBezTo>
                  <a:cubicBezTo>
                    <a:pt x="460" y="630"/>
                    <a:pt x="460" y="630"/>
                    <a:pt x="460" y="630"/>
                  </a:cubicBezTo>
                  <a:cubicBezTo>
                    <a:pt x="459" y="630"/>
                    <a:pt x="458" y="630"/>
                    <a:pt x="457" y="630"/>
                  </a:cubicBezTo>
                  <a:cubicBezTo>
                    <a:pt x="457" y="630"/>
                    <a:pt x="457" y="630"/>
                    <a:pt x="457" y="630"/>
                  </a:cubicBezTo>
                  <a:cubicBezTo>
                    <a:pt x="453" y="638"/>
                    <a:pt x="453" y="638"/>
                    <a:pt x="453" y="638"/>
                  </a:cubicBezTo>
                  <a:cubicBezTo>
                    <a:pt x="452" y="639"/>
                    <a:pt x="451" y="639"/>
                    <a:pt x="450" y="639"/>
                  </a:cubicBezTo>
                  <a:cubicBezTo>
                    <a:pt x="444" y="637"/>
                    <a:pt x="444" y="637"/>
                    <a:pt x="444" y="637"/>
                  </a:cubicBezTo>
                  <a:cubicBezTo>
                    <a:pt x="443" y="637"/>
                    <a:pt x="442" y="636"/>
                    <a:pt x="442" y="634"/>
                  </a:cubicBezTo>
                  <a:cubicBezTo>
                    <a:pt x="443" y="626"/>
                    <a:pt x="443" y="626"/>
                    <a:pt x="443" y="626"/>
                  </a:cubicBezTo>
                  <a:cubicBezTo>
                    <a:pt x="442" y="625"/>
                    <a:pt x="442" y="624"/>
                    <a:pt x="441" y="624"/>
                  </a:cubicBezTo>
                  <a:cubicBezTo>
                    <a:pt x="432" y="627"/>
                    <a:pt x="432" y="627"/>
                    <a:pt x="432" y="627"/>
                  </a:cubicBezTo>
                  <a:cubicBezTo>
                    <a:pt x="431" y="627"/>
                    <a:pt x="430" y="627"/>
                    <a:pt x="429" y="626"/>
                  </a:cubicBezTo>
                  <a:cubicBezTo>
                    <a:pt x="426" y="621"/>
                    <a:pt x="426" y="621"/>
                    <a:pt x="426" y="621"/>
                  </a:cubicBezTo>
                  <a:cubicBezTo>
                    <a:pt x="426" y="620"/>
                    <a:pt x="426" y="618"/>
                    <a:pt x="426" y="618"/>
                  </a:cubicBezTo>
                  <a:cubicBezTo>
                    <a:pt x="433" y="611"/>
                    <a:pt x="433" y="611"/>
                    <a:pt x="433" y="611"/>
                  </a:cubicBezTo>
                  <a:cubicBezTo>
                    <a:pt x="433" y="610"/>
                    <a:pt x="432" y="609"/>
                    <a:pt x="432" y="607"/>
                  </a:cubicBezTo>
                  <a:cubicBezTo>
                    <a:pt x="424" y="604"/>
                    <a:pt x="424" y="604"/>
                    <a:pt x="424" y="604"/>
                  </a:cubicBezTo>
                  <a:cubicBezTo>
                    <a:pt x="423" y="604"/>
                    <a:pt x="422" y="602"/>
                    <a:pt x="423" y="602"/>
                  </a:cubicBezTo>
                  <a:cubicBezTo>
                    <a:pt x="423" y="595"/>
                    <a:pt x="423" y="595"/>
                    <a:pt x="423" y="595"/>
                  </a:cubicBezTo>
                  <a:cubicBezTo>
                    <a:pt x="424" y="594"/>
                    <a:pt x="425" y="593"/>
                    <a:pt x="426" y="593"/>
                  </a:cubicBezTo>
                  <a:cubicBezTo>
                    <a:pt x="435" y="593"/>
                    <a:pt x="435" y="593"/>
                    <a:pt x="435" y="593"/>
                  </a:cubicBezTo>
                  <a:cubicBezTo>
                    <a:pt x="435" y="592"/>
                    <a:pt x="436" y="592"/>
                    <a:pt x="436" y="591"/>
                  </a:cubicBezTo>
                  <a:cubicBezTo>
                    <a:pt x="432" y="583"/>
                    <a:pt x="432" y="583"/>
                    <a:pt x="432" y="583"/>
                  </a:cubicBezTo>
                  <a:cubicBezTo>
                    <a:pt x="431" y="582"/>
                    <a:pt x="431" y="581"/>
                    <a:pt x="432" y="580"/>
                  </a:cubicBezTo>
                  <a:cubicBezTo>
                    <a:pt x="437" y="576"/>
                    <a:pt x="437" y="576"/>
                    <a:pt x="437" y="576"/>
                  </a:cubicBezTo>
                  <a:cubicBezTo>
                    <a:pt x="438" y="575"/>
                    <a:pt x="439" y="575"/>
                    <a:pt x="440" y="576"/>
                  </a:cubicBezTo>
                  <a:cubicBezTo>
                    <a:pt x="447" y="582"/>
                    <a:pt x="447" y="582"/>
                    <a:pt x="447" y="582"/>
                  </a:cubicBezTo>
                  <a:cubicBezTo>
                    <a:pt x="448" y="581"/>
                    <a:pt x="449" y="581"/>
                    <a:pt x="450" y="581"/>
                  </a:cubicBezTo>
                  <a:cubicBezTo>
                    <a:pt x="452" y="572"/>
                    <a:pt x="452" y="572"/>
                    <a:pt x="452" y="572"/>
                  </a:cubicBezTo>
                  <a:cubicBezTo>
                    <a:pt x="452" y="571"/>
                    <a:pt x="453" y="570"/>
                    <a:pt x="454" y="570"/>
                  </a:cubicBezTo>
                  <a:cubicBezTo>
                    <a:pt x="460" y="570"/>
                    <a:pt x="460" y="570"/>
                    <a:pt x="460" y="570"/>
                  </a:cubicBezTo>
                  <a:cubicBezTo>
                    <a:pt x="461" y="570"/>
                    <a:pt x="462" y="571"/>
                    <a:pt x="462" y="572"/>
                  </a:cubicBezTo>
                  <a:cubicBezTo>
                    <a:pt x="464" y="581"/>
                    <a:pt x="464" y="581"/>
                    <a:pt x="464" y="581"/>
                  </a:cubicBezTo>
                  <a:cubicBezTo>
                    <a:pt x="465" y="581"/>
                    <a:pt x="466" y="581"/>
                    <a:pt x="467" y="582"/>
                  </a:cubicBezTo>
                  <a:cubicBezTo>
                    <a:pt x="474" y="576"/>
                    <a:pt x="474" y="576"/>
                    <a:pt x="474" y="576"/>
                  </a:cubicBezTo>
                  <a:cubicBezTo>
                    <a:pt x="475" y="575"/>
                    <a:pt x="476" y="575"/>
                    <a:pt x="477" y="576"/>
                  </a:cubicBezTo>
                  <a:cubicBezTo>
                    <a:pt x="482" y="580"/>
                    <a:pt x="482" y="580"/>
                    <a:pt x="482" y="580"/>
                  </a:cubicBezTo>
                  <a:cubicBezTo>
                    <a:pt x="483" y="581"/>
                    <a:pt x="483" y="582"/>
                    <a:pt x="482" y="583"/>
                  </a:cubicBezTo>
                  <a:close/>
                  <a:moveTo>
                    <a:pt x="470" y="605"/>
                  </a:moveTo>
                  <a:cubicBezTo>
                    <a:pt x="470" y="597"/>
                    <a:pt x="464" y="591"/>
                    <a:pt x="457" y="591"/>
                  </a:cubicBezTo>
                  <a:cubicBezTo>
                    <a:pt x="450" y="591"/>
                    <a:pt x="444" y="597"/>
                    <a:pt x="444" y="605"/>
                  </a:cubicBezTo>
                  <a:cubicBezTo>
                    <a:pt x="444" y="612"/>
                    <a:pt x="450" y="618"/>
                    <a:pt x="457" y="618"/>
                  </a:cubicBezTo>
                  <a:cubicBezTo>
                    <a:pt x="464" y="618"/>
                    <a:pt x="470" y="612"/>
                    <a:pt x="470" y="605"/>
                  </a:cubicBezTo>
                  <a:close/>
                  <a:moveTo>
                    <a:pt x="528" y="610"/>
                  </a:moveTo>
                  <a:cubicBezTo>
                    <a:pt x="531" y="610"/>
                    <a:pt x="534" y="608"/>
                    <a:pt x="534" y="605"/>
                  </a:cubicBezTo>
                  <a:cubicBezTo>
                    <a:pt x="534" y="602"/>
                    <a:pt x="531" y="599"/>
                    <a:pt x="528" y="599"/>
                  </a:cubicBezTo>
                  <a:cubicBezTo>
                    <a:pt x="525" y="599"/>
                    <a:pt x="522" y="602"/>
                    <a:pt x="522" y="605"/>
                  </a:cubicBezTo>
                  <a:cubicBezTo>
                    <a:pt x="522" y="608"/>
                    <a:pt x="525" y="610"/>
                    <a:pt x="528" y="610"/>
                  </a:cubicBezTo>
                  <a:close/>
                  <a:moveTo>
                    <a:pt x="163" y="224"/>
                  </a:moveTo>
                  <a:cubicBezTo>
                    <a:pt x="164" y="225"/>
                    <a:pt x="165" y="225"/>
                    <a:pt x="166" y="225"/>
                  </a:cubicBezTo>
                  <a:cubicBezTo>
                    <a:pt x="167" y="226"/>
                    <a:pt x="168" y="225"/>
                    <a:pt x="169" y="224"/>
                  </a:cubicBezTo>
                  <a:cubicBezTo>
                    <a:pt x="169" y="224"/>
                    <a:pt x="169" y="224"/>
                    <a:pt x="173" y="216"/>
                  </a:cubicBezTo>
                  <a:cubicBezTo>
                    <a:pt x="173" y="216"/>
                    <a:pt x="173" y="216"/>
                    <a:pt x="174" y="216"/>
                  </a:cubicBezTo>
                  <a:cubicBezTo>
                    <a:pt x="174" y="216"/>
                    <a:pt x="175" y="216"/>
                    <a:pt x="176" y="216"/>
                  </a:cubicBezTo>
                  <a:cubicBezTo>
                    <a:pt x="176" y="216"/>
                    <a:pt x="176" y="216"/>
                    <a:pt x="182" y="224"/>
                  </a:cubicBezTo>
                  <a:cubicBezTo>
                    <a:pt x="182" y="224"/>
                    <a:pt x="183" y="225"/>
                    <a:pt x="184" y="224"/>
                  </a:cubicBezTo>
                  <a:cubicBezTo>
                    <a:pt x="184" y="224"/>
                    <a:pt x="184" y="224"/>
                    <a:pt x="190" y="222"/>
                  </a:cubicBezTo>
                  <a:cubicBezTo>
                    <a:pt x="191" y="222"/>
                    <a:pt x="192" y="220"/>
                    <a:pt x="191" y="220"/>
                  </a:cubicBezTo>
                  <a:cubicBezTo>
                    <a:pt x="191" y="220"/>
                    <a:pt x="191" y="220"/>
                    <a:pt x="190" y="211"/>
                  </a:cubicBezTo>
                  <a:cubicBezTo>
                    <a:pt x="190" y="210"/>
                    <a:pt x="190" y="210"/>
                    <a:pt x="191" y="209"/>
                  </a:cubicBezTo>
                  <a:cubicBezTo>
                    <a:pt x="191" y="209"/>
                    <a:pt x="191" y="209"/>
                    <a:pt x="199" y="212"/>
                  </a:cubicBezTo>
                  <a:cubicBezTo>
                    <a:pt x="201" y="212"/>
                    <a:pt x="202" y="212"/>
                    <a:pt x="202" y="211"/>
                  </a:cubicBezTo>
                  <a:cubicBezTo>
                    <a:pt x="202" y="211"/>
                    <a:pt x="202" y="211"/>
                    <a:pt x="205" y="205"/>
                  </a:cubicBezTo>
                  <a:cubicBezTo>
                    <a:pt x="206" y="204"/>
                    <a:pt x="205" y="203"/>
                    <a:pt x="205" y="203"/>
                  </a:cubicBezTo>
                  <a:cubicBezTo>
                    <a:pt x="205" y="203"/>
                    <a:pt x="205" y="203"/>
                    <a:pt x="198" y="197"/>
                  </a:cubicBezTo>
                  <a:cubicBezTo>
                    <a:pt x="198" y="196"/>
                    <a:pt x="198" y="195"/>
                    <a:pt x="198" y="194"/>
                  </a:cubicBezTo>
                  <a:cubicBezTo>
                    <a:pt x="198" y="194"/>
                    <a:pt x="198" y="194"/>
                    <a:pt x="207" y="191"/>
                  </a:cubicBezTo>
                  <a:cubicBezTo>
                    <a:pt x="208" y="190"/>
                    <a:pt x="208" y="189"/>
                    <a:pt x="208" y="188"/>
                  </a:cubicBezTo>
                  <a:cubicBezTo>
                    <a:pt x="207" y="182"/>
                    <a:pt x="207" y="182"/>
                    <a:pt x="207" y="182"/>
                  </a:cubicBezTo>
                  <a:cubicBezTo>
                    <a:pt x="207" y="181"/>
                    <a:pt x="206" y="181"/>
                    <a:pt x="206" y="180"/>
                  </a:cubicBezTo>
                  <a:cubicBezTo>
                    <a:pt x="191" y="194"/>
                    <a:pt x="177" y="209"/>
                    <a:pt x="163" y="224"/>
                  </a:cubicBezTo>
                  <a:close/>
                  <a:moveTo>
                    <a:pt x="364" y="455"/>
                  </a:moveTo>
                  <a:cubicBezTo>
                    <a:pt x="364" y="455"/>
                    <a:pt x="365" y="454"/>
                    <a:pt x="365" y="453"/>
                  </a:cubicBezTo>
                  <a:cubicBezTo>
                    <a:pt x="361" y="445"/>
                    <a:pt x="361" y="445"/>
                    <a:pt x="361" y="445"/>
                  </a:cubicBezTo>
                  <a:cubicBezTo>
                    <a:pt x="360" y="444"/>
                    <a:pt x="361" y="443"/>
                    <a:pt x="361" y="442"/>
                  </a:cubicBezTo>
                  <a:cubicBezTo>
                    <a:pt x="366" y="438"/>
                    <a:pt x="366" y="438"/>
                    <a:pt x="366" y="438"/>
                  </a:cubicBezTo>
                  <a:cubicBezTo>
                    <a:pt x="367" y="438"/>
                    <a:pt x="368" y="438"/>
                    <a:pt x="369" y="438"/>
                  </a:cubicBezTo>
                  <a:cubicBezTo>
                    <a:pt x="376" y="444"/>
                    <a:pt x="376" y="444"/>
                    <a:pt x="376" y="444"/>
                  </a:cubicBezTo>
                  <a:cubicBezTo>
                    <a:pt x="377" y="443"/>
                    <a:pt x="378" y="443"/>
                    <a:pt x="379" y="443"/>
                  </a:cubicBezTo>
                  <a:cubicBezTo>
                    <a:pt x="381" y="434"/>
                    <a:pt x="381" y="434"/>
                    <a:pt x="381" y="434"/>
                  </a:cubicBezTo>
                  <a:cubicBezTo>
                    <a:pt x="381" y="433"/>
                    <a:pt x="382" y="432"/>
                    <a:pt x="383" y="432"/>
                  </a:cubicBezTo>
                  <a:cubicBezTo>
                    <a:pt x="389" y="432"/>
                    <a:pt x="389" y="432"/>
                    <a:pt x="389" y="432"/>
                  </a:cubicBezTo>
                  <a:cubicBezTo>
                    <a:pt x="390" y="432"/>
                    <a:pt x="391" y="433"/>
                    <a:pt x="391" y="434"/>
                  </a:cubicBezTo>
                  <a:cubicBezTo>
                    <a:pt x="393" y="443"/>
                    <a:pt x="393" y="443"/>
                    <a:pt x="393" y="443"/>
                  </a:cubicBezTo>
                  <a:cubicBezTo>
                    <a:pt x="394" y="443"/>
                    <a:pt x="395" y="443"/>
                    <a:pt x="396" y="444"/>
                  </a:cubicBezTo>
                  <a:cubicBezTo>
                    <a:pt x="403" y="438"/>
                    <a:pt x="403" y="438"/>
                    <a:pt x="403" y="438"/>
                  </a:cubicBezTo>
                  <a:cubicBezTo>
                    <a:pt x="404" y="438"/>
                    <a:pt x="405" y="438"/>
                    <a:pt x="406" y="438"/>
                  </a:cubicBezTo>
                  <a:cubicBezTo>
                    <a:pt x="411" y="442"/>
                    <a:pt x="411" y="442"/>
                    <a:pt x="411" y="442"/>
                  </a:cubicBezTo>
                  <a:cubicBezTo>
                    <a:pt x="412" y="443"/>
                    <a:pt x="412" y="444"/>
                    <a:pt x="411" y="445"/>
                  </a:cubicBezTo>
                  <a:cubicBezTo>
                    <a:pt x="407" y="453"/>
                    <a:pt x="407" y="453"/>
                    <a:pt x="407" y="453"/>
                  </a:cubicBezTo>
                  <a:cubicBezTo>
                    <a:pt x="407" y="454"/>
                    <a:pt x="408" y="455"/>
                    <a:pt x="408" y="455"/>
                  </a:cubicBezTo>
                  <a:cubicBezTo>
                    <a:pt x="418" y="455"/>
                    <a:pt x="418" y="455"/>
                    <a:pt x="418" y="455"/>
                  </a:cubicBezTo>
                  <a:cubicBezTo>
                    <a:pt x="418" y="455"/>
                    <a:pt x="419" y="456"/>
                    <a:pt x="420" y="458"/>
                  </a:cubicBezTo>
                  <a:cubicBezTo>
                    <a:pt x="421" y="463"/>
                    <a:pt x="421" y="463"/>
                    <a:pt x="421" y="463"/>
                  </a:cubicBezTo>
                  <a:cubicBezTo>
                    <a:pt x="421" y="465"/>
                    <a:pt x="420" y="466"/>
                    <a:pt x="419" y="466"/>
                  </a:cubicBezTo>
                  <a:cubicBezTo>
                    <a:pt x="411" y="470"/>
                    <a:pt x="411" y="470"/>
                    <a:pt x="411" y="470"/>
                  </a:cubicBezTo>
                  <a:cubicBezTo>
                    <a:pt x="411" y="471"/>
                    <a:pt x="411" y="471"/>
                    <a:pt x="410" y="472"/>
                  </a:cubicBezTo>
                  <a:cubicBezTo>
                    <a:pt x="418" y="478"/>
                    <a:pt x="418" y="478"/>
                    <a:pt x="418" y="478"/>
                  </a:cubicBezTo>
                  <a:cubicBezTo>
                    <a:pt x="418" y="479"/>
                    <a:pt x="418" y="480"/>
                    <a:pt x="418" y="481"/>
                  </a:cubicBezTo>
                  <a:cubicBezTo>
                    <a:pt x="415" y="487"/>
                    <a:pt x="415" y="487"/>
                    <a:pt x="415" y="487"/>
                  </a:cubicBezTo>
                  <a:cubicBezTo>
                    <a:pt x="414" y="487"/>
                    <a:pt x="413" y="488"/>
                    <a:pt x="412" y="488"/>
                  </a:cubicBezTo>
                  <a:cubicBezTo>
                    <a:pt x="403" y="485"/>
                    <a:pt x="403" y="485"/>
                    <a:pt x="403" y="485"/>
                  </a:cubicBezTo>
                  <a:cubicBezTo>
                    <a:pt x="403" y="485"/>
                    <a:pt x="403" y="486"/>
                    <a:pt x="402" y="486"/>
                  </a:cubicBezTo>
                  <a:cubicBezTo>
                    <a:pt x="404" y="495"/>
                    <a:pt x="404" y="495"/>
                    <a:pt x="404" y="495"/>
                  </a:cubicBezTo>
                  <a:cubicBezTo>
                    <a:pt x="404" y="496"/>
                    <a:pt x="404" y="497"/>
                    <a:pt x="403" y="498"/>
                  </a:cubicBezTo>
                  <a:cubicBezTo>
                    <a:pt x="397" y="500"/>
                    <a:pt x="397" y="500"/>
                    <a:pt x="397" y="500"/>
                  </a:cubicBezTo>
                  <a:cubicBezTo>
                    <a:pt x="396" y="501"/>
                    <a:pt x="395" y="500"/>
                    <a:pt x="394" y="499"/>
                  </a:cubicBezTo>
                  <a:cubicBezTo>
                    <a:pt x="389" y="492"/>
                    <a:pt x="389" y="492"/>
                    <a:pt x="389" y="492"/>
                  </a:cubicBezTo>
                  <a:cubicBezTo>
                    <a:pt x="388" y="492"/>
                    <a:pt x="387" y="492"/>
                    <a:pt x="386" y="492"/>
                  </a:cubicBezTo>
                  <a:cubicBezTo>
                    <a:pt x="386" y="492"/>
                    <a:pt x="386" y="492"/>
                    <a:pt x="386" y="492"/>
                  </a:cubicBezTo>
                  <a:cubicBezTo>
                    <a:pt x="382" y="500"/>
                    <a:pt x="382" y="500"/>
                    <a:pt x="382" y="500"/>
                  </a:cubicBezTo>
                  <a:cubicBezTo>
                    <a:pt x="381" y="501"/>
                    <a:pt x="380" y="501"/>
                    <a:pt x="379" y="501"/>
                  </a:cubicBezTo>
                  <a:cubicBezTo>
                    <a:pt x="373" y="499"/>
                    <a:pt x="373" y="499"/>
                    <a:pt x="373" y="499"/>
                  </a:cubicBezTo>
                  <a:cubicBezTo>
                    <a:pt x="372" y="499"/>
                    <a:pt x="371" y="498"/>
                    <a:pt x="371" y="497"/>
                  </a:cubicBezTo>
                  <a:cubicBezTo>
                    <a:pt x="372" y="488"/>
                    <a:pt x="372" y="488"/>
                    <a:pt x="372" y="488"/>
                  </a:cubicBezTo>
                  <a:cubicBezTo>
                    <a:pt x="371" y="487"/>
                    <a:pt x="371" y="487"/>
                    <a:pt x="370" y="486"/>
                  </a:cubicBezTo>
                  <a:cubicBezTo>
                    <a:pt x="361" y="489"/>
                    <a:pt x="361" y="489"/>
                    <a:pt x="361" y="489"/>
                  </a:cubicBezTo>
                  <a:cubicBezTo>
                    <a:pt x="360" y="489"/>
                    <a:pt x="359" y="489"/>
                    <a:pt x="358" y="488"/>
                  </a:cubicBezTo>
                  <a:cubicBezTo>
                    <a:pt x="355" y="483"/>
                    <a:pt x="355" y="483"/>
                    <a:pt x="355" y="483"/>
                  </a:cubicBezTo>
                  <a:cubicBezTo>
                    <a:pt x="355" y="482"/>
                    <a:pt x="355" y="481"/>
                    <a:pt x="356" y="480"/>
                  </a:cubicBezTo>
                  <a:cubicBezTo>
                    <a:pt x="362" y="474"/>
                    <a:pt x="362" y="474"/>
                    <a:pt x="362" y="474"/>
                  </a:cubicBezTo>
                  <a:cubicBezTo>
                    <a:pt x="362" y="472"/>
                    <a:pt x="361" y="471"/>
                    <a:pt x="361" y="470"/>
                  </a:cubicBezTo>
                  <a:cubicBezTo>
                    <a:pt x="353" y="466"/>
                    <a:pt x="353" y="466"/>
                    <a:pt x="353" y="466"/>
                  </a:cubicBezTo>
                  <a:cubicBezTo>
                    <a:pt x="352" y="466"/>
                    <a:pt x="351" y="465"/>
                    <a:pt x="352" y="464"/>
                  </a:cubicBezTo>
                  <a:cubicBezTo>
                    <a:pt x="353" y="458"/>
                    <a:pt x="353" y="458"/>
                    <a:pt x="353" y="458"/>
                  </a:cubicBezTo>
                  <a:cubicBezTo>
                    <a:pt x="353" y="456"/>
                    <a:pt x="354" y="455"/>
                    <a:pt x="355" y="455"/>
                  </a:cubicBezTo>
                  <a:cubicBezTo>
                    <a:pt x="364" y="455"/>
                    <a:pt x="364" y="455"/>
                    <a:pt x="364" y="455"/>
                  </a:cubicBezTo>
                  <a:close/>
                  <a:moveTo>
                    <a:pt x="373" y="467"/>
                  </a:moveTo>
                  <a:cubicBezTo>
                    <a:pt x="373" y="474"/>
                    <a:pt x="379" y="480"/>
                    <a:pt x="386" y="480"/>
                  </a:cubicBezTo>
                  <a:cubicBezTo>
                    <a:pt x="393" y="480"/>
                    <a:pt x="399" y="474"/>
                    <a:pt x="399" y="467"/>
                  </a:cubicBezTo>
                  <a:cubicBezTo>
                    <a:pt x="399" y="459"/>
                    <a:pt x="393" y="454"/>
                    <a:pt x="386" y="454"/>
                  </a:cubicBezTo>
                  <a:cubicBezTo>
                    <a:pt x="379" y="454"/>
                    <a:pt x="373" y="459"/>
                    <a:pt x="373" y="467"/>
                  </a:cubicBezTo>
                  <a:close/>
                  <a:moveTo>
                    <a:pt x="447" y="514"/>
                  </a:moveTo>
                  <a:cubicBezTo>
                    <a:pt x="443" y="522"/>
                    <a:pt x="443" y="522"/>
                    <a:pt x="443" y="522"/>
                  </a:cubicBezTo>
                  <a:cubicBezTo>
                    <a:pt x="443" y="523"/>
                    <a:pt x="444" y="523"/>
                    <a:pt x="444" y="524"/>
                  </a:cubicBezTo>
                  <a:cubicBezTo>
                    <a:pt x="454" y="524"/>
                    <a:pt x="454" y="524"/>
                    <a:pt x="454" y="524"/>
                  </a:cubicBezTo>
                  <a:cubicBezTo>
                    <a:pt x="454" y="524"/>
                    <a:pt x="455" y="525"/>
                    <a:pt x="456" y="527"/>
                  </a:cubicBezTo>
                  <a:cubicBezTo>
                    <a:pt x="457" y="532"/>
                    <a:pt x="457" y="532"/>
                    <a:pt x="457" y="532"/>
                  </a:cubicBezTo>
                  <a:cubicBezTo>
                    <a:pt x="457" y="534"/>
                    <a:pt x="456" y="535"/>
                    <a:pt x="455" y="535"/>
                  </a:cubicBezTo>
                  <a:cubicBezTo>
                    <a:pt x="447" y="539"/>
                    <a:pt x="447" y="539"/>
                    <a:pt x="447" y="539"/>
                  </a:cubicBezTo>
                  <a:cubicBezTo>
                    <a:pt x="447" y="539"/>
                    <a:pt x="447" y="540"/>
                    <a:pt x="446" y="541"/>
                  </a:cubicBezTo>
                  <a:cubicBezTo>
                    <a:pt x="454" y="547"/>
                    <a:pt x="454" y="547"/>
                    <a:pt x="454" y="547"/>
                  </a:cubicBezTo>
                  <a:cubicBezTo>
                    <a:pt x="454" y="548"/>
                    <a:pt x="454" y="549"/>
                    <a:pt x="454" y="550"/>
                  </a:cubicBezTo>
                  <a:cubicBezTo>
                    <a:pt x="451" y="555"/>
                    <a:pt x="451" y="555"/>
                    <a:pt x="451" y="555"/>
                  </a:cubicBezTo>
                  <a:cubicBezTo>
                    <a:pt x="450" y="556"/>
                    <a:pt x="449" y="557"/>
                    <a:pt x="448" y="557"/>
                  </a:cubicBezTo>
                  <a:cubicBezTo>
                    <a:pt x="439" y="554"/>
                    <a:pt x="439" y="554"/>
                    <a:pt x="439" y="554"/>
                  </a:cubicBezTo>
                  <a:cubicBezTo>
                    <a:pt x="439" y="554"/>
                    <a:pt x="439" y="555"/>
                    <a:pt x="438" y="555"/>
                  </a:cubicBezTo>
                  <a:cubicBezTo>
                    <a:pt x="440" y="564"/>
                    <a:pt x="440" y="564"/>
                    <a:pt x="440" y="564"/>
                  </a:cubicBezTo>
                  <a:cubicBezTo>
                    <a:pt x="440" y="565"/>
                    <a:pt x="440" y="566"/>
                    <a:pt x="439" y="566"/>
                  </a:cubicBezTo>
                  <a:cubicBezTo>
                    <a:pt x="433" y="569"/>
                    <a:pt x="433" y="569"/>
                    <a:pt x="433" y="569"/>
                  </a:cubicBezTo>
                  <a:cubicBezTo>
                    <a:pt x="432" y="570"/>
                    <a:pt x="431" y="569"/>
                    <a:pt x="430" y="568"/>
                  </a:cubicBezTo>
                  <a:cubicBezTo>
                    <a:pt x="425" y="561"/>
                    <a:pt x="425" y="561"/>
                    <a:pt x="425" y="561"/>
                  </a:cubicBezTo>
                  <a:cubicBezTo>
                    <a:pt x="424" y="561"/>
                    <a:pt x="423" y="561"/>
                    <a:pt x="422" y="561"/>
                  </a:cubicBezTo>
                  <a:cubicBezTo>
                    <a:pt x="422" y="561"/>
                    <a:pt x="422" y="561"/>
                    <a:pt x="422" y="561"/>
                  </a:cubicBezTo>
                  <a:cubicBezTo>
                    <a:pt x="418" y="569"/>
                    <a:pt x="418" y="569"/>
                    <a:pt x="418" y="569"/>
                  </a:cubicBezTo>
                  <a:cubicBezTo>
                    <a:pt x="417" y="570"/>
                    <a:pt x="416" y="570"/>
                    <a:pt x="415" y="570"/>
                  </a:cubicBezTo>
                  <a:cubicBezTo>
                    <a:pt x="409" y="568"/>
                    <a:pt x="409" y="568"/>
                    <a:pt x="409" y="568"/>
                  </a:cubicBezTo>
                  <a:cubicBezTo>
                    <a:pt x="408" y="568"/>
                    <a:pt x="407" y="567"/>
                    <a:pt x="407" y="566"/>
                  </a:cubicBezTo>
                  <a:cubicBezTo>
                    <a:pt x="408" y="557"/>
                    <a:pt x="408" y="557"/>
                    <a:pt x="408" y="557"/>
                  </a:cubicBezTo>
                  <a:cubicBezTo>
                    <a:pt x="407" y="556"/>
                    <a:pt x="407" y="555"/>
                    <a:pt x="406" y="555"/>
                  </a:cubicBezTo>
                  <a:cubicBezTo>
                    <a:pt x="397" y="558"/>
                    <a:pt x="397" y="558"/>
                    <a:pt x="397" y="558"/>
                  </a:cubicBezTo>
                  <a:cubicBezTo>
                    <a:pt x="396" y="558"/>
                    <a:pt x="395" y="558"/>
                    <a:pt x="394" y="557"/>
                  </a:cubicBezTo>
                  <a:cubicBezTo>
                    <a:pt x="391" y="552"/>
                    <a:pt x="391" y="552"/>
                    <a:pt x="391" y="552"/>
                  </a:cubicBezTo>
                  <a:cubicBezTo>
                    <a:pt x="391" y="551"/>
                    <a:pt x="391" y="550"/>
                    <a:pt x="392" y="549"/>
                  </a:cubicBezTo>
                  <a:cubicBezTo>
                    <a:pt x="398" y="542"/>
                    <a:pt x="398" y="543"/>
                    <a:pt x="398" y="543"/>
                  </a:cubicBezTo>
                  <a:cubicBezTo>
                    <a:pt x="398" y="541"/>
                    <a:pt x="397" y="540"/>
                    <a:pt x="397" y="539"/>
                  </a:cubicBezTo>
                  <a:cubicBezTo>
                    <a:pt x="389" y="535"/>
                    <a:pt x="389" y="535"/>
                    <a:pt x="389" y="535"/>
                  </a:cubicBezTo>
                  <a:cubicBezTo>
                    <a:pt x="388" y="535"/>
                    <a:pt x="387" y="534"/>
                    <a:pt x="388" y="533"/>
                  </a:cubicBezTo>
                  <a:cubicBezTo>
                    <a:pt x="389" y="527"/>
                    <a:pt x="389" y="527"/>
                    <a:pt x="389" y="527"/>
                  </a:cubicBezTo>
                  <a:cubicBezTo>
                    <a:pt x="389" y="525"/>
                    <a:pt x="390" y="524"/>
                    <a:pt x="391" y="524"/>
                  </a:cubicBezTo>
                  <a:cubicBezTo>
                    <a:pt x="400" y="524"/>
                    <a:pt x="400" y="524"/>
                    <a:pt x="400" y="524"/>
                  </a:cubicBezTo>
                  <a:cubicBezTo>
                    <a:pt x="400" y="523"/>
                    <a:pt x="401" y="523"/>
                    <a:pt x="401" y="522"/>
                  </a:cubicBezTo>
                  <a:cubicBezTo>
                    <a:pt x="397" y="514"/>
                    <a:pt x="397" y="514"/>
                    <a:pt x="397" y="514"/>
                  </a:cubicBezTo>
                  <a:cubicBezTo>
                    <a:pt x="396" y="513"/>
                    <a:pt x="397" y="512"/>
                    <a:pt x="397" y="511"/>
                  </a:cubicBezTo>
                  <a:cubicBezTo>
                    <a:pt x="402" y="507"/>
                    <a:pt x="402" y="507"/>
                    <a:pt x="402" y="507"/>
                  </a:cubicBezTo>
                  <a:cubicBezTo>
                    <a:pt x="403" y="507"/>
                    <a:pt x="404" y="507"/>
                    <a:pt x="405" y="507"/>
                  </a:cubicBezTo>
                  <a:cubicBezTo>
                    <a:pt x="412" y="513"/>
                    <a:pt x="412" y="513"/>
                    <a:pt x="412" y="513"/>
                  </a:cubicBezTo>
                  <a:cubicBezTo>
                    <a:pt x="413" y="512"/>
                    <a:pt x="414" y="512"/>
                    <a:pt x="415" y="512"/>
                  </a:cubicBezTo>
                  <a:cubicBezTo>
                    <a:pt x="417" y="503"/>
                    <a:pt x="417" y="503"/>
                    <a:pt x="417" y="503"/>
                  </a:cubicBezTo>
                  <a:cubicBezTo>
                    <a:pt x="417" y="502"/>
                    <a:pt x="418" y="501"/>
                    <a:pt x="419" y="501"/>
                  </a:cubicBezTo>
                  <a:cubicBezTo>
                    <a:pt x="425" y="501"/>
                    <a:pt x="425" y="501"/>
                    <a:pt x="425" y="501"/>
                  </a:cubicBezTo>
                  <a:cubicBezTo>
                    <a:pt x="426" y="501"/>
                    <a:pt x="427" y="502"/>
                    <a:pt x="427" y="503"/>
                  </a:cubicBezTo>
                  <a:cubicBezTo>
                    <a:pt x="429" y="512"/>
                    <a:pt x="429" y="512"/>
                    <a:pt x="429" y="512"/>
                  </a:cubicBezTo>
                  <a:cubicBezTo>
                    <a:pt x="430" y="512"/>
                    <a:pt x="431" y="512"/>
                    <a:pt x="432" y="513"/>
                  </a:cubicBezTo>
                  <a:cubicBezTo>
                    <a:pt x="439" y="507"/>
                    <a:pt x="439" y="507"/>
                    <a:pt x="439" y="507"/>
                  </a:cubicBezTo>
                  <a:cubicBezTo>
                    <a:pt x="440" y="507"/>
                    <a:pt x="441" y="507"/>
                    <a:pt x="442" y="507"/>
                  </a:cubicBezTo>
                  <a:cubicBezTo>
                    <a:pt x="447" y="511"/>
                    <a:pt x="447" y="511"/>
                    <a:pt x="447" y="511"/>
                  </a:cubicBezTo>
                  <a:cubicBezTo>
                    <a:pt x="448" y="512"/>
                    <a:pt x="448" y="513"/>
                    <a:pt x="447" y="514"/>
                  </a:cubicBezTo>
                  <a:close/>
                  <a:moveTo>
                    <a:pt x="435" y="536"/>
                  </a:moveTo>
                  <a:cubicBezTo>
                    <a:pt x="435" y="528"/>
                    <a:pt x="429" y="523"/>
                    <a:pt x="422" y="523"/>
                  </a:cubicBezTo>
                  <a:cubicBezTo>
                    <a:pt x="415" y="523"/>
                    <a:pt x="409" y="528"/>
                    <a:pt x="409" y="536"/>
                  </a:cubicBezTo>
                  <a:cubicBezTo>
                    <a:pt x="409" y="543"/>
                    <a:pt x="415" y="549"/>
                    <a:pt x="422" y="549"/>
                  </a:cubicBezTo>
                  <a:cubicBezTo>
                    <a:pt x="429" y="549"/>
                    <a:pt x="435" y="543"/>
                    <a:pt x="435" y="536"/>
                  </a:cubicBezTo>
                  <a:close/>
                  <a:moveTo>
                    <a:pt x="422" y="530"/>
                  </a:moveTo>
                  <a:cubicBezTo>
                    <a:pt x="419" y="530"/>
                    <a:pt x="416" y="533"/>
                    <a:pt x="416" y="536"/>
                  </a:cubicBezTo>
                  <a:cubicBezTo>
                    <a:pt x="416" y="539"/>
                    <a:pt x="419" y="542"/>
                    <a:pt x="422" y="542"/>
                  </a:cubicBezTo>
                  <a:cubicBezTo>
                    <a:pt x="425" y="542"/>
                    <a:pt x="428" y="539"/>
                    <a:pt x="428" y="536"/>
                  </a:cubicBezTo>
                  <a:cubicBezTo>
                    <a:pt x="428" y="533"/>
                    <a:pt x="425" y="530"/>
                    <a:pt x="422" y="530"/>
                  </a:cubicBezTo>
                  <a:close/>
                  <a:moveTo>
                    <a:pt x="265" y="566"/>
                  </a:moveTo>
                  <a:cubicBezTo>
                    <a:pt x="266" y="557"/>
                    <a:pt x="266" y="557"/>
                    <a:pt x="266" y="557"/>
                  </a:cubicBezTo>
                  <a:cubicBezTo>
                    <a:pt x="265" y="556"/>
                    <a:pt x="265" y="555"/>
                    <a:pt x="264" y="555"/>
                  </a:cubicBezTo>
                  <a:cubicBezTo>
                    <a:pt x="255" y="558"/>
                    <a:pt x="255" y="558"/>
                    <a:pt x="255" y="558"/>
                  </a:cubicBezTo>
                  <a:cubicBezTo>
                    <a:pt x="254" y="558"/>
                    <a:pt x="253" y="558"/>
                    <a:pt x="253" y="557"/>
                  </a:cubicBezTo>
                  <a:cubicBezTo>
                    <a:pt x="249" y="552"/>
                    <a:pt x="249" y="552"/>
                    <a:pt x="249" y="552"/>
                  </a:cubicBezTo>
                  <a:cubicBezTo>
                    <a:pt x="249" y="551"/>
                    <a:pt x="249" y="550"/>
                    <a:pt x="250" y="549"/>
                  </a:cubicBezTo>
                  <a:cubicBezTo>
                    <a:pt x="256" y="542"/>
                    <a:pt x="256" y="543"/>
                    <a:pt x="256" y="543"/>
                  </a:cubicBezTo>
                  <a:cubicBezTo>
                    <a:pt x="256" y="541"/>
                    <a:pt x="256" y="540"/>
                    <a:pt x="256" y="539"/>
                  </a:cubicBezTo>
                  <a:cubicBezTo>
                    <a:pt x="247" y="535"/>
                    <a:pt x="247" y="535"/>
                    <a:pt x="247" y="535"/>
                  </a:cubicBezTo>
                  <a:cubicBezTo>
                    <a:pt x="246" y="535"/>
                    <a:pt x="246" y="534"/>
                    <a:pt x="246" y="533"/>
                  </a:cubicBezTo>
                  <a:cubicBezTo>
                    <a:pt x="247" y="527"/>
                    <a:pt x="247" y="527"/>
                    <a:pt x="247" y="527"/>
                  </a:cubicBezTo>
                  <a:cubicBezTo>
                    <a:pt x="247" y="525"/>
                    <a:pt x="248" y="524"/>
                    <a:pt x="249" y="524"/>
                  </a:cubicBezTo>
                  <a:cubicBezTo>
                    <a:pt x="258" y="524"/>
                    <a:pt x="258" y="524"/>
                    <a:pt x="258" y="524"/>
                  </a:cubicBezTo>
                  <a:cubicBezTo>
                    <a:pt x="258" y="523"/>
                    <a:pt x="259" y="523"/>
                    <a:pt x="259" y="522"/>
                  </a:cubicBezTo>
                  <a:cubicBezTo>
                    <a:pt x="255" y="514"/>
                    <a:pt x="255" y="514"/>
                    <a:pt x="255" y="514"/>
                  </a:cubicBezTo>
                  <a:cubicBezTo>
                    <a:pt x="254" y="513"/>
                    <a:pt x="255" y="512"/>
                    <a:pt x="256" y="511"/>
                  </a:cubicBezTo>
                  <a:cubicBezTo>
                    <a:pt x="260" y="507"/>
                    <a:pt x="260" y="507"/>
                    <a:pt x="260" y="507"/>
                  </a:cubicBezTo>
                  <a:cubicBezTo>
                    <a:pt x="261" y="507"/>
                    <a:pt x="262" y="507"/>
                    <a:pt x="263" y="507"/>
                  </a:cubicBezTo>
                  <a:cubicBezTo>
                    <a:pt x="270" y="513"/>
                    <a:pt x="270" y="513"/>
                    <a:pt x="270" y="513"/>
                  </a:cubicBezTo>
                  <a:cubicBezTo>
                    <a:pt x="271" y="512"/>
                    <a:pt x="272" y="512"/>
                    <a:pt x="273" y="512"/>
                  </a:cubicBezTo>
                  <a:cubicBezTo>
                    <a:pt x="275" y="503"/>
                    <a:pt x="275" y="503"/>
                    <a:pt x="275" y="503"/>
                  </a:cubicBezTo>
                  <a:cubicBezTo>
                    <a:pt x="275" y="502"/>
                    <a:pt x="276" y="501"/>
                    <a:pt x="277" y="501"/>
                  </a:cubicBezTo>
                  <a:cubicBezTo>
                    <a:pt x="284" y="501"/>
                    <a:pt x="284" y="501"/>
                    <a:pt x="284" y="501"/>
                  </a:cubicBezTo>
                  <a:cubicBezTo>
                    <a:pt x="284" y="501"/>
                    <a:pt x="286" y="502"/>
                    <a:pt x="286" y="503"/>
                  </a:cubicBezTo>
                  <a:cubicBezTo>
                    <a:pt x="288" y="512"/>
                    <a:pt x="288" y="512"/>
                    <a:pt x="288" y="512"/>
                  </a:cubicBezTo>
                  <a:cubicBezTo>
                    <a:pt x="288" y="512"/>
                    <a:pt x="289" y="512"/>
                    <a:pt x="290" y="513"/>
                  </a:cubicBezTo>
                  <a:cubicBezTo>
                    <a:pt x="297" y="507"/>
                    <a:pt x="297" y="507"/>
                    <a:pt x="297" y="507"/>
                  </a:cubicBezTo>
                  <a:cubicBezTo>
                    <a:pt x="298" y="507"/>
                    <a:pt x="299" y="507"/>
                    <a:pt x="300" y="507"/>
                  </a:cubicBezTo>
                  <a:cubicBezTo>
                    <a:pt x="305" y="511"/>
                    <a:pt x="305" y="511"/>
                    <a:pt x="305" y="511"/>
                  </a:cubicBezTo>
                  <a:cubicBezTo>
                    <a:pt x="306" y="512"/>
                    <a:pt x="306" y="513"/>
                    <a:pt x="306" y="514"/>
                  </a:cubicBezTo>
                  <a:cubicBezTo>
                    <a:pt x="301" y="522"/>
                    <a:pt x="301" y="522"/>
                    <a:pt x="301" y="522"/>
                  </a:cubicBezTo>
                  <a:cubicBezTo>
                    <a:pt x="302" y="523"/>
                    <a:pt x="302" y="523"/>
                    <a:pt x="303" y="524"/>
                  </a:cubicBezTo>
                  <a:cubicBezTo>
                    <a:pt x="312" y="524"/>
                    <a:pt x="312" y="524"/>
                    <a:pt x="312" y="524"/>
                  </a:cubicBezTo>
                  <a:cubicBezTo>
                    <a:pt x="313" y="524"/>
                    <a:pt x="314" y="525"/>
                    <a:pt x="314" y="527"/>
                  </a:cubicBezTo>
                  <a:cubicBezTo>
                    <a:pt x="315" y="532"/>
                    <a:pt x="315" y="532"/>
                    <a:pt x="315" y="532"/>
                  </a:cubicBezTo>
                  <a:cubicBezTo>
                    <a:pt x="315" y="534"/>
                    <a:pt x="314" y="535"/>
                    <a:pt x="314" y="535"/>
                  </a:cubicBezTo>
                  <a:cubicBezTo>
                    <a:pt x="305" y="539"/>
                    <a:pt x="305" y="539"/>
                    <a:pt x="305" y="539"/>
                  </a:cubicBezTo>
                  <a:cubicBezTo>
                    <a:pt x="305" y="539"/>
                    <a:pt x="305" y="540"/>
                    <a:pt x="305" y="541"/>
                  </a:cubicBezTo>
                  <a:cubicBezTo>
                    <a:pt x="312" y="547"/>
                    <a:pt x="312" y="547"/>
                    <a:pt x="312" y="547"/>
                  </a:cubicBezTo>
                  <a:cubicBezTo>
                    <a:pt x="312" y="548"/>
                    <a:pt x="313" y="549"/>
                    <a:pt x="312" y="550"/>
                  </a:cubicBezTo>
                  <a:cubicBezTo>
                    <a:pt x="309" y="555"/>
                    <a:pt x="309" y="555"/>
                    <a:pt x="309" y="555"/>
                  </a:cubicBezTo>
                  <a:cubicBezTo>
                    <a:pt x="309" y="556"/>
                    <a:pt x="307" y="557"/>
                    <a:pt x="306" y="557"/>
                  </a:cubicBezTo>
                  <a:cubicBezTo>
                    <a:pt x="298" y="554"/>
                    <a:pt x="298" y="554"/>
                    <a:pt x="298" y="554"/>
                  </a:cubicBezTo>
                  <a:cubicBezTo>
                    <a:pt x="297" y="554"/>
                    <a:pt x="297" y="555"/>
                    <a:pt x="296" y="555"/>
                  </a:cubicBezTo>
                  <a:cubicBezTo>
                    <a:pt x="298" y="564"/>
                    <a:pt x="298" y="564"/>
                    <a:pt x="298" y="564"/>
                  </a:cubicBezTo>
                  <a:cubicBezTo>
                    <a:pt x="299" y="565"/>
                    <a:pt x="298" y="566"/>
                    <a:pt x="297" y="566"/>
                  </a:cubicBezTo>
                  <a:cubicBezTo>
                    <a:pt x="291" y="569"/>
                    <a:pt x="291" y="569"/>
                    <a:pt x="291" y="569"/>
                  </a:cubicBezTo>
                  <a:cubicBezTo>
                    <a:pt x="290" y="570"/>
                    <a:pt x="289" y="569"/>
                    <a:pt x="288" y="568"/>
                  </a:cubicBezTo>
                  <a:cubicBezTo>
                    <a:pt x="283" y="561"/>
                    <a:pt x="283" y="561"/>
                    <a:pt x="283" y="561"/>
                  </a:cubicBezTo>
                  <a:cubicBezTo>
                    <a:pt x="282" y="561"/>
                    <a:pt x="281" y="561"/>
                    <a:pt x="280" y="561"/>
                  </a:cubicBezTo>
                  <a:cubicBezTo>
                    <a:pt x="280" y="561"/>
                    <a:pt x="280" y="561"/>
                    <a:pt x="280" y="561"/>
                  </a:cubicBezTo>
                  <a:cubicBezTo>
                    <a:pt x="276" y="569"/>
                    <a:pt x="276" y="569"/>
                    <a:pt x="276" y="569"/>
                  </a:cubicBezTo>
                  <a:cubicBezTo>
                    <a:pt x="275" y="570"/>
                    <a:pt x="274" y="570"/>
                    <a:pt x="273" y="570"/>
                  </a:cubicBezTo>
                  <a:cubicBezTo>
                    <a:pt x="267" y="568"/>
                    <a:pt x="267" y="568"/>
                    <a:pt x="267" y="568"/>
                  </a:cubicBezTo>
                  <a:cubicBezTo>
                    <a:pt x="266" y="568"/>
                    <a:pt x="265" y="567"/>
                    <a:pt x="265" y="566"/>
                  </a:cubicBezTo>
                  <a:close/>
                  <a:moveTo>
                    <a:pt x="267" y="536"/>
                  </a:moveTo>
                  <a:cubicBezTo>
                    <a:pt x="267" y="543"/>
                    <a:pt x="273" y="549"/>
                    <a:pt x="280" y="549"/>
                  </a:cubicBezTo>
                  <a:cubicBezTo>
                    <a:pt x="288" y="549"/>
                    <a:pt x="294" y="543"/>
                    <a:pt x="294" y="536"/>
                  </a:cubicBezTo>
                  <a:cubicBezTo>
                    <a:pt x="294" y="528"/>
                    <a:pt x="288" y="523"/>
                    <a:pt x="280" y="523"/>
                  </a:cubicBezTo>
                  <a:cubicBezTo>
                    <a:pt x="273" y="523"/>
                    <a:pt x="267" y="528"/>
                    <a:pt x="267" y="536"/>
                  </a:cubicBezTo>
                  <a:close/>
                  <a:moveTo>
                    <a:pt x="32" y="473"/>
                  </a:moveTo>
                  <a:cubicBezTo>
                    <a:pt x="35" y="473"/>
                    <a:pt x="37" y="470"/>
                    <a:pt x="37" y="467"/>
                  </a:cubicBezTo>
                  <a:cubicBezTo>
                    <a:pt x="37" y="464"/>
                    <a:pt x="35" y="461"/>
                    <a:pt x="32" y="461"/>
                  </a:cubicBezTo>
                  <a:cubicBezTo>
                    <a:pt x="31" y="461"/>
                    <a:pt x="31" y="461"/>
                    <a:pt x="31" y="461"/>
                  </a:cubicBezTo>
                  <a:cubicBezTo>
                    <a:pt x="30" y="465"/>
                    <a:pt x="29" y="468"/>
                    <a:pt x="28" y="471"/>
                  </a:cubicBezTo>
                  <a:cubicBezTo>
                    <a:pt x="29" y="472"/>
                    <a:pt x="30" y="473"/>
                    <a:pt x="32" y="473"/>
                  </a:cubicBezTo>
                  <a:close/>
                  <a:moveTo>
                    <a:pt x="315" y="610"/>
                  </a:moveTo>
                  <a:cubicBezTo>
                    <a:pt x="318" y="610"/>
                    <a:pt x="321" y="608"/>
                    <a:pt x="321" y="605"/>
                  </a:cubicBezTo>
                  <a:cubicBezTo>
                    <a:pt x="321" y="602"/>
                    <a:pt x="318" y="599"/>
                    <a:pt x="315" y="599"/>
                  </a:cubicBezTo>
                  <a:cubicBezTo>
                    <a:pt x="312" y="599"/>
                    <a:pt x="310" y="602"/>
                    <a:pt x="310" y="605"/>
                  </a:cubicBezTo>
                  <a:cubicBezTo>
                    <a:pt x="310" y="608"/>
                    <a:pt x="312" y="610"/>
                    <a:pt x="315" y="610"/>
                  </a:cubicBezTo>
                  <a:close/>
                  <a:moveTo>
                    <a:pt x="280" y="542"/>
                  </a:moveTo>
                  <a:cubicBezTo>
                    <a:pt x="284" y="542"/>
                    <a:pt x="286" y="539"/>
                    <a:pt x="286" y="536"/>
                  </a:cubicBezTo>
                  <a:cubicBezTo>
                    <a:pt x="286" y="533"/>
                    <a:pt x="284" y="530"/>
                    <a:pt x="280" y="530"/>
                  </a:cubicBezTo>
                  <a:cubicBezTo>
                    <a:pt x="277" y="530"/>
                    <a:pt x="275" y="533"/>
                    <a:pt x="275" y="536"/>
                  </a:cubicBezTo>
                  <a:cubicBezTo>
                    <a:pt x="275" y="539"/>
                    <a:pt x="277" y="542"/>
                    <a:pt x="280" y="542"/>
                  </a:cubicBezTo>
                  <a:close/>
                  <a:moveTo>
                    <a:pt x="300" y="634"/>
                  </a:moveTo>
                  <a:cubicBezTo>
                    <a:pt x="301" y="626"/>
                    <a:pt x="301" y="626"/>
                    <a:pt x="301" y="626"/>
                  </a:cubicBezTo>
                  <a:cubicBezTo>
                    <a:pt x="300" y="625"/>
                    <a:pt x="300" y="624"/>
                    <a:pt x="299" y="624"/>
                  </a:cubicBezTo>
                  <a:cubicBezTo>
                    <a:pt x="290" y="627"/>
                    <a:pt x="290" y="627"/>
                    <a:pt x="290" y="627"/>
                  </a:cubicBezTo>
                  <a:cubicBezTo>
                    <a:pt x="289" y="627"/>
                    <a:pt x="288" y="627"/>
                    <a:pt x="287" y="626"/>
                  </a:cubicBezTo>
                  <a:cubicBezTo>
                    <a:pt x="284" y="621"/>
                    <a:pt x="284" y="621"/>
                    <a:pt x="284" y="621"/>
                  </a:cubicBezTo>
                  <a:cubicBezTo>
                    <a:pt x="284" y="620"/>
                    <a:pt x="284" y="618"/>
                    <a:pt x="285" y="618"/>
                  </a:cubicBezTo>
                  <a:cubicBezTo>
                    <a:pt x="291" y="611"/>
                    <a:pt x="291" y="611"/>
                    <a:pt x="291" y="611"/>
                  </a:cubicBezTo>
                  <a:cubicBezTo>
                    <a:pt x="291" y="610"/>
                    <a:pt x="291" y="609"/>
                    <a:pt x="291" y="607"/>
                  </a:cubicBezTo>
                  <a:cubicBezTo>
                    <a:pt x="282" y="604"/>
                    <a:pt x="282" y="604"/>
                    <a:pt x="282" y="604"/>
                  </a:cubicBezTo>
                  <a:cubicBezTo>
                    <a:pt x="281" y="604"/>
                    <a:pt x="280" y="602"/>
                    <a:pt x="281" y="602"/>
                  </a:cubicBezTo>
                  <a:cubicBezTo>
                    <a:pt x="282" y="595"/>
                    <a:pt x="282" y="595"/>
                    <a:pt x="282" y="595"/>
                  </a:cubicBezTo>
                  <a:cubicBezTo>
                    <a:pt x="282" y="594"/>
                    <a:pt x="283" y="593"/>
                    <a:pt x="284" y="593"/>
                  </a:cubicBezTo>
                  <a:cubicBezTo>
                    <a:pt x="293" y="593"/>
                    <a:pt x="293" y="593"/>
                    <a:pt x="293" y="593"/>
                  </a:cubicBezTo>
                  <a:cubicBezTo>
                    <a:pt x="293" y="592"/>
                    <a:pt x="294" y="592"/>
                    <a:pt x="294" y="591"/>
                  </a:cubicBezTo>
                  <a:cubicBezTo>
                    <a:pt x="290" y="583"/>
                    <a:pt x="290" y="583"/>
                    <a:pt x="290" y="583"/>
                  </a:cubicBezTo>
                  <a:cubicBezTo>
                    <a:pt x="289" y="582"/>
                    <a:pt x="290" y="581"/>
                    <a:pt x="291" y="580"/>
                  </a:cubicBezTo>
                  <a:cubicBezTo>
                    <a:pt x="295" y="576"/>
                    <a:pt x="295" y="576"/>
                    <a:pt x="295" y="576"/>
                  </a:cubicBezTo>
                  <a:cubicBezTo>
                    <a:pt x="296" y="575"/>
                    <a:pt x="297" y="575"/>
                    <a:pt x="298" y="576"/>
                  </a:cubicBezTo>
                  <a:cubicBezTo>
                    <a:pt x="305" y="582"/>
                    <a:pt x="305" y="582"/>
                    <a:pt x="305" y="582"/>
                  </a:cubicBezTo>
                  <a:cubicBezTo>
                    <a:pt x="306" y="581"/>
                    <a:pt x="307" y="581"/>
                    <a:pt x="308" y="581"/>
                  </a:cubicBezTo>
                  <a:cubicBezTo>
                    <a:pt x="310" y="572"/>
                    <a:pt x="310" y="572"/>
                    <a:pt x="310" y="572"/>
                  </a:cubicBezTo>
                  <a:cubicBezTo>
                    <a:pt x="310" y="571"/>
                    <a:pt x="311" y="570"/>
                    <a:pt x="312" y="570"/>
                  </a:cubicBezTo>
                  <a:cubicBezTo>
                    <a:pt x="318" y="570"/>
                    <a:pt x="318" y="570"/>
                    <a:pt x="318" y="570"/>
                  </a:cubicBezTo>
                  <a:cubicBezTo>
                    <a:pt x="319" y="570"/>
                    <a:pt x="321" y="571"/>
                    <a:pt x="321" y="572"/>
                  </a:cubicBezTo>
                  <a:cubicBezTo>
                    <a:pt x="322" y="581"/>
                    <a:pt x="322" y="581"/>
                    <a:pt x="322" y="581"/>
                  </a:cubicBezTo>
                  <a:cubicBezTo>
                    <a:pt x="323" y="581"/>
                    <a:pt x="324" y="581"/>
                    <a:pt x="325" y="582"/>
                  </a:cubicBezTo>
                  <a:cubicBezTo>
                    <a:pt x="332" y="576"/>
                    <a:pt x="332" y="576"/>
                    <a:pt x="332" y="576"/>
                  </a:cubicBezTo>
                  <a:cubicBezTo>
                    <a:pt x="333" y="575"/>
                    <a:pt x="334" y="575"/>
                    <a:pt x="335" y="576"/>
                  </a:cubicBezTo>
                  <a:cubicBezTo>
                    <a:pt x="340" y="580"/>
                    <a:pt x="340" y="580"/>
                    <a:pt x="340" y="580"/>
                  </a:cubicBezTo>
                  <a:cubicBezTo>
                    <a:pt x="341" y="581"/>
                    <a:pt x="341" y="582"/>
                    <a:pt x="340" y="583"/>
                  </a:cubicBezTo>
                  <a:cubicBezTo>
                    <a:pt x="336" y="591"/>
                    <a:pt x="336" y="591"/>
                    <a:pt x="336" y="591"/>
                  </a:cubicBezTo>
                  <a:cubicBezTo>
                    <a:pt x="337" y="592"/>
                    <a:pt x="337" y="592"/>
                    <a:pt x="337" y="593"/>
                  </a:cubicBezTo>
                  <a:cubicBezTo>
                    <a:pt x="347" y="593"/>
                    <a:pt x="347" y="593"/>
                    <a:pt x="347" y="593"/>
                  </a:cubicBezTo>
                  <a:cubicBezTo>
                    <a:pt x="348" y="593"/>
                    <a:pt x="348" y="594"/>
                    <a:pt x="349" y="595"/>
                  </a:cubicBezTo>
                  <a:cubicBezTo>
                    <a:pt x="350" y="601"/>
                    <a:pt x="350" y="601"/>
                    <a:pt x="350" y="601"/>
                  </a:cubicBezTo>
                  <a:cubicBezTo>
                    <a:pt x="350" y="602"/>
                    <a:pt x="349" y="604"/>
                    <a:pt x="348" y="604"/>
                  </a:cubicBezTo>
                  <a:cubicBezTo>
                    <a:pt x="340" y="607"/>
                    <a:pt x="340" y="607"/>
                    <a:pt x="340" y="607"/>
                  </a:cubicBezTo>
                  <a:cubicBezTo>
                    <a:pt x="340" y="608"/>
                    <a:pt x="340" y="609"/>
                    <a:pt x="340" y="610"/>
                  </a:cubicBezTo>
                  <a:cubicBezTo>
                    <a:pt x="347" y="616"/>
                    <a:pt x="347" y="616"/>
                    <a:pt x="347" y="616"/>
                  </a:cubicBezTo>
                  <a:cubicBezTo>
                    <a:pt x="347" y="617"/>
                    <a:pt x="348" y="618"/>
                    <a:pt x="347" y="619"/>
                  </a:cubicBezTo>
                  <a:cubicBezTo>
                    <a:pt x="344" y="624"/>
                    <a:pt x="344" y="624"/>
                    <a:pt x="344" y="624"/>
                  </a:cubicBezTo>
                  <a:cubicBezTo>
                    <a:pt x="344" y="625"/>
                    <a:pt x="342" y="626"/>
                    <a:pt x="341" y="626"/>
                  </a:cubicBezTo>
                  <a:cubicBezTo>
                    <a:pt x="333" y="623"/>
                    <a:pt x="333" y="623"/>
                    <a:pt x="333" y="623"/>
                  </a:cubicBezTo>
                  <a:cubicBezTo>
                    <a:pt x="332" y="623"/>
                    <a:pt x="332" y="623"/>
                    <a:pt x="331" y="624"/>
                  </a:cubicBezTo>
                  <a:cubicBezTo>
                    <a:pt x="333" y="633"/>
                    <a:pt x="333" y="633"/>
                    <a:pt x="333" y="633"/>
                  </a:cubicBezTo>
                  <a:cubicBezTo>
                    <a:pt x="333" y="634"/>
                    <a:pt x="333" y="635"/>
                    <a:pt x="332" y="635"/>
                  </a:cubicBezTo>
                  <a:cubicBezTo>
                    <a:pt x="326" y="638"/>
                    <a:pt x="326" y="638"/>
                    <a:pt x="326" y="638"/>
                  </a:cubicBezTo>
                  <a:cubicBezTo>
                    <a:pt x="325" y="638"/>
                    <a:pt x="324" y="638"/>
                    <a:pt x="323" y="637"/>
                  </a:cubicBezTo>
                  <a:cubicBezTo>
                    <a:pt x="318" y="630"/>
                    <a:pt x="318" y="630"/>
                    <a:pt x="318" y="630"/>
                  </a:cubicBezTo>
                  <a:cubicBezTo>
                    <a:pt x="317" y="630"/>
                    <a:pt x="316" y="630"/>
                    <a:pt x="315" y="630"/>
                  </a:cubicBezTo>
                  <a:cubicBezTo>
                    <a:pt x="315" y="630"/>
                    <a:pt x="315" y="630"/>
                    <a:pt x="315" y="630"/>
                  </a:cubicBezTo>
                  <a:cubicBezTo>
                    <a:pt x="311" y="638"/>
                    <a:pt x="311" y="638"/>
                    <a:pt x="311" y="638"/>
                  </a:cubicBezTo>
                  <a:cubicBezTo>
                    <a:pt x="310" y="639"/>
                    <a:pt x="309" y="639"/>
                    <a:pt x="308" y="639"/>
                  </a:cubicBezTo>
                  <a:cubicBezTo>
                    <a:pt x="302" y="637"/>
                    <a:pt x="302" y="637"/>
                    <a:pt x="302" y="637"/>
                  </a:cubicBezTo>
                  <a:cubicBezTo>
                    <a:pt x="301" y="637"/>
                    <a:pt x="300" y="636"/>
                    <a:pt x="300" y="634"/>
                  </a:cubicBezTo>
                  <a:close/>
                  <a:moveTo>
                    <a:pt x="302" y="605"/>
                  </a:moveTo>
                  <a:cubicBezTo>
                    <a:pt x="302" y="612"/>
                    <a:pt x="308" y="618"/>
                    <a:pt x="315" y="618"/>
                  </a:cubicBezTo>
                  <a:cubicBezTo>
                    <a:pt x="322" y="618"/>
                    <a:pt x="329" y="612"/>
                    <a:pt x="329" y="605"/>
                  </a:cubicBezTo>
                  <a:cubicBezTo>
                    <a:pt x="329" y="597"/>
                    <a:pt x="322" y="591"/>
                    <a:pt x="315" y="591"/>
                  </a:cubicBezTo>
                  <a:cubicBezTo>
                    <a:pt x="308" y="591"/>
                    <a:pt x="302" y="597"/>
                    <a:pt x="302" y="605"/>
                  </a:cubicBezTo>
                  <a:close/>
                  <a:moveTo>
                    <a:pt x="351" y="679"/>
                  </a:moveTo>
                  <a:cubicBezTo>
                    <a:pt x="354" y="679"/>
                    <a:pt x="357" y="677"/>
                    <a:pt x="357" y="674"/>
                  </a:cubicBezTo>
                  <a:cubicBezTo>
                    <a:pt x="357" y="670"/>
                    <a:pt x="354" y="668"/>
                    <a:pt x="351" y="668"/>
                  </a:cubicBezTo>
                  <a:cubicBezTo>
                    <a:pt x="348" y="668"/>
                    <a:pt x="346" y="670"/>
                    <a:pt x="346" y="674"/>
                  </a:cubicBezTo>
                  <a:cubicBezTo>
                    <a:pt x="346" y="677"/>
                    <a:pt x="348" y="679"/>
                    <a:pt x="351" y="679"/>
                  </a:cubicBezTo>
                  <a:close/>
                  <a:moveTo>
                    <a:pt x="386" y="737"/>
                  </a:moveTo>
                  <a:cubicBezTo>
                    <a:pt x="383" y="737"/>
                    <a:pt x="380" y="739"/>
                    <a:pt x="380" y="742"/>
                  </a:cubicBezTo>
                  <a:cubicBezTo>
                    <a:pt x="380" y="746"/>
                    <a:pt x="383" y="748"/>
                    <a:pt x="386" y="748"/>
                  </a:cubicBezTo>
                  <a:cubicBezTo>
                    <a:pt x="389" y="748"/>
                    <a:pt x="392" y="746"/>
                    <a:pt x="392" y="742"/>
                  </a:cubicBezTo>
                  <a:cubicBezTo>
                    <a:pt x="392" y="739"/>
                    <a:pt x="389" y="737"/>
                    <a:pt x="386" y="737"/>
                  </a:cubicBezTo>
                  <a:close/>
                  <a:moveTo>
                    <a:pt x="403" y="761"/>
                  </a:moveTo>
                  <a:cubicBezTo>
                    <a:pt x="403" y="761"/>
                    <a:pt x="403" y="761"/>
                    <a:pt x="402" y="762"/>
                  </a:cubicBezTo>
                  <a:cubicBezTo>
                    <a:pt x="404" y="771"/>
                    <a:pt x="404" y="771"/>
                    <a:pt x="404" y="771"/>
                  </a:cubicBezTo>
                  <a:cubicBezTo>
                    <a:pt x="404" y="772"/>
                    <a:pt x="404" y="773"/>
                    <a:pt x="403" y="773"/>
                  </a:cubicBezTo>
                  <a:cubicBezTo>
                    <a:pt x="397" y="776"/>
                    <a:pt x="397" y="776"/>
                    <a:pt x="397" y="776"/>
                  </a:cubicBezTo>
                  <a:cubicBezTo>
                    <a:pt x="396" y="776"/>
                    <a:pt x="395" y="776"/>
                    <a:pt x="394" y="775"/>
                  </a:cubicBezTo>
                  <a:cubicBezTo>
                    <a:pt x="389" y="767"/>
                    <a:pt x="389" y="767"/>
                    <a:pt x="389" y="767"/>
                  </a:cubicBezTo>
                  <a:cubicBezTo>
                    <a:pt x="388" y="768"/>
                    <a:pt x="387" y="768"/>
                    <a:pt x="386" y="768"/>
                  </a:cubicBezTo>
                  <a:cubicBezTo>
                    <a:pt x="386" y="768"/>
                    <a:pt x="386" y="768"/>
                    <a:pt x="386" y="768"/>
                  </a:cubicBezTo>
                  <a:cubicBezTo>
                    <a:pt x="382" y="776"/>
                    <a:pt x="382" y="776"/>
                    <a:pt x="382" y="776"/>
                  </a:cubicBezTo>
                  <a:cubicBezTo>
                    <a:pt x="381" y="777"/>
                    <a:pt x="380" y="777"/>
                    <a:pt x="379" y="777"/>
                  </a:cubicBezTo>
                  <a:cubicBezTo>
                    <a:pt x="373" y="775"/>
                    <a:pt x="373" y="775"/>
                    <a:pt x="373" y="775"/>
                  </a:cubicBezTo>
                  <a:cubicBezTo>
                    <a:pt x="372" y="774"/>
                    <a:pt x="371" y="774"/>
                    <a:pt x="371" y="772"/>
                  </a:cubicBezTo>
                  <a:cubicBezTo>
                    <a:pt x="372" y="763"/>
                    <a:pt x="372" y="763"/>
                    <a:pt x="372" y="763"/>
                  </a:cubicBezTo>
                  <a:cubicBezTo>
                    <a:pt x="371" y="763"/>
                    <a:pt x="371" y="762"/>
                    <a:pt x="370" y="762"/>
                  </a:cubicBezTo>
                  <a:cubicBezTo>
                    <a:pt x="361" y="765"/>
                    <a:pt x="361" y="765"/>
                    <a:pt x="361" y="765"/>
                  </a:cubicBezTo>
                  <a:cubicBezTo>
                    <a:pt x="360" y="765"/>
                    <a:pt x="359" y="765"/>
                    <a:pt x="358" y="764"/>
                  </a:cubicBezTo>
                  <a:cubicBezTo>
                    <a:pt x="355" y="758"/>
                    <a:pt x="355" y="758"/>
                    <a:pt x="355" y="758"/>
                  </a:cubicBezTo>
                  <a:cubicBezTo>
                    <a:pt x="355" y="758"/>
                    <a:pt x="355" y="756"/>
                    <a:pt x="356" y="755"/>
                  </a:cubicBezTo>
                  <a:cubicBezTo>
                    <a:pt x="362" y="749"/>
                    <a:pt x="362" y="749"/>
                    <a:pt x="362" y="749"/>
                  </a:cubicBezTo>
                  <a:cubicBezTo>
                    <a:pt x="362" y="748"/>
                    <a:pt x="361" y="746"/>
                    <a:pt x="361" y="745"/>
                  </a:cubicBezTo>
                  <a:cubicBezTo>
                    <a:pt x="353" y="742"/>
                    <a:pt x="353" y="742"/>
                    <a:pt x="353" y="742"/>
                  </a:cubicBezTo>
                  <a:cubicBezTo>
                    <a:pt x="352" y="742"/>
                    <a:pt x="351" y="740"/>
                    <a:pt x="352" y="739"/>
                  </a:cubicBezTo>
                  <a:cubicBezTo>
                    <a:pt x="353" y="733"/>
                    <a:pt x="353" y="733"/>
                    <a:pt x="353" y="733"/>
                  </a:cubicBezTo>
                  <a:cubicBezTo>
                    <a:pt x="353" y="732"/>
                    <a:pt x="354" y="731"/>
                    <a:pt x="355" y="731"/>
                  </a:cubicBezTo>
                  <a:cubicBezTo>
                    <a:pt x="364" y="731"/>
                    <a:pt x="364" y="731"/>
                    <a:pt x="364" y="731"/>
                  </a:cubicBezTo>
                  <a:cubicBezTo>
                    <a:pt x="364" y="730"/>
                    <a:pt x="365" y="730"/>
                    <a:pt x="365" y="729"/>
                  </a:cubicBezTo>
                  <a:cubicBezTo>
                    <a:pt x="361" y="721"/>
                    <a:pt x="361" y="721"/>
                    <a:pt x="361" y="721"/>
                  </a:cubicBezTo>
                  <a:cubicBezTo>
                    <a:pt x="360" y="720"/>
                    <a:pt x="361" y="719"/>
                    <a:pt x="361" y="718"/>
                  </a:cubicBezTo>
                  <a:cubicBezTo>
                    <a:pt x="366" y="714"/>
                    <a:pt x="366" y="714"/>
                    <a:pt x="366" y="714"/>
                  </a:cubicBezTo>
                  <a:cubicBezTo>
                    <a:pt x="367" y="713"/>
                    <a:pt x="368" y="713"/>
                    <a:pt x="369" y="714"/>
                  </a:cubicBezTo>
                  <a:cubicBezTo>
                    <a:pt x="376" y="719"/>
                    <a:pt x="376" y="719"/>
                    <a:pt x="376" y="719"/>
                  </a:cubicBezTo>
                  <a:cubicBezTo>
                    <a:pt x="377" y="719"/>
                    <a:pt x="378" y="719"/>
                    <a:pt x="379" y="718"/>
                  </a:cubicBezTo>
                  <a:cubicBezTo>
                    <a:pt x="381" y="710"/>
                    <a:pt x="381" y="710"/>
                    <a:pt x="381" y="710"/>
                  </a:cubicBezTo>
                  <a:cubicBezTo>
                    <a:pt x="381" y="709"/>
                    <a:pt x="382" y="708"/>
                    <a:pt x="383" y="708"/>
                  </a:cubicBezTo>
                  <a:cubicBezTo>
                    <a:pt x="389" y="708"/>
                    <a:pt x="389" y="708"/>
                    <a:pt x="389" y="708"/>
                  </a:cubicBezTo>
                  <a:cubicBezTo>
                    <a:pt x="390" y="708"/>
                    <a:pt x="391" y="709"/>
                    <a:pt x="391" y="710"/>
                  </a:cubicBezTo>
                  <a:cubicBezTo>
                    <a:pt x="393" y="718"/>
                    <a:pt x="393" y="718"/>
                    <a:pt x="393" y="718"/>
                  </a:cubicBezTo>
                  <a:cubicBezTo>
                    <a:pt x="394" y="719"/>
                    <a:pt x="395" y="719"/>
                    <a:pt x="396" y="719"/>
                  </a:cubicBezTo>
                  <a:cubicBezTo>
                    <a:pt x="403" y="714"/>
                    <a:pt x="403" y="714"/>
                    <a:pt x="403" y="714"/>
                  </a:cubicBezTo>
                  <a:cubicBezTo>
                    <a:pt x="404" y="713"/>
                    <a:pt x="405" y="713"/>
                    <a:pt x="406" y="714"/>
                  </a:cubicBezTo>
                  <a:cubicBezTo>
                    <a:pt x="411" y="718"/>
                    <a:pt x="411" y="718"/>
                    <a:pt x="411" y="718"/>
                  </a:cubicBezTo>
                  <a:cubicBezTo>
                    <a:pt x="412" y="718"/>
                    <a:pt x="412" y="720"/>
                    <a:pt x="411" y="721"/>
                  </a:cubicBezTo>
                  <a:cubicBezTo>
                    <a:pt x="407" y="729"/>
                    <a:pt x="407" y="729"/>
                    <a:pt x="407" y="729"/>
                  </a:cubicBezTo>
                  <a:cubicBezTo>
                    <a:pt x="407" y="730"/>
                    <a:pt x="408" y="730"/>
                    <a:pt x="408" y="731"/>
                  </a:cubicBezTo>
                  <a:cubicBezTo>
                    <a:pt x="418" y="731"/>
                    <a:pt x="418" y="731"/>
                    <a:pt x="418" y="731"/>
                  </a:cubicBezTo>
                  <a:cubicBezTo>
                    <a:pt x="418" y="731"/>
                    <a:pt x="419" y="732"/>
                    <a:pt x="420" y="733"/>
                  </a:cubicBezTo>
                  <a:cubicBezTo>
                    <a:pt x="421" y="739"/>
                    <a:pt x="421" y="739"/>
                    <a:pt x="421" y="739"/>
                  </a:cubicBezTo>
                  <a:cubicBezTo>
                    <a:pt x="421" y="740"/>
                    <a:pt x="420" y="742"/>
                    <a:pt x="419" y="742"/>
                  </a:cubicBezTo>
                  <a:cubicBezTo>
                    <a:pt x="411" y="745"/>
                    <a:pt x="411" y="745"/>
                    <a:pt x="411" y="745"/>
                  </a:cubicBezTo>
                  <a:cubicBezTo>
                    <a:pt x="411" y="746"/>
                    <a:pt x="411" y="747"/>
                    <a:pt x="410" y="748"/>
                  </a:cubicBezTo>
                  <a:cubicBezTo>
                    <a:pt x="418" y="754"/>
                    <a:pt x="418" y="754"/>
                    <a:pt x="418" y="754"/>
                  </a:cubicBezTo>
                  <a:cubicBezTo>
                    <a:pt x="418" y="754"/>
                    <a:pt x="418" y="756"/>
                    <a:pt x="418" y="757"/>
                  </a:cubicBezTo>
                  <a:cubicBezTo>
                    <a:pt x="415" y="762"/>
                    <a:pt x="415" y="762"/>
                    <a:pt x="415" y="762"/>
                  </a:cubicBezTo>
                  <a:cubicBezTo>
                    <a:pt x="414" y="763"/>
                    <a:pt x="413" y="764"/>
                    <a:pt x="412" y="763"/>
                  </a:cubicBezTo>
                  <a:cubicBezTo>
                    <a:pt x="403" y="761"/>
                    <a:pt x="403" y="761"/>
                    <a:pt x="403" y="761"/>
                  </a:cubicBezTo>
                  <a:close/>
                  <a:moveTo>
                    <a:pt x="399" y="742"/>
                  </a:moveTo>
                  <a:cubicBezTo>
                    <a:pt x="399" y="735"/>
                    <a:pt x="393" y="729"/>
                    <a:pt x="386" y="729"/>
                  </a:cubicBezTo>
                  <a:cubicBezTo>
                    <a:pt x="379" y="729"/>
                    <a:pt x="373" y="735"/>
                    <a:pt x="373" y="742"/>
                  </a:cubicBezTo>
                  <a:cubicBezTo>
                    <a:pt x="373" y="750"/>
                    <a:pt x="379" y="756"/>
                    <a:pt x="386" y="756"/>
                  </a:cubicBezTo>
                  <a:cubicBezTo>
                    <a:pt x="393" y="756"/>
                    <a:pt x="399" y="750"/>
                    <a:pt x="399" y="742"/>
                  </a:cubicBezTo>
                  <a:close/>
                  <a:moveTo>
                    <a:pt x="336" y="703"/>
                  </a:moveTo>
                  <a:cubicBezTo>
                    <a:pt x="337" y="694"/>
                    <a:pt x="337" y="694"/>
                    <a:pt x="337" y="694"/>
                  </a:cubicBezTo>
                  <a:cubicBezTo>
                    <a:pt x="336" y="694"/>
                    <a:pt x="336" y="693"/>
                    <a:pt x="335" y="693"/>
                  </a:cubicBezTo>
                  <a:cubicBezTo>
                    <a:pt x="326" y="696"/>
                    <a:pt x="326" y="696"/>
                    <a:pt x="326" y="696"/>
                  </a:cubicBezTo>
                  <a:cubicBezTo>
                    <a:pt x="325" y="696"/>
                    <a:pt x="324" y="696"/>
                    <a:pt x="323" y="695"/>
                  </a:cubicBezTo>
                  <a:cubicBezTo>
                    <a:pt x="320" y="690"/>
                    <a:pt x="320" y="690"/>
                    <a:pt x="320" y="690"/>
                  </a:cubicBezTo>
                  <a:cubicBezTo>
                    <a:pt x="320" y="689"/>
                    <a:pt x="320" y="687"/>
                    <a:pt x="321" y="686"/>
                  </a:cubicBezTo>
                  <a:cubicBezTo>
                    <a:pt x="327" y="680"/>
                    <a:pt x="327" y="680"/>
                    <a:pt x="327" y="680"/>
                  </a:cubicBezTo>
                  <a:cubicBezTo>
                    <a:pt x="327" y="679"/>
                    <a:pt x="327" y="678"/>
                    <a:pt x="327" y="676"/>
                  </a:cubicBezTo>
                  <a:cubicBezTo>
                    <a:pt x="318" y="673"/>
                    <a:pt x="318" y="673"/>
                    <a:pt x="318" y="673"/>
                  </a:cubicBezTo>
                  <a:cubicBezTo>
                    <a:pt x="317" y="673"/>
                    <a:pt x="316" y="671"/>
                    <a:pt x="317" y="670"/>
                  </a:cubicBezTo>
                  <a:cubicBezTo>
                    <a:pt x="318" y="664"/>
                    <a:pt x="318" y="664"/>
                    <a:pt x="318" y="664"/>
                  </a:cubicBezTo>
                  <a:cubicBezTo>
                    <a:pt x="318" y="663"/>
                    <a:pt x="319" y="662"/>
                    <a:pt x="320" y="662"/>
                  </a:cubicBezTo>
                  <a:cubicBezTo>
                    <a:pt x="329" y="662"/>
                    <a:pt x="329" y="662"/>
                    <a:pt x="329" y="662"/>
                  </a:cubicBezTo>
                  <a:cubicBezTo>
                    <a:pt x="329" y="661"/>
                    <a:pt x="330" y="661"/>
                    <a:pt x="330" y="660"/>
                  </a:cubicBezTo>
                  <a:cubicBezTo>
                    <a:pt x="326" y="652"/>
                    <a:pt x="326" y="652"/>
                    <a:pt x="326" y="652"/>
                  </a:cubicBezTo>
                  <a:cubicBezTo>
                    <a:pt x="325" y="651"/>
                    <a:pt x="326" y="650"/>
                    <a:pt x="327" y="649"/>
                  </a:cubicBezTo>
                  <a:cubicBezTo>
                    <a:pt x="331" y="645"/>
                    <a:pt x="331" y="645"/>
                    <a:pt x="331" y="645"/>
                  </a:cubicBezTo>
                  <a:cubicBezTo>
                    <a:pt x="332" y="644"/>
                    <a:pt x="333" y="644"/>
                    <a:pt x="334" y="645"/>
                  </a:cubicBezTo>
                  <a:cubicBezTo>
                    <a:pt x="341" y="650"/>
                    <a:pt x="341" y="650"/>
                    <a:pt x="341" y="650"/>
                  </a:cubicBezTo>
                  <a:cubicBezTo>
                    <a:pt x="342" y="650"/>
                    <a:pt x="343" y="650"/>
                    <a:pt x="344" y="650"/>
                  </a:cubicBezTo>
                  <a:cubicBezTo>
                    <a:pt x="346" y="641"/>
                    <a:pt x="346" y="641"/>
                    <a:pt x="346" y="641"/>
                  </a:cubicBezTo>
                  <a:cubicBezTo>
                    <a:pt x="346" y="640"/>
                    <a:pt x="347" y="639"/>
                    <a:pt x="348" y="639"/>
                  </a:cubicBezTo>
                  <a:cubicBezTo>
                    <a:pt x="354" y="639"/>
                    <a:pt x="354" y="639"/>
                    <a:pt x="354" y="639"/>
                  </a:cubicBezTo>
                  <a:cubicBezTo>
                    <a:pt x="355" y="639"/>
                    <a:pt x="357" y="640"/>
                    <a:pt x="357" y="641"/>
                  </a:cubicBezTo>
                  <a:cubicBezTo>
                    <a:pt x="358" y="650"/>
                    <a:pt x="358" y="650"/>
                    <a:pt x="358" y="650"/>
                  </a:cubicBezTo>
                  <a:cubicBezTo>
                    <a:pt x="359" y="650"/>
                    <a:pt x="360" y="650"/>
                    <a:pt x="361" y="650"/>
                  </a:cubicBezTo>
                  <a:cubicBezTo>
                    <a:pt x="368" y="645"/>
                    <a:pt x="368" y="645"/>
                    <a:pt x="368" y="645"/>
                  </a:cubicBezTo>
                  <a:cubicBezTo>
                    <a:pt x="369" y="644"/>
                    <a:pt x="370" y="644"/>
                    <a:pt x="371" y="645"/>
                  </a:cubicBezTo>
                  <a:cubicBezTo>
                    <a:pt x="376" y="649"/>
                    <a:pt x="376" y="649"/>
                    <a:pt x="376" y="649"/>
                  </a:cubicBezTo>
                  <a:cubicBezTo>
                    <a:pt x="377" y="650"/>
                    <a:pt x="377" y="651"/>
                    <a:pt x="376" y="652"/>
                  </a:cubicBezTo>
                  <a:cubicBezTo>
                    <a:pt x="372" y="660"/>
                    <a:pt x="372" y="660"/>
                    <a:pt x="372" y="660"/>
                  </a:cubicBezTo>
                  <a:cubicBezTo>
                    <a:pt x="373" y="661"/>
                    <a:pt x="373" y="661"/>
                    <a:pt x="373" y="662"/>
                  </a:cubicBezTo>
                  <a:cubicBezTo>
                    <a:pt x="383" y="662"/>
                    <a:pt x="383" y="662"/>
                    <a:pt x="383" y="662"/>
                  </a:cubicBezTo>
                  <a:cubicBezTo>
                    <a:pt x="384" y="662"/>
                    <a:pt x="384" y="663"/>
                    <a:pt x="385" y="664"/>
                  </a:cubicBezTo>
                  <a:cubicBezTo>
                    <a:pt x="386" y="670"/>
                    <a:pt x="386" y="670"/>
                    <a:pt x="386" y="670"/>
                  </a:cubicBezTo>
                  <a:cubicBezTo>
                    <a:pt x="386" y="671"/>
                    <a:pt x="385" y="673"/>
                    <a:pt x="384" y="673"/>
                  </a:cubicBezTo>
                  <a:cubicBezTo>
                    <a:pt x="376" y="676"/>
                    <a:pt x="376" y="676"/>
                    <a:pt x="376" y="676"/>
                  </a:cubicBezTo>
                  <a:cubicBezTo>
                    <a:pt x="376" y="677"/>
                    <a:pt x="376" y="678"/>
                    <a:pt x="376" y="679"/>
                  </a:cubicBezTo>
                  <a:cubicBezTo>
                    <a:pt x="383" y="685"/>
                    <a:pt x="383" y="685"/>
                    <a:pt x="383" y="685"/>
                  </a:cubicBezTo>
                  <a:cubicBezTo>
                    <a:pt x="383" y="686"/>
                    <a:pt x="384" y="687"/>
                    <a:pt x="383" y="688"/>
                  </a:cubicBezTo>
                  <a:cubicBezTo>
                    <a:pt x="380" y="693"/>
                    <a:pt x="380" y="693"/>
                    <a:pt x="380" y="693"/>
                  </a:cubicBezTo>
                  <a:cubicBezTo>
                    <a:pt x="380" y="694"/>
                    <a:pt x="378" y="695"/>
                    <a:pt x="377" y="694"/>
                  </a:cubicBezTo>
                  <a:cubicBezTo>
                    <a:pt x="369" y="692"/>
                    <a:pt x="369" y="692"/>
                    <a:pt x="369" y="692"/>
                  </a:cubicBezTo>
                  <a:cubicBezTo>
                    <a:pt x="368" y="692"/>
                    <a:pt x="368" y="692"/>
                    <a:pt x="367" y="693"/>
                  </a:cubicBezTo>
                  <a:cubicBezTo>
                    <a:pt x="369" y="702"/>
                    <a:pt x="369" y="702"/>
                    <a:pt x="369" y="702"/>
                  </a:cubicBezTo>
                  <a:cubicBezTo>
                    <a:pt x="369" y="703"/>
                    <a:pt x="369" y="704"/>
                    <a:pt x="368" y="704"/>
                  </a:cubicBezTo>
                  <a:cubicBezTo>
                    <a:pt x="362" y="707"/>
                    <a:pt x="362" y="707"/>
                    <a:pt x="362" y="707"/>
                  </a:cubicBezTo>
                  <a:cubicBezTo>
                    <a:pt x="361" y="707"/>
                    <a:pt x="360" y="707"/>
                    <a:pt x="359" y="706"/>
                  </a:cubicBezTo>
                  <a:cubicBezTo>
                    <a:pt x="354" y="698"/>
                    <a:pt x="354" y="698"/>
                    <a:pt x="354" y="698"/>
                  </a:cubicBezTo>
                  <a:cubicBezTo>
                    <a:pt x="353" y="699"/>
                    <a:pt x="352" y="699"/>
                    <a:pt x="351" y="699"/>
                  </a:cubicBezTo>
                  <a:cubicBezTo>
                    <a:pt x="351" y="699"/>
                    <a:pt x="351" y="699"/>
                    <a:pt x="351" y="699"/>
                  </a:cubicBezTo>
                  <a:cubicBezTo>
                    <a:pt x="347" y="707"/>
                    <a:pt x="347" y="707"/>
                    <a:pt x="347" y="707"/>
                  </a:cubicBezTo>
                  <a:cubicBezTo>
                    <a:pt x="346" y="708"/>
                    <a:pt x="345" y="708"/>
                    <a:pt x="344" y="708"/>
                  </a:cubicBezTo>
                  <a:cubicBezTo>
                    <a:pt x="338" y="706"/>
                    <a:pt x="338" y="706"/>
                    <a:pt x="338" y="706"/>
                  </a:cubicBezTo>
                  <a:cubicBezTo>
                    <a:pt x="337" y="706"/>
                    <a:pt x="336" y="705"/>
                    <a:pt x="336" y="703"/>
                  </a:cubicBezTo>
                  <a:close/>
                  <a:moveTo>
                    <a:pt x="338" y="674"/>
                  </a:moveTo>
                  <a:cubicBezTo>
                    <a:pt x="338" y="681"/>
                    <a:pt x="344" y="687"/>
                    <a:pt x="351" y="687"/>
                  </a:cubicBezTo>
                  <a:cubicBezTo>
                    <a:pt x="358" y="687"/>
                    <a:pt x="365" y="681"/>
                    <a:pt x="365" y="674"/>
                  </a:cubicBezTo>
                  <a:cubicBezTo>
                    <a:pt x="365" y="666"/>
                    <a:pt x="358" y="660"/>
                    <a:pt x="351" y="660"/>
                  </a:cubicBezTo>
                  <a:cubicBezTo>
                    <a:pt x="344" y="660"/>
                    <a:pt x="338" y="666"/>
                    <a:pt x="338" y="674"/>
                  </a:cubicBezTo>
                  <a:close/>
                  <a:moveTo>
                    <a:pt x="198" y="401"/>
                  </a:moveTo>
                  <a:cubicBezTo>
                    <a:pt x="198" y="402"/>
                    <a:pt x="198" y="403"/>
                    <a:pt x="198" y="403"/>
                  </a:cubicBezTo>
                  <a:cubicBezTo>
                    <a:pt x="205" y="409"/>
                    <a:pt x="205" y="409"/>
                    <a:pt x="205" y="409"/>
                  </a:cubicBezTo>
                  <a:cubicBezTo>
                    <a:pt x="205" y="410"/>
                    <a:pt x="206" y="411"/>
                    <a:pt x="205" y="412"/>
                  </a:cubicBezTo>
                  <a:cubicBezTo>
                    <a:pt x="202" y="418"/>
                    <a:pt x="202" y="418"/>
                    <a:pt x="202" y="418"/>
                  </a:cubicBezTo>
                  <a:cubicBezTo>
                    <a:pt x="202" y="419"/>
                    <a:pt x="201" y="419"/>
                    <a:pt x="199" y="419"/>
                  </a:cubicBezTo>
                  <a:cubicBezTo>
                    <a:pt x="191" y="416"/>
                    <a:pt x="191" y="416"/>
                    <a:pt x="191" y="416"/>
                  </a:cubicBezTo>
                  <a:cubicBezTo>
                    <a:pt x="190" y="416"/>
                    <a:pt x="190" y="417"/>
                    <a:pt x="190" y="417"/>
                  </a:cubicBezTo>
                  <a:cubicBezTo>
                    <a:pt x="191" y="426"/>
                    <a:pt x="191" y="426"/>
                    <a:pt x="191" y="426"/>
                  </a:cubicBezTo>
                  <a:cubicBezTo>
                    <a:pt x="192" y="427"/>
                    <a:pt x="191" y="428"/>
                    <a:pt x="190" y="429"/>
                  </a:cubicBezTo>
                  <a:cubicBezTo>
                    <a:pt x="184" y="431"/>
                    <a:pt x="184" y="431"/>
                    <a:pt x="184" y="431"/>
                  </a:cubicBezTo>
                  <a:cubicBezTo>
                    <a:pt x="183" y="432"/>
                    <a:pt x="182" y="431"/>
                    <a:pt x="182" y="431"/>
                  </a:cubicBezTo>
                  <a:cubicBezTo>
                    <a:pt x="176" y="423"/>
                    <a:pt x="176" y="423"/>
                    <a:pt x="176" y="423"/>
                  </a:cubicBezTo>
                  <a:cubicBezTo>
                    <a:pt x="175" y="423"/>
                    <a:pt x="174" y="423"/>
                    <a:pt x="174" y="423"/>
                  </a:cubicBezTo>
                  <a:cubicBezTo>
                    <a:pt x="173" y="423"/>
                    <a:pt x="173" y="423"/>
                    <a:pt x="173" y="423"/>
                  </a:cubicBezTo>
                  <a:cubicBezTo>
                    <a:pt x="169" y="431"/>
                    <a:pt x="169" y="431"/>
                    <a:pt x="169" y="431"/>
                  </a:cubicBezTo>
                  <a:cubicBezTo>
                    <a:pt x="168" y="432"/>
                    <a:pt x="167" y="432"/>
                    <a:pt x="166" y="432"/>
                  </a:cubicBezTo>
                  <a:cubicBezTo>
                    <a:pt x="160" y="430"/>
                    <a:pt x="160" y="430"/>
                    <a:pt x="160" y="430"/>
                  </a:cubicBezTo>
                  <a:cubicBezTo>
                    <a:pt x="159" y="430"/>
                    <a:pt x="159" y="429"/>
                    <a:pt x="159" y="428"/>
                  </a:cubicBezTo>
                  <a:cubicBezTo>
                    <a:pt x="159" y="419"/>
                    <a:pt x="159" y="419"/>
                    <a:pt x="159" y="419"/>
                  </a:cubicBezTo>
                  <a:cubicBezTo>
                    <a:pt x="159" y="418"/>
                    <a:pt x="158" y="418"/>
                    <a:pt x="157" y="417"/>
                  </a:cubicBezTo>
                  <a:cubicBezTo>
                    <a:pt x="148" y="420"/>
                    <a:pt x="148" y="420"/>
                    <a:pt x="148" y="420"/>
                  </a:cubicBezTo>
                  <a:cubicBezTo>
                    <a:pt x="148" y="420"/>
                    <a:pt x="146" y="420"/>
                    <a:pt x="146" y="419"/>
                  </a:cubicBezTo>
                  <a:cubicBezTo>
                    <a:pt x="142" y="414"/>
                    <a:pt x="142" y="414"/>
                    <a:pt x="142" y="414"/>
                  </a:cubicBezTo>
                  <a:cubicBezTo>
                    <a:pt x="142" y="413"/>
                    <a:pt x="142" y="412"/>
                    <a:pt x="143" y="411"/>
                  </a:cubicBezTo>
                  <a:cubicBezTo>
                    <a:pt x="149" y="405"/>
                    <a:pt x="149" y="405"/>
                    <a:pt x="149" y="405"/>
                  </a:cubicBezTo>
                  <a:cubicBezTo>
                    <a:pt x="149" y="403"/>
                    <a:pt x="149" y="402"/>
                    <a:pt x="149" y="401"/>
                  </a:cubicBezTo>
                  <a:cubicBezTo>
                    <a:pt x="140" y="397"/>
                    <a:pt x="140" y="397"/>
                    <a:pt x="140" y="397"/>
                  </a:cubicBezTo>
                  <a:cubicBezTo>
                    <a:pt x="139" y="397"/>
                    <a:pt x="139" y="396"/>
                    <a:pt x="139" y="395"/>
                  </a:cubicBezTo>
                  <a:cubicBezTo>
                    <a:pt x="140" y="389"/>
                    <a:pt x="140" y="389"/>
                    <a:pt x="140" y="389"/>
                  </a:cubicBezTo>
                  <a:cubicBezTo>
                    <a:pt x="140" y="387"/>
                    <a:pt x="141" y="387"/>
                    <a:pt x="142" y="387"/>
                  </a:cubicBezTo>
                  <a:cubicBezTo>
                    <a:pt x="151" y="387"/>
                    <a:pt x="151" y="387"/>
                    <a:pt x="151" y="387"/>
                  </a:cubicBezTo>
                  <a:cubicBezTo>
                    <a:pt x="151" y="386"/>
                    <a:pt x="152" y="385"/>
                    <a:pt x="152" y="384"/>
                  </a:cubicBezTo>
                  <a:cubicBezTo>
                    <a:pt x="148" y="376"/>
                    <a:pt x="148" y="376"/>
                    <a:pt x="148" y="376"/>
                  </a:cubicBezTo>
                  <a:cubicBezTo>
                    <a:pt x="148" y="375"/>
                    <a:pt x="148" y="374"/>
                    <a:pt x="149" y="373"/>
                  </a:cubicBezTo>
                  <a:cubicBezTo>
                    <a:pt x="153" y="369"/>
                    <a:pt x="153" y="369"/>
                    <a:pt x="153" y="369"/>
                  </a:cubicBezTo>
                  <a:cubicBezTo>
                    <a:pt x="154" y="369"/>
                    <a:pt x="155" y="369"/>
                    <a:pt x="156" y="369"/>
                  </a:cubicBezTo>
                  <a:cubicBezTo>
                    <a:pt x="163" y="375"/>
                    <a:pt x="163" y="375"/>
                    <a:pt x="163" y="375"/>
                  </a:cubicBezTo>
                  <a:cubicBezTo>
                    <a:pt x="164" y="375"/>
                    <a:pt x="165" y="374"/>
                    <a:pt x="166" y="374"/>
                  </a:cubicBezTo>
                  <a:cubicBezTo>
                    <a:pt x="168" y="365"/>
                    <a:pt x="168" y="365"/>
                    <a:pt x="168" y="365"/>
                  </a:cubicBezTo>
                  <a:cubicBezTo>
                    <a:pt x="168" y="364"/>
                    <a:pt x="169" y="363"/>
                    <a:pt x="170" y="363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8" y="363"/>
                    <a:pt x="179" y="364"/>
                    <a:pt x="179" y="365"/>
                  </a:cubicBezTo>
                  <a:cubicBezTo>
                    <a:pt x="181" y="374"/>
                    <a:pt x="181" y="374"/>
                    <a:pt x="181" y="374"/>
                  </a:cubicBezTo>
                  <a:cubicBezTo>
                    <a:pt x="182" y="374"/>
                    <a:pt x="182" y="375"/>
                    <a:pt x="183" y="375"/>
                  </a:cubicBezTo>
                  <a:cubicBezTo>
                    <a:pt x="190" y="369"/>
                    <a:pt x="190" y="369"/>
                    <a:pt x="190" y="369"/>
                  </a:cubicBezTo>
                  <a:cubicBezTo>
                    <a:pt x="191" y="369"/>
                    <a:pt x="193" y="369"/>
                    <a:pt x="193" y="369"/>
                  </a:cubicBezTo>
                  <a:cubicBezTo>
                    <a:pt x="198" y="373"/>
                    <a:pt x="198" y="373"/>
                    <a:pt x="198" y="373"/>
                  </a:cubicBezTo>
                  <a:cubicBezTo>
                    <a:pt x="199" y="374"/>
                    <a:pt x="199" y="375"/>
                    <a:pt x="199" y="376"/>
                  </a:cubicBezTo>
                  <a:cubicBezTo>
                    <a:pt x="194" y="384"/>
                    <a:pt x="194" y="384"/>
                    <a:pt x="194" y="384"/>
                  </a:cubicBezTo>
                  <a:cubicBezTo>
                    <a:pt x="195" y="385"/>
                    <a:pt x="195" y="386"/>
                    <a:pt x="196" y="387"/>
                  </a:cubicBezTo>
                  <a:cubicBezTo>
                    <a:pt x="205" y="387"/>
                    <a:pt x="205" y="387"/>
                    <a:pt x="205" y="387"/>
                  </a:cubicBezTo>
                  <a:cubicBezTo>
                    <a:pt x="206" y="387"/>
                    <a:pt x="207" y="387"/>
                    <a:pt x="207" y="389"/>
                  </a:cubicBezTo>
                  <a:cubicBezTo>
                    <a:pt x="208" y="395"/>
                    <a:pt x="208" y="395"/>
                    <a:pt x="208" y="395"/>
                  </a:cubicBezTo>
                  <a:cubicBezTo>
                    <a:pt x="208" y="396"/>
                    <a:pt x="208" y="397"/>
                    <a:pt x="207" y="397"/>
                  </a:cubicBezTo>
                  <a:cubicBezTo>
                    <a:pt x="198" y="401"/>
                    <a:pt x="198" y="401"/>
                    <a:pt x="198" y="401"/>
                  </a:cubicBezTo>
                  <a:close/>
                  <a:moveTo>
                    <a:pt x="187" y="398"/>
                  </a:moveTo>
                  <a:cubicBezTo>
                    <a:pt x="187" y="391"/>
                    <a:pt x="181" y="385"/>
                    <a:pt x="174" y="385"/>
                  </a:cubicBezTo>
                  <a:cubicBezTo>
                    <a:pt x="166" y="385"/>
                    <a:pt x="160" y="391"/>
                    <a:pt x="160" y="398"/>
                  </a:cubicBezTo>
                  <a:cubicBezTo>
                    <a:pt x="160" y="405"/>
                    <a:pt x="166" y="411"/>
                    <a:pt x="174" y="411"/>
                  </a:cubicBezTo>
                  <a:cubicBezTo>
                    <a:pt x="181" y="411"/>
                    <a:pt x="187" y="405"/>
                    <a:pt x="187" y="398"/>
                  </a:cubicBezTo>
                  <a:close/>
                  <a:moveTo>
                    <a:pt x="506" y="593"/>
                  </a:moveTo>
                  <a:cubicBezTo>
                    <a:pt x="506" y="592"/>
                    <a:pt x="507" y="592"/>
                    <a:pt x="507" y="591"/>
                  </a:cubicBezTo>
                  <a:cubicBezTo>
                    <a:pt x="503" y="583"/>
                    <a:pt x="503" y="583"/>
                    <a:pt x="503" y="583"/>
                  </a:cubicBezTo>
                  <a:cubicBezTo>
                    <a:pt x="502" y="582"/>
                    <a:pt x="502" y="581"/>
                    <a:pt x="503" y="580"/>
                  </a:cubicBezTo>
                  <a:cubicBezTo>
                    <a:pt x="508" y="576"/>
                    <a:pt x="508" y="576"/>
                    <a:pt x="508" y="576"/>
                  </a:cubicBezTo>
                  <a:cubicBezTo>
                    <a:pt x="509" y="575"/>
                    <a:pt x="510" y="575"/>
                    <a:pt x="511" y="576"/>
                  </a:cubicBezTo>
                  <a:cubicBezTo>
                    <a:pt x="518" y="582"/>
                    <a:pt x="518" y="582"/>
                    <a:pt x="518" y="582"/>
                  </a:cubicBezTo>
                  <a:cubicBezTo>
                    <a:pt x="519" y="581"/>
                    <a:pt x="520" y="581"/>
                    <a:pt x="521" y="581"/>
                  </a:cubicBezTo>
                  <a:cubicBezTo>
                    <a:pt x="523" y="572"/>
                    <a:pt x="523" y="572"/>
                    <a:pt x="523" y="572"/>
                  </a:cubicBezTo>
                  <a:cubicBezTo>
                    <a:pt x="523" y="571"/>
                    <a:pt x="524" y="570"/>
                    <a:pt x="525" y="570"/>
                  </a:cubicBezTo>
                  <a:cubicBezTo>
                    <a:pt x="531" y="570"/>
                    <a:pt x="531" y="570"/>
                    <a:pt x="531" y="570"/>
                  </a:cubicBezTo>
                  <a:cubicBezTo>
                    <a:pt x="532" y="570"/>
                    <a:pt x="533" y="571"/>
                    <a:pt x="533" y="572"/>
                  </a:cubicBezTo>
                  <a:cubicBezTo>
                    <a:pt x="535" y="581"/>
                    <a:pt x="535" y="581"/>
                    <a:pt x="535" y="581"/>
                  </a:cubicBezTo>
                  <a:cubicBezTo>
                    <a:pt x="536" y="581"/>
                    <a:pt x="537" y="581"/>
                    <a:pt x="538" y="582"/>
                  </a:cubicBezTo>
                  <a:cubicBezTo>
                    <a:pt x="545" y="576"/>
                    <a:pt x="545" y="576"/>
                    <a:pt x="545" y="576"/>
                  </a:cubicBezTo>
                  <a:cubicBezTo>
                    <a:pt x="546" y="575"/>
                    <a:pt x="547" y="575"/>
                    <a:pt x="548" y="576"/>
                  </a:cubicBezTo>
                  <a:cubicBezTo>
                    <a:pt x="553" y="580"/>
                    <a:pt x="553" y="580"/>
                    <a:pt x="553" y="580"/>
                  </a:cubicBezTo>
                  <a:cubicBezTo>
                    <a:pt x="553" y="581"/>
                    <a:pt x="554" y="582"/>
                    <a:pt x="553" y="583"/>
                  </a:cubicBezTo>
                  <a:cubicBezTo>
                    <a:pt x="549" y="591"/>
                    <a:pt x="549" y="591"/>
                    <a:pt x="549" y="591"/>
                  </a:cubicBezTo>
                  <a:cubicBezTo>
                    <a:pt x="549" y="592"/>
                    <a:pt x="550" y="592"/>
                    <a:pt x="550" y="593"/>
                  </a:cubicBezTo>
                  <a:cubicBezTo>
                    <a:pt x="559" y="593"/>
                    <a:pt x="559" y="593"/>
                    <a:pt x="559" y="593"/>
                  </a:cubicBezTo>
                  <a:cubicBezTo>
                    <a:pt x="560" y="593"/>
                    <a:pt x="561" y="594"/>
                    <a:pt x="561" y="595"/>
                  </a:cubicBezTo>
                  <a:cubicBezTo>
                    <a:pt x="563" y="601"/>
                    <a:pt x="563" y="601"/>
                    <a:pt x="563" y="601"/>
                  </a:cubicBezTo>
                  <a:cubicBezTo>
                    <a:pt x="563" y="602"/>
                    <a:pt x="562" y="604"/>
                    <a:pt x="561" y="604"/>
                  </a:cubicBezTo>
                  <a:cubicBezTo>
                    <a:pt x="553" y="607"/>
                    <a:pt x="553" y="607"/>
                    <a:pt x="553" y="607"/>
                  </a:cubicBezTo>
                  <a:cubicBezTo>
                    <a:pt x="553" y="608"/>
                    <a:pt x="553" y="609"/>
                    <a:pt x="552" y="610"/>
                  </a:cubicBezTo>
                  <a:cubicBezTo>
                    <a:pt x="559" y="616"/>
                    <a:pt x="559" y="616"/>
                    <a:pt x="559" y="616"/>
                  </a:cubicBezTo>
                  <a:cubicBezTo>
                    <a:pt x="560" y="617"/>
                    <a:pt x="560" y="618"/>
                    <a:pt x="560" y="619"/>
                  </a:cubicBezTo>
                  <a:cubicBezTo>
                    <a:pt x="557" y="624"/>
                    <a:pt x="557" y="624"/>
                    <a:pt x="557" y="624"/>
                  </a:cubicBezTo>
                  <a:cubicBezTo>
                    <a:pt x="556" y="625"/>
                    <a:pt x="555" y="626"/>
                    <a:pt x="554" y="626"/>
                  </a:cubicBezTo>
                  <a:cubicBezTo>
                    <a:pt x="545" y="623"/>
                    <a:pt x="545" y="623"/>
                    <a:pt x="545" y="623"/>
                  </a:cubicBezTo>
                  <a:cubicBezTo>
                    <a:pt x="545" y="623"/>
                    <a:pt x="545" y="623"/>
                    <a:pt x="544" y="624"/>
                  </a:cubicBezTo>
                  <a:cubicBezTo>
                    <a:pt x="546" y="633"/>
                    <a:pt x="546" y="633"/>
                    <a:pt x="546" y="633"/>
                  </a:cubicBezTo>
                  <a:cubicBezTo>
                    <a:pt x="546" y="634"/>
                    <a:pt x="546" y="635"/>
                    <a:pt x="545" y="635"/>
                  </a:cubicBezTo>
                  <a:cubicBezTo>
                    <a:pt x="539" y="638"/>
                    <a:pt x="539" y="638"/>
                    <a:pt x="539" y="638"/>
                  </a:cubicBezTo>
                  <a:cubicBezTo>
                    <a:pt x="538" y="638"/>
                    <a:pt x="537" y="638"/>
                    <a:pt x="536" y="637"/>
                  </a:cubicBezTo>
                  <a:cubicBezTo>
                    <a:pt x="531" y="630"/>
                    <a:pt x="531" y="630"/>
                    <a:pt x="531" y="630"/>
                  </a:cubicBezTo>
                  <a:cubicBezTo>
                    <a:pt x="530" y="630"/>
                    <a:pt x="529" y="630"/>
                    <a:pt x="528" y="630"/>
                  </a:cubicBezTo>
                  <a:cubicBezTo>
                    <a:pt x="528" y="630"/>
                    <a:pt x="528" y="630"/>
                    <a:pt x="528" y="630"/>
                  </a:cubicBezTo>
                  <a:cubicBezTo>
                    <a:pt x="523" y="638"/>
                    <a:pt x="523" y="638"/>
                    <a:pt x="523" y="638"/>
                  </a:cubicBezTo>
                  <a:cubicBezTo>
                    <a:pt x="523" y="639"/>
                    <a:pt x="522" y="639"/>
                    <a:pt x="521" y="639"/>
                  </a:cubicBezTo>
                  <a:cubicBezTo>
                    <a:pt x="515" y="637"/>
                    <a:pt x="515" y="637"/>
                    <a:pt x="515" y="637"/>
                  </a:cubicBezTo>
                  <a:cubicBezTo>
                    <a:pt x="514" y="637"/>
                    <a:pt x="513" y="636"/>
                    <a:pt x="513" y="634"/>
                  </a:cubicBezTo>
                  <a:cubicBezTo>
                    <a:pt x="514" y="626"/>
                    <a:pt x="514" y="626"/>
                    <a:pt x="514" y="626"/>
                  </a:cubicBezTo>
                  <a:cubicBezTo>
                    <a:pt x="513" y="625"/>
                    <a:pt x="512" y="624"/>
                    <a:pt x="511" y="624"/>
                  </a:cubicBezTo>
                  <a:cubicBezTo>
                    <a:pt x="503" y="627"/>
                    <a:pt x="503" y="627"/>
                    <a:pt x="503" y="627"/>
                  </a:cubicBezTo>
                  <a:cubicBezTo>
                    <a:pt x="502" y="627"/>
                    <a:pt x="501" y="627"/>
                    <a:pt x="500" y="626"/>
                  </a:cubicBezTo>
                  <a:cubicBezTo>
                    <a:pt x="497" y="621"/>
                    <a:pt x="497" y="621"/>
                    <a:pt x="497" y="621"/>
                  </a:cubicBezTo>
                  <a:cubicBezTo>
                    <a:pt x="496" y="620"/>
                    <a:pt x="496" y="618"/>
                    <a:pt x="497" y="618"/>
                  </a:cubicBezTo>
                  <a:cubicBezTo>
                    <a:pt x="504" y="611"/>
                    <a:pt x="504" y="611"/>
                    <a:pt x="504" y="611"/>
                  </a:cubicBezTo>
                  <a:cubicBezTo>
                    <a:pt x="504" y="610"/>
                    <a:pt x="503" y="609"/>
                    <a:pt x="503" y="607"/>
                  </a:cubicBezTo>
                  <a:cubicBezTo>
                    <a:pt x="495" y="604"/>
                    <a:pt x="495" y="604"/>
                    <a:pt x="495" y="604"/>
                  </a:cubicBezTo>
                  <a:cubicBezTo>
                    <a:pt x="494" y="604"/>
                    <a:pt x="493" y="602"/>
                    <a:pt x="493" y="602"/>
                  </a:cubicBezTo>
                  <a:cubicBezTo>
                    <a:pt x="494" y="595"/>
                    <a:pt x="494" y="595"/>
                    <a:pt x="494" y="595"/>
                  </a:cubicBezTo>
                  <a:cubicBezTo>
                    <a:pt x="495" y="594"/>
                    <a:pt x="496" y="593"/>
                    <a:pt x="497" y="593"/>
                  </a:cubicBezTo>
                  <a:cubicBezTo>
                    <a:pt x="506" y="593"/>
                    <a:pt x="506" y="593"/>
                    <a:pt x="506" y="593"/>
                  </a:cubicBezTo>
                  <a:close/>
                  <a:moveTo>
                    <a:pt x="515" y="605"/>
                  </a:moveTo>
                  <a:cubicBezTo>
                    <a:pt x="515" y="612"/>
                    <a:pt x="521" y="618"/>
                    <a:pt x="528" y="618"/>
                  </a:cubicBezTo>
                  <a:cubicBezTo>
                    <a:pt x="535" y="618"/>
                    <a:pt x="541" y="612"/>
                    <a:pt x="541" y="605"/>
                  </a:cubicBezTo>
                  <a:cubicBezTo>
                    <a:pt x="541" y="597"/>
                    <a:pt x="535" y="591"/>
                    <a:pt x="528" y="591"/>
                  </a:cubicBezTo>
                  <a:cubicBezTo>
                    <a:pt x="521" y="591"/>
                    <a:pt x="515" y="597"/>
                    <a:pt x="515" y="605"/>
                  </a:cubicBezTo>
                  <a:close/>
                  <a:moveTo>
                    <a:pt x="172" y="260"/>
                  </a:moveTo>
                  <a:cubicBezTo>
                    <a:pt x="173" y="259"/>
                    <a:pt x="173" y="258"/>
                    <a:pt x="173" y="257"/>
                  </a:cubicBezTo>
                  <a:cubicBezTo>
                    <a:pt x="172" y="251"/>
                    <a:pt x="172" y="251"/>
                    <a:pt x="172" y="251"/>
                  </a:cubicBezTo>
                  <a:cubicBezTo>
                    <a:pt x="172" y="250"/>
                    <a:pt x="171" y="249"/>
                    <a:pt x="170" y="249"/>
                  </a:cubicBezTo>
                  <a:cubicBezTo>
                    <a:pt x="170" y="249"/>
                    <a:pt x="170" y="249"/>
                    <a:pt x="161" y="249"/>
                  </a:cubicBezTo>
                  <a:cubicBezTo>
                    <a:pt x="160" y="248"/>
                    <a:pt x="160" y="247"/>
                    <a:pt x="160" y="247"/>
                  </a:cubicBezTo>
                  <a:cubicBezTo>
                    <a:pt x="160" y="247"/>
                    <a:pt x="160" y="247"/>
                    <a:pt x="164" y="239"/>
                  </a:cubicBezTo>
                  <a:cubicBezTo>
                    <a:pt x="164" y="238"/>
                    <a:pt x="164" y="236"/>
                    <a:pt x="163" y="236"/>
                  </a:cubicBezTo>
                  <a:cubicBezTo>
                    <a:pt x="163" y="236"/>
                    <a:pt x="163" y="236"/>
                    <a:pt x="159" y="232"/>
                  </a:cubicBezTo>
                  <a:cubicBezTo>
                    <a:pt x="158" y="231"/>
                    <a:pt x="158" y="231"/>
                    <a:pt x="158" y="231"/>
                  </a:cubicBezTo>
                  <a:cubicBezTo>
                    <a:pt x="153" y="237"/>
                    <a:pt x="148" y="242"/>
                    <a:pt x="144" y="248"/>
                  </a:cubicBezTo>
                  <a:cubicBezTo>
                    <a:pt x="148" y="250"/>
                    <a:pt x="152" y="255"/>
                    <a:pt x="152" y="260"/>
                  </a:cubicBezTo>
                  <a:cubicBezTo>
                    <a:pt x="152" y="268"/>
                    <a:pt x="146" y="273"/>
                    <a:pt x="139" y="273"/>
                  </a:cubicBezTo>
                  <a:cubicBezTo>
                    <a:pt x="134" y="273"/>
                    <a:pt x="131" y="271"/>
                    <a:pt x="128" y="268"/>
                  </a:cubicBezTo>
                  <a:cubicBezTo>
                    <a:pt x="125" y="272"/>
                    <a:pt x="123" y="276"/>
                    <a:pt x="120" y="280"/>
                  </a:cubicBezTo>
                  <a:cubicBezTo>
                    <a:pt x="121" y="280"/>
                    <a:pt x="121" y="280"/>
                    <a:pt x="122" y="279"/>
                  </a:cubicBezTo>
                  <a:cubicBezTo>
                    <a:pt x="123" y="280"/>
                    <a:pt x="124" y="280"/>
                    <a:pt x="125" y="281"/>
                  </a:cubicBezTo>
                  <a:cubicBezTo>
                    <a:pt x="125" y="281"/>
                    <a:pt x="125" y="281"/>
                    <a:pt x="124" y="290"/>
                  </a:cubicBezTo>
                  <a:cubicBezTo>
                    <a:pt x="124" y="291"/>
                    <a:pt x="124" y="292"/>
                    <a:pt x="125" y="292"/>
                  </a:cubicBezTo>
                  <a:cubicBezTo>
                    <a:pt x="125" y="292"/>
                    <a:pt x="125" y="292"/>
                    <a:pt x="131" y="294"/>
                  </a:cubicBezTo>
                  <a:cubicBezTo>
                    <a:pt x="132" y="295"/>
                    <a:pt x="133" y="294"/>
                    <a:pt x="134" y="293"/>
                  </a:cubicBezTo>
                  <a:cubicBezTo>
                    <a:pt x="134" y="293"/>
                    <a:pt x="134" y="293"/>
                    <a:pt x="138" y="285"/>
                  </a:cubicBezTo>
                  <a:cubicBezTo>
                    <a:pt x="138" y="285"/>
                    <a:pt x="138" y="285"/>
                    <a:pt x="139" y="285"/>
                  </a:cubicBezTo>
                  <a:cubicBezTo>
                    <a:pt x="140" y="285"/>
                    <a:pt x="141" y="285"/>
                    <a:pt x="141" y="285"/>
                  </a:cubicBezTo>
                  <a:cubicBezTo>
                    <a:pt x="141" y="285"/>
                    <a:pt x="141" y="285"/>
                    <a:pt x="147" y="293"/>
                  </a:cubicBezTo>
                  <a:cubicBezTo>
                    <a:pt x="147" y="293"/>
                    <a:pt x="148" y="294"/>
                    <a:pt x="149" y="293"/>
                  </a:cubicBezTo>
                  <a:cubicBezTo>
                    <a:pt x="149" y="293"/>
                    <a:pt x="149" y="293"/>
                    <a:pt x="155" y="291"/>
                  </a:cubicBezTo>
                  <a:cubicBezTo>
                    <a:pt x="156" y="291"/>
                    <a:pt x="157" y="289"/>
                    <a:pt x="156" y="288"/>
                  </a:cubicBezTo>
                  <a:cubicBezTo>
                    <a:pt x="156" y="288"/>
                    <a:pt x="156" y="288"/>
                    <a:pt x="155" y="280"/>
                  </a:cubicBezTo>
                  <a:cubicBezTo>
                    <a:pt x="155" y="279"/>
                    <a:pt x="156" y="279"/>
                    <a:pt x="156" y="278"/>
                  </a:cubicBezTo>
                  <a:cubicBezTo>
                    <a:pt x="156" y="278"/>
                    <a:pt x="156" y="278"/>
                    <a:pt x="164" y="281"/>
                  </a:cubicBezTo>
                  <a:cubicBezTo>
                    <a:pt x="166" y="281"/>
                    <a:pt x="167" y="281"/>
                    <a:pt x="167" y="280"/>
                  </a:cubicBezTo>
                  <a:cubicBezTo>
                    <a:pt x="167" y="280"/>
                    <a:pt x="167" y="280"/>
                    <a:pt x="170" y="274"/>
                  </a:cubicBezTo>
                  <a:cubicBezTo>
                    <a:pt x="171" y="273"/>
                    <a:pt x="171" y="272"/>
                    <a:pt x="170" y="272"/>
                  </a:cubicBezTo>
                  <a:cubicBezTo>
                    <a:pt x="170" y="272"/>
                    <a:pt x="170" y="272"/>
                    <a:pt x="163" y="266"/>
                  </a:cubicBezTo>
                  <a:cubicBezTo>
                    <a:pt x="163" y="265"/>
                    <a:pt x="163" y="264"/>
                    <a:pt x="163" y="263"/>
                  </a:cubicBezTo>
                  <a:cubicBezTo>
                    <a:pt x="163" y="263"/>
                    <a:pt x="163" y="263"/>
                    <a:pt x="172" y="260"/>
                  </a:cubicBezTo>
                  <a:close/>
                  <a:moveTo>
                    <a:pt x="174" y="392"/>
                  </a:moveTo>
                  <a:cubicBezTo>
                    <a:pt x="170" y="392"/>
                    <a:pt x="168" y="395"/>
                    <a:pt x="168" y="398"/>
                  </a:cubicBezTo>
                  <a:cubicBezTo>
                    <a:pt x="168" y="401"/>
                    <a:pt x="170" y="404"/>
                    <a:pt x="174" y="404"/>
                  </a:cubicBezTo>
                  <a:cubicBezTo>
                    <a:pt x="177" y="404"/>
                    <a:pt x="179" y="401"/>
                    <a:pt x="179" y="398"/>
                  </a:cubicBezTo>
                  <a:cubicBezTo>
                    <a:pt x="179" y="395"/>
                    <a:pt x="177" y="392"/>
                    <a:pt x="174" y="392"/>
                  </a:cubicBezTo>
                  <a:close/>
                  <a:moveTo>
                    <a:pt x="229" y="497"/>
                  </a:moveTo>
                  <a:cubicBezTo>
                    <a:pt x="230" y="488"/>
                    <a:pt x="230" y="488"/>
                    <a:pt x="230" y="488"/>
                  </a:cubicBezTo>
                  <a:cubicBezTo>
                    <a:pt x="229" y="487"/>
                    <a:pt x="229" y="487"/>
                    <a:pt x="228" y="486"/>
                  </a:cubicBezTo>
                  <a:cubicBezTo>
                    <a:pt x="219" y="489"/>
                    <a:pt x="219" y="489"/>
                    <a:pt x="219" y="489"/>
                  </a:cubicBezTo>
                  <a:cubicBezTo>
                    <a:pt x="218" y="489"/>
                    <a:pt x="217" y="489"/>
                    <a:pt x="217" y="488"/>
                  </a:cubicBezTo>
                  <a:cubicBezTo>
                    <a:pt x="213" y="483"/>
                    <a:pt x="213" y="483"/>
                    <a:pt x="213" y="483"/>
                  </a:cubicBezTo>
                  <a:cubicBezTo>
                    <a:pt x="213" y="482"/>
                    <a:pt x="213" y="481"/>
                    <a:pt x="214" y="480"/>
                  </a:cubicBezTo>
                  <a:cubicBezTo>
                    <a:pt x="220" y="474"/>
                    <a:pt x="220" y="474"/>
                    <a:pt x="220" y="474"/>
                  </a:cubicBezTo>
                  <a:cubicBezTo>
                    <a:pt x="220" y="472"/>
                    <a:pt x="220" y="471"/>
                    <a:pt x="220" y="470"/>
                  </a:cubicBezTo>
                  <a:cubicBezTo>
                    <a:pt x="211" y="466"/>
                    <a:pt x="211" y="466"/>
                    <a:pt x="211" y="466"/>
                  </a:cubicBezTo>
                  <a:cubicBezTo>
                    <a:pt x="210" y="466"/>
                    <a:pt x="210" y="465"/>
                    <a:pt x="210" y="464"/>
                  </a:cubicBezTo>
                  <a:cubicBezTo>
                    <a:pt x="211" y="458"/>
                    <a:pt x="211" y="458"/>
                    <a:pt x="211" y="458"/>
                  </a:cubicBezTo>
                  <a:cubicBezTo>
                    <a:pt x="211" y="456"/>
                    <a:pt x="212" y="455"/>
                    <a:pt x="213" y="455"/>
                  </a:cubicBezTo>
                  <a:cubicBezTo>
                    <a:pt x="222" y="455"/>
                    <a:pt x="222" y="455"/>
                    <a:pt x="222" y="455"/>
                  </a:cubicBezTo>
                  <a:cubicBezTo>
                    <a:pt x="222" y="455"/>
                    <a:pt x="223" y="454"/>
                    <a:pt x="223" y="453"/>
                  </a:cubicBezTo>
                  <a:cubicBezTo>
                    <a:pt x="219" y="445"/>
                    <a:pt x="219" y="445"/>
                    <a:pt x="219" y="445"/>
                  </a:cubicBezTo>
                  <a:cubicBezTo>
                    <a:pt x="218" y="444"/>
                    <a:pt x="219" y="443"/>
                    <a:pt x="220" y="442"/>
                  </a:cubicBezTo>
                  <a:cubicBezTo>
                    <a:pt x="224" y="438"/>
                    <a:pt x="224" y="438"/>
                    <a:pt x="224" y="438"/>
                  </a:cubicBezTo>
                  <a:cubicBezTo>
                    <a:pt x="225" y="438"/>
                    <a:pt x="226" y="438"/>
                    <a:pt x="227" y="438"/>
                  </a:cubicBezTo>
                  <a:cubicBezTo>
                    <a:pt x="234" y="444"/>
                    <a:pt x="234" y="444"/>
                    <a:pt x="234" y="444"/>
                  </a:cubicBezTo>
                  <a:cubicBezTo>
                    <a:pt x="235" y="443"/>
                    <a:pt x="236" y="443"/>
                    <a:pt x="237" y="443"/>
                  </a:cubicBezTo>
                  <a:cubicBezTo>
                    <a:pt x="239" y="434"/>
                    <a:pt x="239" y="434"/>
                    <a:pt x="239" y="434"/>
                  </a:cubicBezTo>
                  <a:cubicBezTo>
                    <a:pt x="239" y="433"/>
                    <a:pt x="240" y="432"/>
                    <a:pt x="241" y="432"/>
                  </a:cubicBezTo>
                  <a:cubicBezTo>
                    <a:pt x="248" y="432"/>
                    <a:pt x="248" y="432"/>
                    <a:pt x="248" y="432"/>
                  </a:cubicBezTo>
                  <a:cubicBezTo>
                    <a:pt x="248" y="432"/>
                    <a:pt x="250" y="433"/>
                    <a:pt x="250" y="434"/>
                  </a:cubicBezTo>
                  <a:cubicBezTo>
                    <a:pt x="252" y="443"/>
                    <a:pt x="252" y="443"/>
                    <a:pt x="252" y="443"/>
                  </a:cubicBezTo>
                  <a:cubicBezTo>
                    <a:pt x="252" y="443"/>
                    <a:pt x="253" y="443"/>
                    <a:pt x="254" y="444"/>
                  </a:cubicBezTo>
                  <a:cubicBezTo>
                    <a:pt x="261" y="438"/>
                    <a:pt x="261" y="438"/>
                    <a:pt x="261" y="438"/>
                  </a:cubicBezTo>
                  <a:cubicBezTo>
                    <a:pt x="262" y="438"/>
                    <a:pt x="263" y="438"/>
                    <a:pt x="264" y="438"/>
                  </a:cubicBezTo>
                  <a:cubicBezTo>
                    <a:pt x="269" y="442"/>
                    <a:pt x="269" y="442"/>
                    <a:pt x="269" y="442"/>
                  </a:cubicBezTo>
                  <a:cubicBezTo>
                    <a:pt x="270" y="443"/>
                    <a:pt x="270" y="444"/>
                    <a:pt x="270" y="445"/>
                  </a:cubicBezTo>
                  <a:cubicBezTo>
                    <a:pt x="265" y="453"/>
                    <a:pt x="265" y="453"/>
                    <a:pt x="265" y="453"/>
                  </a:cubicBezTo>
                  <a:cubicBezTo>
                    <a:pt x="266" y="454"/>
                    <a:pt x="266" y="455"/>
                    <a:pt x="267" y="455"/>
                  </a:cubicBezTo>
                  <a:cubicBezTo>
                    <a:pt x="276" y="455"/>
                    <a:pt x="276" y="455"/>
                    <a:pt x="276" y="455"/>
                  </a:cubicBezTo>
                  <a:cubicBezTo>
                    <a:pt x="277" y="455"/>
                    <a:pt x="278" y="456"/>
                    <a:pt x="278" y="458"/>
                  </a:cubicBezTo>
                  <a:cubicBezTo>
                    <a:pt x="279" y="463"/>
                    <a:pt x="279" y="463"/>
                    <a:pt x="279" y="463"/>
                  </a:cubicBezTo>
                  <a:cubicBezTo>
                    <a:pt x="279" y="465"/>
                    <a:pt x="278" y="466"/>
                    <a:pt x="278" y="466"/>
                  </a:cubicBezTo>
                  <a:cubicBezTo>
                    <a:pt x="269" y="470"/>
                    <a:pt x="269" y="470"/>
                    <a:pt x="269" y="470"/>
                  </a:cubicBezTo>
                  <a:cubicBezTo>
                    <a:pt x="269" y="471"/>
                    <a:pt x="269" y="471"/>
                    <a:pt x="269" y="472"/>
                  </a:cubicBezTo>
                  <a:cubicBezTo>
                    <a:pt x="276" y="478"/>
                    <a:pt x="276" y="478"/>
                    <a:pt x="276" y="478"/>
                  </a:cubicBezTo>
                  <a:cubicBezTo>
                    <a:pt x="276" y="479"/>
                    <a:pt x="277" y="480"/>
                    <a:pt x="276" y="481"/>
                  </a:cubicBezTo>
                  <a:cubicBezTo>
                    <a:pt x="273" y="487"/>
                    <a:pt x="273" y="487"/>
                    <a:pt x="273" y="487"/>
                  </a:cubicBezTo>
                  <a:cubicBezTo>
                    <a:pt x="273" y="487"/>
                    <a:pt x="271" y="488"/>
                    <a:pt x="270" y="488"/>
                  </a:cubicBezTo>
                  <a:cubicBezTo>
                    <a:pt x="262" y="485"/>
                    <a:pt x="262" y="485"/>
                    <a:pt x="262" y="485"/>
                  </a:cubicBezTo>
                  <a:cubicBezTo>
                    <a:pt x="261" y="485"/>
                    <a:pt x="261" y="486"/>
                    <a:pt x="260" y="486"/>
                  </a:cubicBezTo>
                  <a:cubicBezTo>
                    <a:pt x="262" y="495"/>
                    <a:pt x="262" y="495"/>
                    <a:pt x="262" y="495"/>
                  </a:cubicBezTo>
                  <a:cubicBezTo>
                    <a:pt x="263" y="496"/>
                    <a:pt x="262" y="497"/>
                    <a:pt x="261" y="498"/>
                  </a:cubicBezTo>
                  <a:cubicBezTo>
                    <a:pt x="255" y="500"/>
                    <a:pt x="255" y="500"/>
                    <a:pt x="255" y="500"/>
                  </a:cubicBezTo>
                  <a:cubicBezTo>
                    <a:pt x="254" y="501"/>
                    <a:pt x="253" y="500"/>
                    <a:pt x="252" y="499"/>
                  </a:cubicBezTo>
                  <a:cubicBezTo>
                    <a:pt x="247" y="492"/>
                    <a:pt x="247" y="492"/>
                    <a:pt x="247" y="492"/>
                  </a:cubicBezTo>
                  <a:cubicBezTo>
                    <a:pt x="246" y="492"/>
                    <a:pt x="245" y="492"/>
                    <a:pt x="244" y="492"/>
                  </a:cubicBezTo>
                  <a:cubicBezTo>
                    <a:pt x="244" y="492"/>
                    <a:pt x="244" y="492"/>
                    <a:pt x="244" y="492"/>
                  </a:cubicBezTo>
                  <a:cubicBezTo>
                    <a:pt x="240" y="500"/>
                    <a:pt x="240" y="500"/>
                    <a:pt x="240" y="500"/>
                  </a:cubicBezTo>
                  <a:cubicBezTo>
                    <a:pt x="239" y="501"/>
                    <a:pt x="238" y="501"/>
                    <a:pt x="237" y="501"/>
                  </a:cubicBezTo>
                  <a:cubicBezTo>
                    <a:pt x="231" y="499"/>
                    <a:pt x="231" y="499"/>
                    <a:pt x="231" y="499"/>
                  </a:cubicBezTo>
                  <a:cubicBezTo>
                    <a:pt x="230" y="499"/>
                    <a:pt x="229" y="498"/>
                    <a:pt x="229" y="497"/>
                  </a:cubicBezTo>
                  <a:close/>
                  <a:moveTo>
                    <a:pt x="231" y="467"/>
                  </a:moveTo>
                  <a:cubicBezTo>
                    <a:pt x="231" y="474"/>
                    <a:pt x="237" y="480"/>
                    <a:pt x="244" y="480"/>
                  </a:cubicBezTo>
                  <a:cubicBezTo>
                    <a:pt x="252" y="480"/>
                    <a:pt x="258" y="474"/>
                    <a:pt x="258" y="467"/>
                  </a:cubicBezTo>
                  <a:cubicBezTo>
                    <a:pt x="258" y="459"/>
                    <a:pt x="252" y="454"/>
                    <a:pt x="244" y="454"/>
                  </a:cubicBezTo>
                  <a:cubicBezTo>
                    <a:pt x="237" y="454"/>
                    <a:pt x="231" y="459"/>
                    <a:pt x="231" y="467"/>
                  </a:cubicBezTo>
                  <a:close/>
                  <a:moveTo>
                    <a:pt x="244" y="473"/>
                  </a:moveTo>
                  <a:cubicBezTo>
                    <a:pt x="248" y="473"/>
                    <a:pt x="250" y="470"/>
                    <a:pt x="250" y="467"/>
                  </a:cubicBezTo>
                  <a:cubicBezTo>
                    <a:pt x="250" y="464"/>
                    <a:pt x="248" y="461"/>
                    <a:pt x="244" y="461"/>
                  </a:cubicBezTo>
                  <a:cubicBezTo>
                    <a:pt x="241" y="461"/>
                    <a:pt x="239" y="464"/>
                    <a:pt x="239" y="467"/>
                  </a:cubicBezTo>
                  <a:cubicBezTo>
                    <a:pt x="239" y="470"/>
                    <a:pt x="241" y="473"/>
                    <a:pt x="244" y="473"/>
                  </a:cubicBezTo>
                  <a:close/>
                  <a:moveTo>
                    <a:pt x="215" y="329"/>
                  </a:moveTo>
                  <a:cubicBezTo>
                    <a:pt x="215" y="326"/>
                    <a:pt x="213" y="323"/>
                    <a:pt x="210" y="323"/>
                  </a:cubicBezTo>
                  <a:cubicBezTo>
                    <a:pt x="206" y="323"/>
                    <a:pt x="204" y="326"/>
                    <a:pt x="204" y="329"/>
                  </a:cubicBezTo>
                  <a:cubicBezTo>
                    <a:pt x="204" y="332"/>
                    <a:pt x="206" y="335"/>
                    <a:pt x="210" y="335"/>
                  </a:cubicBezTo>
                  <a:cubicBezTo>
                    <a:pt x="213" y="335"/>
                    <a:pt x="215" y="332"/>
                    <a:pt x="215" y="329"/>
                  </a:cubicBezTo>
                  <a:close/>
                  <a:moveTo>
                    <a:pt x="241" y="363"/>
                  </a:moveTo>
                  <a:cubicBezTo>
                    <a:pt x="248" y="363"/>
                    <a:pt x="248" y="363"/>
                    <a:pt x="248" y="363"/>
                  </a:cubicBezTo>
                  <a:cubicBezTo>
                    <a:pt x="248" y="363"/>
                    <a:pt x="250" y="364"/>
                    <a:pt x="250" y="365"/>
                  </a:cubicBezTo>
                  <a:cubicBezTo>
                    <a:pt x="252" y="374"/>
                    <a:pt x="252" y="374"/>
                    <a:pt x="252" y="374"/>
                  </a:cubicBezTo>
                  <a:cubicBezTo>
                    <a:pt x="252" y="374"/>
                    <a:pt x="253" y="375"/>
                    <a:pt x="254" y="375"/>
                  </a:cubicBezTo>
                  <a:cubicBezTo>
                    <a:pt x="261" y="369"/>
                    <a:pt x="261" y="369"/>
                    <a:pt x="261" y="369"/>
                  </a:cubicBezTo>
                  <a:cubicBezTo>
                    <a:pt x="262" y="369"/>
                    <a:pt x="263" y="369"/>
                    <a:pt x="264" y="369"/>
                  </a:cubicBezTo>
                  <a:cubicBezTo>
                    <a:pt x="269" y="373"/>
                    <a:pt x="269" y="373"/>
                    <a:pt x="269" y="373"/>
                  </a:cubicBezTo>
                  <a:cubicBezTo>
                    <a:pt x="270" y="374"/>
                    <a:pt x="270" y="375"/>
                    <a:pt x="270" y="376"/>
                  </a:cubicBezTo>
                  <a:cubicBezTo>
                    <a:pt x="265" y="384"/>
                    <a:pt x="265" y="384"/>
                    <a:pt x="265" y="384"/>
                  </a:cubicBezTo>
                  <a:cubicBezTo>
                    <a:pt x="266" y="385"/>
                    <a:pt x="266" y="386"/>
                    <a:pt x="267" y="387"/>
                  </a:cubicBezTo>
                  <a:cubicBezTo>
                    <a:pt x="276" y="387"/>
                    <a:pt x="276" y="387"/>
                    <a:pt x="276" y="387"/>
                  </a:cubicBezTo>
                  <a:cubicBezTo>
                    <a:pt x="277" y="387"/>
                    <a:pt x="278" y="387"/>
                    <a:pt x="278" y="389"/>
                  </a:cubicBezTo>
                  <a:cubicBezTo>
                    <a:pt x="279" y="395"/>
                    <a:pt x="279" y="395"/>
                    <a:pt x="279" y="395"/>
                  </a:cubicBezTo>
                  <a:cubicBezTo>
                    <a:pt x="279" y="396"/>
                    <a:pt x="278" y="397"/>
                    <a:pt x="278" y="397"/>
                  </a:cubicBezTo>
                  <a:cubicBezTo>
                    <a:pt x="269" y="401"/>
                    <a:pt x="269" y="401"/>
                    <a:pt x="269" y="401"/>
                  </a:cubicBezTo>
                  <a:cubicBezTo>
                    <a:pt x="269" y="402"/>
                    <a:pt x="269" y="403"/>
                    <a:pt x="269" y="403"/>
                  </a:cubicBezTo>
                  <a:cubicBezTo>
                    <a:pt x="276" y="409"/>
                    <a:pt x="276" y="409"/>
                    <a:pt x="276" y="409"/>
                  </a:cubicBezTo>
                  <a:cubicBezTo>
                    <a:pt x="276" y="410"/>
                    <a:pt x="277" y="411"/>
                    <a:pt x="276" y="412"/>
                  </a:cubicBezTo>
                  <a:cubicBezTo>
                    <a:pt x="273" y="418"/>
                    <a:pt x="273" y="418"/>
                    <a:pt x="273" y="418"/>
                  </a:cubicBezTo>
                  <a:cubicBezTo>
                    <a:pt x="273" y="419"/>
                    <a:pt x="271" y="419"/>
                    <a:pt x="270" y="419"/>
                  </a:cubicBezTo>
                  <a:cubicBezTo>
                    <a:pt x="262" y="416"/>
                    <a:pt x="262" y="416"/>
                    <a:pt x="262" y="416"/>
                  </a:cubicBezTo>
                  <a:cubicBezTo>
                    <a:pt x="261" y="416"/>
                    <a:pt x="261" y="417"/>
                    <a:pt x="260" y="417"/>
                  </a:cubicBezTo>
                  <a:cubicBezTo>
                    <a:pt x="262" y="426"/>
                    <a:pt x="262" y="426"/>
                    <a:pt x="262" y="426"/>
                  </a:cubicBezTo>
                  <a:cubicBezTo>
                    <a:pt x="263" y="427"/>
                    <a:pt x="262" y="428"/>
                    <a:pt x="261" y="429"/>
                  </a:cubicBezTo>
                  <a:cubicBezTo>
                    <a:pt x="255" y="431"/>
                    <a:pt x="255" y="431"/>
                    <a:pt x="255" y="431"/>
                  </a:cubicBezTo>
                  <a:cubicBezTo>
                    <a:pt x="254" y="432"/>
                    <a:pt x="253" y="431"/>
                    <a:pt x="252" y="431"/>
                  </a:cubicBezTo>
                  <a:cubicBezTo>
                    <a:pt x="247" y="423"/>
                    <a:pt x="247" y="423"/>
                    <a:pt x="247" y="423"/>
                  </a:cubicBezTo>
                  <a:cubicBezTo>
                    <a:pt x="246" y="423"/>
                    <a:pt x="245" y="423"/>
                    <a:pt x="244" y="423"/>
                  </a:cubicBezTo>
                  <a:cubicBezTo>
                    <a:pt x="244" y="423"/>
                    <a:pt x="244" y="423"/>
                    <a:pt x="244" y="423"/>
                  </a:cubicBezTo>
                  <a:cubicBezTo>
                    <a:pt x="240" y="431"/>
                    <a:pt x="240" y="431"/>
                    <a:pt x="240" y="431"/>
                  </a:cubicBezTo>
                  <a:cubicBezTo>
                    <a:pt x="239" y="432"/>
                    <a:pt x="238" y="432"/>
                    <a:pt x="237" y="432"/>
                  </a:cubicBezTo>
                  <a:cubicBezTo>
                    <a:pt x="231" y="430"/>
                    <a:pt x="231" y="430"/>
                    <a:pt x="231" y="430"/>
                  </a:cubicBezTo>
                  <a:cubicBezTo>
                    <a:pt x="230" y="430"/>
                    <a:pt x="229" y="429"/>
                    <a:pt x="229" y="428"/>
                  </a:cubicBezTo>
                  <a:cubicBezTo>
                    <a:pt x="230" y="419"/>
                    <a:pt x="230" y="419"/>
                    <a:pt x="230" y="419"/>
                  </a:cubicBezTo>
                  <a:cubicBezTo>
                    <a:pt x="229" y="418"/>
                    <a:pt x="229" y="418"/>
                    <a:pt x="228" y="417"/>
                  </a:cubicBezTo>
                  <a:cubicBezTo>
                    <a:pt x="219" y="420"/>
                    <a:pt x="219" y="420"/>
                    <a:pt x="219" y="420"/>
                  </a:cubicBezTo>
                  <a:cubicBezTo>
                    <a:pt x="218" y="420"/>
                    <a:pt x="217" y="420"/>
                    <a:pt x="217" y="419"/>
                  </a:cubicBezTo>
                  <a:cubicBezTo>
                    <a:pt x="213" y="414"/>
                    <a:pt x="213" y="414"/>
                    <a:pt x="213" y="414"/>
                  </a:cubicBezTo>
                  <a:cubicBezTo>
                    <a:pt x="213" y="413"/>
                    <a:pt x="213" y="412"/>
                    <a:pt x="214" y="411"/>
                  </a:cubicBezTo>
                  <a:cubicBezTo>
                    <a:pt x="220" y="405"/>
                    <a:pt x="220" y="405"/>
                    <a:pt x="220" y="405"/>
                  </a:cubicBezTo>
                  <a:cubicBezTo>
                    <a:pt x="220" y="403"/>
                    <a:pt x="220" y="402"/>
                    <a:pt x="220" y="401"/>
                  </a:cubicBezTo>
                  <a:cubicBezTo>
                    <a:pt x="211" y="397"/>
                    <a:pt x="211" y="397"/>
                    <a:pt x="211" y="397"/>
                  </a:cubicBezTo>
                  <a:cubicBezTo>
                    <a:pt x="210" y="397"/>
                    <a:pt x="210" y="396"/>
                    <a:pt x="210" y="395"/>
                  </a:cubicBezTo>
                  <a:cubicBezTo>
                    <a:pt x="211" y="389"/>
                    <a:pt x="211" y="389"/>
                    <a:pt x="211" y="389"/>
                  </a:cubicBezTo>
                  <a:cubicBezTo>
                    <a:pt x="211" y="387"/>
                    <a:pt x="212" y="387"/>
                    <a:pt x="213" y="387"/>
                  </a:cubicBezTo>
                  <a:cubicBezTo>
                    <a:pt x="222" y="387"/>
                    <a:pt x="222" y="387"/>
                    <a:pt x="222" y="387"/>
                  </a:cubicBezTo>
                  <a:cubicBezTo>
                    <a:pt x="222" y="386"/>
                    <a:pt x="223" y="385"/>
                    <a:pt x="223" y="384"/>
                  </a:cubicBezTo>
                  <a:cubicBezTo>
                    <a:pt x="219" y="376"/>
                    <a:pt x="219" y="376"/>
                    <a:pt x="219" y="376"/>
                  </a:cubicBezTo>
                  <a:cubicBezTo>
                    <a:pt x="218" y="375"/>
                    <a:pt x="219" y="374"/>
                    <a:pt x="220" y="373"/>
                  </a:cubicBezTo>
                  <a:cubicBezTo>
                    <a:pt x="224" y="369"/>
                    <a:pt x="224" y="369"/>
                    <a:pt x="224" y="369"/>
                  </a:cubicBezTo>
                  <a:cubicBezTo>
                    <a:pt x="225" y="369"/>
                    <a:pt x="226" y="369"/>
                    <a:pt x="227" y="369"/>
                  </a:cubicBezTo>
                  <a:cubicBezTo>
                    <a:pt x="234" y="375"/>
                    <a:pt x="234" y="375"/>
                    <a:pt x="234" y="375"/>
                  </a:cubicBezTo>
                  <a:cubicBezTo>
                    <a:pt x="235" y="375"/>
                    <a:pt x="236" y="374"/>
                    <a:pt x="237" y="374"/>
                  </a:cubicBezTo>
                  <a:cubicBezTo>
                    <a:pt x="239" y="365"/>
                    <a:pt x="239" y="365"/>
                    <a:pt x="239" y="365"/>
                  </a:cubicBezTo>
                  <a:cubicBezTo>
                    <a:pt x="239" y="364"/>
                    <a:pt x="240" y="363"/>
                    <a:pt x="241" y="363"/>
                  </a:cubicBezTo>
                  <a:close/>
                  <a:moveTo>
                    <a:pt x="244" y="385"/>
                  </a:moveTo>
                  <a:cubicBezTo>
                    <a:pt x="237" y="385"/>
                    <a:pt x="231" y="391"/>
                    <a:pt x="231" y="398"/>
                  </a:cubicBezTo>
                  <a:cubicBezTo>
                    <a:pt x="231" y="405"/>
                    <a:pt x="237" y="411"/>
                    <a:pt x="244" y="411"/>
                  </a:cubicBezTo>
                  <a:cubicBezTo>
                    <a:pt x="252" y="411"/>
                    <a:pt x="258" y="405"/>
                    <a:pt x="258" y="398"/>
                  </a:cubicBezTo>
                  <a:cubicBezTo>
                    <a:pt x="258" y="391"/>
                    <a:pt x="252" y="385"/>
                    <a:pt x="244" y="385"/>
                  </a:cubicBezTo>
                  <a:close/>
                  <a:moveTo>
                    <a:pt x="139" y="266"/>
                  </a:moveTo>
                  <a:cubicBezTo>
                    <a:pt x="142" y="266"/>
                    <a:pt x="144" y="263"/>
                    <a:pt x="144" y="260"/>
                  </a:cubicBezTo>
                  <a:cubicBezTo>
                    <a:pt x="144" y="257"/>
                    <a:pt x="142" y="255"/>
                    <a:pt x="139" y="255"/>
                  </a:cubicBezTo>
                  <a:cubicBezTo>
                    <a:pt x="139" y="255"/>
                    <a:pt x="139" y="255"/>
                    <a:pt x="139" y="255"/>
                  </a:cubicBezTo>
                  <a:cubicBezTo>
                    <a:pt x="137" y="257"/>
                    <a:pt x="135" y="259"/>
                    <a:pt x="133" y="262"/>
                  </a:cubicBezTo>
                  <a:cubicBezTo>
                    <a:pt x="134" y="264"/>
                    <a:pt x="136" y="266"/>
                    <a:pt x="139" y="266"/>
                  </a:cubicBezTo>
                  <a:close/>
                  <a:moveTo>
                    <a:pt x="244" y="404"/>
                  </a:moveTo>
                  <a:cubicBezTo>
                    <a:pt x="248" y="404"/>
                    <a:pt x="250" y="401"/>
                    <a:pt x="250" y="398"/>
                  </a:cubicBezTo>
                  <a:cubicBezTo>
                    <a:pt x="250" y="395"/>
                    <a:pt x="248" y="392"/>
                    <a:pt x="244" y="392"/>
                  </a:cubicBezTo>
                  <a:cubicBezTo>
                    <a:pt x="241" y="392"/>
                    <a:pt x="239" y="395"/>
                    <a:pt x="239" y="398"/>
                  </a:cubicBezTo>
                  <a:cubicBezTo>
                    <a:pt x="239" y="401"/>
                    <a:pt x="241" y="404"/>
                    <a:pt x="244" y="404"/>
                  </a:cubicBezTo>
                  <a:close/>
                  <a:moveTo>
                    <a:pt x="312" y="363"/>
                  </a:moveTo>
                  <a:cubicBezTo>
                    <a:pt x="318" y="363"/>
                    <a:pt x="318" y="363"/>
                    <a:pt x="318" y="363"/>
                  </a:cubicBezTo>
                  <a:cubicBezTo>
                    <a:pt x="319" y="363"/>
                    <a:pt x="321" y="364"/>
                    <a:pt x="321" y="365"/>
                  </a:cubicBezTo>
                  <a:cubicBezTo>
                    <a:pt x="322" y="374"/>
                    <a:pt x="322" y="374"/>
                    <a:pt x="322" y="374"/>
                  </a:cubicBezTo>
                  <a:cubicBezTo>
                    <a:pt x="323" y="374"/>
                    <a:pt x="324" y="375"/>
                    <a:pt x="325" y="375"/>
                  </a:cubicBezTo>
                  <a:cubicBezTo>
                    <a:pt x="332" y="369"/>
                    <a:pt x="332" y="369"/>
                    <a:pt x="332" y="369"/>
                  </a:cubicBezTo>
                  <a:cubicBezTo>
                    <a:pt x="333" y="369"/>
                    <a:pt x="334" y="369"/>
                    <a:pt x="335" y="369"/>
                  </a:cubicBezTo>
                  <a:cubicBezTo>
                    <a:pt x="340" y="373"/>
                    <a:pt x="340" y="373"/>
                    <a:pt x="340" y="373"/>
                  </a:cubicBezTo>
                  <a:cubicBezTo>
                    <a:pt x="341" y="374"/>
                    <a:pt x="341" y="375"/>
                    <a:pt x="340" y="376"/>
                  </a:cubicBezTo>
                  <a:cubicBezTo>
                    <a:pt x="336" y="384"/>
                    <a:pt x="336" y="384"/>
                    <a:pt x="336" y="384"/>
                  </a:cubicBezTo>
                  <a:cubicBezTo>
                    <a:pt x="337" y="385"/>
                    <a:pt x="337" y="386"/>
                    <a:pt x="337" y="387"/>
                  </a:cubicBezTo>
                  <a:cubicBezTo>
                    <a:pt x="347" y="387"/>
                    <a:pt x="347" y="387"/>
                    <a:pt x="347" y="387"/>
                  </a:cubicBezTo>
                  <a:cubicBezTo>
                    <a:pt x="348" y="387"/>
                    <a:pt x="348" y="387"/>
                    <a:pt x="349" y="389"/>
                  </a:cubicBezTo>
                  <a:cubicBezTo>
                    <a:pt x="350" y="395"/>
                    <a:pt x="350" y="395"/>
                    <a:pt x="350" y="395"/>
                  </a:cubicBezTo>
                  <a:cubicBezTo>
                    <a:pt x="350" y="396"/>
                    <a:pt x="349" y="397"/>
                    <a:pt x="348" y="397"/>
                  </a:cubicBezTo>
                  <a:cubicBezTo>
                    <a:pt x="340" y="401"/>
                    <a:pt x="340" y="401"/>
                    <a:pt x="340" y="401"/>
                  </a:cubicBezTo>
                  <a:cubicBezTo>
                    <a:pt x="340" y="402"/>
                    <a:pt x="340" y="403"/>
                    <a:pt x="340" y="403"/>
                  </a:cubicBezTo>
                  <a:cubicBezTo>
                    <a:pt x="347" y="409"/>
                    <a:pt x="347" y="409"/>
                    <a:pt x="347" y="409"/>
                  </a:cubicBezTo>
                  <a:cubicBezTo>
                    <a:pt x="347" y="410"/>
                    <a:pt x="348" y="411"/>
                    <a:pt x="347" y="412"/>
                  </a:cubicBezTo>
                  <a:cubicBezTo>
                    <a:pt x="344" y="418"/>
                    <a:pt x="344" y="418"/>
                    <a:pt x="344" y="418"/>
                  </a:cubicBezTo>
                  <a:cubicBezTo>
                    <a:pt x="344" y="419"/>
                    <a:pt x="342" y="419"/>
                    <a:pt x="341" y="419"/>
                  </a:cubicBezTo>
                  <a:cubicBezTo>
                    <a:pt x="333" y="416"/>
                    <a:pt x="333" y="416"/>
                    <a:pt x="333" y="416"/>
                  </a:cubicBezTo>
                  <a:cubicBezTo>
                    <a:pt x="332" y="416"/>
                    <a:pt x="332" y="417"/>
                    <a:pt x="331" y="417"/>
                  </a:cubicBezTo>
                  <a:cubicBezTo>
                    <a:pt x="333" y="426"/>
                    <a:pt x="333" y="426"/>
                    <a:pt x="333" y="426"/>
                  </a:cubicBezTo>
                  <a:cubicBezTo>
                    <a:pt x="333" y="427"/>
                    <a:pt x="333" y="428"/>
                    <a:pt x="332" y="429"/>
                  </a:cubicBezTo>
                  <a:cubicBezTo>
                    <a:pt x="326" y="431"/>
                    <a:pt x="326" y="431"/>
                    <a:pt x="326" y="431"/>
                  </a:cubicBezTo>
                  <a:cubicBezTo>
                    <a:pt x="325" y="432"/>
                    <a:pt x="324" y="431"/>
                    <a:pt x="323" y="431"/>
                  </a:cubicBezTo>
                  <a:cubicBezTo>
                    <a:pt x="318" y="423"/>
                    <a:pt x="318" y="423"/>
                    <a:pt x="318" y="423"/>
                  </a:cubicBezTo>
                  <a:cubicBezTo>
                    <a:pt x="317" y="423"/>
                    <a:pt x="316" y="423"/>
                    <a:pt x="315" y="423"/>
                  </a:cubicBezTo>
                  <a:cubicBezTo>
                    <a:pt x="315" y="423"/>
                    <a:pt x="315" y="423"/>
                    <a:pt x="315" y="423"/>
                  </a:cubicBezTo>
                  <a:cubicBezTo>
                    <a:pt x="311" y="431"/>
                    <a:pt x="311" y="431"/>
                    <a:pt x="311" y="431"/>
                  </a:cubicBezTo>
                  <a:cubicBezTo>
                    <a:pt x="310" y="432"/>
                    <a:pt x="309" y="432"/>
                    <a:pt x="308" y="432"/>
                  </a:cubicBezTo>
                  <a:cubicBezTo>
                    <a:pt x="302" y="430"/>
                    <a:pt x="302" y="430"/>
                    <a:pt x="302" y="430"/>
                  </a:cubicBezTo>
                  <a:cubicBezTo>
                    <a:pt x="301" y="430"/>
                    <a:pt x="300" y="429"/>
                    <a:pt x="300" y="428"/>
                  </a:cubicBezTo>
                  <a:cubicBezTo>
                    <a:pt x="301" y="419"/>
                    <a:pt x="301" y="419"/>
                    <a:pt x="301" y="419"/>
                  </a:cubicBezTo>
                  <a:cubicBezTo>
                    <a:pt x="300" y="418"/>
                    <a:pt x="300" y="418"/>
                    <a:pt x="299" y="417"/>
                  </a:cubicBezTo>
                  <a:cubicBezTo>
                    <a:pt x="290" y="420"/>
                    <a:pt x="290" y="420"/>
                    <a:pt x="290" y="420"/>
                  </a:cubicBezTo>
                  <a:cubicBezTo>
                    <a:pt x="289" y="420"/>
                    <a:pt x="288" y="420"/>
                    <a:pt x="287" y="419"/>
                  </a:cubicBezTo>
                  <a:cubicBezTo>
                    <a:pt x="284" y="414"/>
                    <a:pt x="284" y="414"/>
                    <a:pt x="284" y="414"/>
                  </a:cubicBezTo>
                  <a:cubicBezTo>
                    <a:pt x="284" y="413"/>
                    <a:pt x="284" y="412"/>
                    <a:pt x="285" y="411"/>
                  </a:cubicBezTo>
                  <a:cubicBezTo>
                    <a:pt x="291" y="405"/>
                    <a:pt x="291" y="405"/>
                    <a:pt x="291" y="405"/>
                  </a:cubicBezTo>
                  <a:cubicBezTo>
                    <a:pt x="291" y="403"/>
                    <a:pt x="291" y="402"/>
                    <a:pt x="291" y="401"/>
                  </a:cubicBezTo>
                  <a:cubicBezTo>
                    <a:pt x="282" y="397"/>
                    <a:pt x="282" y="397"/>
                    <a:pt x="282" y="397"/>
                  </a:cubicBezTo>
                  <a:cubicBezTo>
                    <a:pt x="281" y="397"/>
                    <a:pt x="280" y="396"/>
                    <a:pt x="281" y="395"/>
                  </a:cubicBezTo>
                  <a:cubicBezTo>
                    <a:pt x="282" y="389"/>
                    <a:pt x="282" y="389"/>
                    <a:pt x="282" y="389"/>
                  </a:cubicBezTo>
                  <a:cubicBezTo>
                    <a:pt x="282" y="387"/>
                    <a:pt x="283" y="387"/>
                    <a:pt x="284" y="387"/>
                  </a:cubicBezTo>
                  <a:cubicBezTo>
                    <a:pt x="293" y="387"/>
                    <a:pt x="293" y="387"/>
                    <a:pt x="293" y="387"/>
                  </a:cubicBezTo>
                  <a:cubicBezTo>
                    <a:pt x="293" y="386"/>
                    <a:pt x="294" y="385"/>
                    <a:pt x="294" y="384"/>
                  </a:cubicBezTo>
                  <a:cubicBezTo>
                    <a:pt x="290" y="376"/>
                    <a:pt x="290" y="376"/>
                    <a:pt x="290" y="376"/>
                  </a:cubicBezTo>
                  <a:cubicBezTo>
                    <a:pt x="289" y="375"/>
                    <a:pt x="290" y="374"/>
                    <a:pt x="291" y="373"/>
                  </a:cubicBezTo>
                  <a:cubicBezTo>
                    <a:pt x="295" y="369"/>
                    <a:pt x="295" y="369"/>
                    <a:pt x="295" y="369"/>
                  </a:cubicBezTo>
                  <a:cubicBezTo>
                    <a:pt x="296" y="369"/>
                    <a:pt x="297" y="369"/>
                    <a:pt x="298" y="369"/>
                  </a:cubicBezTo>
                  <a:cubicBezTo>
                    <a:pt x="305" y="375"/>
                    <a:pt x="305" y="375"/>
                    <a:pt x="305" y="375"/>
                  </a:cubicBezTo>
                  <a:cubicBezTo>
                    <a:pt x="306" y="375"/>
                    <a:pt x="307" y="374"/>
                    <a:pt x="308" y="374"/>
                  </a:cubicBezTo>
                  <a:cubicBezTo>
                    <a:pt x="310" y="365"/>
                    <a:pt x="310" y="365"/>
                    <a:pt x="310" y="365"/>
                  </a:cubicBezTo>
                  <a:cubicBezTo>
                    <a:pt x="310" y="364"/>
                    <a:pt x="311" y="363"/>
                    <a:pt x="312" y="363"/>
                  </a:cubicBezTo>
                  <a:close/>
                  <a:moveTo>
                    <a:pt x="315" y="385"/>
                  </a:moveTo>
                  <a:cubicBezTo>
                    <a:pt x="308" y="385"/>
                    <a:pt x="302" y="391"/>
                    <a:pt x="302" y="398"/>
                  </a:cubicBezTo>
                  <a:cubicBezTo>
                    <a:pt x="302" y="405"/>
                    <a:pt x="308" y="411"/>
                    <a:pt x="315" y="411"/>
                  </a:cubicBezTo>
                  <a:cubicBezTo>
                    <a:pt x="322" y="411"/>
                    <a:pt x="329" y="405"/>
                    <a:pt x="329" y="398"/>
                  </a:cubicBezTo>
                  <a:cubicBezTo>
                    <a:pt x="329" y="391"/>
                    <a:pt x="322" y="385"/>
                    <a:pt x="315" y="385"/>
                  </a:cubicBezTo>
                  <a:close/>
                  <a:moveTo>
                    <a:pt x="300" y="497"/>
                  </a:moveTo>
                  <a:cubicBezTo>
                    <a:pt x="301" y="488"/>
                    <a:pt x="301" y="488"/>
                    <a:pt x="301" y="488"/>
                  </a:cubicBezTo>
                  <a:cubicBezTo>
                    <a:pt x="300" y="487"/>
                    <a:pt x="300" y="487"/>
                    <a:pt x="299" y="486"/>
                  </a:cubicBezTo>
                  <a:cubicBezTo>
                    <a:pt x="290" y="489"/>
                    <a:pt x="290" y="489"/>
                    <a:pt x="290" y="489"/>
                  </a:cubicBezTo>
                  <a:cubicBezTo>
                    <a:pt x="289" y="489"/>
                    <a:pt x="288" y="489"/>
                    <a:pt x="287" y="488"/>
                  </a:cubicBezTo>
                  <a:cubicBezTo>
                    <a:pt x="284" y="483"/>
                    <a:pt x="284" y="483"/>
                    <a:pt x="284" y="483"/>
                  </a:cubicBezTo>
                  <a:cubicBezTo>
                    <a:pt x="284" y="482"/>
                    <a:pt x="284" y="481"/>
                    <a:pt x="285" y="480"/>
                  </a:cubicBezTo>
                  <a:cubicBezTo>
                    <a:pt x="291" y="474"/>
                    <a:pt x="291" y="474"/>
                    <a:pt x="291" y="474"/>
                  </a:cubicBezTo>
                  <a:cubicBezTo>
                    <a:pt x="291" y="472"/>
                    <a:pt x="291" y="471"/>
                    <a:pt x="291" y="470"/>
                  </a:cubicBezTo>
                  <a:cubicBezTo>
                    <a:pt x="282" y="466"/>
                    <a:pt x="282" y="466"/>
                    <a:pt x="282" y="466"/>
                  </a:cubicBezTo>
                  <a:cubicBezTo>
                    <a:pt x="281" y="466"/>
                    <a:pt x="280" y="465"/>
                    <a:pt x="281" y="464"/>
                  </a:cubicBezTo>
                  <a:cubicBezTo>
                    <a:pt x="282" y="458"/>
                    <a:pt x="282" y="458"/>
                    <a:pt x="282" y="458"/>
                  </a:cubicBezTo>
                  <a:cubicBezTo>
                    <a:pt x="282" y="456"/>
                    <a:pt x="283" y="455"/>
                    <a:pt x="284" y="455"/>
                  </a:cubicBezTo>
                  <a:cubicBezTo>
                    <a:pt x="293" y="455"/>
                    <a:pt x="293" y="455"/>
                    <a:pt x="293" y="455"/>
                  </a:cubicBezTo>
                  <a:cubicBezTo>
                    <a:pt x="293" y="455"/>
                    <a:pt x="294" y="454"/>
                    <a:pt x="294" y="453"/>
                  </a:cubicBezTo>
                  <a:cubicBezTo>
                    <a:pt x="290" y="445"/>
                    <a:pt x="290" y="445"/>
                    <a:pt x="290" y="445"/>
                  </a:cubicBezTo>
                  <a:cubicBezTo>
                    <a:pt x="289" y="444"/>
                    <a:pt x="290" y="443"/>
                    <a:pt x="291" y="442"/>
                  </a:cubicBezTo>
                  <a:cubicBezTo>
                    <a:pt x="295" y="438"/>
                    <a:pt x="295" y="438"/>
                    <a:pt x="295" y="438"/>
                  </a:cubicBezTo>
                  <a:cubicBezTo>
                    <a:pt x="296" y="438"/>
                    <a:pt x="297" y="438"/>
                    <a:pt x="298" y="438"/>
                  </a:cubicBezTo>
                  <a:cubicBezTo>
                    <a:pt x="305" y="444"/>
                    <a:pt x="305" y="444"/>
                    <a:pt x="305" y="444"/>
                  </a:cubicBezTo>
                  <a:cubicBezTo>
                    <a:pt x="306" y="443"/>
                    <a:pt x="307" y="443"/>
                    <a:pt x="308" y="443"/>
                  </a:cubicBezTo>
                  <a:cubicBezTo>
                    <a:pt x="310" y="434"/>
                    <a:pt x="310" y="434"/>
                    <a:pt x="310" y="434"/>
                  </a:cubicBezTo>
                  <a:cubicBezTo>
                    <a:pt x="310" y="433"/>
                    <a:pt x="311" y="432"/>
                    <a:pt x="312" y="432"/>
                  </a:cubicBezTo>
                  <a:cubicBezTo>
                    <a:pt x="318" y="432"/>
                    <a:pt x="318" y="432"/>
                    <a:pt x="318" y="432"/>
                  </a:cubicBezTo>
                  <a:cubicBezTo>
                    <a:pt x="319" y="432"/>
                    <a:pt x="321" y="433"/>
                    <a:pt x="321" y="434"/>
                  </a:cubicBezTo>
                  <a:cubicBezTo>
                    <a:pt x="322" y="443"/>
                    <a:pt x="322" y="443"/>
                    <a:pt x="322" y="443"/>
                  </a:cubicBezTo>
                  <a:cubicBezTo>
                    <a:pt x="323" y="443"/>
                    <a:pt x="324" y="443"/>
                    <a:pt x="325" y="444"/>
                  </a:cubicBezTo>
                  <a:cubicBezTo>
                    <a:pt x="332" y="438"/>
                    <a:pt x="332" y="438"/>
                    <a:pt x="332" y="438"/>
                  </a:cubicBezTo>
                  <a:cubicBezTo>
                    <a:pt x="333" y="438"/>
                    <a:pt x="334" y="438"/>
                    <a:pt x="335" y="438"/>
                  </a:cubicBezTo>
                  <a:cubicBezTo>
                    <a:pt x="340" y="442"/>
                    <a:pt x="340" y="442"/>
                    <a:pt x="340" y="442"/>
                  </a:cubicBezTo>
                  <a:cubicBezTo>
                    <a:pt x="341" y="443"/>
                    <a:pt x="341" y="444"/>
                    <a:pt x="340" y="445"/>
                  </a:cubicBezTo>
                  <a:cubicBezTo>
                    <a:pt x="336" y="453"/>
                    <a:pt x="336" y="453"/>
                    <a:pt x="336" y="453"/>
                  </a:cubicBezTo>
                  <a:cubicBezTo>
                    <a:pt x="337" y="454"/>
                    <a:pt x="337" y="455"/>
                    <a:pt x="337" y="455"/>
                  </a:cubicBezTo>
                  <a:cubicBezTo>
                    <a:pt x="347" y="455"/>
                    <a:pt x="347" y="455"/>
                    <a:pt x="347" y="455"/>
                  </a:cubicBezTo>
                  <a:cubicBezTo>
                    <a:pt x="348" y="455"/>
                    <a:pt x="348" y="456"/>
                    <a:pt x="349" y="458"/>
                  </a:cubicBezTo>
                  <a:cubicBezTo>
                    <a:pt x="350" y="463"/>
                    <a:pt x="350" y="463"/>
                    <a:pt x="350" y="463"/>
                  </a:cubicBezTo>
                  <a:cubicBezTo>
                    <a:pt x="350" y="465"/>
                    <a:pt x="349" y="466"/>
                    <a:pt x="348" y="466"/>
                  </a:cubicBezTo>
                  <a:cubicBezTo>
                    <a:pt x="340" y="470"/>
                    <a:pt x="340" y="470"/>
                    <a:pt x="340" y="470"/>
                  </a:cubicBezTo>
                  <a:cubicBezTo>
                    <a:pt x="340" y="471"/>
                    <a:pt x="340" y="471"/>
                    <a:pt x="340" y="472"/>
                  </a:cubicBezTo>
                  <a:cubicBezTo>
                    <a:pt x="347" y="478"/>
                    <a:pt x="347" y="478"/>
                    <a:pt x="347" y="478"/>
                  </a:cubicBezTo>
                  <a:cubicBezTo>
                    <a:pt x="347" y="479"/>
                    <a:pt x="348" y="480"/>
                    <a:pt x="347" y="481"/>
                  </a:cubicBezTo>
                  <a:cubicBezTo>
                    <a:pt x="344" y="487"/>
                    <a:pt x="344" y="487"/>
                    <a:pt x="344" y="487"/>
                  </a:cubicBezTo>
                  <a:cubicBezTo>
                    <a:pt x="344" y="487"/>
                    <a:pt x="342" y="488"/>
                    <a:pt x="341" y="488"/>
                  </a:cubicBezTo>
                  <a:cubicBezTo>
                    <a:pt x="333" y="485"/>
                    <a:pt x="333" y="485"/>
                    <a:pt x="333" y="485"/>
                  </a:cubicBezTo>
                  <a:cubicBezTo>
                    <a:pt x="332" y="485"/>
                    <a:pt x="332" y="486"/>
                    <a:pt x="331" y="486"/>
                  </a:cubicBezTo>
                  <a:cubicBezTo>
                    <a:pt x="333" y="495"/>
                    <a:pt x="333" y="495"/>
                    <a:pt x="333" y="495"/>
                  </a:cubicBezTo>
                  <a:cubicBezTo>
                    <a:pt x="333" y="496"/>
                    <a:pt x="333" y="497"/>
                    <a:pt x="332" y="498"/>
                  </a:cubicBezTo>
                  <a:cubicBezTo>
                    <a:pt x="326" y="500"/>
                    <a:pt x="326" y="500"/>
                    <a:pt x="326" y="500"/>
                  </a:cubicBezTo>
                  <a:cubicBezTo>
                    <a:pt x="325" y="501"/>
                    <a:pt x="324" y="500"/>
                    <a:pt x="323" y="499"/>
                  </a:cubicBezTo>
                  <a:cubicBezTo>
                    <a:pt x="318" y="492"/>
                    <a:pt x="318" y="492"/>
                    <a:pt x="318" y="492"/>
                  </a:cubicBezTo>
                  <a:cubicBezTo>
                    <a:pt x="317" y="492"/>
                    <a:pt x="316" y="492"/>
                    <a:pt x="315" y="492"/>
                  </a:cubicBezTo>
                  <a:cubicBezTo>
                    <a:pt x="315" y="492"/>
                    <a:pt x="315" y="492"/>
                    <a:pt x="315" y="492"/>
                  </a:cubicBezTo>
                  <a:cubicBezTo>
                    <a:pt x="311" y="500"/>
                    <a:pt x="311" y="500"/>
                    <a:pt x="311" y="500"/>
                  </a:cubicBezTo>
                  <a:cubicBezTo>
                    <a:pt x="310" y="501"/>
                    <a:pt x="309" y="501"/>
                    <a:pt x="308" y="501"/>
                  </a:cubicBezTo>
                  <a:cubicBezTo>
                    <a:pt x="302" y="499"/>
                    <a:pt x="302" y="499"/>
                    <a:pt x="302" y="499"/>
                  </a:cubicBezTo>
                  <a:cubicBezTo>
                    <a:pt x="301" y="499"/>
                    <a:pt x="300" y="498"/>
                    <a:pt x="300" y="497"/>
                  </a:cubicBezTo>
                  <a:close/>
                  <a:moveTo>
                    <a:pt x="302" y="467"/>
                  </a:moveTo>
                  <a:cubicBezTo>
                    <a:pt x="302" y="474"/>
                    <a:pt x="308" y="480"/>
                    <a:pt x="315" y="480"/>
                  </a:cubicBezTo>
                  <a:cubicBezTo>
                    <a:pt x="322" y="480"/>
                    <a:pt x="329" y="474"/>
                    <a:pt x="329" y="467"/>
                  </a:cubicBezTo>
                  <a:cubicBezTo>
                    <a:pt x="329" y="459"/>
                    <a:pt x="322" y="454"/>
                    <a:pt x="315" y="454"/>
                  </a:cubicBezTo>
                  <a:cubicBezTo>
                    <a:pt x="308" y="454"/>
                    <a:pt x="302" y="459"/>
                    <a:pt x="302" y="467"/>
                  </a:cubicBezTo>
                  <a:close/>
                  <a:moveTo>
                    <a:pt x="315" y="404"/>
                  </a:moveTo>
                  <a:cubicBezTo>
                    <a:pt x="318" y="404"/>
                    <a:pt x="321" y="401"/>
                    <a:pt x="321" y="398"/>
                  </a:cubicBezTo>
                  <a:cubicBezTo>
                    <a:pt x="321" y="395"/>
                    <a:pt x="318" y="392"/>
                    <a:pt x="315" y="392"/>
                  </a:cubicBezTo>
                  <a:cubicBezTo>
                    <a:pt x="312" y="392"/>
                    <a:pt x="310" y="395"/>
                    <a:pt x="310" y="398"/>
                  </a:cubicBezTo>
                  <a:cubicBezTo>
                    <a:pt x="310" y="401"/>
                    <a:pt x="312" y="404"/>
                    <a:pt x="315" y="404"/>
                  </a:cubicBezTo>
                  <a:close/>
                  <a:moveTo>
                    <a:pt x="564" y="542"/>
                  </a:moveTo>
                  <a:cubicBezTo>
                    <a:pt x="567" y="542"/>
                    <a:pt x="570" y="539"/>
                    <a:pt x="570" y="536"/>
                  </a:cubicBezTo>
                  <a:cubicBezTo>
                    <a:pt x="570" y="533"/>
                    <a:pt x="567" y="530"/>
                    <a:pt x="564" y="530"/>
                  </a:cubicBezTo>
                  <a:cubicBezTo>
                    <a:pt x="561" y="530"/>
                    <a:pt x="558" y="533"/>
                    <a:pt x="558" y="536"/>
                  </a:cubicBezTo>
                  <a:cubicBezTo>
                    <a:pt x="558" y="539"/>
                    <a:pt x="561" y="542"/>
                    <a:pt x="564" y="542"/>
                  </a:cubicBezTo>
                  <a:close/>
                  <a:moveTo>
                    <a:pt x="442" y="772"/>
                  </a:moveTo>
                  <a:cubicBezTo>
                    <a:pt x="443" y="763"/>
                    <a:pt x="443" y="763"/>
                    <a:pt x="443" y="763"/>
                  </a:cubicBezTo>
                  <a:cubicBezTo>
                    <a:pt x="442" y="763"/>
                    <a:pt x="442" y="762"/>
                    <a:pt x="441" y="762"/>
                  </a:cubicBezTo>
                  <a:cubicBezTo>
                    <a:pt x="432" y="765"/>
                    <a:pt x="432" y="765"/>
                    <a:pt x="432" y="765"/>
                  </a:cubicBezTo>
                  <a:cubicBezTo>
                    <a:pt x="431" y="765"/>
                    <a:pt x="430" y="765"/>
                    <a:pt x="429" y="764"/>
                  </a:cubicBezTo>
                  <a:cubicBezTo>
                    <a:pt x="426" y="758"/>
                    <a:pt x="426" y="758"/>
                    <a:pt x="426" y="758"/>
                  </a:cubicBezTo>
                  <a:cubicBezTo>
                    <a:pt x="426" y="758"/>
                    <a:pt x="426" y="756"/>
                    <a:pt x="426" y="755"/>
                  </a:cubicBezTo>
                  <a:cubicBezTo>
                    <a:pt x="433" y="749"/>
                    <a:pt x="433" y="749"/>
                    <a:pt x="433" y="749"/>
                  </a:cubicBezTo>
                  <a:cubicBezTo>
                    <a:pt x="433" y="748"/>
                    <a:pt x="432" y="746"/>
                    <a:pt x="432" y="745"/>
                  </a:cubicBezTo>
                  <a:cubicBezTo>
                    <a:pt x="424" y="742"/>
                    <a:pt x="424" y="742"/>
                    <a:pt x="424" y="742"/>
                  </a:cubicBezTo>
                  <a:cubicBezTo>
                    <a:pt x="423" y="742"/>
                    <a:pt x="422" y="740"/>
                    <a:pt x="423" y="739"/>
                  </a:cubicBezTo>
                  <a:cubicBezTo>
                    <a:pt x="423" y="733"/>
                    <a:pt x="423" y="733"/>
                    <a:pt x="423" y="733"/>
                  </a:cubicBezTo>
                  <a:cubicBezTo>
                    <a:pt x="424" y="732"/>
                    <a:pt x="425" y="731"/>
                    <a:pt x="426" y="731"/>
                  </a:cubicBezTo>
                  <a:cubicBezTo>
                    <a:pt x="435" y="731"/>
                    <a:pt x="435" y="731"/>
                    <a:pt x="435" y="731"/>
                  </a:cubicBezTo>
                  <a:cubicBezTo>
                    <a:pt x="435" y="730"/>
                    <a:pt x="436" y="730"/>
                    <a:pt x="436" y="729"/>
                  </a:cubicBezTo>
                  <a:cubicBezTo>
                    <a:pt x="432" y="721"/>
                    <a:pt x="432" y="721"/>
                    <a:pt x="432" y="721"/>
                  </a:cubicBezTo>
                  <a:cubicBezTo>
                    <a:pt x="431" y="720"/>
                    <a:pt x="431" y="719"/>
                    <a:pt x="432" y="718"/>
                  </a:cubicBezTo>
                  <a:cubicBezTo>
                    <a:pt x="437" y="714"/>
                    <a:pt x="437" y="714"/>
                    <a:pt x="437" y="714"/>
                  </a:cubicBezTo>
                  <a:cubicBezTo>
                    <a:pt x="438" y="713"/>
                    <a:pt x="439" y="713"/>
                    <a:pt x="440" y="714"/>
                  </a:cubicBezTo>
                  <a:cubicBezTo>
                    <a:pt x="447" y="719"/>
                    <a:pt x="447" y="719"/>
                    <a:pt x="447" y="719"/>
                  </a:cubicBezTo>
                  <a:cubicBezTo>
                    <a:pt x="448" y="719"/>
                    <a:pt x="449" y="719"/>
                    <a:pt x="450" y="718"/>
                  </a:cubicBezTo>
                  <a:cubicBezTo>
                    <a:pt x="452" y="710"/>
                    <a:pt x="452" y="710"/>
                    <a:pt x="452" y="710"/>
                  </a:cubicBezTo>
                  <a:cubicBezTo>
                    <a:pt x="452" y="709"/>
                    <a:pt x="453" y="708"/>
                    <a:pt x="454" y="708"/>
                  </a:cubicBezTo>
                  <a:cubicBezTo>
                    <a:pt x="460" y="708"/>
                    <a:pt x="460" y="708"/>
                    <a:pt x="460" y="708"/>
                  </a:cubicBezTo>
                  <a:cubicBezTo>
                    <a:pt x="461" y="708"/>
                    <a:pt x="462" y="709"/>
                    <a:pt x="462" y="710"/>
                  </a:cubicBezTo>
                  <a:cubicBezTo>
                    <a:pt x="464" y="718"/>
                    <a:pt x="464" y="718"/>
                    <a:pt x="464" y="718"/>
                  </a:cubicBezTo>
                  <a:cubicBezTo>
                    <a:pt x="465" y="719"/>
                    <a:pt x="466" y="719"/>
                    <a:pt x="467" y="719"/>
                  </a:cubicBezTo>
                  <a:cubicBezTo>
                    <a:pt x="474" y="714"/>
                    <a:pt x="474" y="714"/>
                    <a:pt x="474" y="714"/>
                  </a:cubicBezTo>
                  <a:cubicBezTo>
                    <a:pt x="475" y="713"/>
                    <a:pt x="476" y="713"/>
                    <a:pt x="477" y="714"/>
                  </a:cubicBezTo>
                  <a:cubicBezTo>
                    <a:pt x="482" y="718"/>
                    <a:pt x="482" y="718"/>
                    <a:pt x="482" y="718"/>
                  </a:cubicBezTo>
                  <a:cubicBezTo>
                    <a:pt x="483" y="718"/>
                    <a:pt x="483" y="720"/>
                    <a:pt x="482" y="721"/>
                  </a:cubicBezTo>
                  <a:cubicBezTo>
                    <a:pt x="478" y="729"/>
                    <a:pt x="478" y="729"/>
                    <a:pt x="478" y="729"/>
                  </a:cubicBezTo>
                  <a:cubicBezTo>
                    <a:pt x="478" y="730"/>
                    <a:pt x="479" y="730"/>
                    <a:pt x="479" y="731"/>
                  </a:cubicBezTo>
                  <a:cubicBezTo>
                    <a:pt x="488" y="731"/>
                    <a:pt x="488" y="731"/>
                    <a:pt x="488" y="731"/>
                  </a:cubicBezTo>
                  <a:cubicBezTo>
                    <a:pt x="489" y="731"/>
                    <a:pt x="490" y="732"/>
                    <a:pt x="491" y="733"/>
                  </a:cubicBezTo>
                  <a:cubicBezTo>
                    <a:pt x="492" y="739"/>
                    <a:pt x="492" y="739"/>
                    <a:pt x="492" y="739"/>
                  </a:cubicBezTo>
                  <a:cubicBezTo>
                    <a:pt x="492" y="740"/>
                    <a:pt x="491" y="742"/>
                    <a:pt x="490" y="742"/>
                  </a:cubicBezTo>
                  <a:cubicBezTo>
                    <a:pt x="482" y="745"/>
                    <a:pt x="482" y="745"/>
                    <a:pt x="482" y="745"/>
                  </a:cubicBezTo>
                  <a:cubicBezTo>
                    <a:pt x="482" y="746"/>
                    <a:pt x="482" y="747"/>
                    <a:pt x="481" y="748"/>
                  </a:cubicBezTo>
                  <a:cubicBezTo>
                    <a:pt x="482" y="748"/>
                    <a:pt x="482" y="749"/>
                    <a:pt x="483" y="749"/>
                  </a:cubicBezTo>
                  <a:lnTo>
                    <a:pt x="442" y="772"/>
                  </a:lnTo>
                  <a:close/>
                  <a:moveTo>
                    <a:pt x="444" y="742"/>
                  </a:moveTo>
                  <a:cubicBezTo>
                    <a:pt x="444" y="750"/>
                    <a:pt x="450" y="756"/>
                    <a:pt x="457" y="756"/>
                  </a:cubicBezTo>
                  <a:cubicBezTo>
                    <a:pt x="464" y="756"/>
                    <a:pt x="470" y="750"/>
                    <a:pt x="470" y="742"/>
                  </a:cubicBezTo>
                  <a:cubicBezTo>
                    <a:pt x="470" y="735"/>
                    <a:pt x="464" y="729"/>
                    <a:pt x="457" y="729"/>
                  </a:cubicBezTo>
                  <a:cubicBezTo>
                    <a:pt x="450" y="729"/>
                    <a:pt x="444" y="735"/>
                    <a:pt x="444" y="742"/>
                  </a:cubicBezTo>
                  <a:close/>
                  <a:moveTo>
                    <a:pt x="635" y="542"/>
                  </a:moveTo>
                  <a:cubicBezTo>
                    <a:pt x="638" y="542"/>
                    <a:pt x="640" y="539"/>
                    <a:pt x="640" y="536"/>
                  </a:cubicBezTo>
                  <a:cubicBezTo>
                    <a:pt x="640" y="533"/>
                    <a:pt x="638" y="530"/>
                    <a:pt x="635" y="530"/>
                  </a:cubicBezTo>
                  <a:cubicBezTo>
                    <a:pt x="632" y="530"/>
                    <a:pt x="629" y="533"/>
                    <a:pt x="629" y="536"/>
                  </a:cubicBezTo>
                  <a:cubicBezTo>
                    <a:pt x="629" y="539"/>
                    <a:pt x="632" y="542"/>
                    <a:pt x="635" y="542"/>
                  </a:cubicBezTo>
                  <a:close/>
                  <a:moveTo>
                    <a:pt x="636" y="466"/>
                  </a:moveTo>
                  <a:cubicBezTo>
                    <a:pt x="636" y="466"/>
                    <a:pt x="636" y="466"/>
                    <a:pt x="645" y="470"/>
                  </a:cubicBezTo>
                  <a:cubicBezTo>
                    <a:pt x="645" y="471"/>
                    <a:pt x="645" y="472"/>
                    <a:pt x="646" y="474"/>
                  </a:cubicBezTo>
                  <a:cubicBezTo>
                    <a:pt x="646" y="474"/>
                    <a:pt x="646" y="474"/>
                    <a:pt x="639" y="480"/>
                  </a:cubicBezTo>
                  <a:cubicBezTo>
                    <a:pt x="638" y="481"/>
                    <a:pt x="638" y="482"/>
                    <a:pt x="639" y="483"/>
                  </a:cubicBezTo>
                  <a:cubicBezTo>
                    <a:pt x="639" y="483"/>
                    <a:pt x="639" y="483"/>
                    <a:pt x="642" y="488"/>
                  </a:cubicBezTo>
                  <a:cubicBezTo>
                    <a:pt x="643" y="489"/>
                    <a:pt x="644" y="489"/>
                    <a:pt x="645" y="489"/>
                  </a:cubicBezTo>
                  <a:cubicBezTo>
                    <a:pt x="645" y="489"/>
                    <a:pt x="645" y="489"/>
                    <a:pt x="649" y="487"/>
                  </a:cubicBezTo>
                  <a:cubicBezTo>
                    <a:pt x="649" y="439"/>
                    <a:pt x="649" y="439"/>
                    <a:pt x="649" y="439"/>
                  </a:cubicBezTo>
                  <a:cubicBezTo>
                    <a:pt x="649" y="439"/>
                    <a:pt x="647" y="440"/>
                    <a:pt x="645" y="442"/>
                  </a:cubicBezTo>
                  <a:cubicBezTo>
                    <a:pt x="644" y="443"/>
                    <a:pt x="644" y="444"/>
                    <a:pt x="644" y="445"/>
                  </a:cubicBezTo>
                  <a:cubicBezTo>
                    <a:pt x="644" y="445"/>
                    <a:pt x="644" y="445"/>
                    <a:pt x="649" y="453"/>
                  </a:cubicBezTo>
                  <a:cubicBezTo>
                    <a:pt x="648" y="454"/>
                    <a:pt x="648" y="455"/>
                    <a:pt x="647" y="455"/>
                  </a:cubicBezTo>
                  <a:cubicBezTo>
                    <a:pt x="647" y="455"/>
                    <a:pt x="647" y="455"/>
                    <a:pt x="639" y="455"/>
                  </a:cubicBezTo>
                  <a:cubicBezTo>
                    <a:pt x="637" y="455"/>
                    <a:pt x="636" y="456"/>
                    <a:pt x="636" y="458"/>
                  </a:cubicBezTo>
                  <a:cubicBezTo>
                    <a:pt x="636" y="458"/>
                    <a:pt x="636" y="458"/>
                    <a:pt x="635" y="464"/>
                  </a:cubicBezTo>
                  <a:cubicBezTo>
                    <a:pt x="635" y="465"/>
                    <a:pt x="636" y="466"/>
                    <a:pt x="636" y="466"/>
                  </a:cubicBezTo>
                  <a:close/>
                  <a:moveTo>
                    <a:pt x="209" y="354"/>
                  </a:moveTo>
                  <a:cubicBezTo>
                    <a:pt x="205" y="362"/>
                    <a:pt x="205" y="362"/>
                    <a:pt x="205" y="362"/>
                  </a:cubicBezTo>
                  <a:cubicBezTo>
                    <a:pt x="204" y="363"/>
                    <a:pt x="203" y="363"/>
                    <a:pt x="202" y="363"/>
                  </a:cubicBezTo>
                  <a:cubicBezTo>
                    <a:pt x="196" y="361"/>
                    <a:pt x="196" y="361"/>
                    <a:pt x="196" y="361"/>
                  </a:cubicBezTo>
                  <a:cubicBezTo>
                    <a:pt x="195" y="361"/>
                    <a:pt x="195" y="360"/>
                    <a:pt x="195" y="359"/>
                  </a:cubicBezTo>
                  <a:cubicBezTo>
                    <a:pt x="195" y="350"/>
                    <a:pt x="195" y="350"/>
                    <a:pt x="195" y="350"/>
                  </a:cubicBezTo>
                  <a:cubicBezTo>
                    <a:pt x="195" y="349"/>
                    <a:pt x="194" y="349"/>
                    <a:pt x="193" y="348"/>
                  </a:cubicBezTo>
                  <a:cubicBezTo>
                    <a:pt x="184" y="351"/>
                    <a:pt x="184" y="351"/>
                    <a:pt x="184" y="351"/>
                  </a:cubicBezTo>
                  <a:cubicBezTo>
                    <a:pt x="184" y="351"/>
                    <a:pt x="182" y="351"/>
                    <a:pt x="182" y="350"/>
                  </a:cubicBezTo>
                  <a:cubicBezTo>
                    <a:pt x="178" y="345"/>
                    <a:pt x="178" y="345"/>
                    <a:pt x="178" y="345"/>
                  </a:cubicBezTo>
                  <a:cubicBezTo>
                    <a:pt x="178" y="344"/>
                    <a:pt x="178" y="343"/>
                    <a:pt x="179" y="342"/>
                  </a:cubicBezTo>
                  <a:cubicBezTo>
                    <a:pt x="185" y="336"/>
                    <a:pt x="185" y="336"/>
                    <a:pt x="185" y="336"/>
                  </a:cubicBezTo>
                  <a:cubicBezTo>
                    <a:pt x="185" y="335"/>
                    <a:pt x="185" y="333"/>
                    <a:pt x="185" y="332"/>
                  </a:cubicBezTo>
                  <a:cubicBezTo>
                    <a:pt x="176" y="328"/>
                    <a:pt x="176" y="328"/>
                    <a:pt x="176" y="328"/>
                  </a:cubicBezTo>
                  <a:cubicBezTo>
                    <a:pt x="175" y="328"/>
                    <a:pt x="175" y="327"/>
                    <a:pt x="175" y="326"/>
                  </a:cubicBezTo>
                  <a:cubicBezTo>
                    <a:pt x="176" y="320"/>
                    <a:pt x="176" y="320"/>
                    <a:pt x="176" y="320"/>
                  </a:cubicBezTo>
                  <a:cubicBezTo>
                    <a:pt x="176" y="319"/>
                    <a:pt x="177" y="318"/>
                    <a:pt x="178" y="318"/>
                  </a:cubicBezTo>
                  <a:cubicBezTo>
                    <a:pt x="187" y="318"/>
                    <a:pt x="187" y="318"/>
                    <a:pt x="187" y="318"/>
                  </a:cubicBezTo>
                  <a:cubicBezTo>
                    <a:pt x="187" y="317"/>
                    <a:pt x="188" y="316"/>
                    <a:pt x="188" y="315"/>
                  </a:cubicBezTo>
                  <a:cubicBezTo>
                    <a:pt x="184" y="307"/>
                    <a:pt x="184" y="307"/>
                    <a:pt x="184" y="307"/>
                  </a:cubicBezTo>
                  <a:cubicBezTo>
                    <a:pt x="184" y="307"/>
                    <a:pt x="184" y="305"/>
                    <a:pt x="185" y="304"/>
                  </a:cubicBezTo>
                  <a:cubicBezTo>
                    <a:pt x="189" y="300"/>
                    <a:pt x="189" y="300"/>
                    <a:pt x="189" y="300"/>
                  </a:cubicBezTo>
                  <a:cubicBezTo>
                    <a:pt x="190" y="300"/>
                    <a:pt x="191" y="300"/>
                    <a:pt x="192" y="300"/>
                  </a:cubicBezTo>
                  <a:cubicBezTo>
                    <a:pt x="199" y="306"/>
                    <a:pt x="199" y="306"/>
                    <a:pt x="199" y="306"/>
                  </a:cubicBezTo>
                  <a:cubicBezTo>
                    <a:pt x="200" y="306"/>
                    <a:pt x="201" y="305"/>
                    <a:pt x="202" y="305"/>
                  </a:cubicBezTo>
                  <a:cubicBezTo>
                    <a:pt x="204" y="296"/>
                    <a:pt x="204" y="296"/>
                    <a:pt x="204" y="296"/>
                  </a:cubicBezTo>
                  <a:cubicBezTo>
                    <a:pt x="204" y="295"/>
                    <a:pt x="205" y="294"/>
                    <a:pt x="206" y="294"/>
                  </a:cubicBezTo>
                  <a:cubicBezTo>
                    <a:pt x="213" y="294"/>
                    <a:pt x="213" y="294"/>
                    <a:pt x="213" y="294"/>
                  </a:cubicBezTo>
                  <a:cubicBezTo>
                    <a:pt x="214" y="294"/>
                    <a:pt x="215" y="295"/>
                    <a:pt x="215" y="296"/>
                  </a:cubicBezTo>
                  <a:cubicBezTo>
                    <a:pt x="217" y="305"/>
                    <a:pt x="217" y="305"/>
                    <a:pt x="217" y="305"/>
                  </a:cubicBezTo>
                  <a:cubicBezTo>
                    <a:pt x="218" y="305"/>
                    <a:pt x="218" y="306"/>
                    <a:pt x="219" y="306"/>
                  </a:cubicBezTo>
                  <a:cubicBezTo>
                    <a:pt x="226" y="300"/>
                    <a:pt x="226" y="300"/>
                    <a:pt x="226" y="300"/>
                  </a:cubicBezTo>
                  <a:cubicBezTo>
                    <a:pt x="227" y="300"/>
                    <a:pt x="229" y="300"/>
                    <a:pt x="229" y="300"/>
                  </a:cubicBezTo>
                  <a:cubicBezTo>
                    <a:pt x="234" y="304"/>
                    <a:pt x="234" y="304"/>
                    <a:pt x="234" y="304"/>
                  </a:cubicBezTo>
                  <a:cubicBezTo>
                    <a:pt x="235" y="305"/>
                    <a:pt x="235" y="307"/>
                    <a:pt x="235" y="307"/>
                  </a:cubicBezTo>
                  <a:cubicBezTo>
                    <a:pt x="230" y="315"/>
                    <a:pt x="230" y="315"/>
                    <a:pt x="230" y="315"/>
                  </a:cubicBezTo>
                  <a:cubicBezTo>
                    <a:pt x="231" y="316"/>
                    <a:pt x="231" y="317"/>
                    <a:pt x="232" y="318"/>
                  </a:cubicBezTo>
                  <a:cubicBezTo>
                    <a:pt x="241" y="318"/>
                    <a:pt x="241" y="318"/>
                    <a:pt x="241" y="318"/>
                  </a:cubicBezTo>
                  <a:cubicBezTo>
                    <a:pt x="242" y="318"/>
                    <a:pt x="243" y="319"/>
                    <a:pt x="243" y="320"/>
                  </a:cubicBezTo>
                  <a:cubicBezTo>
                    <a:pt x="244" y="326"/>
                    <a:pt x="244" y="326"/>
                    <a:pt x="244" y="326"/>
                  </a:cubicBezTo>
                  <a:cubicBezTo>
                    <a:pt x="244" y="327"/>
                    <a:pt x="244" y="328"/>
                    <a:pt x="243" y="328"/>
                  </a:cubicBezTo>
                  <a:cubicBezTo>
                    <a:pt x="234" y="332"/>
                    <a:pt x="234" y="332"/>
                    <a:pt x="234" y="332"/>
                  </a:cubicBezTo>
                  <a:cubicBezTo>
                    <a:pt x="234" y="333"/>
                    <a:pt x="234" y="334"/>
                    <a:pt x="234" y="335"/>
                  </a:cubicBezTo>
                  <a:cubicBezTo>
                    <a:pt x="241" y="340"/>
                    <a:pt x="241" y="340"/>
                    <a:pt x="241" y="340"/>
                  </a:cubicBezTo>
                  <a:cubicBezTo>
                    <a:pt x="241" y="341"/>
                    <a:pt x="242" y="342"/>
                    <a:pt x="241" y="343"/>
                  </a:cubicBezTo>
                  <a:cubicBezTo>
                    <a:pt x="238" y="349"/>
                    <a:pt x="238" y="349"/>
                    <a:pt x="238" y="349"/>
                  </a:cubicBezTo>
                  <a:cubicBezTo>
                    <a:pt x="238" y="350"/>
                    <a:pt x="237" y="350"/>
                    <a:pt x="235" y="350"/>
                  </a:cubicBezTo>
                  <a:cubicBezTo>
                    <a:pt x="227" y="347"/>
                    <a:pt x="227" y="347"/>
                    <a:pt x="227" y="347"/>
                  </a:cubicBezTo>
                  <a:cubicBezTo>
                    <a:pt x="226" y="347"/>
                    <a:pt x="226" y="348"/>
                    <a:pt x="226" y="348"/>
                  </a:cubicBezTo>
                  <a:cubicBezTo>
                    <a:pt x="227" y="357"/>
                    <a:pt x="227" y="357"/>
                    <a:pt x="227" y="357"/>
                  </a:cubicBezTo>
                  <a:cubicBezTo>
                    <a:pt x="228" y="358"/>
                    <a:pt x="227" y="359"/>
                    <a:pt x="226" y="360"/>
                  </a:cubicBezTo>
                  <a:cubicBezTo>
                    <a:pt x="220" y="362"/>
                    <a:pt x="220" y="362"/>
                    <a:pt x="220" y="362"/>
                  </a:cubicBezTo>
                  <a:cubicBezTo>
                    <a:pt x="219" y="363"/>
                    <a:pt x="218" y="362"/>
                    <a:pt x="218" y="362"/>
                  </a:cubicBezTo>
                  <a:cubicBezTo>
                    <a:pt x="212" y="354"/>
                    <a:pt x="212" y="354"/>
                    <a:pt x="212" y="354"/>
                  </a:cubicBezTo>
                  <a:cubicBezTo>
                    <a:pt x="211" y="354"/>
                    <a:pt x="210" y="354"/>
                    <a:pt x="210" y="354"/>
                  </a:cubicBezTo>
                  <a:cubicBezTo>
                    <a:pt x="209" y="354"/>
                    <a:pt x="209" y="354"/>
                    <a:pt x="209" y="354"/>
                  </a:cubicBezTo>
                  <a:close/>
                  <a:moveTo>
                    <a:pt x="210" y="342"/>
                  </a:moveTo>
                  <a:cubicBezTo>
                    <a:pt x="217" y="342"/>
                    <a:pt x="223" y="336"/>
                    <a:pt x="223" y="329"/>
                  </a:cubicBezTo>
                  <a:cubicBezTo>
                    <a:pt x="223" y="322"/>
                    <a:pt x="217" y="316"/>
                    <a:pt x="210" y="316"/>
                  </a:cubicBezTo>
                  <a:cubicBezTo>
                    <a:pt x="202" y="316"/>
                    <a:pt x="196" y="322"/>
                    <a:pt x="196" y="329"/>
                  </a:cubicBezTo>
                  <a:cubicBezTo>
                    <a:pt x="196" y="336"/>
                    <a:pt x="202" y="342"/>
                    <a:pt x="210" y="342"/>
                  </a:cubicBezTo>
                  <a:close/>
                  <a:moveTo>
                    <a:pt x="599" y="610"/>
                  </a:moveTo>
                  <a:cubicBezTo>
                    <a:pt x="602" y="610"/>
                    <a:pt x="604" y="608"/>
                    <a:pt x="604" y="605"/>
                  </a:cubicBezTo>
                  <a:cubicBezTo>
                    <a:pt x="604" y="602"/>
                    <a:pt x="602" y="599"/>
                    <a:pt x="599" y="599"/>
                  </a:cubicBezTo>
                  <a:cubicBezTo>
                    <a:pt x="596" y="599"/>
                    <a:pt x="593" y="602"/>
                    <a:pt x="593" y="605"/>
                  </a:cubicBezTo>
                  <a:cubicBezTo>
                    <a:pt x="593" y="608"/>
                    <a:pt x="596" y="610"/>
                    <a:pt x="599" y="610"/>
                  </a:cubicBezTo>
                  <a:close/>
                  <a:moveTo>
                    <a:pt x="457" y="748"/>
                  </a:moveTo>
                  <a:cubicBezTo>
                    <a:pt x="460" y="748"/>
                    <a:pt x="463" y="746"/>
                    <a:pt x="463" y="742"/>
                  </a:cubicBezTo>
                  <a:cubicBezTo>
                    <a:pt x="463" y="739"/>
                    <a:pt x="460" y="737"/>
                    <a:pt x="457" y="737"/>
                  </a:cubicBezTo>
                  <a:cubicBezTo>
                    <a:pt x="454" y="737"/>
                    <a:pt x="451" y="739"/>
                    <a:pt x="451" y="742"/>
                  </a:cubicBezTo>
                  <a:cubicBezTo>
                    <a:pt x="451" y="746"/>
                    <a:pt x="454" y="748"/>
                    <a:pt x="457" y="748"/>
                  </a:cubicBezTo>
                  <a:close/>
                  <a:moveTo>
                    <a:pt x="315" y="473"/>
                  </a:moveTo>
                  <a:cubicBezTo>
                    <a:pt x="318" y="473"/>
                    <a:pt x="321" y="470"/>
                    <a:pt x="321" y="467"/>
                  </a:cubicBezTo>
                  <a:cubicBezTo>
                    <a:pt x="321" y="464"/>
                    <a:pt x="318" y="461"/>
                    <a:pt x="315" y="461"/>
                  </a:cubicBezTo>
                  <a:cubicBezTo>
                    <a:pt x="312" y="461"/>
                    <a:pt x="310" y="464"/>
                    <a:pt x="310" y="467"/>
                  </a:cubicBezTo>
                  <a:cubicBezTo>
                    <a:pt x="310" y="470"/>
                    <a:pt x="312" y="473"/>
                    <a:pt x="315" y="473"/>
                  </a:cubicBezTo>
                  <a:close/>
                  <a:moveTo>
                    <a:pt x="632" y="501"/>
                  </a:moveTo>
                  <a:cubicBezTo>
                    <a:pt x="638" y="501"/>
                    <a:pt x="638" y="501"/>
                    <a:pt x="638" y="501"/>
                  </a:cubicBezTo>
                  <a:cubicBezTo>
                    <a:pt x="639" y="501"/>
                    <a:pt x="640" y="502"/>
                    <a:pt x="640" y="503"/>
                  </a:cubicBezTo>
                  <a:cubicBezTo>
                    <a:pt x="642" y="512"/>
                    <a:pt x="642" y="512"/>
                    <a:pt x="642" y="512"/>
                  </a:cubicBezTo>
                  <a:cubicBezTo>
                    <a:pt x="643" y="512"/>
                    <a:pt x="644" y="512"/>
                    <a:pt x="645" y="513"/>
                  </a:cubicBezTo>
                  <a:cubicBezTo>
                    <a:pt x="647" y="511"/>
                    <a:pt x="648" y="510"/>
                    <a:pt x="649" y="509"/>
                  </a:cubicBezTo>
                  <a:cubicBezTo>
                    <a:pt x="649" y="568"/>
                    <a:pt x="649" y="568"/>
                    <a:pt x="649" y="568"/>
                  </a:cubicBezTo>
                  <a:cubicBezTo>
                    <a:pt x="646" y="569"/>
                    <a:pt x="646" y="569"/>
                    <a:pt x="646" y="569"/>
                  </a:cubicBezTo>
                  <a:cubicBezTo>
                    <a:pt x="645" y="570"/>
                    <a:pt x="644" y="569"/>
                    <a:pt x="643" y="568"/>
                  </a:cubicBezTo>
                  <a:cubicBezTo>
                    <a:pt x="638" y="561"/>
                    <a:pt x="638" y="561"/>
                    <a:pt x="638" y="561"/>
                  </a:cubicBezTo>
                  <a:cubicBezTo>
                    <a:pt x="637" y="561"/>
                    <a:pt x="636" y="561"/>
                    <a:pt x="635" y="561"/>
                  </a:cubicBezTo>
                  <a:cubicBezTo>
                    <a:pt x="635" y="561"/>
                    <a:pt x="635" y="561"/>
                    <a:pt x="635" y="561"/>
                  </a:cubicBezTo>
                  <a:cubicBezTo>
                    <a:pt x="630" y="569"/>
                    <a:pt x="630" y="569"/>
                    <a:pt x="630" y="569"/>
                  </a:cubicBezTo>
                  <a:cubicBezTo>
                    <a:pt x="630" y="570"/>
                    <a:pt x="629" y="570"/>
                    <a:pt x="628" y="570"/>
                  </a:cubicBezTo>
                  <a:cubicBezTo>
                    <a:pt x="621" y="568"/>
                    <a:pt x="621" y="568"/>
                    <a:pt x="621" y="568"/>
                  </a:cubicBezTo>
                  <a:cubicBezTo>
                    <a:pt x="621" y="568"/>
                    <a:pt x="620" y="567"/>
                    <a:pt x="620" y="566"/>
                  </a:cubicBezTo>
                  <a:cubicBezTo>
                    <a:pt x="621" y="557"/>
                    <a:pt x="621" y="557"/>
                    <a:pt x="621" y="557"/>
                  </a:cubicBezTo>
                  <a:cubicBezTo>
                    <a:pt x="620" y="556"/>
                    <a:pt x="619" y="555"/>
                    <a:pt x="618" y="555"/>
                  </a:cubicBezTo>
                  <a:cubicBezTo>
                    <a:pt x="610" y="558"/>
                    <a:pt x="610" y="558"/>
                    <a:pt x="610" y="558"/>
                  </a:cubicBezTo>
                  <a:cubicBezTo>
                    <a:pt x="609" y="558"/>
                    <a:pt x="608" y="558"/>
                    <a:pt x="607" y="557"/>
                  </a:cubicBezTo>
                  <a:cubicBezTo>
                    <a:pt x="604" y="552"/>
                    <a:pt x="604" y="552"/>
                    <a:pt x="604" y="552"/>
                  </a:cubicBezTo>
                  <a:cubicBezTo>
                    <a:pt x="603" y="551"/>
                    <a:pt x="603" y="550"/>
                    <a:pt x="604" y="549"/>
                  </a:cubicBezTo>
                  <a:cubicBezTo>
                    <a:pt x="611" y="542"/>
                    <a:pt x="611" y="543"/>
                    <a:pt x="611" y="543"/>
                  </a:cubicBezTo>
                  <a:cubicBezTo>
                    <a:pt x="610" y="541"/>
                    <a:pt x="610" y="540"/>
                    <a:pt x="610" y="539"/>
                  </a:cubicBezTo>
                  <a:cubicBezTo>
                    <a:pt x="602" y="535"/>
                    <a:pt x="602" y="535"/>
                    <a:pt x="602" y="535"/>
                  </a:cubicBezTo>
                  <a:cubicBezTo>
                    <a:pt x="601" y="535"/>
                    <a:pt x="600" y="534"/>
                    <a:pt x="600" y="533"/>
                  </a:cubicBezTo>
                  <a:cubicBezTo>
                    <a:pt x="601" y="527"/>
                    <a:pt x="601" y="527"/>
                    <a:pt x="601" y="527"/>
                  </a:cubicBezTo>
                  <a:cubicBezTo>
                    <a:pt x="602" y="525"/>
                    <a:pt x="602" y="524"/>
                    <a:pt x="604" y="524"/>
                  </a:cubicBezTo>
                  <a:cubicBezTo>
                    <a:pt x="613" y="524"/>
                    <a:pt x="613" y="524"/>
                    <a:pt x="613" y="524"/>
                  </a:cubicBezTo>
                  <a:cubicBezTo>
                    <a:pt x="613" y="523"/>
                    <a:pt x="613" y="523"/>
                    <a:pt x="614" y="522"/>
                  </a:cubicBezTo>
                  <a:cubicBezTo>
                    <a:pt x="609" y="514"/>
                    <a:pt x="609" y="514"/>
                    <a:pt x="609" y="514"/>
                  </a:cubicBezTo>
                  <a:cubicBezTo>
                    <a:pt x="609" y="513"/>
                    <a:pt x="609" y="512"/>
                    <a:pt x="610" y="511"/>
                  </a:cubicBezTo>
                  <a:cubicBezTo>
                    <a:pt x="615" y="507"/>
                    <a:pt x="615" y="507"/>
                    <a:pt x="615" y="507"/>
                  </a:cubicBezTo>
                  <a:cubicBezTo>
                    <a:pt x="616" y="507"/>
                    <a:pt x="617" y="507"/>
                    <a:pt x="618" y="507"/>
                  </a:cubicBezTo>
                  <a:cubicBezTo>
                    <a:pt x="625" y="513"/>
                    <a:pt x="625" y="513"/>
                    <a:pt x="625" y="513"/>
                  </a:cubicBezTo>
                  <a:cubicBezTo>
                    <a:pt x="626" y="512"/>
                    <a:pt x="627" y="512"/>
                    <a:pt x="628" y="512"/>
                  </a:cubicBezTo>
                  <a:cubicBezTo>
                    <a:pt x="629" y="503"/>
                    <a:pt x="629" y="503"/>
                    <a:pt x="629" y="503"/>
                  </a:cubicBezTo>
                  <a:cubicBezTo>
                    <a:pt x="630" y="502"/>
                    <a:pt x="631" y="501"/>
                    <a:pt x="632" y="501"/>
                  </a:cubicBezTo>
                  <a:close/>
                  <a:moveTo>
                    <a:pt x="635" y="523"/>
                  </a:moveTo>
                  <a:cubicBezTo>
                    <a:pt x="628" y="523"/>
                    <a:pt x="621" y="528"/>
                    <a:pt x="621" y="536"/>
                  </a:cubicBezTo>
                  <a:cubicBezTo>
                    <a:pt x="621" y="543"/>
                    <a:pt x="628" y="549"/>
                    <a:pt x="635" y="549"/>
                  </a:cubicBezTo>
                  <a:cubicBezTo>
                    <a:pt x="642" y="549"/>
                    <a:pt x="648" y="543"/>
                    <a:pt x="648" y="536"/>
                  </a:cubicBezTo>
                  <a:cubicBezTo>
                    <a:pt x="648" y="528"/>
                    <a:pt x="642" y="523"/>
                    <a:pt x="635" y="523"/>
                  </a:cubicBezTo>
                  <a:close/>
                  <a:moveTo>
                    <a:pt x="564" y="679"/>
                  </a:moveTo>
                  <a:cubicBezTo>
                    <a:pt x="567" y="679"/>
                    <a:pt x="570" y="677"/>
                    <a:pt x="570" y="674"/>
                  </a:cubicBezTo>
                  <a:cubicBezTo>
                    <a:pt x="570" y="670"/>
                    <a:pt x="567" y="668"/>
                    <a:pt x="564" y="668"/>
                  </a:cubicBezTo>
                  <a:cubicBezTo>
                    <a:pt x="561" y="668"/>
                    <a:pt x="558" y="670"/>
                    <a:pt x="558" y="674"/>
                  </a:cubicBezTo>
                  <a:cubicBezTo>
                    <a:pt x="558" y="677"/>
                    <a:pt x="561" y="679"/>
                    <a:pt x="564" y="679"/>
                  </a:cubicBezTo>
                  <a:close/>
                  <a:moveTo>
                    <a:pt x="629" y="641"/>
                  </a:moveTo>
                  <a:cubicBezTo>
                    <a:pt x="629" y="641"/>
                    <a:pt x="629" y="641"/>
                    <a:pt x="628" y="650"/>
                  </a:cubicBezTo>
                  <a:cubicBezTo>
                    <a:pt x="627" y="650"/>
                    <a:pt x="626" y="650"/>
                    <a:pt x="625" y="650"/>
                  </a:cubicBezTo>
                  <a:cubicBezTo>
                    <a:pt x="625" y="650"/>
                    <a:pt x="625" y="650"/>
                    <a:pt x="618" y="645"/>
                  </a:cubicBezTo>
                  <a:cubicBezTo>
                    <a:pt x="617" y="644"/>
                    <a:pt x="616" y="644"/>
                    <a:pt x="615" y="645"/>
                  </a:cubicBezTo>
                  <a:cubicBezTo>
                    <a:pt x="615" y="645"/>
                    <a:pt x="615" y="645"/>
                    <a:pt x="610" y="649"/>
                  </a:cubicBezTo>
                  <a:cubicBezTo>
                    <a:pt x="609" y="650"/>
                    <a:pt x="609" y="651"/>
                    <a:pt x="609" y="652"/>
                  </a:cubicBezTo>
                  <a:cubicBezTo>
                    <a:pt x="609" y="652"/>
                    <a:pt x="609" y="652"/>
                    <a:pt x="614" y="660"/>
                  </a:cubicBezTo>
                  <a:cubicBezTo>
                    <a:pt x="613" y="661"/>
                    <a:pt x="613" y="661"/>
                    <a:pt x="613" y="662"/>
                  </a:cubicBezTo>
                  <a:cubicBezTo>
                    <a:pt x="613" y="662"/>
                    <a:pt x="613" y="662"/>
                    <a:pt x="604" y="662"/>
                  </a:cubicBezTo>
                  <a:cubicBezTo>
                    <a:pt x="602" y="662"/>
                    <a:pt x="602" y="663"/>
                    <a:pt x="601" y="664"/>
                  </a:cubicBezTo>
                  <a:cubicBezTo>
                    <a:pt x="601" y="664"/>
                    <a:pt x="601" y="664"/>
                    <a:pt x="600" y="670"/>
                  </a:cubicBezTo>
                  <a:cubicBezTo>
                    <a:pt x="600" y="671"/>
                    <a:pt x="601" y="673"/>
                    <a:pt x="602" y="673"/>
                  </a:cubicBezTo>
                  <a:cubicBezTo>
                    <a:pt x="602" y="673"/>
                    <a:pt x="602" y="673"/>
                    <a:pt x="609" y="676"/>
                  </a:cubicBezTo>
                  <a:cubicBezTo>
                    <a:pt x="623" y="668"/>
                    <a:pt x="623" y="668"/>
                    <a:pt x="623" y="668"/>
                  </a:cubicBezTo>
                  <a:cubicBezTo>
                    <a:pt x="625" y="663"/>
                    <a:pt x="630" y="660"/>
                    <a:pt x="635" y="660"/>
                  </a:cubicBezTo>
                  <a:cubicBezTo>
                    <a:pt x="635" y="660"/>
                    <a:pt x="636" y="660"/>
                    <a:pt x="636" y="660"/>
                  </a:cubicBezTo>
                  <a:cubicBezTo>
                    <a:pt x="649" y="653"/>
                    <a:pt x="649" y="653"/>
                    <a:pt x="649" y="653"/>
                  </a:cubicBezTo>
                  <a:cubicBezTo>
                    <a:pt x="649" y="647"/>
                    <a:pt x="649" y="647"/>
                    <a:pt x="649" y="647"/>
                  </a:cubicBezTo>
                  <a:cubicBezTo>
                    <a:pt x="648" y="648"/>
                    <a:pt x="647" y="649"/>
                    <a:pt x="645" y="650"/>
                  </a:cubicBezTo>
                  <a:cubicBezTo>
                    <a:pt x="644" y="650"/>
                    <a:pt x="643" y="650"/>
                    <a:pt x="642" y="650"/>
                  </a:cubicBezTo>
                  <a:cubicBezTo>
                    <a:pt x="642" y="650"/>
                    <a:pt x="642" y="650"/>
                    <a:pt x="640" y="641"/>
                  </a:cubicBezTo>
                  <a:cubicBezTo>
                    <a:pt x="640" y="640"/>
                    <a:pt x="639" y="639"/>
                    <a:pt x="638" y="639"/>
                  </a:cubicBezTo>
                  <a:cubicBezTo>
                    <a:pt x="638" y="639"/>
                    <a:pt x="638" y="639"/>
                    <a:pt x="632" y="639"/>
                  </a:cubicBezTo>
                  <a:cubicBezTo>
                    <a:pt x="631" y="639"/>
                    <a:pt x="630" y="640"/>
                    <a:pt x="629" y="641"/>
                  </a:cubicBezTo>
                  <a:close/>
                  <a:moveTo>
                    <a:pt x="561" y="639"/>
                  </a:moveTo>
                  <a:cubicBezTo>
                    <a:pt x="567" y="639"/>
                    <a:pt x="567" y="639"/>
                    <a:pt x="567" y="639"/>
                  </a:cubicBezTo>
                  <a:cubicBezTo>
                    <a:pt x="568" y="639"/>
                    <a:pt x="569" y="640"/>
                    <a:pt x="569" y="641"/>
                  </a:cubicBezTo>
                  <a:cubicBezTo>
                    <a:pt x="571" y="650"/>
                    <a:pt x="571" y="650"/>
                    <a:pt x="571" y="650"/>
                  </a:cubicBezTo>
                  <a:cubicBezTo>
                    <a:pt x="572" y="650"/>
                    <a:pt x="573" y="650"/>
                    <a:pt x="574" y="650"/>
                  </a:cubicBezTo>
                  <a:cubicBezTo>
                    <a:pt x="581" y="645"/>
                    <a:pt x="581" y="645"/>
                    <a:pt x="581" y="645"/>
                  </a:cubicBezTo>
                  <a:cubicBezTo>
                    <a:pt x="582" y="644"/>
                    <a:pt x="583" y="644"/>
                    <a:pt x="584" y="645"/>
                  </a:cubicBezTo>
                  <a:cubicBezTo>
                    <a:pt x="589" y="649"/>
                    <a:pt x="589" y="649"/>
                    <a:pt x="589" y="649"/>
                  </a:cubicBezTo>
                  <a:cubicBezTo>
                    <a:pt x="589" y="650"/>
                    <a:pt x="590" y="651"/>
                    <a:pt x="589" y="652"/>
                  </a:cubicBezTo>
                  <a:cubicBezTo>
                    <a:pt x="585" y="660"/>
                    <a:pt x="585" y="660"/>
                    <a:pt x="585" y="660"/>
                  </a:cubicBezTo>
                  <a:cubicBezTo>
                    <a:pt x="585" y="661"/>
                    <a:pt x="586" y="661"/>
                    <a:pt x="586" y="662"/>
                  </a:cubicBezTo>
                  <a:cubicBezTo>
                    <a:pt x="595" y="662"/>
                    <a:pt x="595" y="662"/>
                    <a:pt x="595" y="662"/>
                  </a:cubicBezTo>
                  <a:cubicBezTo>
                    <a:pt x="596" y="662"/>
                    <a:pt x="597" y="663"/>
                    <a:pt x="597" y="664"/>
                  </a:cubicBezTo>
                  <a:cubicBezTo>
                    <a:pt x="599" y="670"/>
                    <a:pt x="599" y="670"/>
                    <a:pt x="599" y="670"/>
                  </a:cubicBezTo>
                  <a:cubicBezTo>
                    <a:pt x="599" y="671"/>
                    <a:pt x="598" y="673"/>
                    <a:pt x="597" y="673"/>
                  </a:cubicBezTo>
                  <a:cubicBezTo>
                    <a:pt x="589" y="676"/>
                    <a:pt x="589" y="676"/>
                    <a:pt x="589" y="676"/>
                  </a:cubicBezTo>
                  <a:cubicBezTo>
                    <a:pt x="589" y="677"/>
                    <a:pt x="589" y="678"/>
                    <a:pt x="588" y="679"/>
                  </a:cubicBezTo>
                  <a:cubicBezTo>
                    <a:pt x="592" y="682"/>
                    <a:pt x="594" y="684"/>
                    <a:pt x="595" y="684"/>
                  </a:cubicBezTo>
                  <a:cubicBezTo>
                    <a:pt x="581" y="692"/>
                    <a:pt x="581" y="692"/>
                    <a:pt x="581" y="692"/>
                  </a:cubicBezTo>
                  <a:cubicBezTo>
                    <a:pt x="581" y="692"/>
                    <a:pt x="581" y="692"/>
                    <a:pt x="581" y="692"/>
                  </a:cubicBezTo>
                  <a:cubicBezTo>
                    <a:pt x="581" y="692"/>
                    <a:pt x="581" y="692"/>
                    <a:pt x="581" y="692"/>
                  </a:cubicBezTo>
                  <a:cubicBezTo>
                    <a:pt x="568" y="700"/>
                    <a:pt x="568" y="700"/>
                    <a:pt x="568" y="700"/>
                  </a:cubicBezTo>
                  <a:cubicBezTo>
                    <a:pt x="567" y="699"/>
                    <a:pt x="567" y="698"/>
                    <a:pt x="567" y="698"/>
                  </a:cubicBezTo>
                  <a:cubicBezTo>
                    <a:pt x="566" y="699"/>
                    <a:pt x="565" y="699"/>
                    <a:pt x="564" y="699"/>
                  </a:cubicBezTo>
                  <a:cubicBezTo>
                    <a:pt x="564" y="699"/>
                    <a:pt x="564" y="699"/>
                    <a:pt x="564" y="699"/>
                  </a:cubicBezTo>
                  <a:cubicBezTo>
                    <a:pt x="563" y="701"/>
                    <a:pt x="562" y="702"/>
                    <a:pt x="561" y="704"/>
                  </a:cubicBezTo>
                  <a:cubicBezTo>
                    <a:pt x="555" y="707"/>
                    <a:pt x="555" y="707"/>
                    <a:pt x="555" y="707"/>
                  </a:cubicBezTo>
                  <a:cubicBezTo>
                    <a:pt x="551" y="706"/>
                    <a:pt x="551" y="706"/>
                    <a:pt x="551" y="706"/>
                  </a:cubicBezTo>
                  <a:cubicBezTo>
                    <a:pt x="550" y="706"/>
                    <a:pt x="549" y="705"/>
                    <a:pt x="549" y="703"/>
                  </a:cubicBezTo>
                  <a:cubicBezTo>
                    <a:pt x="550" y="694"/>
                    <a:pt x="550" y="694"/>
                    <a:pt x="550" y="694"/>
                  </a:cubicBezTo>
                  <a:cubicBezTo>
                    <a:pt x="549" y="694"/>
                    <a:pt x="548" y="693"/>
                    <a:pt x="547" y="693"/>
                  </a:cubicBezTo>
                  <a:cubicBezTo>
                    <a:pt x="539" y="696"/>
                    <a:pt x="539" y="696"/>
                    <a:pt x="539" y="696"/>
                  </a:cubicBezTo>
                  <a:cubicBezTo>
                    <a:pt x="538" y="696"/>
                    <a:pt x="537" y="696"/>
                    <a:pt x="536" y="695"/>
                  </a:cubicBezTo>
                  <a:cubicBezTo>
                    <a:pt x="533" y="690"/>
                    <a:pt x="533" y="690"/>
                    <a:pt x="533" y="690"/>
                  </a:cubicBezTo>
                  <a:cubicBezTo>
                    <a:pt x="532" y="689"/>
                    <a:pt x="532" y="687"/>
                    <a:pt x="533" y="686"/>
                  </a:cubicBezTo>
                  <a:cubicBezTo>
                    <a:pt x="540" y="680"/>
                    <a:pt x="540" y="680"/>
                    <a:pt x="540" y="680"/>
                  </a:cubicBezTo>
                  <a:cubicBezTo>
                    <a:pt x="540" y="679"/>
                    <a:pt x="539" y="678"/>
                    <a:pt x="539" y="676"/>
                  </a:cubicBezTo>
                  <a:cubicBezTo>
                    <a:pt x="531" y="673"/>
                    <a:pt x="531" y="673"/>
                    <a:pt x="531" y="673"/>
                  </a:cubicBezTo>
                  <a:cubicBezTo>
                    <a:pt x="530" y="673"/>
                    <a:pt x="529" y="671"/>
                    <a:pt x="529" y="670"/>
                  </a:cubicBezTo>
                  <a:cubicBezTo>
                    <a:pt x="530" y="664"/>
                    <a:pt x="530" y="664"/>
                    <a:pt x="530" y="664"/>
                  </a:cubicBezTo>
                  <a:cubicBezTo>
                    <a:pt x="531" y="663"/>
                    <a:pt x="532" y="662"/>
                    <a:pt x="533" y="662"/>
                  </a:cubicBezTo>
                  <a:cubicBezTo>
                    <a:pt x="542" y="662"/>
                    <a:pt x="542" y="662"/>
                    <a:pt x="542" y="662"/>
                  </a:cubicBezTo>
                  <a:cubicBezTo>
                    <a:pt x="542" y="661"/>
                    <a:pt x="543" y="661"/>
                    <a:pt x="543" y="660"/>
                  </a:cubicBezTo>
                  <a:cubicBezTo>
                    <a:pt x="539" y="652"/>
                    <a:pt x="539" y="652"/>
                    <a:pt x="539" y="652"/>
                  </a:cubicBezTo>
                  <a:cubicBezTo>
                    <a:pt x="538" y="651"/>
                    <a:pt x="538" y="650"/>
                    <a:pt x="539" y="649"/>
                  </a:cubicBezTo>
                  <a:cubicBezTo>
                    <a:pt x="544" y="645"/>
                    <a:pt x="544" y="645"/>
                    <a:pt x="544" y="645"/>
                  </a:cubicBezTo>
                  <a:cubicBezTo>
                    <a:pt x="545" y="644"/>
                    <a:pt x="546" y="644"/>
                    <a:pt x="547" y="645"/>
                  </a:cubicBezTo>
                  <a:cubicBezTo>
                    <a:pt x="554" y="650"/>
                    <a:pt x="554" y="650"/>
                    <a:pt x="554" y="650"/>
                  </a:cubicBezTo>
                  <a:cubicBezTo>
                    <a:pt x="555" y="650"/>
                    <a:pt x="556" y="650"/>
                    <a:pt x="557" y="650"/>
                  </a:cubicBezTo>
                  <a:cubicBezTo>
                    <a:pt x="559" y="641"/>
                    <a:pt x="559" y="641"/>
                    <a:pt x="559" y="641"/>
                  </a:cubicBezTo>
                  <a:cubicBezTo>
                    <a:pt x="559" y="640"/>
                    <a:pt x="560" y="639"/>
                    <a:pt x="561" y="639"/>
                  </a:cubicBezTo>
                  <a:close/>
                  <a:moveTo>
                    <a:pt x="564" y="660"/>
                  </a:moveTo>
                  <a:cubicBezTo>
                    <a:pt x="557" y="660"/>
                    <a:pt x="551" y="666"/>
                    <a:pt x="551" y="674"/>
                  </a:cubicBezTo>
                  <a:cubicBezTo>
                    <a:pt x="551" y="681"/>
                    <a:pt x="557" y="687"/>
                    <a:pt x="564" y="687"/>
                  </a:cubicBezTo>
                  <a:cubicBezTo>
                    <a:pt x="571" y="687"/>
                    <a:pt x="577" y="681"/>
                    <a:pt x="577" y="674"/>
                  </a:cubicBezTo>
                  <a:cubicBezTo>
                    <a:pt x="577" y="666"/>
                    <a:pt x="571" y="660"/>
                    <a:pt x="564" y="660"/>
                  </a:cubicBezTo>
                  <a:close/>
                  <a:moveTo>
                    <a:pt x="336" y="566"/>
                  </a:moveTo>
                  <a:cubicBezTo>
                    <a:pt x="337" y="557"/>
                    <a:pt x="337" y="557"/>
                    <a:pt x="337" y="557"/>
                  </a:cubicBezTo>
                  <a:cubicBezTo>
                    <a:pt x="336" y="556"/>
                    <a:pt x="336" y="555"/>
                    <a:pt x="335" y="555"/>
                  </a:cubicBezTo>
                  <a:cubicBezTo>
                    <a:pt x="326" y="558"/>
                    <a:pt x="326" y="558"/>
                    <a:pt x="326" y="558"/>
                  </a:cubicBezTo>
                  <a:cubicBezTo>
                    <a:pt x="325" y="558"/>
                    <a:pt x="324" y="558"/>
                    <a:pt x="323" y="557"/>
                  </a:cubicBezTo>
                  <a:cubicBezTo>
                    <a:pt x="320" y="552"/>
                    <a:pt x="320" y="552"/>
                    <a:pt x="320" y="552"/>
                  </a:cubicBezTo>
                  <a:cubicBezTo>
                    <a:pt x="320" y="551"/>
                    <a:pt x="320" y="550"/>
                    <a:pt x="321" y="549"/>
                  </a:cubicBezTo>
                  <a:cubicBezTo>
                    <a:pt x="327" y="542"/>
                    <a:pt x="327" y="543"/>
                    <a:pt x="327" y="543"/>
                  </a:cubicBezTo>
                  <a:cubicBezTo>
                    <a:pt x="327" y="541"/>
                    <a:pt x="327" y="540"/>
                    <a:pt x="327" y="539"/>
                  </a:cubicBezTo>
                  <a:cubicBezTo>
                    <a:pt x="318" y="535"/>
                    <a:pt x="318" y="535"/>
                    <a:pt x="318" y="535"/>
                  </a:cubicBezTo>
                  <a:cubicBezTo>
                    <a:pt x="317" y="535"/>
                    <a:pt x="316" y="534"/>
                    <a:pt x="317" y="533"/>
                  </a:cubicBezTo>
                  <a:cubicBezTo>
                    <a:pt x="318" y="527"/>
                    <a:pt x="318" y="527"/>
                    <a:pt x="318" y="527"/>
                  </a:cubicBezTo>
                  <a:cubicBezTo>
                    <a:pt x="318" y="525"/>
                    <a:pt x="319" y="524"/>
                    <a:pt x="320" y="524"/>
                  </a:cubicBezTo>
                  <a:cubicBezTo>
                    <a:pt x="329" y="524"/>
                    <a:pt x="329" y="524"/>
                    <a:pt x="329" y="524"/>
                  </a:cubicBezTo>
                  <a:cubicBezTo>
                    <a:pt x="329" y="523"/>
                    <a:pt x="330" y="523"/>
                    <a:pt x="330" y="522"/>
                  </a:cubicBezTo>
                  <a:cubicBezTo>
                    <a:pt x="326" y="514"/>
                    <a:pt x="326" y="514"/>
                    <a:pt x="326" y="514"/>
                  </a:cubicBezTo>
                  <a:cubicBezTo>
                    <a:pt x="325" y="513"/>
                    <a:pt x="326" y="512"/>
                    <a:pt x="327" y="511"/>
                  </a:cubicBezTo>
                  <a:cubicBezTo>
                    <a:pt x="331" y="507"/>
                    <a:pt x="331" y="507"/>
                    <a:pt x="331" y="507"/>
                  </a:cubicBezTo>
                  <a:cubicBezTo>
                    <a:pt x="332" y="507"/>
                    <a:pt x="333" y="507"/>
                    <a:pt x="334" y="507"/>
                  </a:cubicBezTo>
                  <a:cubicBezTo>
                    <a:pt x="341" y="513"/>
                    <a:pt x="341" y="513"/>
                    <a:pt x="341" y="513"/>
                  </a:cubicBezTo>
                  <a:cubicBezTo>
                    <a:pt x="342" y="512"/>
                    <a:pt x="343" y="512"/>
                    <a:pt x="344" y="512"/>
                  </a:cubicBezTo>
                  <a:cubicBezTo>
                    <a:pt x="346" y="503"/>
                    <a:pt x="346" y="503"/>
                    <a:pt x="346" y="503"/>
                  </a:cubicBezTo>
                  <a:cubicBezTo>
                    <a:pt x="346" y="502"/>
                    <a:pt x="347" y="501"/>
                    <a:pt x="348" y="501"/>
                  </a:cubicBezTo>
                  <a:cubicBezTo>
                    <a:pt x="354" y="501"/>
                    <a:pt x="354" y="501"/>
                    <a:pt x="354" y="501"/>
                  </a:cubicBezTo>
                  <a:cubicBezTo>
                    <a:pt x="355" y="501"/>
                    <a:pt x="357" y="502"/>
                    <a:pt x="357" y="503"/>
                  </a:cubicBezTo>
                  <a:cubicBezTo>
                    <a:pt x="358" y="512"/>
                    <a:pt x="358" y="512"/>
                    <a:pt x="358" y="512"/>
                  </a:cubicBezTo>
                  <a:cubicBezTo>
                    <a:pt x="359" y="512"/>
                    <a:pt x="360" y="512"/>
                    <a:pt x="361" y="513"/>
                  </a:cubicBezTo>
                  <a:cubicBezTo>
                    <a:pt x="368" y="507"/>
                    <a:pt x="368" y="507"/>
                    <a:pt x="368" y="507"/>
                  </a:cubicBezTo>
                  <a:cubicBezTo>
                    <a:pt x="369" y="507"/>
                    <a:pt x="370" y="507"/>
                    <a:pt x="371" y="507"/>
                  </a:cubicBezTo>
                  <a:cubicBezTo>
                    <a:pt x="376" y="511"/>
                    <a:pt x="376" y="511"/>
                    <a:pt x="376" y="511"/>
                  </a:cubicBezTo>
                  <a:cubicBezTo>
                    <a:pt x="377" y="512"/>
                    <a:pt x="377" y="513"/>
                    <a:pt x="376" y="514"/>
                  </a:cubicBezTo>
                  <a:cubicBezTo>
                    <a:pt x="372" y="522"/>
                    <a:pt x="372" y="522"/>
                    <a:pt x="372" y="522"/>
                  </a:cubicBezTo>
                  <a:cubicBezTo>
                    <a:pt x="373" y="523"/>
                    <a:pt x="373" y="523"/>
                    <a:pt x="373" y="524"/>
                  </a:cubicBezTo>
                  <a:cubicBezTo>
                    <a:pt x="383" y="524"/>
                    <a:pt x="383" y="524"/>
                    <a:pt x="383" y="524"/>
                  </a:cubicBezTo>
                  <a:cubicBezTo>
                    <a:pt x="384" y="524"/>
                    <a:pt x="384" y="525"/>
                    <a:pt x="385" y="527"/>
                  </a:cubicBezTo>
                  <a:cubicBezTo>
                    <a:pt x="386" y="532"/>
                    <a:pt x="386" y="532"/>
                    <a:pt x="386" y="532"/>
                  </a:cubicBezTo>
                  <a:cubicBezTo>
                    <a:pt x="386" y="534"/>
                    <a:pt x="385" y="535"/>
                    <a:pt x="384" y="535"/>
                  </a:cubicBezTo>
                  <a:cubicBezTo>
                    <a:pt x="376" y="539"/>
                    <a:pt x="376" y="539"/>
                    <a:pt x="376" y="539"/>
                  </a:cubicBezTo>
                  <a:cubicBezTo>
                    <a:pt x="376" y="539"/>
                    <a:pt x="376" y="540"/>
                    <a:pt x="376" y="541"/>
                  </a:cubicBezTo>
                  <a:cubicBezTo>
                    <a:pt x="383" y="547"/>
                    <a:pt x="383" y="547"/>
                    <a:pt x="383" y="547"/>
                  </a:cubicBezTo>
                  <a:cubicBezTo>
                    <a:pt x="383" y="548"/>
                    <a:pt x="384" y="549"/>
                    <a:pt x="383" y="550"/>
                  </a:cubicBezTo>
                  <a:cubicBezTo>
                    <a:pt x="380" y="555"/>
                    <a:pt x="380" y="555"/>
                    <a:pt x="380" y="555"/>
                  </a:cubicBezTo>
                  <a:cubicBezTo>
                    <a:pt x="380" y="556"/>
                    <a:pt x="378" y="557"/>
                    <a:pt x="377" y="557"/>
                  </a:cubicBezTo>
                  <a:cubicBezTo>
                    <a:pt x="369" y="554"/>
                    <a:pt x="369" y="554"/>
                    <a:pt x="369" y="554"/>
                  </a:cubicBezTo>
                  <a:cubicBezTo>
                    <a:pt x="368" y="554"/>
                    <a:pt x="368" y="555"/>
                    <a:pt x="367" y="555"/>
                  </a:cubicBezTo>
                  <a:cubicBezTo>
                    <a:pt x="369" y="564"/>
                    <a:pt x="369" y="564"/>
                    <a:pt x="369" y="564"/>
                  </a:cubicBezTo>
                  <a:cubicBezTo>
                    <a:pt x="369" y="565"/>
                    <a:pt x="369" y="566"/>
                    <a:pt x="368" y="566"/>
                  </a:cubicBezTo>
                  <a:cubicBezTo>
                    <a:pt x="362" y="569"/>
                    <a:pt x="362" y="569"/>
                    <a:pt x="362" y="569"/>
                  </a:cubicBezTo>
                  <a:cubicBezTo>
                    <a:pt x="361" y="570"/>
                    <a:pt x="360" y="569"/>
                    <a:pt x="359" y="568"/>
                  </a:cubicBezTo>
                  <a:cubicBezTo>
                    <a:pt x="354" y="561"/>
                    <a:pt x="354" y="561"/>
                    <a:pt x="354" y="561"/>
                  </a:cubicBezTo>
                  <a:cubicBezTo>
                    <a:pt x="353" y="561"/>
                    <a:pt x="352" y="561"/>
                    <a:pt x="351" y="561"/>
                  </a:cubicBezTo>
                  <a:cubicBezTo>
                    <a:pt x="351" y="561"/>
                    <a:pt x="351" y="561"/>
                    <a:pt x="351" y="561"/>
                  </a:cubicBezTo>
                  <a:cubicBezTo>
                    <a:pt x="347" y="569"/>
                    <a:pt x="347" y="569"/>
                    <a:pt x="347" y="569"/>
                  </a:cubicBezTo>
                  <a:cubicBezTo>
                    <a:pt x="346" y="570"/>
                    <a:pt x="345" y="570"/>
                    <a:pt x="344" y="570"/>
                  </a:cubicBezTo>
                  <a:cubicBezTo>
                    <a:pt x="338" y="568"/>
                    <a:pt x="338" y="568"/>
                    <a:pt x="338" y="568"/>
                  </a:cubicBezTo>
                  <a:cubicBezTo>
                    <a:pt x="337" y="568"/>
                    <a:pt x="336" y="567"/>
                    <a:pt x="336" y="566"/>
                  </a:cubicBezTo>
                  <a:close/>
                  <a:moveTo>
                    <a:pt x="338" y="536"/>
                  </a:moveTo>
                  <a:cubicBezTo>
                    <a:pt x="338" y="543"/>
                    <a:pt x="344" y="549"/>
                    <a:pt x="351" y="549"/>
                  </a:cubicBezTo>
                  <a:cubicBezTo>
                    <a:pt x="358" y="549"/>
                    <a:pt x="365" y="543"/>
                    <a:pt x="365" y="536"/>
                  </a:cubicBezTo>
                  <a:cubicBezTo>
                    <a:pt x="365" y="528"/>
                    <a:pt x="358" y="523"/>
                    <a:pt x="351" y="523"/>
                  </a:cubicBezTo>
                  <a:cubicBezTo>
                    <a:pt x="344" y="523"/>
                    <a:pt x="338" y="528"/>
                    <a:pt x="338" y="536"/>
                  </a:cubicBezTo>
                  <a:close/>
                  <a:moveTo>
                    <a:pt x="493" y="679"/>
                  </a:moveTo>
                  <a:cubicBezTo>
                    <a:pt x="496" y="679"/>
                    <a:pt x="499" y="677"/>
                    <a:pt x="499" y="674"/>
                  </a:cubicBezTo>
                  <a:cubicBezTo>
                    <a:pt x="499" y="670"/>
                    <a:pt x="496" y="668"/>
                    <a:pt x="493" y="668"/>
                  </a:cubicBezTo>
                  <a:cubicBezTo>
                    <a:pt x="490" y="668"/>
                    <a:pt x="487" y="670"/>
                    <a:pt x="487" y="674"/>
                  </a:cubicBezTo>
                  <a:cubicBezTo>
                    <a:pt x="487" y="677"/>
                    <a:pt x="490" y="679"/>
                    <a:pt x="493" y="679"/>
                  </a:cubicBezTo>
                  <a:close/>
                  <a:moveTo>
                    <a:pt x="535" y="718"/>
                  </a:moveTo>
                  <a:cubicBezTo>
                    <a:pt x="535" y="718"/>
                    <a:pt x="535" y="718"/>
                    <a:pt x="533" y="710"/>
                  </a:cubicBezTo>
                  <a:cubicBezTo>
                    <a:pt x="533" y="709"/>
                    <a:pt x="532" y="708"/>
                    <a:pt x="531" y="708"/>
                  </a:cubicBezTo>
                  <a:cubicBezTo>
                    <a:pt x="531" y="708"/>
                    <a:pt x="531" y="708"/>
                    <a:pt x="525" y="708"/>
                  </a:cubicBezTo>
                  <a:cubicBezTo>
                    <a:pt x="524" y="708"/>
                    <a:pt x="523" y="709"/>
                    <a:pt x="523" y="710"/>
                  </a:cubicBezTo>
                  <a:cubicBezTo>
                    <a:pt x="523" y="710"/>
                    <a:pt x="523" y="710"/>
                    <a:pt x="521" y="718"/>
                  </a:cubicBezTo>
                  <a:cubicBezTo>
                    <a:pt x="520" y="719"/>
                    <a:pt x="519" y="719"/>
                    <a:pt x="518" y="719"/>
                  </a:cubicBezTo>
                  <a:cubicBezTo>
                    <a:pt x="518" y="719"/>
                    <a:pt x="518" y="719"/>
                    <a:pt x="511" y="714"/>
                  </a:cubicBezTo>
                  <a:cubicBezTo>
                    <a:pt x="510" y="713"/>
                    <a:pt x="509" y="713"/>
                    <a:pt x="508" y="714"/>
                  </a:cubicBezTo>
                  <a:cubicBezTo>
                    <a:pt x="508" y="714"/>
                    <a:pt x="508" y="714"/>
                    <a:pt x="503" y="718"/>
                  </a:cubicBezTo>
                  <a:cubicBezTo>
                    <a:pt x="502" y="719"/>
                    <a:pt x="502" y="720"/>
                    <a:pt x="503" y="721"/>
                  </a:cubicBezTo>
                  <a:cubicBezTo>
                    <a:pt x="503" y="721"/>
                    <a:pt x="503" y="721"/>
                    <a:pt x="507" y="729"/>
                  </a:cubicBezTo>
                  <a:cubicBezTo>
                    <a:pt x="507" y="730"/>
                    <a:pt x="506" y="730"/>
                    <a:pt x="506" y="731"/>
                  </a:cubicBezTo>
                  <a:cubicBezTo>
                    <a:pt x="506" y="731"/>
                    <a:pt x="506" y="731"/>
                    <a:pt x="497" y="731"/>
                  </a:cubicBezTo>
                  <a:cubicBezTo>
                    <a:pt x="496" y="731"/>
                    <a:pt x="495" y="732"/>
                    <a:pt x="494" y="733"/>
                  </a:cubicBezTo>
                  <a:cubicBezTo>
                    <a:pt x="494" y="733"/>
                    <a:pt x="494" y="733"/>
                    <a:pt x="493" y="739"/>
                  </a:cubicBezTo>
                  <a:cubicBezTo>
                    <a:pt x="493" y="740"/>
                    <a:pt x="494" y="742"/>
                    <a:pt x="495" y="742"/>
                  </a:cubicBezTo>
                  <a:cubicBezTo>
                    <a:pt x="495" y="742"/>
                    <a:pt x="495" y="742"/>
                    <a:pt x="495" y="742"/>
                  </a:cubicBezTo>
                  <a:cubicBezTo>
                    <a:pt x="535" y="718"/>
                    <a:pt x="535" y="718"/>
                    <a:pt x="535" y="718"/>
                  </a:cubicBezTo>
                  <a:cubicBezTo>
                    <a:pt x="535" y="718"/>
                    <a:pt x="535" y="718"/>
                    <a:pt x="535" y="718"/>
                  </a:cubicBezTo>
                  <a:close/>
                  <a:moveTo>
                    <a:pt x="639" y="593"/>
                  </a:moveTo>
                  <a:cubicBezTo>
                    <a:pt x="637" y="593"/>
                    <a:pt x="636" y="594"/>
                    <a:pt x="636" y="595"/>
                  </a:cubicBezTo>
                  <a:cubicBezTo>
                    <a:pt x="636" y="595"/>
                    <a:pt x="636" y="595"/>
                    <a:pt x="635" y="602"/>
                  </a:cubicBezTo>
                  <a:cubicBezTo>
                    <a:pt x="635" y="602"/>
                    <a:pt x="636" y="604"/>
                    <a:pt x="636" y="604"/>
                  </a:cubicBezTo>
                  <a:cubicBezTo>
                    <a:pt x="636" y="604"/>
                    <a:pt x="636" y="604"/>
                    <a:pt x="645" y="607"/>
                  </a:cubicBezTo>
                  <a:cubicBezTo>
                    <a:pt x="645" y="609"/>
                    <a:pt x="645" y="610"/>
                    <a:pt x="646" y="611"/>
                  </a:cubicBezTo>
                  <a:cubicBezTo>
                    <a:pt x="646" y="611"/>
                    <a:pt x="646" y="611"/>
                    <a:pt x="639" y="618"/>
                  </a:cubicBezTo>
                  <a:cubicBezTo>
                    <a:pt x="638" y="618"/>
                    <a:pt x="638" y="620"/>
                    <a:pt x="639" y="621"/>
                  </a:cubicBezTo>
                  <a:cubicBezTo>
                    <a:pt x="639" y="621"/>
                    <a:pt x="639" y="621"/>
                    <a:pt x="642" y="626"/>
                  </a:cubicBezTo>
                  <a:cubicBezTo>
                    <a:pt x="643" y="627"/>
                    <a:pt x="644" y="627"/>
                    <a:pt x="645" y="627"/>
                  </a:cubicBezTo>
                  <a:cubicBezTo>
                    <a:pt x="645" y="627"/>
                    <a:pt x="645" y="627"/>
                    <a:pt x="649" y="625"/>
                  </a:cubicBezTo>
                  <a:cubicBezTo>
                    <a:pt x="649" y="577"/>
                    <a:pt x="649" y="577"/>
                    <a:pt x="649" y="577"/>
                  </a:cubicBezTo>
                  <a:cubicBezTo>
                    <a:pt x="649" y="577"/>
                    <a:pt x="647" y="578"/>
                    <a:pt x="645" y="580"/>
                  </a:cubicBezTo>
                  <a:cubicBezTo>
                    <a:pt x="644" y="581"/>
                    <a:pt x="644" y="582"/>
                    <a:pt x="644" y="583"/>
                  </a:cubicBezTo>
                  <a:cubicBezTo>
                    <a:pt x="644" y="583"/>
                    <a:pt x="644" y="583"/>
                    <a:pt x="649" y="591"/>
                  </a:cubicBezTo>
                  <a:cubicBezTo>
                    <a:pt x="648" y="592"/>
                    <a:pt x="648" y="592"/>
                    <a:pt x="647" y="593"/>
                  </a:cubicBezTo>
                  <a:cubicBezTo>
                    <a:pt x="647" y="593"/>
                    <a:pt x="647" y="593"/>
                    <a:pt x="639" y="593"/>
                  </a:cubicBezTo>
                  <a:close/>
                  <a:moveTo>
                    <a:pt x="577" y="593"/>
                  </a:moveTo>
                  <a:cubicBezTo>
                    <a:pt x="577" y="592"/>
                    <a:pt x="577" y="592"/>
                    <a:pt x="578" y="591"/>
                  </a:cubicBezTo>
                  <a:cubicBezTo>
                    <a:pt x="573" y="583"/>
                    <a:pt x="573" y="583"/>
                    <a:pt x="573" y="583"/>
                  </a:cubicBezTo>
                  <a:cubicBezTo>
                    <a:pt x="573" y="582"/>
                    <a:pt x="573" y="581"/>
                    <a:pt x="574" y="580"/>
                  </a:cubicBezTo>
                  <a:cubicBezTo>
                    <a:pt x="579" y="576"/>
                    <a:pt x="579" y="576"/>
                    <a:pt x="579" y="576"/>
                  </a:cubicBezTo>
                  <a:cubicBezTo>
                    <a:pt x="580" y="575"/>
                    <a:pt x="581" y="575"/>
                    <a:pt x="582" y="576"/>
                  </a:cubicBezTo>
                  <a:cubicBezTo>
                    <a:pt x="589" y="582"/>
                    <a:pt x="589" y="582"/>
                    <a:pt x="589" y="582"/>
                  </a:cubicBezTo>
                  <a:cubicBezTo>
                    <a:pt x="590" y="581"/>
                    <a:pt x="591" y="581"/>
                    <a:pt x="592" y="581"/>
                  </a:cubicBezTo>
                  <a:cubicBezTo>
                    <a:pt x="593" y="572"/>
                    <a:pt x="593" y="572"/>
                    <a:pt x="593" y="572"/>
                  </a:cubicBezTo>
                  <a:cubicBezTo>
                    <a:pt x="594" y="571"/>
                    <a:pt x="595" y="570"/>
                    <a:pt x="596" y="570"/>
                  </a:cubicBezTo>
                  <a:cubicBezTo>
                    <a:pt x="602" y="570"/>
                    <a:pt x="602" y="570"/>
                    <a:pt x="602" y="570"/>
                  </a:cubicBezTo>
                  <a:cubicBezTo>
                    <a:pt x="603" y="570"/>
                    <a:pt x="604" y="571"/>
                    <a:pt x="604" y="572"/>
                  </a:cubicBezTo>
                  <a:cubicBezTo>
                    <a:pt x="606" y="581"/>
                    <a:pt x="606" y="581"/>
                    <a:pt x="606" y="581"/>
                  </a:cubicBezTo>
                  <a:cubicBezTo>
                    <a:pt x="607" y="581"/>
                    <a:pt x="608" y="581"/>
                    <a:pt x="609" y="582"/>
                  </a:cubicBezTo>
                  <a:cubicBezTo>
                    <a:pt x="616" y="576"/>
                    <a:pt x="616" y="576"/>
                    <a:pt x="616" y="576"/>
                  </a:cubicBezTo>
                  <a:cubicBezTo>
                    <a:pt x="616" y="575"/>
                    <a:pt x="618" y="575"/>
                    <a:pt x="619" y="576"/>
                  </a:cubicBezTo>
                  <a:cubicBezTo>
                    <a:pt x="623" y="580"/>
                    <a:pt x="623" y="580"/>
                    <a:pt x="623" y="580"/>
                  </a:cubicBezTo>
                  <a:cubicBezTo>
                    <a:pt x="624" y="581"/>
                    <a:pt x="625" y="582"/>
                    <a:pt x="624" y="583"/>
                  </a:cubicBezTo>
                  <a:cubicBezTo>
                    <a:pt x="620" y="591"/>
                    <a:pt x="620" y="591"/>
                    <a:pt x="620" y="591"/>
                  </a:cubicBezTo>
                  <a:cubicBezTo>
                    <a:pt x="620" y="592"/>
                    <a:pt x="621" y="592"/>
                    <a:pt x="621" y="593"/>
                  </a:cubicBezTo>
                  <a:cubicBezTo>
                    <a:pt x="630" y="593"/>
                    <a:pt x="630" y="593"/>
                    <a:pt x="630" y="593"/>
                  </a:cubicBezTo>
                  <a:cubicBezTo>
                    <a:pt x="631" y="593"/>
                    <a:pt x="632" y="594"/>
                    <a:pt x="632" y="595"/>
                  </a:cubicBezTo>
                  <a:cubicBezTo>
                    <a:pt x="634" y="601"/>
                    <a:pt x="634" y="601"/>
                    <a:pt x="634" y="601"/>
                  </a:cubicBezTo>
                  <a:cubicBezTo>
                    <a:pt x="634" y="602"/>
                    <a:pt x="633" y="604"/>
                    <a:pt x="632" y="604"/>
                  </a:cubicBezTo>
                  <a:cubicBezTo>
                    <a:pt x="624" y="607"/>
                    <a:pt x="624" y="607"/>
                    <a:pt x="624" y="607"/>
                  </a:cubicBezTo>
                  <a:cubicBezTo>
                    <a:pt x="623" y="608"/>
                    <a:pt x="623" y="609"/>
                    <a:pt x="623" y="610"/>
                  </a:cubicBezTo>
                  <a:cubicBezTo>
                    <a:pt x="630" y="616"/>
                    <a:pt x="630" y="616"/>
                    <a:pt x="630" y="616"/>
                  </a:cubicBezTo>
                  <a:cubicBezTo>
                    <a:pt x="631" y="617"/>
                    <a:pt x="631" y="618"/>
                    <a:pt x="631" y="619"/>
                  </a:cubicBezTo>
                  <a:cubicBezTo>
                    <a:pt x="628" y="624"/>
                    <a:pt x="628" y="624"/>
                    <a:pt x="628" y="624"/>
                  </a:cubicBezTo>
                  <a:cubicBezTo>
                    <a:pt x="627" y="625"/>
                    <a:pt x="626" y="626"/>
                    <a:pt x="625" y="626"/>
                  </a:cubicBezTo>
                  <a:cubicBezTo>
                    <a:pt x="616" y="623"/>
                    <a:pt x="616" y="623"/>
                    <a:pt x="616" y="623"/>
                  </a:cubicBezTo>
                  <a:cubicBezTo>
                    <a:pt x="616" y="623"/>
                    <a:pt x="615" y="623"/>
                    <a:pt x="615" y="624"/>
                  </a:cubicBezTo>
                  <a:cubicBezTo>
                    <a:pt x="617" y="633"/>
                    <a:pt x="617" y="633"/>
                    <a:pt x="617" y="633"/>
                  </a:cubicBezTo>
                  <a:cubicBezTo>
                    <a:pt x="617" y="634"/>
                    <a:pt x="616" y="635"/>
                    <a:pt x="615" y="635"/>
                  </a:cubicBezTo>
                  <a:cubicBezTo>
                    <a:pt x="610" y="638"/>
                    <a:pt x="610" y="638"/>
                    <a:pt x="610" y="638"/>
                  </a:cubicBezTo>
                  <a:cubicBezTo>
                    <a:pt x="609" y="638"/>
                    <a:pt x="608" y="638"/>
                    <a:pt x="607" y="637"/>
                  </a:cubicBezTo>
                  <a:cubicBezTo>
                    <a:pt x="602" y="630"/>
                    <a:pt x="602" y="630"/>
                    <a:pt x="602" y="630"/>
                  </a:cubicBezTo>
                  <a:cubicBezTo>
                    <a:pt x="601" y="630"/>
                    <a:pt x="600" y="630"/>
                    <a:pt x="599" y="630"/>
                  </a:cubicBezTo>
                  <a:cubicBezTo>
                    <a:pt x="599" y="630"/>
                    <a:pt x="599" y="630"/>
                    <a:pt x="599" y="630"/>
                  </a:cubicBezTo>
                  <a:cubicBezTo>
                    <a:pt x="594" y="638"/>
                    <a:pt x="594" y="638"/>
                    <a:pt x="594" y="638"/>
                  </a:cubicBezTo>
                  <a:cubicBezTo>
                    <a:pt x="594" y="639"/>
                    <a:pt x="593" y="639"/>
                    <a:pt x="592" y="639"/>
                  </a:cubicBezTo>
                  <a:cubicBezTo>
                    <a:pt x="585" y="637"/>
                    <a:pt x="585" y="637"/>
                    <a:pt x="585" y="637"/>
                  </a:cubicBezTo>
                  <a:cubicBezTo>
                    <a:pt x="585" y="637"/>
                    <a:pt x="584" y="636"/>
                    <a:pt x="584" y="634"/>
                  </a:cubicBezTo>
                  <a:cubicBezTo>
                    <a:pt x="585" y="626"/>
                    <a:pt x="585" y="626"/>
                    <a:pt x="585" y="626"/>
                  </a:cubicBezTo>
                  <a:cubicBezTo>
                    <a:pt x="584" y="625"/>
                    <a:pt x="583" y="624"/>
                    <a:pt x="582" y="624"/>
                  </a:cubicBezTo>
                  <a:cubicBezTo>
                    <a:pt x="574" y="627"/>
                    <a:pt x="574" y="627"/>
                    <a:pt x="574" y="627"/>
                  </a:cubicBezTo>
                  <a:cubicBezTo>
                    <a:pt x="573" y="627"/>
                    <a:pt x="572" y="627"/>
                    <a:pt x="571" y="626"/>
                  </a:cubicBezTo>
                  <a:cubicBezTo>
                    <a:pt x="568" y="621"/>
                    <a:pt x="568" y="621"/>
                    <a:pt x="568" y="621"/>
                  </a:cubicBezTo>
                  <a:cubicBezTo>
                    <a:pt x="567" y="620"/>
                    <a:pt x="567" y="618"/>
                    <a:pt x="568" y="618"/>
                  </a:cubicBezTo>
                  <a:cubicBezTo>
                    <a:pt x="575" y="611"/>
                    <a:pt x="575" y="611"/>
                    <a:pt x="575" y="611"/>
                  </a:cubicBezTo>
                  <a:cubicBezTo>
                    <a:pt x="574" y="610"/>
                    <a:pt x="574" y="609"/>
                    <a:pt x="574" y="607"/>
                  </a:cubicBezTo>
                  <a:cubicBezTo>
                    <a:pt x="566" y="604"/>
                    <a:pt x="566" y="604"/>
                    <a:pt x="566" y="604"/>
                  </a:cubicBezTo>
                  <a:cubicBezTo>
                    <a:pt x="565" y="604"/>
                    <a:pt x="564" y="602"/>
                    <a:pt x="564" y="602"/>
                  </a:cubicBezTo>
                  <a:cubicBezTo>
                    <a:pt x="565" y="595"/>
                    <a:pt x="565" y="595"/>
                    <a:pt x="565" y="595"/>
                  </a:cubicBezTo>
                  <a:cubicBezTo>
                    <a:pt x="566" y="594"/>
                    <a:pt x="566" y="593"/>
                    <a:pt x="568" y="593"/>
                  </a:cubicBezTo>
                  <a:cubicBezTo>
                    <a:pt x="577" y="593"/>
                    <a:pt x="577" y="593"/>
                    <a:pt x="577" y="593"/>
                  </a:cubicBezTo>
                  <a:close/>
                  <a:moveTo>
                    <a:pt x="585" y="605"/>
                  </a:moveTo>
                  <a:cubicBezTo>
                    <a:pt x="585" y="612"/>
                    <a:pt x="592" y="618"/>
                    <a:pt x="599" y="618"/>
                  </a:cubicBezTo>
                  <a:cubicBezTo>
                    <a:pt x="606" y="618"/>
                    <a:pt x="612" y="612"/>
                    <a:pt x="612" y="605"/>
                  </a:cubicBezTo>
                  <a:cubicBezTo>
                    <a:pt x="612" y="597"/>
                    <a:pt x="606" y="591"/>
                    <a:pt x="599" y="591"/>
                  </a:cubicBezTo>
                  <a:cubicBezTo>
                    <a:pt x="592" y="591"/>
                    <a:pt x="585" y="597"/>
                    <a:pt x="585" y="605"/>
                  </a:cubicBezTo>
                  <a:close/>
                  <a:moveTo>
                    <a:pt x="371" y="634"/>
                  </a:moveTo>
                  <a:cubicBezTo>
                    <a:pt x="372" y="626"/>
                    <a:pt x="372" y="626"/>
                    <a:pt x="372" y="626"/>
                  </a:cubicBezTo>
                  <a:cubicBezTo>
                    <a:pt x="371" y="625"/>
                    <a:pt x="371" y="624"/>
                    <a:pt x="370" y="624"/>
                  </a:cubicBezTo>
                  <a:cubicBezTo>
                    <a:pt x="361" y="627"/>
                    <a:pt x="361" y="627"/>
                    <a:pt x="361" y="627"/>
                  </a:cubicBezTo>
                  <a:cubicBezTo>
                    <a:pt x="360" y="627"/>
                    <a:pt x="359" y="627"/>
                    <a:pt x="358" y="626"/>
                  </a:cubicBezTo>
                  <a:cubicBezTo>
                    <a:pt x="355" y="621"/>
                    <a:pt x="355" y="621"/>
                    <a:pt x="355" y="621"/>
                  </a:cubicBezTo>
                  <a:cubicBezTo>
                    <a:pt x="355" y="620"/>
                    <a:pt x="355" y="618"/>
                    <a:pt x="356" y="618"/>
                  </a:cubicBezTo>
                  <a:cubicBezTo>
                    <a:pt x="362" y="611"/>
                    <a:pt x="362" y="611"/>
                    <a:pt x="362" y="611"/>
                  </a:cubicBezTo>
                  <a:cubicBezTo>
                    <a:pt x="362" y="610"/>
                    <a:pt x="361" y="609"/>
                    <a:pt x="361" y="607"/>
                  </a:cubicBezTo>
                  <a:cubicBezTo>
                    <a:pt x="353" y="604"/>
                    <a:pt x="353" y="604"/>
                    <a:pt x="353" y="604"/>
                  </a:cubicBezTo>
                  <a:cubicBezTo>
                    <a:pt x="352" y="604"/>
                    <a:pt x="351" y="602"/>
                    <a:pt x="352" y="602"/>
                  </a:cubicBezTo>
                  <a:cubicBezTo>
                    <a:pt x="353" y="595"/>
                    <a:pt x="353" y="595"/>
                    <a:pt x="353" y="595"/>
                  </a:cubicBezTo>
                  <a:cubicBezTo>
                    <a:pt x="353" y="594"/>
                    <a:pt x="354" y="593"/>
                    <a:pt x="355" y="593"/>
                  </a:cubicBezTo>
                  <a:cubicBezTo>
                    <a:pt x="364" y="593"/>
                    <a:pt x="364" y="593"/>
                    <a:pt x="364" y="593"/>
                  </a:cubicBezTo>
                  <a:cubicBezTo>
                    <a:pt x="364" y="592"/>
                    <a:pt x="365" y="592"/>
                    <a:pt x="365" y="591"/>
                  </a:cubicBezTo>
                  <a:cubicBezTo>
                    <a:pt x="361" y="583"/>
                    <a:pt x="361" y="583"/>
                    <a:pt x="361" y="583"/>
                  </a:cubicBezTo>
                  <a:cubicBezTo>
                    <a:pt x="360" y="582"/>
                    <a:pt x="361" y="581"/>
                    <a:pt x="361" y="580"/>
                  </a:cubicBezTo>
                  <a:cubicBezTo>
                    <a:pt x="366" y="576"/>
                    <a:pt x="366" y="576"/>
                    <a:pt x="366" y="576"/>
                  </a:cubicBezTo>
                  <a:cubicBezTo>
                    <a:pt x="367" y="575"/>
                    <a:pt x="368" y="575"/>
                    <a:pt x="369" y="576"/>
                  </a:cubicBezTo>
                  <a:cubicBezTo>
                    <a:pt x="376" y="582"/>
                    <a:pt x="376" y="582"/>
                    <a:pt x="376" y="582"/>
                  </a:cubicBezTo>
                  <a:cubicBezTo>
                    <a:pt x="377" y="581"/>
                    <a:pt x="378" y="581"/>
                    <a:pt x="379" y="581"/>
                  </a:cubicBezTo>
                  <a:cubicBezTo>
                    <a:pt x="381" y="572"/>
                    <a:pt x="381" y="572"/>
                    <a:pt x="381" y="572"/>
                  </a:cubicBezTo>
                  <a:cubicBezTo>
                    <a:pt x="381" y="571"/>
                    <a:pt x="382" y="570"/>
                    <a:pt x="383" y="570"/>
                  </a:cubicBezTo>
                  <a:cubicBezTo>
                    <a:pt x="389" y="570"/>
                    <a:pt x="389" y="570"/>
                    <a:pt x="389" y="570"/>
                  </a:cubicBezTo>
                  <a:cubicBezTo>
                    <a:pt x="390" y="570"/>
                    <a:pt x="391" y="571"/>
                    <a:pt x="391" y="572"/>
                  </a:cubicBezTo>
                  <a:cubicBezTo>
                    <a:pt x="393" y="581"/>
                    <a:pt x="393" y="581"/>
                    <a:pt x="393" y="581"/>
                  </a:cubicBezTo>
                  <a:cubicBezTo>
                    <a:pt x="394" y="581"/>
                    <a:pt x="395" y="581"/>
                    <a:pt x="396" y="582"/>
                  </a:cubicBezTo>
                  <a:cubicBezTo>
                    <a:pt x="403" y="576"/>
                    <a:pt x="403" y="576"/>
                    <a:pt x="403" y="576"/>
                  </a:cubicBezTo>
                  <a:cubicBezTo>
                    <a:pt x="404" y="575"/>
                    <a:pt x="405" y="575"/>
                    <a:pt x="406" y="576"/>
                  </a:cubicBezTo>
                  <a:cubicBezTo>
                    <a:pt x="411" y="580"/>
                    <a:pt x="411" y="580"/>
                    <a:pt x="411" y="580"/>
                  </a:cubicBezTo>
                  <a:cubicBezTo>
                    <a:pt x="412" y="581"/>
                    <a:pt x="412" y="582"/>
                    <a:pt x="411" y="583"/>
                  </a:cubicBezTo>
                  <a:cubicBezTo>
                    <a:pt x="407" y="591"/>
                    <a:pt x="407" y="591"/>
                    <a:pt x="407" y="591"/>
                  </a:cubicBezTo>
                  <a:cubicBezTo>
                    <a:pt x="407" y="592"/>
                    <a:pt x="408" y="592"/>
                    <a:pt x="408" y="593"/>
                  </a:cubicBezTo>
                  <a:cubicBezTo>
                    <a:pt x="418" y="593"/>
                    <a:pt x="418" y="593"/>
                    <a:pt x="418" y="593"/>
                  </a:cubicBezTo>
                  <a:cubicBezTo>
                    <a:pt x="418" y="593"/>
                    <a:pt x="419" y="594"/>
                    <a:pt x="420" y="595"/>
                  </a:cubicBezTo>
                  <a:cubicBezTo>
                    <a:pt x="421" y="601"/>
                    <a:pt x="421" y="601"/>
                    <a:pt x="421" y="601"/>
                  </a:cubicBezTo>
                  <a:cubicBezTo>
                    <a:pt x="421" y="602"/>
                    <a:pt x="420" y="604"/>
                    <a:pt x="419" y="604"/>
                  </a:cubicBezTo>
                  <a:cubicBezTo>
                    <a:pt x="411" y="607"/>
                    <a:pt x="411" y="607"/>
                    <a:pt x="411" y="607"/>
                  </a:cubicBezTo>
                  <a:cubicBezTo>
                    <a:pt x="411" y="608"/>
                    <a:pt x="411" y="609"/>
                    <a:pt x="410" y="610"/>
                  </a:cubicBezTo>
                  <a:cubicBezTo>
                    <a:pt x="418" y="616"/>
                    <a:pt x="418" y="616"/>
                    <a:pt x="418" y="616"/>
                  </a:cubicBezTo>
                  <a:cubicBezTo>
                    <a:pt x="418" y="617"/>
                    <a:pt x="418" y="618"/>
                    <a:pt x="418" y="619"/>
                  </a:cubicBezTo>
                  <a:cubicBezTo>
                    <a:pt x="415" y="624"/>
                    <a:pt x="415" y="624"/>
                    <a:pt x="415" y="624"/>
                  </a:cubicBezTo>
                  <a:cubicBezTo>
                    <a:pt x="414" y="625"/>
                    <a:pt x="413" y="626"/>
                    <a:pt x="412" y="626"/>
                  </a:cubicBezTo>
                  <a:cubicBezTo>
                    <a:pt x="403" y="623"/>
                    <a:pt x="403" y="623"/>
                    <a:pt x="403" y="623"/>
                  </a:cubicBezTo>
                  <a:cubicBezTo>
                    <a:pt x="403" y="623"/>
                    <a:pt x="403" y="623"/>
                    <a:pt x="402" y="624"/>
                  </a:cubicBezTo>
                  <a:cubicBezTo>
                    <a:pt x="404" y="633"/>
                    <a:pt x="404" y="633"/>
                    <a:pt x="404" y="633"/>
                  </a:cubicBezTo>
                  <a:cubicBezTo>
                    <a:pt x="404" y="634"/>
                    <a:pt x="404" y="635"/>
                    <a:pt x="403" y="635"/>
                  </a:cubicBezTo>
                  <a:cubicBezTo>
                    <a:pt x="397" y="638"/>
                    <a:pt x="397" y="638"/>
                    <a:pt x="397" y="638"/>
                  </a:cubicBezTo>
                  <a:cubicBezTo>
                    <a:pt x="396" y="638"/>
                    <a:pt x="395" y="638"/>
                    <a:pt x="394" y="637"/>
                  </a:cubicBezTo>
                  <a:cubicBezTo>
                    <a:pt x="389" y="630"/>
                    <a:pt x="389" y="630"/>
                    <a:pt x="389" y="630"/>
                  </a:cubicBezTo>
                  <a:cubicBezTo>
                    <a:pt x="388" y="630"/>
                    <a:pt x="387" y="630"/>
                    <a:pt x="386" y="630"/>
                  </a:cubicBezTo>
                  <a:cubicBezTo>
                    <a:pt x="386" y="630"/>
                    <a:pt x="386" y="630"/>
                    <a:pt x="386" y="630"/>
                  </a:cubicBezTo>
                  <a:cubicBezTo>
                    <a:pt x="382" y="638"/>
                    <a:pt x="382" y="638"/>
                    <a:pt x="382" y="638"/>
                  </a:cubicBezTo>
                  <a:cubicBezTo>
                    <a:pt x="381" y="639"/>
                    <a:pt x="380" y="639"/>
                    <a:pt x="379" y="639"/>
                  </a:cubicBezTo>
                  <a:cubicBezTo>
                    <a:pt x="373" y="637"/>
                    <a:pt x="373" y="637"/>
                    <a:pt x="373" y="637"/>
                  </a:cubicBezTo>
                  <a:cubicBezTo>
                    <a:pt x="372" y="637"/>
                    <a:pt x="371" y="636"/>
                    <a:pt x="371" y="634"/>
                  </a:cubicBezTo>
                  <a:close/>
                  <a:moveTo>
                    <a:pt x="373" y="605"/>
                  </a:moveTo>
                  <a:cubicBezTo>
                    <a:pt x="373" y="612"/>
                    <a:pt x="379" y="618"/>
                    <a:pt x="386" y="618"/>
                  </a:cubicBezTo>
                  <a:cubicBezTo>
                    <a:pt x="393" y="618"/>
                    <a:pt x="399" y="612"/>
                    <a:pt x="399" y="605"/>
                  </a:cubicBezTo>
                  <a:cubicBezTo>
                    <a:pt x="399" y="597"/>
                    <a:pt x="393" y="591"/>
                    <a:pt x="386" y="591"/>
                  </a:cubicBezTo>
                  <a:cubicBezTo>
                    <a:pt x="379" y="591"/>
                    <a:pt x="373" y="597"/>
                    <a:pt x="373" y="605"/>
                  </a:cubicBezTo>
                  <a:close/>
                  <a:moveTo>
                    <a:pt x="351" y="542"/>
                  </a:moveTo>
                  <a:cubicBezTo>
                    <a:pt x="354" y="542"/>
                    <a:pt x="357" y="539"/>
                    <a:pt x="357" y="536"/>
                  </a:cubicBezTo>
                  <a:cubicBezTo>
                    <a:pt x="357" y="533"/>
                    <a:pt x="354" y="530"/>
                    <a:pt x="351" y="530"/>
                  </a:cubicBezTo>
                  <a:cubicBezTo>
                    <a:pt x="348" y="530"/>
                    <a:pt x="346" y="533"/>
                    <a:pt x="346" y="536"/>
                  </a:cubicBezTo>
                  <a:cubicBezTo>
                    <a:pt x="346" y="539"/>
                    <a:pt x="348" y="542"/>
                    <a:pt x="351" y="542"/>
                  </a:cubicBezTo>
                  <a:close/>
                  <a:moveTo>
                    <a:pt x="386" y="610"/>
                  </a:moveTo>
                  <a:cubicBezTo>
                    <a:pt x="389" y="610"/>
                    <a:pt x="392" y="608"/>
                    <a:pt x="392" y="605"/>
                  </a:cubicBezTo>
                  <a:cubicBezTo>
                    <a:pt x="392" y="602"/>
                    <a:pt x="389" y="599"/>
                    <a:pt x="386" y="599"/>
                  </a:cubicBezTo>
                  <a:cubicBezTo>
                    <a:pt x="383" y="599"/>
                    <a:pt x="380" y="602"/>
                    <a:pt x="380" y="605"/>
                  </a:cubicBezTo>
                  <a:cubicBezTo>
                    <a:pt x="380" y="608"/>
                    <a:pt x="383" y="610"/>
                    <a:pt x="386" y="610"/>
                  </a:cubicBezTo>
                  <a:close/>
                  <a:moveTo>
                    <a:pt x="422" y="668"/>
                  </a:moveTo>
                  <a:cubicBezTo>
                    <a:pt x="419" y="668"/>
                    <a:pt x="416" y="670"/>
                    <a:pt x="416" y="674"/>
                  </a:cubicBezTo>
                  <a:cubicBezTo>
                    <a:pt x="416" y="677"/>
                    <a:pt x="419" y="679"/>
                    <a:pt x="422" y="679"/>
                  </a:cubicBezTo>
                  <a:cubicBezTo>
                    <a:pt x="425" y="679"/>
                    <a:pt x="428" y="677"/>
                    <a:pt x="428" y="674"/>
                  </a:cubicBezTo>
                  <a:cubicBezTo>
                    <a:pt x="428" y="670"/>
                    <a:pt x="425" y="668"/>
                    <a:pt x="422" y="668"/>
                  </a:cubicBezTo>
                  <a:close/>
                  <a:moveTo>
                    <a:pt x="490" y="639"/>
                  </a:moveTo>
                  <a:cubicBezTo>
                    <a:pt x="496" y="639"/>
                    <a:pt x="496" y="639"/>
                    <a:pt x="496" y="639"/>
                  </a:cubicBezTo>
                  <a:cubicBezTo>
                    <a:pt x="497" y="639"/>
                    <a:pt x="498" y="640"/>
                    <a:pt x="498" y="641"/>
                  </a:cubicBezTo>
                  <a:cubicBezTo>
                    <a:pt x="500" y="650"/>
                    <a:pt x="500" y="650"/>
                    <a:pt x="500" y="650"/>
                  </a:cubicBezTo>
                  <a:cubicBezTo>
                    <a:pt x="501" y="650"/>
                    <a:pt x="502" y="650"/>
                    <a:pt x="503" y="650"/>
                  </a:cubicBezTo>
                  <a:cubicBezTo>
                    <a:pt x="510" y="645"/>
                    <a:pt x="510" y="645"/>
                    <a:pt x="510" y="645"/>
                  </a:cubicBezTo>
                  <a:cubicBezTo>
                    <a:pt x="511" y="644"/>
                    <a:pt x="512" y="644"/>
                    <a:pt x="513" y="645"/>
                  </a:cubicBezTo>
                  <a:cubicBezTo>
                    <a:pt x="518" y="649"/>
                    <a:pt x="518" y="649"/>
                    <a:pt x="518" y="649"/>
                  </a:cubicBezTo>
                  <a:cubicBezTo>
                    <a:pt x="519" y="650"/>
                    <a:pt x="519" y="651"/>
                    <a:pt x="518" y="652"/>
                  </a:cubicBezTo>
                  <a:cubicBezTo>
                    <a:pt x="514" y="660"/>
                    <a:pt x="514" y="660"/>
                    <a:pt x="514" y="660"/>
                  </a:cubicBezTo>
                  <a:cubicBezTo>
                    <a:pt x="514" y="661"/>
                    <a:pt x="515" y="661"/>
                    <a:pt x="515" y="662"/>
                  </a:cubicBezTo>
                  <a:cubicBezTo>
                    <a:pt x="524" y="662"/>
                    <a:pt x="524" y="662"/>
                    <a:pt x="524" y="662"/>
                  </a:cubicBezTo>
                  <a:cubicBezTo>
                    <a:pt x="525" y="662"/>
                    <a:pt x="526" y="663"/>
                    <a:pt x="527" y="664"/>
                  </a:cubicBezTo>
                  <a:cubicBezTo>
                    <a:pt x="528" y="670"/>
                    <a:pt x="528" y="670"/>
                    <a:pt x="528" y="670"/>
                  </a:cubicBezTo>
                  <a:cubicBezTo>
                    <a:pt x="528" y="671"/>
                    <a:pt x="527" y="673"/>
                    <a:pt x="526" y="673"/>
                  </a:cubicBezTo>
                  <a:cubicBezTo>
                    <a:pt x="518" y="676"/>
                    <a:pt x="518" y="676"/>
                    <a:pt x="518" y="676"/>
                  </a:cubicBezTo>
                  <a:cubicBezTo>
                    <a:pt x="518" y="677"/>
                    <a:pt x="518" y="678"/>
                    <a:pt x="517" y="679"/>
                  </a:cubicBezTo>
                  <a:cubicBezTo>
                    <a:pt x="524" y="685"/>
                    <a:pt x="524" y="685"/>
                    <a:pt x="524" y="685"/>
                  </a:cubicBezTo>
                  <a:cubicBezTo>
                    <a:pt x="525" y="686"/>
                    <a:pt x="525" y="687"/>
                    <a:pt x="525" y="688"/>
                  </a:cubicBezTo>
                  <a:cubicBezTo>
                    <a:pt x="522" y="693"/>
                    <a:pt x="522" y="693"/>
                    <a:pt x="522" y="693"/>
                  </a:cubicBezTo>
                  <a:cubicBezTo>
                    <a:pt x="521" y="694"/>
                    <a:pt x="520" y="695"/>
                    <a:pt x="519" y="694"/>
                  </a:cubicBezTo>
                  <a:cubicBezTo>
                    <a:pt x="510" y="692"/>
                    <a:pt x="510" y="692"/>
                    <a:pt x="510" y="692"/>
                  </a:cubicBezTo>
                  <a:cubicBezTo>
                    <a:pt x="510" y="692"/>
                    <a:pt x="510" y="692"/>
                    <a:pt x="509" y="693"/>
                  </a:cubicBezTo>
                  <a:cubicBezTo>
                    <a:pt x="511" y="702"/>
                    <a:pt x="511" y="702"/>
                    <a:pt x="511" y="702"/>
                  </a:cubicBezTo>
                  <a:cubicBezTo>
                    <a:pt x="511" y="703"/>
                    <a:pt x="511" y="704"/>
                    <a:pt x="510" y="704"/>
                  </a:cubicBezTo>
                  <a:cubicBezTo>
                    <a:pt x="504" y="707"/>
                    <a:pt x="504" y="707"/>
                    <a:pt x="504" y="707"/>
                  </a:cubicBezTo>
                  <a:cubicBezTo>
                    <a:pt x="503" y="707"/>
                    <a:pt x="502" y="707"/>
                    <a:pt x="501" y="706"/>
                  </a:cubicBezTo>
                  <a:cubicBezTo>
                    <a:pt x="496" y="698"/>
                    <a:pt x="496" y="698"/>
                    <a:pt x="496" y="698"/>
                  </a:cubicBezTo>
                  <a:cubicBezTo>
                    <a:pt x="495" y="699"/>
                    <a:pt x="494" y="699"/>
                    <a:pt x="493" y="699"/>
                  </a:cubicBezTo>
                  <a:cubicBezTo>
                    <a:pt x="493" y="699"/>
                    <a:pt x="493" y="699"/>
                    <a:pt x="493" y="699"/>
                  </a:cubicBezTo>
                  <a:cubicBezTo>
                    <a:pt x="489" y="707"/>
                    <a:pt x="489" y="707"/>
                    <a:pt x="489" y="707"/>
                  </a:cubicBezTo>
                  <a:cubicBezTo>
                    <a:pt x="488" y="708"/>
                    <a:pt x="487" y="708"/>
                    <a:pt x="486" y="708"/>
                  </a:cubicBezTo>
                  <a:cubicBezTo>
                    <a:pt x="480" y="706"/>
                    <a:pt x="480" y="706"/>
                    <a:pt x="480" y="706"/>
                  </a:cubicBezTo>
                  <a:cubicBezTo>
                    <a:pt x="479" y="706"/>
                    <a:pt x="478" y="705"/>
                    <a:pt x="478" y="703"/>
                  </a:cubicBezTo>
                  <a:cubicBezTo>
                    <a:pt x="479" y="694"/>
                    <a:pt x="479" y="694"/>
                    <a:pt x="479" y="694"/>
                  </a:cubicBezTo>
                  <a:cubicBezTo>
                    <a:pt x="478" y="694"/>
                    <a:pt x="478" y="693"/>
                    <a:pt x="477" y="693"/>
                  </a:cubicBezTo>
                  <a:cubicBezTo>
                    <a:pt x="468" y="696"/>
                    <a:pt x="468" y="696"/>
                    <a:pt x="468" y="696"/>
                  </a:cubicBezTo>
                  <a:cubicBezTo>
                    <a:pt x="467" y="696"/>
                    <a:pt x="466" y="696"/>
                    <a:pt x="465" y="695"/>
                  </a:cubicBezTo>
                  <a:cubicBezTo>
                    <a:pt x="462" y="690"/>
                    <a:pt x="462" y="690"/>
                    <a:pt x="462" y="690"/>
                  </a:cubicBezTo>
                  <a:cubicBezTo>
                    <a:pt x="462" y="689"/>
                    <a:pt x="462" y="687"/>
                    <a:pt x="462" y="686"/>
                  </a:cubicBezTo>
                  <a:cubicBezTo>
                    <a:pt x="469" y="680"/>
                    <a:pt x="469" y="680"/>
                    <a:pt x="469" y="680"/>
                  </a:cubicBezTo>
                  <a:cubicBezTo>
                    <a:pt x="469" y="679"/>
                    <a:pt x="468" y="678"/>
                    <a:pt x="468" y="676"/>
                  </a:cubicBezTo>
                  <a:cubicBezTo>
                    <a:pt x="460" y="673"/>
                    <a:pt x="460" y="673"/>
                    <a:pt x="460" y="673"/>
                  </a:cubicBezTo>
                  <a:cubicBezTo>
                    <a:pt x="459" y="673"/>
                    <a:pt x="458" y="671"/>
                    <a:pt x="459" y="670"/>
                  </a:cubicBezTo>
                  <a:cubicBezTo>
                    <a:pt x="459" y="664"/>
                    <a:pt x="459" y="664"/>
                    <a:pt x="459" y="664"/>
                  </a:cubicBezTo>
                  <a:cubicBezTo>
                    <a:pt x="460" y="663"/>
                    <a:pt x="461" y="662"/>
                    <a:pt x="462" y="662"/>
                  </a:cubicBezTo>
                  <a:cubicBezTo>
                    <a:pt x="471" y="662"/>
                    <a:pt x="471" y="662"/>
                    <a:pt x="471" y="662"/>
                  </a:cubicBezTo>
                  <a:cubicBezTo>
                    <a:pt x="471" y="661"/>
                    <a:pt x="472" y="661"/>
                    <a:pt x="472" y="660"/>
                  </a:cubicBezTo>
                  <a:cubicBezTo>
                    <a:pt x="468" y="652"/>
                    <a:pt x="468" y="652"/>
                    <a:pt x="468" y="652"/>
                  </a:cubicBezTo>
                  <a:cubicBezTo>
                    <a:pt x="467" y="651"/>
                    <a:pt x="467" y="650"/>
                    <a:pt x="468" y="649"/>
                  </a:cubicBezTo>
                  <a:cubicBezTo>
                    <a:pt x="473" y="645"/>
                    <a:pt x="473" y="645"/>
                    <a:pt x="473" y="645"/>
                  </a:cubicBezTo>
                  <a:cubicBezTo>
                    <a:pt x="474" y="644"/>
                    <a:pt x="475" y="644"/>
                    <a:pt x="476" y="645"/>
                  </a:cubicBezTo>
                  <a:cubicBezTo>
                    <a:pt x="483" y="650"/>
                    <a:pt x="483" y="650"/>
                    <a:pt x="483" y="650"/>
                  </a:cubicBezTo>
                  <a:cubicBezTo>
                    <a:pt x="484" y="650"/>
                    <a:pt x="485" y="650"/>
                    <a:pt x="486" y="650"/>
                  </a:cubicBezTo>
                  <a:cubicBezTo>
                    <a:pt x="488" y="641"/>
                    <a:pt x="488" y="641"/>
                    <a:pt x="488" y="641"/>
                  </a:cubicBezTo>
                  <a:cubicBezTo>
                    <a:pt x="488" y="640"/>
                    <a:pt x="489" y="639"/>
                    <a:pt x="490" y="639"/>
                  </a:cubicBezTo>
                  <a:close/>
                  <a:moveTo>
                    <a:pt x="493" y="660"/>
                  </a:moveTo>
                  <a:cubicBezTo>
                    <a:pt x="486" y="660"/>
                    <a:pt x="480" y="666"/>
                    <a:pt x="480" y="674"/>
                  </a:cubicBezTo>
                  <a:cubicBezTo>
                    <a:pt x="480" y="681"/>
                    <a:pt x="486" y="687"/>
                    <a:pt x="493" y="687"/>
                  </a:cubicBezTo>
                  <a:cubicBezTo>
                    <a:pt x="500" y="687"/>
                    <a:pt x="506" y="681"/>
                    <a:pt x="506" y="674"/>
                  </a:cubicBezTo>
                  <a:cubicBezTo>
                    <a:pt x="506" y="666"/>
                    <a:pt x="500" y="660"/>
                    <a:pt x="493" y="660"/>
                  </a:cubicBezTo>
                  <a:close/>
                  <a:moveTo>
                    <a:pt x="447" y="676"/>
                  </a:moveTo>
                  <a:cubicBezTo>
                    <a:pt x="447" y="677"/>
                    <a:pt x="447" y="678"/>
                    <a:pt x="446" y="679"/>
                  </a:cubicBezTo>
                  <a:cubicBezTo>
                    <a:pt x="454" y="685"/>
                    <a:pt x="454" y="685"/>
                    <a:pt x="454" y="685"/>
                  </a:cubicBezTo>
                  <a:cubicBezTo>
                    <a:pt x="454" y="686"/>
                    <a:pt x="454" y="687"/>
                    <a:pt x="454" y="688"/>
                  </a:cubicBezTo>
                  <a:cubicBezTo>
                    <a:pt x="451" y="693"/>
                    <a:pt x="451" y="693"/>
                    <a:pt x="451" y="693"/>
                  </a:cubicBezTo>
                  <a:cubicBezTo>
                    <a:pt x="450" y="694"/>
                    <a:pt x="449" y="695"/>
                    <a:pt x="448" y="694"/>
                  </a:cubicBezTo>
                  <a:cubicBezTo>
                    <a:pt x="439" y="692"/>
                    <a:pt x="439" y="692"/>
                    <a:pt x="439" y="692"/>
                  </a:cubicBezTo>
                  <a:cubicBezTo>
                    <a:pt x="439" y="692"/>
                    <a:pt x="439" y="692"/>
                    <a:pt x="438" y="693"/>
                  </a:cubicBezTo>
                  <a:cubicBezTo>
                    <a:pt x="440" y="702"/>
                    <a:pt x="440" y="702"/>
                    <a:pt x="440" y="702"/>
                  </a:cubicBezTo>
                  <a:cubicBezTo>
                    <a:pt x="440" y="703"/>
                    <a:pt x="440" y="704"/>
                    <a:pt x="439" y="704"/>
                  </a:cubicBezTo>
                  <a:cubicBezTo>
                    <a:pt x="433" y="707"/>
                    <a:pt x="433" y="707"/>
                    <a:pt x="433" y="707"/>
                  </a:cubicBezTo>
                  <a:cubicBezTo>
                    <a:pt x="432" y="707"/>
                    <a:pt x="431" y="707"/>
                    <a:pt x="430" y="706"/>
                  </a:cubicBezTo>
                  <a:cubicBezTo>
                    <a:pt x="425" y="698"/>
                    <a:pt x="425" y="698"/>
                    <a:pt x="425" y="698"/>
                  </a:cubicBezTo>
                  <a:cubicBezTo>
                    <a:pt x="424" y="699"/>
                    <a:pt x="423" y="699"/>
                    <a:pt x="422" y="699"/>
                  </a:cubicBezTo>
                  <a:cubicBezTo>
                    <a:pt x="422" y="699"/>
                    <a:pt x="422" y="699"/>
                    <a:pt x="422" y="699"/>
                  </a:cubicBezTo>
                  <a:cubicBezTo>
                    <a:pt x="418" y="707"/>
                    <a:pt x="418" y="707"/>
                    <a:pt x="418" y="707"/>
                  </a:cubicBezTo>
                  <a:cubicBezTo>
                    <a:pt x="417" y="708"/>
                    <a:pt x="416" y="708"/>
                    <a:pt x="415" y="708"/>
                  </a:cubicBezTo>
                  <a:cubicBezTo>
                    <a:pt x="409" y="706"/>
                    <a:pt x="409" y="706"/>
                    <a:pt x="409" y="706"/>
                  </a:cubicBezTo>
                  <a:cubicBezTo>
                    <a:pt x="408" y="706"/>
                    <a:pt x="407" y="705"/>
                    <a:pt x="407" y="703"/>
                  </a:cubicBezTo>
                  <a:cubicBezTo>
                    <a:pt x="408" y="694"/>
                    <a:pt x="408" y="694"/>
                    <a:pt x="408" y="694"/>
                  </a:cubicBezTo>
                  <a:cubicBezTo>
                    <a:pt x="407" y="694"/>
                    <a:pt x="407" y="693"/>
                    <a:pt x="406" y="693"/>
                  </a:cubicBezTo>
                  <a:cubicBezTo>
                    <a:pt x="397" y="696"/>
                    <a:pt x="397" y="696"/>
                    <a:pt x="397" y="696"/>
                  </a:cubicBezTo>
                  <a:cubicBezTo>
                    <a:pt x="396" y="696"/>
                    <a:pt x="395" y="696"/>
                    <a:pt x="394" y="695"/>
                  </a:cubicBezTo>
                  <a:cubicBezTo>
                    <a:pt x="391" y="690"/>
                    <a:pt x="391" y="690"/>
                    <a:pt x="391" y="690"/>
                  </a:cubicBezTo>
                  <a:cubicBezTo>
                    <a:pt x="391" y="689"/>
                    <a:pt x="391" y="687"/>
                    <a:pt x="392" y="686"/>
                  </a:cubicBezTo>
                  <a:cubicBezTo>
                    <a:pt x="398" y="680"/>
                    <a:pt x="398" y="680"/>
                    <a:pt x="398" y="680"/>
                  </a:cubicBezTo>
                  <a:cubicBezTo>
                    <a:pt x="398" y="679"/>
                    <a:pt x="397" y="678"/>
                    <a:pt x="397" y="676"/>
                  </a:cubicBezTo>
                  <a:cubicBezTo>
                    <a:pt x="389" y="673"/>
                    <a:pt x="389" y="673"/>
                    <a:pt x="389" y="673"/>
                  </a:cubicBezTo>
                  <a:cubicBezTo>
                    <a:pt x="388" y="673"/>
                    <a:pt x="387" y="671"/>
                    <a:pt x="388" y="670"/>
                  </a:cubicBezTo>
                  <a:cubicBezTo>
                    <a:pt x="389" y="664"/>
                    <a:pt x="389" y="664"/>
                    <a:pt x="389" y="664"/>
                  </a:cubicBezTo>
                  <a:cubicBezTo>
                    <a:pt x="389" y="663"/>
                    <a:pt x="390" y="662"/>
                    <a:pt x="391" y="662"/>
                  </a:cubicBezTo>
                  <a:cubicBezTo>
                    <a:pt x="400" y="662"/>
                    <a:pt x="400" y="662"/>
                    <a:pt x="400" y="662"/>
                  </a:cubicBezTo>
                  <a:cubicBezTo>
                    <a:pt x="400" y="661"/>
                    <a:pt x="401" y="661"/>
                    <a:pt x="401" y="660"/>
                  </a:cubicBezTo>
                  <a:cubicBezTo>
                    <a:pt x="397" y="652"/>
                    <a:pt x="397" y="652"/>
                    <a:pt x="397" y="652"/>
                  </a:cubicBezTo>
                  <a:cubicBezTo>
                    <a:pt x="396" y="651"/>
                    <a:pt x="397" y="650"/>
                    <a:pt x="397" y="649"/>
                  </a:cubicBezTo>
                  <a:cubicBezTo>
                    <a:pt x="402" y="645"/>
                    <a:pt x="402" y="645"/>
                    <a:pt x="402" y="645"/>
                  </a:cubicBezTo>
                  <a:cubicBezTo>
                    <a:pt x="403" y="644"/>
                    <a:pt x="404" y="644"/>
                    <a:pt x="405" y="645"/>
                  </a:cubicBezTo>
                  <a:cubicBezTo>
                    <a:pt x="412" y="650"/>
                    <a:pt x="412" y="650"/>
                    <a:pt x="412" y="650"/>
                  </a:cubicBezTo>
                  <a:cubicBezTo>
                    <a:pt x="413" y="650"/>
                    <a:pt x="414" y="650"/>
                    <a:pt x="415" y="650"/>
                  </a:cubicBezTo>
                  <a:cubicBezTo>
                    <a:pt x="417" y="641"/>
                    <a:pt x="417" y="641"/>
                    <a:pt x="417" y="641"/>
                  </a:cubicBezTo>
                  <a:cubicBezTo>
                    <a:pt x="417" y="640"/>
                    <a:pt x="418" y="639"/>
                    <a:pt x="419" y="639"/>
                  </a:cubicBezTo>
                  <a:cubicBezTo>
                    <a:pt x="425" y="639"/>
                    <a:pt x="425" y="639"/>
                    <a:pt x="425" y="639"/>
                  </a:cubicBezTo>
                  <a:cubicBezTo>
                    <a:pt x="426" y="639"/>
                    <a:pt x="427" y="640"/>
                    <a:pt x="427" y="641"/>
                  </a:cubicBezTo>
                  <a:cubicBezTo>
                    <a:pt x="429" y="650"/>
                    <a:pt x="429" y="650"/>
                    <a:pt x="429" y="650"/>
                  </a:cubicBezTo>
                  <a:cubicBezTo>
                    <a:pt x="430" y="650"/>
                    <a:pt x="431" y="650"/>
                    <a:pt x="432" y="650"/>
                  </a:cubicBezTo>
                  <a:cubicBezTo>
                    <a:pt x="439" y="645"/>
                    <a:pt x="439" y="645"/>
                    <a:pt x="439" y="645"/>
                  </a:cubicBezTo>
                  <a:cubicBezTo>
                    <a:pt x="440" y="644"/>
                    <a:pt x="441" y="644"/>
                    <a:pt x="442" y="645"/>
                  </a:cubicBezTo>
                  <a:cubicBezTo>
                    <a:pt x="447" y="649"/>
                    <a:pt x="447" y="649"/>
                    <a:pt x="447" y="649"/>
                  </a:cubicBezTo>
                  <a:cubicBezTo>
                    <a:pt x="448" y="650"/>
                    <a:pt x="448" y="651"/>
                    <a:pt x="447" y="652"/>
                  </a:cubicBezTo>
                  <a:cubicBezTo>
                    <a:pt x="443" y="660"/>
                    <a:pt x="443" y="660"/>
                    <a:pt x="443" y="660"/>
                  </a:cubicBezTo>
                  <a:cubicBezTo>
                    <a:pt x="443" y="661"/>
                    <a:pt x="444" y="661"/>
                    <a:pt x="444" y="662"/>
                  </a:cubicBezTo>
                  <a:cubicBezTo>
                    <a:pt x="454" y="662"/>
                    <a:pt x="454" y="662"/>
                    <a:pt x="454" y="662"/>
                  </a:cubicBezTo>
                  <a:cubicBezTo>
                    <a:pt x="454" y="662"/>
                    <a:pt x="455" y="663"/>
                    <a:pt x="456" y="664"/>
                  </a:cubicBezTo>
                  <a:cubicBezTo>
                    <a:pt x="457" y="670"/>
                    <a:pt x="457" y="670"/>
                    <a:pt x="457" y="670"/>
                  </a:cubicBezTo>
                  <a:cubicBezTo>
                    <a:pt x="457" y="671"/>
                    <a:pt x="456" y="673"/>
                    <a:pt x="455" y="673"/>
                  </a:cubicBezTo>
                  <a:cubicBezTo>
                    <a:pt x="447" y="676"/>
                    <a:pt x="447" y="676"/>
                    <a:pt x="447" y="676"/>
                  </a:cubicBezTo>
                  <a:close/>
                  <a:moveTo>
                    <a:pt x="435" y="674"/>
                  </a:moveTo>
                  <a:cubicBezTo>
                    <a:pt x="435" y="666"/>
                    <a:pt x="429" y="660"/>
                    <a:pt x="422" y="660"/>
                  </a:cubicBezTo>
                  <a:cubicBezTo>
                    <a:pt x="415" y="660"/>
                    <a:pt x="409" y="666"/>
                    <a:pt x="409" y="674"/>
                  </a:cubicBezTo>
                  <a:cubicBezTo>
                    <a:pt x="409" y="681"/>
                    <a:pt x="415" y="687"/>
                    <a:pt x="422" y="687"/>
                  </a:cubicBezTo>
                  <a:cubicBezTo>
                    <a:pt x="429" y="687"/>
                    <a:pt x="435" y="681"/>
                    <a:pt x="435" y="674"/>
                  </a:cubicBezTo>
                  <a:close/>
                </a:path>
              </a:pathLst>
            </a:custGeom>
            <a:solidFill>
              <a:schemeClr val="tx2">
                <a:lumMod val="75000"/>
                <a:alpha val="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en-US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9">
              <a:extLst>
                <a:ext uri="{FF2B5EF4-FFF2-40B4-BE49-F238E27FC236}">
                  <a16:creationId xmlns:a16="http://schemas.microsoft.com/office/drawing/2014/main" xmlns="" id="{6619BBAD-E2BC-4ADF-B366-00F9BC8CDDF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49902" y="1738686"/>
              <a:ext cx="1916113" cy="2895600"/>
            </a:xfrm>
            <a:custGeom>
              <a:avLst/>
              <a:gdLst>
                <a:gd name="T0" fmla="*/ 519 w 648"/>
                <a:gd name="T1" fmla="*/ 368 h 979"/>
                <a:gd name="T2" fmla="*/ 505 w 648"/>
                <a:gd name="T3" fmla="*/ 377 h 979"/>
                <a:gd name="T4" fmla="*/ 269 w 648"/>
                <a:gd name="T5" fmla="*/ 391 h 979"/>
                <a:gd name="T6" fmla="*/ 334 w 648"/>
                <a:gd name="T7" fmla="*/ 332 h 979"/>
                <a:gd name="T8" fmla="*/ 555 w 648"/>
                <a:gd name="T9" fmla="*/ 501 h 979"/>
                <a:gd name="T10" fmla="*/ 623 w 648"/>
                <a:gd name="T11" fmla="*/ 501 h 979"/>
                <a:gd name="T12" fmla="*/ 122 w 648"/>
                <a:gd name="T13" fmla="*/ 501 h 979"/>
                <a:gd name="T14" fmla="*/ 241 w 648"/>
                <a:gd name="T15" fmla="*/ 464 h 979"/>
                <a:gd name="T16" fmla="*/ 157 w 648"/>
                <a:gd name="T17" fmla="*/ 639 h 979"/>
                <a:gd name="T18" fmla="*/ 520 w 648"/>
                <a:gd name="T19" fmla="*/ 464 h 979"/>
                <a:gd name="T20" fmla="*/ 83 w 648"/>
                <a:gd name="T21" fmla="*/ 664 h 979"/>
                <a:gd name="T22" fmla="*/ 167 w 648"/>
                <a:gd name="T23" fmla="*/ 540 h 979"/>
                <a:gd name="T24" fmla="*/ 193 w 648"/>
                <a:gd name="T25" fmla="*/ 625 h 979"/>
                <a:gd name="T26" fmla="*/ 19 w 648"/>
                <a:gd name="T27" fmla="*/ 656 h 979"/>
                <a:gd name="T28" fmla="*/ 297 w 648"/>
                <a:gd name="T29" fmla="*/ 160 h 979"/>
                <a:gd name="T30" fmla="*/ 241 w 648"/>
                <a:gd name="T31" fmla="*/ 120 h 979"/>
                <a:gd name="T32" fmla="*/ 45 w 648"/>
                <a:gd name="T33" fmla="*/ 492 h 979"/>
                <a:gd name="T34" fmla="*/ 353 w 648"/>
                <a:gd name="T35" fmla="*/ 216 h 979"/>
                <a:gd name="T36" fmla="*/ 194 w 648"/>
                <a:gd name="T37" fmla="*/ 208 h 979"/>
                <a:gd name="T38" fmla="*/ 47 w 648"/>
                <a:gd name="T39" fmla="*/ 36 h 979"/>
                <a:gd name="T40" fmla="*/ 583 w 648"/>
                <a:gd name="T41" fmla="*/ 873 h 979"/>
                <a:gd name="T42" fmla="*/ 101 w 648"/>
                <a:gd name="T43" fmla="*/ 216 h 979"/>
                <a:gd name="T44" fmla="*/ 455 w 648"/>
                <a:gd name="T45" fmla="*/ 828 h 979"/>
                <a:gd name="T46" fmla="*/ 464 w 648"/>
                <a:gd name="T47" fmla="*/ 464 h 979"/>
                <a:gd name="T48" fmla="*/ 484 w 648"/>
                <a:gd name="T49" fmla="*/ 377 h 979"/>
                <a:gd name="T50" fmla="*/ 478 w 648"/>
                <a:gd name="T51" fmla="*/ 281 h 979"/>
                <a:gd name="T52" fmla="*/ 422 w 648"/>
                <a:gd name="T53" fmla="*/ 529 h 979"/>
                <a:gd name="T54" fmla="*/ 367 w 648"/>
                <a:gd name="T55" fmla="*/ 501 h 979"/>
                <a:gd name="T56" fmla="*/ 501 w 648"/>
                <a:gd name="T57" fmla="*/ 580 h 979"/>
                <a:gd name="T58" fmla="*/ 437 w 648"/>
                <a:gd name="T59" fmla="*/ 532 h 979"/>
                <a:gd name="T60" fmla="*/ 399 w 648"/>
                <a:gd name="T61" fmla="*/ 292 h 979"/>
                <a:gd name="T62" fmla="*/ 296 w 648"/>
                <a:gd name="T63" fmla="*/ 532 h 979"/>
                <a:gd name="T64" fmla="*/ 33 w 648"/>
                <a:gd name="T65" fmla="*/ 5 h 979"/>
                <a:gd name="T66" fmla="*/ 204 w 648"/>
                <a:gd name="T67" fmla="*/ 208 h 979"/>
                <a:gd name="T68" fmla="*/ 352 w 648"/>
                <a:gd name="T69" fmla="*/ 836 h 979"/>
                <a:gd name="T70" fmla="*/ 325 w 648"/>
                <a:gd name="T71" fmla="*/ 836 h 979"/>
                <a:gd name="T72" fmla="*/ 74 w 648"/>
                <a:gd name="T73" fmla="*/ 267 h 979"/>
                <a:gd name="T74" fmla="*/ 491 w 648"/>
                <a:gd name="T75" fmla="*/ 712 h 979"/>
                <a:gd name="T76" fmla="*/ 478 w 648"/>
                <a:gd name="T77" fmla="*/ 777 h 979"/>
                <a:gd name="T78" fmla="*/ 406 w 648"/>
                <a:gd name="T79" fmla="*/ 148 h 979"/>
                <a:gd name="T80" fmla="*/ 555 w 648"/>
                <a:gd name="T81" fmla="*/ 749 h 979"/>
                <a:gd name="T82" fmla="*/ 18 w 648"/>
                <a:gd name="T83" fmla="*/ 143 h 979"/>
                <a:gd name="T84" fmla="*/ 0 w 648"/>
                <a:gd name="T85" fmla="*/ 5 h 979"/>
                <a:gd name="T86" fmla="*/ 491 w 648"/>
                <a:gd name="T87" fmla="*/ 887 h 979"/>
                <a:gd name="T88" fmla="*/ 74 w 648"/>
                <a:gd name="T89" fmla="*/ 120 h 979"/>
                <a:gd name="T90" fmla="*/ 158 w 648"/>
                <a:gd name="T91" fmla="*/ 36 h 979"/>
                <a:gd name="T92" fmla="*/ 626 w 648"/>
                <a:gd name="T93" fmla="*/ 835 h 979"/>
                <a:gd name="T94" fmla="*/ 449 w 648"/>
                <a:gd name="T95" fmla="*/ 653 h 979"/>
                <a:gd name="T96" fmla="*/ 505 w 648"/>
                <a:gd name="T97" fmla="*/ 653 h 979"/>
                <a:gd name="T98" fmla="*/ 426 w 648"/>
                <a:gd name="T99" fmla="*/ 168 h 979"/>
                <a:gd name="T100" fmla="*/ 194 w 648"/>
                <a:gd name="T101" fmla="*/ 664 h 979"/>
                <a:gd name="T102" fmla="*/ 139 w 648"/>
                <a:gd name="T103" fmla="*/ 704 h 979"/>
                <a:gd name="T104" fmla="*/ 241 w 648"/>
                <a:gd name="T105" fmla="*/ 532 h 979"/>
                <a:gd name="T106" fmla="*/ 204 w 648"/>
                <a:gd name="T107" fmla="*/ 704 h 979"/>
                <a:gd name="T108" fmla="*/ 0 w 648"/>
                <a:gd name="T109" fmla="*/ 404 h 979"/>
                <a:gd name="T110" fmla="*/ 18 w 648"/>
                <a:gd name="T111" fmla="*/ 368 h 979"/>
                <a:gd name="T112" fmla="*/ 297 w 648"/>
                <a:gd name="T113" fmla="*/ 740 h 979"/>
                <a:gd name="T114" fmla="*/ 408 w 648"/>
                <a:gd name="T115" fmla="*/ 656 h 979"/>
                <a:gd name="T116" fmla="*/ 227 w 648"/>
                <a:gd name="T117" fmla="*/ 377 h 979"/>
                <a:gd name="T118" fmla="*/ 74 w 648"/>
                <a:gd name="T119" fmla="*/ 368 h 979"/>
                <a:gd name="T120" fmla="*/ 214 w 648"/>
                <a:gd name="T121" fmla="*/ 284 h 979"/>
                <a:gd name="T122" fmla="*/ 158 w 648"/>
                <a:gd name="T123" fmla="*/ 340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" h="979">
                  <a:moveTo>
                    <a:pt x="394" y="377"/>
                  </a:moveTo>
                  <a:cubicBezTo>
                    <a:pt x="401" y="377"/>
                    <a:pt x="407" y="384"/>
                    <a:pt x="407" y="391"/>
                  </a:cubicBezTo>
                  <a:cubicBezTo>
                    <a:pt x="407" y="399"/>
                    <a:pt x="401" y="405"/>
                    <a:pt x="394" y="405"/>
                  </a:cubicBezTo>
                  <a:cubicBezTo>
                    <a:pt x="386" y="405"/>
                    <a:pt x="380" y="399"/>
                    <a:pt x="380" y="391"/>
                  </a:cubicBezTo>
                  <a:cubicBezTo>
                    <a:pt x="380" y="384"/>
                    <a:pt x="386" y="377"/>
                    <a:pt x="394" y="377"/>
                  </a:cubicBezTo>
                  <a:close/>
                  <a:moveTo>
                    <a:pt x="381" y="284"/>
                  </a:moveTo>
                  <a:cubicBezTo>
                    <a:pt x="352" y="284"/>
                    <a:pt x="352" y="284"/>
                    <a:pt x="352" y="284"/>
                  </a:cubicBezTo>
                  <a:cubicBezTo>
                    <a:pt x="347" y="284"/>
                    <a:pt x="343" y="288"/>
                    <a:pt x="343" y="292"/>
                  </a:cubicBezTo>
                  <a:cubicBezTo>
                    <a:pt x="343" y="331"/>
                    <a:pt x="343" y="332"/>
                    <a:pt x="343" y="332"/>
                  </a:cubicBezTo>
                  <a:cubicBezTo>
                    <a:pt x="343" y="336"/>
                    <a:pt x="347" y="340"/>
                    <a:pt x="352" y="340"/>
                  </a:cubicBezTo>
                  <a:cubicBezTo>
                    <a:pt x="352" y="368"/>
                    <a:pt x="352" y="368"/>
                    <a:pt x="352" y="368"/>
                  </a:cubicBezTo>
                  <a:cubicBezTo>
                    <a:pt x="352" y="373"/>
                    <a:pt x="356" y="377"/>
                    <a:pt x="360" y="377"/>
                  </a:cubicBezTo>
                  <a:cubicBezTo>
                    <a:pt x="373" y="377"/>
                    <a:pt x="373" y="377"/>
                    <a:pt x="373" y="377"/>
                  </a:cubicBezTo>
                  <a:cubicBezTo>
                    <a:pt x="377" y="377"/>
                    <a:pt x="381" y="373"/>
                    <a:pt x="381" y="368"/>
                  </a:cubicBezTo>
                  <a:cubicBezTo>
                    <a:pt x="381" y="340"/>
                    <a:pt x="381" y="340"/>
                    <a:pt x="381" y="340"/>
                  </a:cubicBezTo>
                  <a:cubicBezTo>
                    <a:pt x="386" y="340"/>
                    <a:pt x="390" y="336"/>
                    <a:pt x="390" y="332"/>
                  </a:cubicBezTo>
                  <a:cubicBezTo>
                    <a:pt x="390" y="292"/>
                    <a:pt x="390" y="292"/>
                    <a:pt x="390" y="292"/>
                  </a:cubicBezTo>
                  <a:cubicBezTo>
                    <a:pt x="390" y="288"/>
                    <a:pt x="386" y="284"/>
                    <a:pt x="381" y="284"/>
                  </a:cubicBezTo>
                  <a:close/>
                  <a:moveTo>
                    <a:pt x="519" y="340"/>
                  </a:moveTo>
                  <a:cubicBezTo>
                    <a:pt x="519" y="368"/>
                    <a:pt x="519" y="368"/>
                    <a:pt x="519" y="368"/>
                  </a:cubicBezTo>
                  <a:cubicBezTo>
                    <a:pt x="519" y="373"/>
                    <a:pt x="523" y="377"/>
                    <a:pt x="527" y="377"/>
                  </a:cubicBezTo>
                  <a:cubicBezTo>
                    <a:pt x="540" y="377"/>
                    <a:pt x="540" y="377"/>
                    <a:pt x="540" y="377"/>
                  </a:cubicBezTo>
                  <a:cubicBezTo>
                    <a:pt x="544" y="377"/>
                    <a:pt x="548" y="373"/>
                    <a:pt x="548" y="368"/>
                  </a:cubicBezTo>
                  <a:cubicBezTo>
                    <a:pt x="548" y="340"/>
                    <a:pt x="548" y="340"/>
                    <a:pt x="548" y="340"/>
                  </a:cubicBezTo>
                  <a:cubicBezTo>
                    <a:pt x="553" y="340"/>
                    <a:pt x="557" y="336"/>
                    <a:pt x="557" y="332"/>
                  </a:cubicBezTo>
                  <a:cubicBezTo>
                    <a:pt x="557" y="328"/>
                    <a:pt x="557" y="325"/>
                    <a:pt x="557" y="323"/>
                  </a:cubicBezTo>
                  <a:cubicBezTo>
                    <a:pt x="549" y="309"/>
                    <a:pt x="540" y="296"/>
                    <a:pt x="532" y="284"/>
                  </a:cubicBezTo>
                  <a:cubicBezTo>
                    <a:pt x="519" y="284"/>
                    <a:pt x="519" y="284"/>
                    <a:pt x="519" y="284"/>
                  </a:cubicBezTo>
                  <a:cubicBezTo>
                    <a:pt x="514" y="284"/>
                    <a:pt x="510" y="288"/>
                    <a:pt x="510" y="292"/>
                  </a:cubicBezTo>
                  <a:cubicBezTo>
                    <a:pt x="510" y="331"/>
                    <a:pt x="510" y="332"/>
                    <a:pt x="510" y="332"/>
                  </a:cubicBezTo>
                  <a:cubicBezTo>
                    <a:pt x="510" y="336"/>
                    <a:pt x="514" y="340"/>
                    <a:pt x="519" y="340"/>
                  </a:cubicBezTo>
                  <a:close/>
                  <a:moveTo>
                    <a:pt x="436" y="391"/>
                  </a:moveTo>
                  <a:cubicBezTo>
                    <a:pt x="436" y="399"/>
                    <a:pt x="442" y="405"/>
                    <a:pt x="449" y="405"/>
                  </a:cubicBezTo>
                  <a:cubicBezTo>
                    <a:pt x="457" y="405"/>
                    <a:pt x="463" y="399"/>
                    <a:pt x="463" y="391"/>
                  </a:cubicBezTo>
                  <a:cubicBezTo>
                    <a:pt x="463" y="384"/>
                    <a:pt x="457" y="377"/>
                    <a:pt x="449" y="377"/>
                  </a:cubicBezTo>
                  <a:cubicBezTo>
                    <a:pt x="442" y="377"/>
                    <a:pt x="436" y="384"/>
                    <a:pt x="436" y="391"/>
                  </a:cubicBezTo>
                  <a:close/>
                  <a:moveTo>
                    <a:pt x="491" y="391"/>
                  </a:moveTo>
                  <a:cubicBezTo>
                    <a:pt x="491" y="399"/>
                    <a:pt x="497" y="405"/>
                    <a:pt x="505" y="405"/>
                  </a:cubicBezTo>
                  <a:cubicBezTo>
                    <a:pt x="513" y="405"/>
                    <a:pt x="519" y="399"/>
                    <a:pt x="519" y="391"/>
                  </a:cubicBezTo>
                  <a:cubicBezTo>
                    <a:pt x="519" y="384"/>
                    <a:pt x="513" y="377"/>
                    <a:pt x="505" y="377"/>
                  </a:cubicBezTo>
                  <a:cubicBezTo>
                    <a:pt x="497" y="377"/>
                    <a:pt x="491" y="384"/>
                    <a:pt x="491" y="391"/>
                  </a:cubicBezTo>
                  <a:close/>
                  <a:moveTo>
                    <a:pt x="324" y="391"/>
                  </a:moveTo>
                  <a:cubicBezTo>
                    <a:pt x="324" y="399"/>
                    <a:pt x="330" y="405"/>
                    <a:pt x="338" y="405"/>
                  </a:cubicBezTo>
                  <a:cubicBezTo>
                    <a:pt x="346" y="405"/>
                    <a:pt x="352" y="399"/>
                    <a:pt x="352" y="391"/>
                  </a:cubicBezTo>
                  <a:cubicBezTo>
                    <a:pt x="352" y="384"/>
                    <a:pt x="346" y="377"/>
                    <a:pt x="338" y="377"/>
                  </a:cubicBezTo>
                  <a:cubicBezTo>
                    <a:pt x="330" y="377"/>
                    <a:pt x="324" y="384"/>
                    <a:pt x="324" y="391"/>
                  </a:cubicBezTo>
                  <a:close/>
                  <a:moveTo>
                    <a:pt x="259" y="416"/>
                  </a:moveTo>
                  <a:cubicBezTo>
                    <a:pt x="259" y="455"/>
                    <a:pt x="259" y="456"/>
                    <a:pt x="259" y="456"/>
                  </a:cubicBezTo>
                  <a:cubicBezTo>
                    <a:pt x="259" y="460"/>
                    <a:pt x="263" y="464"/>
                    <a:pt x="268" y="464"/>
                  </a:cubicBezTo>
                  <a:cubicBezTo>
                    <a:pt x="268" y="492"/>
                    <a:pt x="268" y="492"/>
                    <a:pt x="268" y="492"/>
                  </a:cubicBezTo>
                  <a:cubicBezTo>
                    <a:pt x="268" y="497"/>
                    <a:pt x="272" y="501"/>
                    <a:pt x="276" y="501"/>
                  </a:cubicBezTo>
                  <a:cubicBezTo>
                    <a:pt x="288" y="501"/>
                    <a:pt x="289" y="501"/>
                    <a:pt x="289" y="501"/>
                  </a:cubicBezTo>
                  <a:cubicBezTo>
                    <a:pt x="293" y="501"/>
                    <a:pt x="297" y="497"/>
                    <a:pt x="297" y="492"/>
                  </a:cubicBezTo>
                  <a:cubicBezTo>
                    <a:pt x="297" y="464"/>
                    <a:pt x="297" y="464"/>
                    <a:pt x="297" y="464"/>
                  </a:cubicBezTo>
                  <a:cubicBezTo>
                    <a:pt x="302" y="464"/>
                    <a:pt x="306" y="460"/>
                    <a:pt x="306" y="456"/>
                  </a:cubicBezTo>
                  <a:cubicBezTo>
                    <a:pt x="306" y="416"/>
                    <a:pt x="306" y="416"/>
                    <a:pt x="306" y="416"/>
                  </a:cubicBezTo>
                  <a:cubicBezTo>
                    <a:pt x="306" y="412"/>
                    <a:pt x="302" y="408"/>
                    <a:pt x="297" y="408"/>
                  </a:cubicBezTo>
                  <a:cubicBezTo>
                    <a:pt x="268" y="408"/>
                    <a:pt x="268" y="408"/>
                    <a:pt x="268" y="408"/>
                  </a:cubicBezTo>
                  <a:cubicBezTo>
                    <a:pt x="263" y="408"/>
                    <a:pt x="259" y="412"/>
                    <a:pt x="259" y="416"/>
                  </a:cubicBezTo>
                  <a:close/>
                  <a:moveTo>
                    <a:pt x="269" y="391"/>
                  </a:moveTo>
                  <a:cubicBezTo>
                    <a:pt x="269" y="399"/>
                    <a:pt x="275" y="405"/>
                    <a:pt x="282" y="405"/>
                  </a:cubicBezTo>
                  <a:cubicBezTo>
                    <a:pt x="290" y="405"/>
                    <a:pt x="296" y="399"/>
                    <a:pt x="296" y="391"/>
                  </a:cubicBezTo>
                  <a:cubicBezTo>
                    <a:pt x="296" y="384"/>
                    <a:pt x="290" y="377"/>
                    <a:pt x="282" y="377"/>
                  </a:cubicBezTo>
                  <a:cubicBezTo>
                    <a:pt x="275" y="377"/>
                    <a:pt x="269" y="384"/>
                    <a:pt x="269" y="391"/>
                  </a:cubicBezTo>
                  <a:close/>
                  <a:moveTo>
                    <a:pt x="241" y="515"/>
                  </a:moveTo>
                  <a:cubicBezTo>
                    <a:pt x="241" y="523"/>
                    <a:pt x="248" y="529"/>
                    <a:pt x="255" y="529"/>
                  </a:cubicBezTo>
                  <a:cubicBezTo>
                    <a:pt x="263" y="529"/>
                    <a:pt x="269" y="523"/>
                    <a:pt x="269" y="515"/>
                  </a:cubicBezTo>
                  <a:cubicBezTo>
                    <a:pt x="269" y="508"/>
                    <a:pt x="263" y="501"/>
                    <a:pt x="255" y="501"/>
                  </a:cubicBezTo>
                  <a:cubicBezTo>
                    <a:pt x="248" y="501"/>
                    <a:pt x="241" y="508"/>
                    <a:pt x="241" y="515"/>
                  </a:cubicBezTo>
                  <a:close/>
                  <a:moveTo>
                    <a:pt x="325" y="284"/>
                  </a:moveTo>
                  <a:cubicBezTo>
                    <a:pt x="297" y="284"/>
                    <a:pt x="296" y="284"/>
                    <a:pt x="296" y="284"/>
                  </a:cubicBezTo>
                  <a:cubicBezTo>
                    <a:pt x="292" y="284"/>
                    <a:pt x="288" y="288"/>
                    <a:pt x="288" y="292"/>
                  </a:cubicBezTo>
                  <a:cubicBezTo>
                    <a:pt x="288" y="331"/>
                    <a:pt x="288" y="332"/>
                    <a:pt x="288" y="332"/>
                  </a:cubicBezTo>
                  <a:cubicBezTo>
                    <a:pt x="288" y="336"/>
                    <a:pt x="292" y="340"/>
                    <a:pt x="296" y="340"/>
                  </a:cubicBezTo>
                  <a:cubicBezTo>
                    <a:pt x="296" y="368"/>
                    <a:pt x="296" y="368"/>
                    <a:pt x="296" y="368"/>
                  </a:cubicBezTo>
                  <a:cubicBezTo>
                    <a:pt x="296" y="373"/>
                    <a:pt x="300" y="377"/>
                    <a:pt x="305" y="377"/>
                  </a:cubicBezTo>
                  <a:cubicBezTo>
                    <a:pt x="317" y="377"/>
                    <a:pt x="317" y="377"/>
                    <a:pt x="317" y="377"/>
                  </a:cubicBezTo>
                  <a:cubicBezTo>
                    <a:pt x="322" y="377"/>
                    <a:pt x="325" y="373"/>
                    <a:pt x="325" y="368"/>
                  </a:cubicBezTo>
                  <a:cubicBezTo>
                    <a:pt x="325" y="340"/>
                    <a:pt x="325" y="340"/>
                    <a:pt x="325" y="340"/>
                  </a:cubicBezTo>
                  <a:cubicBezTo>
                    <a:pt x="330" y="340"/>
                    <a:pt x="334" y="336"/>
                    <a:pt x="334" y="332"/>
                  </a:cubicBezTo>
                  <a:cubicBezTo>
                    <a:pt x="334" y="292"/>
                    <a:pt x="334" y="292"/>
                    <a:pt x="334" y="292"/>
                  </a:cubicBezTo>
                  <a:cubicBezTo>
                    <a:pt x="334" y="288"/>
                    <a:pt x="330" y="284"/>
                    <a:pt x="325" y="284"/>
                  </a:cubicBezTo>
                  <a:close/>
                  <a:moveTo>
                    <a:pt x="583" y="377"/>
                  </a:moveTo>
                  <a:cubicBezTo>
                    <a:pt x="584" y="377"/>
                    <a:pt x="585" y="377"/>
                    <a:pt x="586" y="377"/>
                  </a:cubicBezTo>
                  <a:cubicBezTo>
                    <a:pt x="582" y="369"/>
                    <a:pt x="578" y="362"/>
                    <a:pt x="575" y="355"/>
                  </a:cubicBezTo>
                  <a:cubicBezTo>
                    <a:pt x="575" y="368"/>
                    <a:pt x="575" y="368"/>
                    <a:pt x="575" y="368"/>
                  </a:cubicBezTo>
                  <a:cubicBezTo>
                    <a:pt x="575" y="373"/>
                    <a:pt x="578" y="377"/>
                    <a:pt x="583" y="377"/>
                  </a:cubicBezTo>
                  <a:close/>
                  <a:moveTo>
                    <a:pt x="555" y="501"/>
                  </a:moveTo>
                  <a:cubicBezTo>
                    <a:pt x="567" y="501"/>
                    <a:pt x="567" y="501"/>
                    <a:pt x="567" y="501"/>
                  </a:cubicBezTo>
                  <a:cubicBezTo>
                    <a:pt x="572" y="501"/>
                    <a:pt x="575" y="497"/>
                    <a:pt x="575" y="492"/>
                  </a:cubicBezTo>
                  <a:cubicBezTo>
                    <a:pt x="575" y="464"/>
                    <a:pt x="575" y="464"/>
                    <a:pt x="575" y="464"/>
                  </a:cubicBezTo>
                  <a:cubicBezTo>
                    <a:pt x="580" y="464"/>
                    <a:pt x="584" y="460"/>
                    <a:pt x="584" y="456"/>
                  </a:cubicBezTo>
                  <a:cubicBezTo>
                    <a:pt x="584" y="416"/>
                    <a:pt x="584" y="416"/>
                    <a:pt x="584" y="416"/>
                  </a:cubicBezTo>
                  <a:cubicBezTo>
                    <a:pt x="584" y="412"/>
                    <a:pt x="580" y="408"/>
                    <a:pt x="575" y="408"/>
                  </a:cubicBezTo>
                  <a:cubicBezTo>
                    <a:pt x="547" y="408"/>
                    <a:pt x="546" y="408"/>
                    <a:pt x="546" y="408"/>
                  </a:cubicBezTo>
                  <a:cubicBezTo>
                    <a:pt x="542" y="408"/>
                    <a:pt x="538" y="412"/>
                    <a:pt x="538" y="416"/>
                  </a:cubicBezTo>
                  <a:cubicBezTo>
                    <a:pt x="538" y="455"/>
                    <a:pt x="538" y="456"/>
                    <a:pt x="538" y="456"/>
                  </a:cubicBezTo>
                  <a:cubicBezTo>
                    <a:pt x="538" y="460"/>
                    <a:pt x="542" y="464"/>
                    <a:pt x="546" y="464"/>
                  </a:cubicBezTo>
                  <a:cubicBezTo>
                    <a:pt x="546" y="492"/>
                    <a:pt x="546" y="492"/>
                    <a:pt x="546" y="492"/>
                  </a:cubicBezTo>
                  <a:cubicBezTo>
                    <a:pt x="546" y="497"/>
                    <a:pt x="550" y="501"/>
                    <a:pt x="555" y="501"/>
                  </a:cubicBezTo>
                  <a:close/>
                  <a:moveTo>
                    <a:pt x="529" y="280"/>
                  </a:moveTo>
                  <a:cubicBezTo>
                    <a:pt x="526" y="276"/>
                    <a:pt x="523" y="271"/>
                    <a:pt x="520" y="267"/>
                  </a:cubicBezTo>
                  <a:cubicBezTo>
                    <a:pt x="520" y="267"/>
                    <a:pt x="520" y="267"/>
                    <a:pt x="520" y="267"/>
                  </a:cubicBezTo>
                  <a:cubicBezTo>
                    <a:pt x="520" y="273"/>
                    <a:pt x="524" y="279"/>
                    <a:pt x="529" y="280"/>
                  </a:cubicBezTo>
                  <a:close/>
                  <a:moveTo>
                    <a:pt x="547" y="391"/>
                  </a:moveTo>
                  <a:cubicBezTo>
                    <a:pt x="547" y="399"/>
                    <a:pt x="553" y="405"/>
                    <a:pt x="561" y="405"/>
                  </a:cubicBezTo>
                  <a:cubicBezTo>
                    <a:pt x="568" y="405"/>
                    <a:pt x="574" y="399"/>
                    <a:pt x="574" y="391"/>
                  </a:cubicBezTo>
                  <a:cubicBezTo>
                    <a:pt x="574" y="384"/>
                    <a:pt x="568" y="377"/>
                    <a:pt x="561" y="377"/>
                  </a:cubicBezTo>
                  <a:cubicBezTo>
                    <a:pt x="553" y="377"/>
                    <a:pt x="547" y="384"/>
                    <a:pt x="547" y="391"/>
                  </a:cubicBezTo>
                  <a:close/>
                  <a:moveTo>
                    <a:pt x="534" y="529"/>
                  </a:moveTo>
                  <a:cubicBezTo>
                    <a:pt x="541" y="529"/>
                    <a:pt x="547" y="523"/>
                    <a:pt x="547" y="515"/>
                  </a:cubicBezTo>
                  <a:cubicBezTo>
                    <a:pt x="547" y="508"/>
                    <a:pt x="541" y="501"/>
                    <a:pt x="534" y="501"/>
                  </a:cubicBezTo>
                  <a:cubicBezTo>
                    <a:pt x="526" y="501"/>
                    <a:pt x="520" y="508"/>
                    <a:pt x="520" y="515"/>
                  </a:cubicBezTo>
                  <a:cubicBezTo>
                    <a:pt x="520" y="523"/>
                    <a:pt x="526" y="529"/>
                    <a:pt x="534" y="529"/>
                  </a:cubicBezTo>
                  <a:close/>
                  <a:moveTo>
                    <a:pt x="635" y="525"/>
                  </a:moveTo>
                  <a:cubicBezTo>
                    <a:pt x="634" y="520"/>
                    <a:pt x="633" y="515"/>
                    <a:pt x="632" y="510"/>
                  </a:cubicBezTo>
                  <a:cubicBezTo>
                    <a:pt x="631" y="512"/>
                    <a:pt x="631" y="513"/>
                    <a:pt x="631" y="515"/>
                  </a:cubicBezTo>
                  <a:cubicBezTo>
                    <a:pt x="631" y="519"/>
                    <a:pt x="633" y="523"/>
                    <a:pt x="635" y="525"/>
                  </a:cubicBezTo>
                  <a:close/>
                  <a:moveTo>
                    <a:pt x="610" y="501"/>
                  </a:moveTo>
                  <a:cubicBezTo>
                    <a:pt x="622" y="501"/>
                    <a:pt x="623" y="501"/>
                    <a:pt x="623" y="501"/>
                  </a:cubicBezTo>
                  <a:cubicBezTo>
                    <a:pt x="625" y="501"/>
                    <a:pt x="627" y="499"/>
                    <a:pt x="629" y="497"/>
                  </a:cubicBezTo>
                  <a:cubicBezTo>
                    <a:pt x="621" y="467"/>
                    <a:pt x="611" y="437"/>
                    <a:pt x="599" y="408"/>
                  </a:cubicBezTo>
                  <a:cubicBezTo>
                    <a:pt x="596" y="409"/>
                    <a:pt x="593" y="412"/>
                    <a:pt x="593" y="416"/>
                  </a:cubicBezTo>
                  <a:cubicBezTo>
                    <a:pt x="593" y="455"/>
                    <a:pt x="593" y="456"/>
                    <a:pt x="593" y="456"/>
                  </a:cubicBezTo>
                  <a:cubicBezTo>
                    <a:pt x="593" y="460"/>
                    <a:pt x="597" y="464"/>
                    <a:pt x="602" y="464"/>
                  </a:cubicBezTo>
                  <a:cubicBezTo>
                    <a:pt x="602" y="492"/>
                    <a:pt x="602" y="492"/>
                    <a:pt x="602" y="492"/>
                  </a:cubicBezTo>
                  <a:cubicBezTo>
                    <a:pt x="602" y="497"/>
                    <a:pt x="606" y="501"/>
                    <a:pt x="610" y="501"/>
                  </a:cubicBezTo>
                  <a:close/>
                  <a:moveTo>
                    <a:pt x="589" y="529"/>
                  </a:moveTo>
                  <a:cubicBezTo>
                    <a:pt x="597" y="529"/>
                    <a:pt x="603" y="523"/>
                    <a:pt x="603" y="515"/>
                  </a:cubicBezTo>
                  <a:cubicBezTo>
                    <a:pt x="603" y="508"/>
                    <a:pt x="597" y="501"/>
                    <a:pt x="589" y="501"/>
                  </a:cubicBezTo>
                  <a:cubicBezTo>
                    <a:pt x="582" y="501"/>
                    <a:pt x="575" y="508"/>
                    <a:pt x="575" y="515"/>
                  </a:cubicBezTo>
                  <a:cubicBezTo>
                    <a:pt x="575" y="523"/>
                    <a:pt x="582" y="529"/>
                    <a:pt x="589" y="529"/>
                  </a:cubicBezTo>
                  <a:close/>
                  <a:moveTo>
                    <a:pt x="130" y="408"/>
                  </a:moveTo>
                  <a:cubicBezTo>
                    <a:pt x="101" y="408"/>
                    <a:pt x="101" y="408"/>
                    <a:pt x="101" y="408"/>
                  </a:cubicBezTo>
                  <a:cubicBezTo>
                    <a:pt x="96" y="408"/>
                    <a:pt x="92" y="412"/>
                    <a:pt x="92" y="416"/>
                  </a:cubicBezTo>
                  <a:cubicBezTo>
                    <a:pt x="92" y="455"/>
                    <a:pt x="92" y="456"/>
                    <a:pt x="92" y="456"/>
                  </a:cubicBezTo>
                  <a:cubicBezTo>
                    <a:pt x="92" y="460"/>
                    <a:pt x="96" y="464"/>
                    <a:pt x="101" y="464"/>
                  </a:cubicBezTo>
                  <a:cubicBezTo>
                    <a:pt x="101" y="492"/>
                    <a:pt x="101" y="492"/>
                    <a:pt x="101" y="492"/>
                  </a:cubicBezTo>
                  <a:cubicBezTo>
                    <a:pt x="101" y="497"/>
                    <a:pt x="105" y="501"/>
                    <a:pt x="109" y="501"/>
                  </a:cubicBezTo>
                  <a:cubicBezTo>
                    <a:pt x="121" y="501"/>
                    <a:pt x="122" y="501"/>
                    <a:pt x="122" y="501"/>
                  </a:cubicBezTo>
                  <a:cubicBezTo>
                    <a:pt x="126" y="501"/>
                    <a:pt x="130" y="497"/>
                    <a:pt x="130" y="492"/>
                  </a:cubicBezTo>
                  <a:cubicBezTo>
                    <a:pt x="130" y="464"/>
                    <a:pt x="130" y="464"/>
                    <a:pt x="130" y="464"/>
                  </a:cubicBezTo>
                  <a:cubicBezTo>
                    <a:pt x="135" y="464"/>
                    <a:pt x="139" y="460"/>
                    <a:pt x="139" y="456"/>
                  </a:cubicBezTo>
                  <a:cubicBezTo>
                    <a:pt x="139" y="416"/>
                    <a:pt x="139" y="416"/>
                    <a:pt x="139" y="416"/>
                  </a:cubicBezTo>
                  <a:cubicBezTo>
                    <a:pt x="139" y="412"/>
                    <a:pt x="135" y="408"/>
                    <a:pt x="130" y="408"/>
                  </a:cubicBezTo>
                  <a:close/>
                  <a:moveTo>
                    <a:pt x="115" y="653"/>
                  </a:moveTo>
                  <a:cubicBezTo>
                    <a:pt x="123" y="653"/>
                    <a:pt x="129" y="647"/>
                    <a:pt x="129" y="639"/>
                  </a:cubicBezTo>
                  <a:cubicBezTo>
                    <a:pt x="129" y="632"/>
                    <a:pt x="123" y="625"/>
                    <a:pt x="115" y="625"/>
                  </a:cubicBezTo>
                  <a:cubicBezTo>
                    <a:pt x="108" y="625"/>
                    <a:pt x="102" y="632"/>
                    <a:pt x="102" y="639"/>
                  </a:cubicBezTo>
                  <a:cubicBezTo>
                    <a:pt x="102" y="647"/>
                    <a:pt x="108" y="653"/>
                    <a:pt x="115" y="653"/>
                  </a:cubicBezTo>
                  <a:close/>
                  <a:moveTo>
                    <a:pt x="241" y="408"/>
                  </a:moveTo>
                  <a:cubicBezTo>
                    <a:pt x="213" y="408"/>
                    <a:pt x="212" y="408"/>
                    <a:pt x="212" y="408"/>
                  </a:cubicBezTo>
                  <a:cubicBezTo>
                    <a:pt x="208" y="408"/>
                    <a:pt x="204" y="412"/>
                    <a:pt x="204" y="416"/>
                  </a:cubicBezTo>
                  <a:cubicBezTo>
                    <a:pt x="204" y="455"/>
                    <a:pt x="204" y="456"/>
                    <a:pt x="204" y="456"/>
                  </a:cubicBezTo>
                  <a:cubicBezTo>
                    <a:pt x="204" y="460"/>
                    <a:pt x="208" y="464"/>
                    <a:pt x="212" y="464"/>
                  </a:cubicBezTo>
                  <a:cubicBezTo>
                    <a:pt x="212" y="492"/>
                    <a:pt x="212" y="492"/>
                    <a:pt x="212" y="492"/>
                  </a:cubicBezTo>
                  <a:cubicBezTo>
                    <a:pt x="212" y="497"/>
                    <a:pt x="216" y="501"/>
                    <a:pt x="221" y="501"/>
                  </a:cubicBezTo>
                  <a:cubicBezTo>
                    <a:pt x="233" y="501"/>
                    <a:pt x="233" y="501"/>
                    <a:pt x="233" y="501"/>
                  </a:cubicBezTo>
                  <a:cubicBezTo>
                    <a:pt x="238" y="501"/>
                    <a:pt x="241" y="497"/>
                    <a:pt x="241" y="492"/>
                  </a:cubicBezTo>
                  <a:cubicBezTo>
                    <a:pt x="241" y="464"/>
                    <a:pt x="241" y="464"/>
                    <a:pt x="241" y="464"/>
                  </a:cubicBezTo>
                  <a:cubicBezTo>
                    <a:pt x="246" y="464"/>
                    <a:pt x="250" y="460"/>
                    <a:pt x="250" y="456"/>
                  </a:cubicBezTo>
                  <a:cubicBezTo>
                    <a:pt x="250" y="416"/>
                    <a:pt x="250" y="416"/>
                    <a:pt x="250" y="416"/>
                  </a:cubicBezTo>
                  <a:cubicBezTo>
                    <a:pt x="250" y="412"/>
                    <a:pt x="246" y="408"/>
                    <a:pt x="241" y="408"/>
                  </a:cubicBezTo>
                  <a:close/>
                  <a:moveTo>
                    <a:pt x="186" y="408"/>
                  </a:moveTo>
                  <a:cubicBezTo>
                    <a:pt x="157" y="408"/>
                    <a:pt x="157" y="408"/>
                    <a:pt x="157" y="408"/>
                  </a:cubicBezTo>
                  <a:cubicBezTo>
                    <a:pt x="152" y="408"/>
                    <a:pt x="148" y="412"/>
                    <a:pt x="148" y="416"/>
                  </a:cubicBezTo>
                  <a:cubicBezTo>
                    <a:pt x="148" y="455"/>
                    <a:pt x="148" y="456"/>
                    <a:pt x="148" y="456"/>
                  </a:cubicBezTo>
                  <a:cubicBezTo>
                    <a:pt x="148" y="460"/>
                    <a:pt x="152" y="464"/>
                    <a:pt x="157" y="464"/>
                  </a:cubicBezTo>
                  <a:cubicBezTo>
                    <a:pt x="157" y="492"/>
                    <a:pt x="157" y="492"/>
                    <a:pt x="157" y="492"/>
                  </a:cubicBezTo>
                  <a:cubicBezTo>
                    <a:pt x="157" y="497"/>
                    <a:pt x="160" y="501"/>
                    <a:pt x="165" y="501"/>
                  </a:cubicBezTo>
                  <a:cubicBezTo>
                    <a:pt x="177" y="501"/>
                    <a:pt x="177" y="501"/>
                    <a:pt x="177" y="501"/>
                  </a:cubicBezTo>
                  <a:cubicBezTo>
                    <a:pt x="182" y="501"/>
                    <a:pt x="186" y="497"/>
                    <a:pt x="186" y="492"/>
                  </a:cubicBezTo>
                  <a:cubicBezTo>
                    <a:pt x="186" y="464"/>
                    <a:pt x="186" y="464"/>
                    <a:pt x="186" y="464"/>
                  </a:cubicBezTo>
                  <a:cubicBezTo>
                    <a:pt x="190" y="464"/>
                    <a:pt x="194" y="460"/>
                    <a:pt x="194" y="456"/>
                  </a:cubicBezTo>
                  <a:cubicBezTo>
                    <a:pt x="194" y="416"/>
                    <a:pt x="194" y="416"/>
                    <a:pt x="194" y="416"/>
                  </a:cubicBezTo>
                  <a:cubicBezTo>
                    <a:pt x="194" y="412"/>
                    <a:pt x="190" y="408"/>
                    <a:pt x="186" y="408"/>
                  </a:cubicBezTo>
                  <a:close/>
                  <a:moveTo>
                    <a:pt x="171" y="653"/>
                  </a:moveTo>
                  <a:cubicBezTo>
                    <a:pt x="179" y="653"/>
                    <a:pt x="185" y="647"/>
                    <a:pt x="185" y="639"/>
                  </a:cubicBezTo>
                  <a:cubicBezTo>
                    <a:pt x="185" y="632"/>
                    <a:pt x="179" y="625"/>
                    <a:pt x="171" y="625"/>
                  </a:cubicBezTo>
                  <a:cubicBezTo>
                    <a:pt x="163" y="625"/>
                    <a:pt x="157" y="632"/>
                    <a:pt x="157" y="639"/>
                  </a:cubicBezTo>
                  <a:cubicBezTo>
                    <a:pt x="157" y="647"/>
                    <a:pt x="163" y="653"/>
                    <a:pt x="171" y="653"/>
                  </a:cubicBezTo>
                  <a:close/>
                  <a:moveTo>
                    <a:pt x="227" y="653"/>
                  </a:moveTo>
                  <a:cubicBezTo>
                    <a:pt x="234" y="653"/>
                    <a:pt x="240" y="647"/>
                    <a:pt x="240" y="639"/>
                  </a:cubicBezTo>
                  <a:cubicBezTo>
                    <a:pt x="240" y="632"/>
                    <a:pt x="234" y="625"/>
                    <a:pt x="227" y="625"/>
                  </a:cubicBezTo>
                  <a:cubicBezTo>
                    <a:pt x="219" y="625"/>
                    <a:pt x="213" y="632"/>
                    <a:pt x="213" y="639"/>
                  </a:cubicBezTo>
                  <a:cubicBezTo>
                    <a:pt x="213" y="647"/>
                    <a:pt x="219" y="653"/>
                    <a:pt x="227" y="653"/>
                  </a:cubicBezTo>
                  <a:close/>
                  <a:moveTo>
                    <a:pt x="74" y="515"/>
                  </a:moveTo>
                  <a:cubicBezTo>
                    <a:pt x="74" y="523"/>
                    <a:pt x="81" y="529"/>
                    <a:pt x="88" y="529"/>
                  </a:cubicBezTo>
                  <a:cubicBezTo>
                    <a:pt x="96" y="529"/>
                    <a:pt x="102" y="523"/>
                    <a:pt x="102" y="515"/>
                  </a:cubicBezTo>
                  <a:cubicBezTo>
                    <a:pt x="102" y="508"/>
                    <a:pt x="96" y="501"/>
                    <a:pt x="88" y="501"/>
                  </a:cubicBezTo>
                  <a:cubicBezTo>
                    <a:pt x="81" y="501"/>
                    <a:pt x="74" y="508"/>
                    <a:pt x="74" y="515"/>
                  </a:cubicBezTo>
                  <a:close/>
                  <a:moveTo>
                    <a:pt x="130" y="515"/>
                  </a:moveTo>
                  <a:cubicBezTo>
                    <a:pt x="130" y="523"/>
                    <a:pt x="136" y="529"/>
                    <a:pt x="144" y="529"/>
                  </a:cubicBezTo>
                  <a:cubicBezTo>
                    <a:pt x="151" y="529"/>
                    <a:pt x="158" y="523"/>
                    <a:pt x="158" y="515"/>
                  </a:cubicBezTo>
                  <a:cubicBezTo>
                    <a:pt x="158" y="508"/>
                    <a:pt x="151" y="501"/>
                    <a:pt x="144" y="501"/>
                  </a:cubicBezTo>
                  <a:cubicBezTo>
                    <a:pt x="136" y="501"/>
                    <a:pt x="130" y="508"/>
                    <a:pt x="130" y="515"/>
                  </a:cubicBezTo>
                  <a:close/>
                  <a:moveTo>
                    <a:pt x="499" y="501"/>
                  </a:moveTo>
                  <a:cubicBezTo>
                    <a:pt x="511" y="501"/>
                    <a:pt x="511" y="501"/>
                    <a:pt x="511" y="501"/>
                  </a:cubicBezTo>
                  <a:cubicBezTo>
                    <a:pt x="516" y="501"/>
                    <a:pt x="520" y="497"/>
                    <a:pt x="520" y="492"/>
                  </a:cubicBezTo>
                  <a:cubicBezTo>
                    <a:pt x="520" y="464"/>
                    <a:pt x="520" y="464"/>
                    <a:pt x="520" y="464"/>
                  </a:cubicBezTo>
                  <a:cubicBezTo>
                    <a:pt x="524" y="464"/>
                    <a:pt x="528" y="460"/>
                    <a:pt x="528" y="456"/>
                  </a:cubicBezTo>
                  <a:cubicBezTo>
                    <a:pt x="528" y="416"/>
                    <a:pt x="528" y="416"/>
                    <a:pt x="528" y="416"/>
                  </a:cubicBezTo>
                  <a:cubicBezTo>
                    <a:pt x="528" y="412"/>
                    <a:pt x="524" y="408"/>
                    <a:pt x="520" y="408"/>
                  </a:cubicBezTo>
                  <a:cubicBezTo>
                    <a:pt x="491" y="408"/>
                    <a:pt x="491" y="408"/>
                    <a:pt x="491" y="408"/>
                  </a:cubicBezTo>
                  <a:cubicBezTo>
                    <a:pt x="486" y="408"/>
                    <a:pt x="482" y="412"/>
                    <a:pt x="482" y="416"/>
                  </a:cubicBezTo>
                  <a:cubicBezTo>
                    <a:pt x="482" y="455"/>
                    <a:pt x="482" y="456"/>
                    <a:pt x="482" y="456"/>
                  </a:cubicBezTo>
                  <a:cubicBezTo>
                    <a:pt x="482" y="460"/>
                    <a:pt x="486" y="464"/>
                    <a:pt x="491" y="464"/>
                  </a:cubicBezTo>
                  <a:cubicBezTo>
                    <a:pt x="491" y="492"/>
                    <a:pt x="491" y="492"/>
                    <a:pt x="491" y="492"/>
                  </a:cubicBezTo>
                  <a:cubicBezTo>
                    <a:pt x="491" y="497"/>
                    <a:pt x="494" y="501"/>
                    <a:pt x="499" y="501"/>
                  </a:cubicBezTo>
                  <a:close/>
                  <a:moveTo>
                    <a:pt x="186" y="515"/>
                  </a:moveTo>
                  <a:cubicBezTo>
                    <a:pt x="186" y="523"/>
                    <a:pt x="192" y="529"/>
                    <a:pt x="200" y="529"/>
                  </a:cubicBezTo>
                  <a:cubicBezTo>
                    <a:pt x="207" y="529"/>
                    <a:pt x="213" y="523"/>
                    <a:pt x="213" y="515"/>
                  </a:cubicBezTo>
                  <a:cubicBezTo>
                    <a:pt x="213" y="508"/>
                    <a:pt x="207" y="501"/>
                    <a:pt x="200" y="501"/>
                  </a:cubicBezTo>
                  <a:cubicBezTo>
                    <a:pt x="192" y="501"/>
                    <a:pt x="186" y="508"/>
                    <a:pt x="186" y="515"/>
                  </a:cubicBezTo>
                  <a:close/>
                  <a:moveTo>
                    <a:pt x="74" y="656"/>
                  </a:moveTo>
                  <a:cubicBezTo>
                    <a:pt x="46" y="656"/>
                    <a:pt x="45" y="656"/>
                    <a:pt x="45" y="656"/>
                  </a:cubicBezTo>
                  <a:cubicBezTo>
                    <a:pt x="41" y="656"/>
                    <a:pt x="37" y="660"/>
                    <a:pt x="37" y="664"/>
                  </a:cubicBezTo>
                  <a:cubicBezTo>
                    <a:pt x="37" y="668"/>
                    <a:pt x="37" y="671"/>
                    <a:pt x="37" y="674"/>
                  </a:cubicBezTo>
                  <a:cubicBezTo>
                    <a:pt x="83" y="701"/>
                    <a:pt x="83" y="701"/>
                    <a:pt x="83" y="701"/>
                  </a:cubicBezTo>
                  <a:cubicBezTo>
                    <a:pt x="83" y="664"/>
                    <a:pt x="83" y="664"/>
                    <a:pt x="83" y="664"/>
                  </a:cubicBezTo>
                  <a:cubicBezTo>
                    <a:pt x="83" y="660"/>
                    <a:pt x="79" y="656"/>
                    <a:pt x="74" y="656"/>
                  </a:cubicBezTo>
                  <a:close/>
                  <a:moveTo>
                    <a:pt x="47" y="532"/>
                  </a:moveTo>
                  <a:cubicBezTo>
                    <a:pt x="18" y="532"/>
                    <a:pt x="18" y="532"/>
                    <a:pt x="18" y="532"/>
                  </a:cubicBezTo>
                  <a:cubicBezTo>
                    <a:pt x="13" y="532"/>
                    <a:pt x="9" y="536"/>
                    <a:pt x="9" y="540"/>
                  </a:cubicBezTo>
                  <a:cubicBezTo>
                    <a:pt x="9" y="579"/>
                    <a:pt x="9" y="580"/>
                    <a:pt x="9" y="580"/>
                  </a:cubicBezTo>
                  <a:cubicBezTo>
                    <a:pt x="9" y="584"/>
                    <a:pt x="13" y="588"/>
                    <a:pt x="18" y="588"/>
                  </a:cubicBezTo>
                  <a:cubicBezTo>
                    <a:pt x="18" y="616"/>
                    <a:pt x="18" y="616"/>
                    <a:pt x="18" y="616"/>
                  </a:cubicBezTo>
                  <a:cubicBezTo>
                    <a:pt x="18" y="621"/>
                    <a:pt x="22" y="625"/>
                    <a:pt x="26" y="625"/>
                  </a:cubicBezTo>
                  <a:cubicBezTo>
                    <a:pt x="39" y="625"/>
                    <a:pt x="39" y="625"/>
                    <a:pt x="39" y="625"/>
                  </a:cubicBezTo>
                  <a:cubicBezTo>
                    <a:pt x="43" y="625"/>
                    <a:pt x="47" y="621"/>
                    <a:pt x="47" y="616"/>
                  </a:cubicBezTo>
                  <a:cubicBezTo>
                    <a:pt x="47" y="588"/>
                    <a:pt x="47" y="588"/>
                    <a:pt x="47" y="588"/>
                  </a:cubicBezTo>
                  <a:cubicBezTo>
                    <a:pt x="52" y="588"/>
                    <a:pt x="56" y="584"/>
                    <a:pt x="56" y="580"/>
                  </a:cubicBezTo>
                  <a:cubicBezTo>
                    <a:pt x="56" y="540"/>
                    <a:pt x="56" y="540"/>
                    <a:pt x="56" y="540"/>
                  </a:cubicBezTo>
                  <a:cubicBezTo>
                    <a:pt x="56" y="536"/>
                    <a:pt x="52" y="532"/>
                    <a:pt x="47" y="532"/>
                  </a:cubicBezTo>
                  <a:close/>
                  <a:moveTo>
                    <a:pt x="138" y="625"/>
                  </a:moveTo>
                  <a:cubicBezTo>
                    <a:pt x="150" y="625"/>
                    <a:pt x="150" y="625"/>
                    <a:pt x="150" y="625"/>
                  </a:cubicBezTo>
                  <a:cubicBezTo>
                    <a:pt x="155" y="625"/>
                    <a:pt x="158" y="621"/>
                    <a:pt x="158" y="616"/>
                  </a:cubicBezTo>
                  <a:cubicBezTo>
                    <a:pt x="158" y="588"/>
                    <a:pt x="158" y="588"/>
                    <a:pt x="158" y="588"/>
                  </a:cubicBezTo>
                  <a:cubicBezTo>
                    <a:pt x="163" y="588"/>
                    <a:pt x="167" y="584"/>
                    <a:pt x="167" y="580"/>
                  </a:cubicBezTo>
                  <a:cubicBezTo>
                    <a:pt x="167" y="540"/>
                    <a:pt x="167" y="540"/>
                    <a:pt x="167" y="540"/>
                  </a:cubicBezTo>
                  <a:cubicBezTo>
                    <a:pt x="167" y="536"/>
                    <a:pt x="163" y="532"/>
                    <a:pt x="158" y="532"/>
                  </a:cubicBezTo>
                  <a:cubicBezTo>
                    <a:pt x="130" y="532"/>
                    <a:pt x="129" y="532"/>
                    <a:pt x="129" y="532"/>
                  </a:cubicBezTo>
                  <a:cubicBezTo>
                    <a:pt x="125" y="532"/>
                    <a:pt x="121" y="536"/>
                    <a:pt x="121" y="540"/>
                  </a:cubicBezTo>
                  <a:cubicBezTo>
                    <a:pt x="121" y="579"/>
                    <a:pt x="121" y="580"/>
                    <a:pt x="121" y="580"/>
                  </a:cubicBezTo>
                  <a:cubicBezTo>
                    <a:pt x="121" y="584"/>
                    <a:pt x="125" y="588"/>
                    <a:pt x="129" y="588"/>
                  </a:cubicBezTo>
                  <a:cubicBezTo>
                    <a:pt x="129" y="616"/>
                    <a:pt x="129" y="616"/>
                    <a:pt x="129" y="616"/>
                  </a:cubicBezTo>
                  <a:cubicBezTo>
                    <a:pt x="129" y="621"/>
                    <a:pt x="133" y="625"/>
                    <a:pt x="138" y="625"/>
                  </a:cubicBezTo>
                  <a:close/>
                  <a:moveTo>
                    <a:pt x="193" y="625"/>
                  </a:moveTo>
                  <a:cubicBezTo>
                    <a:pt x="206" y="625"/>
                    <a:pt x="206" y="625"/>
                    <a:pt x="206" y="625"/>
                  </a:cubicBezTo>
                  <a:cubicBezTo>
                    <a:pt x="210" y="625"/>
                    <a:pt x="214" y="621"/>
                    <a:pt x="214" y="616"/>
                  </a:cubicBezTo>
                  <a:cubicBezTo>
                    <a:pt x="214" y="588"/>
                    <a:pt x="214" y="588"/>
                    <a:pt x="214" y="588"/>
                  </a:cubicBezTo>
                  <a:cubicBezTo>
                    <a:pt x="219" y="588"/>
                    <a:pt x="223" y="584"/>
                    <a:pt x="223" y="580"/>
                  </a:cubicBezTo>
                  <a:cubicBezTo>
                    <a:pt x="223" y="540"/>
                    <a:pt x="223" y="540"/>
                    <a:pt x="223" y="540"/>
                  </a:cubicBezTo>
                  <a:cubicBezTo>
                    <a:pt x="223" y="536"/>
                    <a:pt x="219" y="532"/>
                    <a:pt x="214" y="532"/>
                  </a:cubicBezTo>
                  <a:cubicBezTo>
                    <a:pt x="185" y="532"/>
                    <a:pt x="185" y="532"/>
                    <a:pt x="185" y="532"/>
                  </a:cubicBezTo>
                  <a:cubicBezTo>
                    <a:pt x="180" y="532"/>
                    <a:pt x="176" y="536"/>
                    <a:pt x="176" y="540"/>
                  </a:cubicBezTo>
                  <a:cubicBezTo>
                    <a:pt x="176" y="579"/>
                    <a:pt x="176" y="580"/>
                    <a:pt x="176" y="580"/>
                  </a:cubicBezTo>
                  <a:cubicBezTo>
                    <a:pt x="176" y="584"/>
                    <a:pt x="180" y="588"/>
                    <a:pt x="185" y="588"/>
                  </a:cubicBezTo>
                  <a:cubicBezTo>
                    <a:pt x="185" y="616"/>
                    <a:pt x="185" y="616"/>
                    <a:pt x="185" y="616"/>
                  </a:cubicBezTo>
                  <a:cubicBezTo>
                    <a:pt x="185" y="621"/>
                    <a:pt x="189" y="625"/>
                    <a:pt x="193" y="625"/>
                  </a:cubicBezTo>
                  <a:close/>
                  <a:moveTo>
                    <a:pt x="103" y="616"/>
                  </a:moveTo>
                  <a:cubicBezTo>
                    <a:pt x="103" y="588"/>
                    <a:pt x="103" y="588"/>
                    <a:pt x="103" y="588"/>
                  </a:cubicBezTo>
                  <a:cubicBezTo>
                    <a:pt x="107" y="588"/>
                    <a:pt x="111" y="584"/>
                    <a:pt x="111" y="580"/>
                  </a:cubicBezTo>
                  <a:cubicBezTo>
                    <a:pt x="111" y="540"/>
                    <a:pt x="111" y="540"/>
                    <a:pt x="111" y="540"/>
                  </a:cubicBezTo>
                  <a:cubicBezTo>
                    <a:pt x="111" y="536"/>
                    <a:pt x="107" y="532"/>
                    <a:pt x="103" y="532"/>
                  </a:cubicBezTo>
                  <a:cubicBezTo>
                    <a:pt x="74" y="532"/>
                    <a:pt x="74" y="532"/>
                    <a:pt x="74" y="532"/>
                  </a:cubicBezTo>
                  <a:cubicBezTo>
                    <a:pt x="69" y="532"/>
                    <a:pt x="65" y="536"/>
                    <a:pt x="65" y="540"/>
                  </a:cubicBezTo>
                  <a:cubicBezTo>
                    <a:pt x="65" y="579"/>
                    <a:pt x="65" y="580"/>
                    <a:pt x="65" y="580"/>
                  </a:cubicBezTo>
                  <a:cubicBezTo>
                    <a:pt x="65" y="584"/>
                    <a:pt x="69" y="588"/>
                    <a:pt x="74" y="588"/>
                  </a:cubicBezTo>
                  <a:cubicBezTo>
                    <a:pt x="74" y="616"/>
                    <a:pt x="74" y="616"/>
                    <a:pt x="74" y="616"/>
                  </a:cubicBezTo>
                  <a:cubicBezTo>
                    <a:pt x="74" y="621"/>
                    <a:pt x="77" y="625"/>
                    <a:pt x="82" y="625"/>
                  </a:cubicBezTo>
                  <a:cubicBezTo>
                    <a:pt x="94" y="625"/>
                    <a:pt x="94" y="625"/>
                    <a:pt x="94" y="625"/>
                  </a:cubicBezTo>
                  <a:cubicBezTo>
                    <a:pt x="99" y="625"/>
                    <a:pt x="103" y="621"/>
                    <a:pt x="103" y="616"/>
                  </a:cubicBezTo>
                  <a:close/>
                  <a:moveTo>
                    <a:pt x="46" y="639"/>
                  </a:moveTo>
                  <a:cubicBezTo>
                    <a:pt x="46" y="647"/>
                    <a:pt x="52" y="653"/>
                    <a:pt x="60" y="653"/>
                  </a:cubicBezTo>
                  <a:cubicBezTo>
                    <a:pt x="67" y="653"/>
                    <a:pt x="73" y="647"/>
                    <a:pt x="73" y="639"/>
                  </a:cubicBezTo>
                  <a:cubicBezTo>
                    <a:pt x="73" y="632"/>
                    <a:pt x="67" y="625"/>
                    <a:pt x="60" y="625"/>
                  </a:cubicBezTo>
                  <a:cubicBezTo>
                    <a:pt x="52" y="625"/>
                    <a:pt x="46" y="632"/>
                    <a:pt x="46" y="639"/>
                  </a:cubicBezTo>
                  <a:close/>
                  <a:moveTo>
                    <a:pt x="27" y="664"/>
                  </a:moveTo>
                  <a:cubicBezTo>
                    <a:pt x="27" y="660"/>
                    <a:pt x="23" y="656"/>
                    <a:pt x="19" y="656"/>
                  </a:cubicBezTo>
                  <a:cubicBezTo>
                    <a:pt x="13" y="656"/>
                    <a:pt x="9" y="656"/>
                    <a:pt x="5" y="656"/>
                  </a:cubicBezTo>
                  <a:cubicBezTo>
                    <a:pt x="27" y="668"/>
                    <a:pt x="27" y="668"/>
                    <a:pt x="27" y="668"/>
                  </a:cubicBezTo>
                  <a:cubicBezTo>
                    <a:pt x="27" y="664"/>
                    <a:pt x="27" y="664"/>
                    <a:pt x="27" y="664"/>
                  </a:cubicBezTo>
                  <a:close/>
                  <a:moveTo>
                    <a:pt x="0" y="626"/>
                  </a:moveTo>
                  <a:cubicBezTo>
                    <a:pt x="0" y="652"/>
                    <a:pt x="0" y="652"/>
                    <a:pt x="0" y="652"/>
                  </a:cubicBezTo>
                  <a:cubicBezTo>
                    <a:pt x="1" y="653"/>
                    <a:pt x="3" y="653"/>
                    <a:pt x="4" y="653"/>
                  </a:cubicBezTo>
                  <a:cubicBezTo>
                    <a:pt x="12" y="653"/>
                    <a:pt x="18" y="647"/>
                    <a:pt x="18" y="639"/>
                  </a:cubicBezTo>
                  <a:cubicBezTo>
                    <a:pt x="18" y="632"/>
                    <a:pt x="12" y="625"/>
                    <a:pt x="4" y="625"/>
                  </a:cubicBezTo>
                  <a:cubicBezTo>
                    <a:pt x="3" y="625"/>
                    <a:pt x="1" y="626"/>
                    <a:pt x="0" y="626"/>
                  </a:cubicBezTo>
                  <a:close/>
                  <a:moveTo>
                    <a:pt x="259" y="168"/>
                  </a:moveTo>
                  <a:cubicBezTo>
                    <a:pt x="259" y="207"/>
                    <a:pt x="259" y="208"/>
                    <a:pt x="259" y="208"/>
                  </a:cubicBezTo>
                  <a:cubicBezTo>
                    <a:pt x="259" y="212"/>
                    <a:pt x="263" y="216"/>
                    <a:pt x="268" y="216"/>
                  </a:cubicBezTo>
                  <a:cubicBezTo>
                    <a:pt x="268" y="244"/>
                    <a:pt x="268" y="244"/>
                    <a:pt x="268" y="244"/>
                  </a:cubicBezTo>
                  <a:cubicBezTo>
                    <a:pt x="268" y="249"/>
                    <a:pt x="272" y="253"/>
                    <a:pt x="276" y="253"/>
                  </a:cubicBezTo>
                  <a:cubicBezTo>
                    <a:pt x="288" y="253"/>
                    <a:pt x="289" y="253"/>
                    <a:pt x="289" y="253"/>
                  </a:cubicBezTo>
                  <a:cubicBezTo>
                    <a:pt x="293" y="253"/>
                    <a:pt x="297" y="249"/>
                    <a:pt x="297" y="244"/>
                  </a:cubicBezTo>
                  <a:cubicBezTo>
                    <a:pt x="297" y="216"/>
                    <a:pt x="297" y="216"/>
                    <a:pt x="297" y="216"/>
                  </a:cubicBezTo>
                  <a:cubicBezTo>
                    <a:pt x="302" y="216"/>
                    <a:pt x="306" y="212"/>
                    <a:pt x="306" y="208"/>
                  </a:cubicBezTo>
                  <a:cubicBezTo>
                    <a:pt x="306" y="168"/>
                    <a:pt x="306" y="168"/>
                    <a:pt x="306" y="168"/>
                  </a:cubicBezTo>
                  <a:cubicBezTo>
                    <a:pt x="306" y="164"/>
                    <a:pt x="302" y="160"/>
                    <a:pt x="297" y="160"/>
                  </a:cubicBezTo>
                  <a:cubicBezTo>
                    <a:pt x="268" y="160"/>
                    <a:pt x="268" y="160"/>
                    <a:pt x="268" y="160"/>
                  </a:cubicBezTo>
                  <a:cubicBezTo>
                    <a:pt x="263" y="160"/>
                    <a:pt x="259" y="164"/>
                    <a:pt x="259" y="168"/>
                  </a:cubicBezTo>
                  <a:close/>
                  <a:moveTo>
                    <a:pt x="296" y="92"/>
                  </a:moveTo>
                  <a:cubicBezTo>
                    <a:pt x="296" y="120"/>
                    <a:pt x="296" y="120"/>
                    <a:pt x="296" y="120"/>
                  </a:cubicBezTo>
                  <a:cubicBezTo>
                    <a:pt x="296" y="125"/>
                    <a:pt x="300" y="129"/>
                    <a:pt x="305" y="129"/>
                  </a:cubicBezTo>
                  <a:cubicBezTo>
                    <a:pt x="317" y="129"/>
                    <a:pt x="317" y="129"/>
                    <a:pt x="317" y="129"/>
                  </a:cubicBezTo>
                  <a:cubicBezTo>
                    <a:pt x="322" y="129"/>
                    <a:pt x="325" y="125"/>
                    <a:pt x="325" y="120"/>
                  </a:cubicBezTo>
                  <a:cubicBezTo>
                    <a:pt x="325" y="92"/>
                    <a:pt x="325" y="92"/>
                    <a:pt x="325" y="92"/>
                  </a:cubicBezTo>
                  <a:cubicBezTo>
                    <a:pt x="326" y="92"/>
                    <a:pt x="326" y="92"/>
                    <a:pt x="326" y="92"/>
                  </a:cubicBezTo>
                  <a:cubicBezTo>
                    <a:pt x="314" y="85"/>
                    <a:pt x="301" y="78"/>
                    <a:pt x="288" y="71"/>
                  </a:cubicBezTo>
                  <a:cubicBezTo>
                    <a:pt x="288" y="83"/>
                    <a:pt x="288" y="84"/>
                    <a:pt x="288" y="84"/>
                  </a:cubicBezTo>
                  <a:cubicBezTo>
                    <a:pt x="288" y="88"/>
                    <a:pt x="292" y="92"/>
                    <a:pt x="296" y="92"/>
                  </a:cubicBezTo>
                  <a:close/>
                  <a:moveTo>
                    <a:pt x="360" y="129"/>
                  </a:moveTo>
                  <a:cubicBezTo>
                    <a:pt x="373" y="129"/>
                    <a:pt x="373" y="129"/>
                    <a:pt x="373" y="129"/>
                  </a:cubicBezTo>
                  <a:cubicBezTo>
                    <a:pt x="375" y="129"/>
                    <a:pt x="377" y="128"/>
                    <a:pt x="378" y="126"/>
                  </a:cubicBezTo>
                  <a:cubicBezTo>
                    <a:pt x="370" y="120"/>
                    <a:pt x="361" y="114"/>
                    <a:pt x="352" y="108"/>
                  </a:cubicBezTo>
                  <a:cubicBezTo>
                    <a:pt x="352" y="120"/>
                    <a:pt x="352" y="120"/>
                    <a:pt x="352" y="120"/>
                  </a:cubicBezTo>
                  <a:cubicBezTo>
                    <a:pt x="352" y="125"/>
                    <a:pt x="356" y="129"/>
                    <a:pt x="360" y="129"/>
                  </a:cubicBezTo>
                  <a:close/>
                  <a:moveTo>
                    <a:pt x="241" y="92"/>
                  </a:moveTo>
                  <a:cubicBezTo>
                    <a:pt x="241" y="120"/>
                    <a:pt x="241" y="120"/>
                    <a:pt x="241" y="120"/>
                  </a:cubicBezTo>
                  <a:cubicBezTo>
                    <a:pt x="241" y="125"/>
                    <a:pt x="244" y="129"/>
                    <a:pt x="249" y="129"/>
                  </a:cubicBezTo>
                  <a:cubicBezTo>
                    <a:pt x="261" y="129"/>
                    <a:pt x="261" y="129"/>
                    <a:pt x="261" y="129"/>
                  </a:cubicBezTo>
                  <a:cubicBezTo>
                    <a:pt x="266" y="129"/>
                    <a:pt x="270" y="125"/>
                    <a:pt x="270" y="120"/>
                  </a:cubicBezTo>
                  <a:cubicBezTo>
                    <a:pt x="270" y="92"/>
                    <a:pt x="270" y="92"/>
                    <a:pt x="270" y="92"/>
                  </a:cubicBezTo>
                  <a:cubicBezTo>
                    <a:pt x="274" y="92"/>
                    <a:pt x="278" y="88"/>
                    <a:pt x="278" y="84"/>
                  </a:cubicBezTo>
                  <a:cubicBezTo>
                    <a:pt x="278" y="77"/>
                    <a:pt x="278" y="71"/>
                    <a:pt x="278" y="66"/>
                  </a:cubicBezTo>
                  <a:cubicBezTo>
                    <a:pt x="263" y="59"/>
                    <a:pt x="248" y="52"/>
                    <a:pt x="232" y="46"/>
                  </a:cubicBezTo>
                  <a:cubicBezTo>
                    <a:pt x="232" y="83"/>
                    <a:pt x="232" y="84"/>
                    <a:pt x="232" y="84"/>
                  </a:cubicBezTo>
                  <a:cubicBezTo>
                    <a:pt x="232" y="88"/>
                    <a:pt x="236" y="92"/>
                    <a:pt x="241" y="92"/>
                  </a:cubicBezTo>
                  <a:close/>
                  <a:moveTo>
                    <a:pt x="185" y="143"/>
                  </a:moveTo>
                  <a:cubicBezTo>
                    <a:pt x="185" y="136"/>
                    <a:pt x="179" y="129"/>
                    <a:pt x="171" y="129"/>
                  </a:cubicBezTo>
                  <a:cubicBezTo>
                    <a:pt x="163" y="129"/>
                    <a:pt x="157" y="136"/>
                    <a:pt x="157" y="143"/>
                  </a:cubicBezTo>
                  <a:cubicBezTo>
                    <a:pt x="157" y="151"/>
                    <a:pt x="163" y="157"/>
                    <a:pt x="171" y="157"/>
                  </a:cubicBezTo>
                  <a:cubicBezTo>
                    <a:pt x="179" y="157"/>
                    <a:pt x="185" y="151"/>
                    <a:pt x="185" y="143"/>
                  </a:cubicBezTo>
                  <a:close/>
                  <a:moveTo>
                    <a:pt x="74" y="408"/>
                  </a:moveTo>
                  <a:cubicBezTo>
                    <a:pt x="46" y="408"/>
                    <a:pt x="45" y="408"/>
                    <a:pt x="45" y="408"/>
                  </a:cubicBezTo>
                  <a:cubicBezTo>
                    <a:pt x="41" y="408"/>
                    <a:pt x="37" y="412"/>
                    <a:pt x="37" y="416"/>
                  </a:cubicBezTo>
                  <a:cubicBezTo>
                    <a:pt x="37" y="455"/>
                    <a:pt x="37" y="456"/>
                    <a:pt x="37" y="456"/>
                  </a:cubicBezTo>
                  <a:cubicBezTo>
                    <a:pt x="37" y="460"/>
                    <a:pt x="41" y="464"/>
                    <a:pt x="45" y="464"/>
                  </a:cubicBezTo>
                  <a:cubicBezTo>
                    <a:pt x="45" y="492"/>
                    <a:pt x="45" y="492"/>
                    <a:pt x="45" y="492"/>
                  </a:cubicBezTo>
                  <a:cubicBezTo>
                    <a:pt x="45" y="497"/>
                    <a:pt x="49" y="501"/>
                    <a:pt x="54" y="501"/>
                  </a:cubicBezTo>
                  <a:cubicBezTo>
                    <a:pt x="66" y="501"/>
                    <a:pt x="66" y="501"/>
                    <a:pt x="66" y="501"/>
                  </a:cubicBezTo>
                  <a:cubicBezTo>
                    <a:pt x="71" y="501"/>
                    <a:pt x="74" y="497"/>
                    <a:pt x="74" y="492"/>
                  </a:cubicBezTo>
                  <a:cubicBezTo>
                    <a:pt x="74" y="464"/>
                    <a:pt x="74" y="464"/>
                    <a:pt x="74" y="464"/>
                  </a:cubicBezTo>
                  <a:cubicBezTo>
                    <a:pt x="79" y="464"/>
                    <a:pt x="83" y="460"/>
                    <a:pt x="83" y="456"/>
                  </a:cubicBezTo>
                  <a:cubicBezTo>
                    <a:pt x="83" y="416"/>
                    <a:pt x="83" y="416"/>
                    <a:pt x="83" y="416"/>
                  </a:cubicBezTo>
                  <a:cubicBezTo>
                    <a:pt x="83" y="412"/>
                    <a:pt x="79" y="408"/>
                    <a:pt x="74" y="408"/>
                  </a:cubicBezTo>
                  <a:close/>
                  <a:moveTo>
                    <a:pt x="352" y="143"/>
                  </a:moveTo>
                  <a:cubicBezTo>
                    <a:pt x="352" y="136"/>
                    <a:pt x="346" y="129"/>
                    <a:pt x="338" y="129"/>
                  </a:cubicBezTo>
                  <a:cubicBezTo>
                    <a:pt x="330" y="129"/>
                    <a:pt x="324" y="136"/>
                    <a:pt x="324" y="143"/>
                  </a:cubicBezTo>
                  <a:cubicBezTo>
                    <a:pt x="324" y="151"/>
                    <a:pt x="330" y="157"/>
                    <a:pt x="338" y="157"/>
                  </a:cubicBezTo>
                  <a:cubicBezTo>
                    <a:pt x="346" y="157"/>
                    <a:pt x="352" y="151"/>
                    <a:pt x="352" y="143"/>
                  </a:cubicBezTo>
                  <a:close/>
                  <a:moveTo>
                    <a:pt x="315" y="168"/>
                  </a:moveTo>
                  <a:cubicBezTo>
                    <a:pt x="315" y="207"/>
                    <a:pt x="315" y="208"/>
                    <a:pt x="315" y="208"/>
                  </a:cubicBezTo>
                  <a:cubicBezTo>
                    <a:pt x="315" y="212"/>
                    <a:pt x="319" y="216"/>
                    <a:pt x="324" y="216"/>
                  </a:cubicBezTo>
                  <a:cubicBezTo>
                    <a:pt x="324" y="244"/>
                    <a:pt x="324" y="244"/>
                    <a:pt x="324" y="244"/>
                  </a:cubicBezTo>
                  <a:cubicBezTo>
                    <a:pt x="324" y="249"/>
                    <a:pt x="327" y="253"/>
                    <a:pt x="332" y="253"/>
                  </a:cubicBezTo>
                  <a:cubicBezTo>
                    <a:pt x="344" y="253"/>
                    <a:pt x="344" y="253"/>
                    <a:pt x="344" y="253"/>
                  </a:cubicBezTo>
                  <a:cubicBezTo>
                    <a:pt x="349" y="253"/>
                    <a:pt x="353" y="249"/>
                    <a:pt x="353" y="244"/>
                  </a:cubicBezTo>
                  <a:cubicBezTo>
                    <a:pt x="353" y="216"/>
                    <a:pt x="353" y="216"/>
                    <a:pt x="353" y="216"/>
                  </a:cubicBezTo>
                  <a:cubicBezTo>
                    <a:pt x="357" y="216"/>
                    <a:pt x="361" y="212"/>
                    <a:pt x="361" y="208"/>
                  </a:cubicBezTo>
                  <a:cubicBezTo>
                    <a:pt x="361" y="168"/>
                    <a:pt x="361" y="168"/>
                    <a:pt x="361" y="168"/>
                  </a:cubicBezTo>
                  <a:cubicBezTo>
                    <a:pt x="361" y="164"/>
                    <a:pt x="357" y="160"/>
                    <a:pt x="353" y="160"/>
                  </a:cubicBezTo>
                  <a:cubicBezTo>
                    <a:pt x="324" y="160"/>
                    <a:pt x="324" y="160"/>
                    <a:pt x="324" y="160"/>
                  </a:cubicBezTo>
                  <a:cubicBezTo>
                    <a:pt x="319" y="160"/>
                    <a:pt x="315" y="164"/>
                    <a:pt x="315" y="168"/>
                  </a:cubicBezTo>
                  <a:close/>
                  <a:moveTo>
                    <a:pt x="270" y="780"/>
                  </a:moveTo>
                  <a:cubicBezTo>
                    <a:pt x="241" y="780"/>
                    <a:pt x="241" y="780"/>
                    <a:pt x="241" y="780"/>
                  </a:cubicBezTo>
                  <a:cubicBezTo>
                    <a:pt x="237" y="780"/>
                    <a:pt x="233" y="783"/>
                    <a:pt x="232" y="787"/>
                  </a:cubicBezTo>
                  <a:cubicBezTo>
                    <a:pt x="278" y="813"/>
                    <a:pt x="278" y="813"/>
                    <a:pt x="278" y="813"/>
                  </a:cubicBezTo>
                  <a:cubicBezTo>
                    <a:pt x="278" y="788"/>
                    <a:pt x="278" y="788"/>
                    <a:pt x="278" y="788"/>
                  </a:cubicBezTo>
                  <a:cubicBezTo>
                    <a:pt x="278" y="784"/>
                    <a:pt x="274" y="780"/>
                    <a:pt x="270" y="780"/>
                  </a:cubicBezTo>
                  <a:close/>
                  <a:moveTo>
                    <a:pt x="148" y="168"/>
                  </a:moveTo>
                  <a:cubicBezTo>
                    <a:pt x="148" y="207"/>
                    <a:pt x="148" y="208"/>
                    <a:pt x="148" y="208"/>
                  </a:cubicBezTo>
                  <a:cubicBezTo>
                    <a:pt x="148" y="212"/>
                    <a:pt x="152" y="216"/>
                    <a:pt x="157" y="216"/>
                  </a:cubicBezTo>
                  <a:cubicBezTo>
                    <a:pt x="157" y="244"/>
                    <a:pt x="157" y="244"/>
                    <a:pt x="157" y="244"/>
                  </a:cubicBezTo>
                  <a:cubicBezTo>
                    <a:pt x="157" y="249"/>
                    <a:pt x="160" y="253"/>
                    <a:pt x="165" y="253"/>
                  </a:cubicBezTo>
                  <a:cubicBezTo>
                    <a:pt x="177" y="253"/>
                    <a:pt x="177" y="253"/>
                    <a:pt x="177" y="253"/>
                  </a:cubicBezTo>
                  <a:cubicBezTo>
                    <a:pt x="182" y="253"/>
                    <a:pt x="186" y="249"/>
                    <a:pt x="186" y="244"/>
                  </a:cubicBezTo>
                  <a:cubicBezTo>
                    <a:pt x="186" y="216"/>
                    <a:pt x="186" y="216"/>
                    <a:pt x="186" y="216"/>
                  </a:cubicBezTo>
                  <a:cubicBezTo>
                    <a:pt x="190" y="216"/>
                    <a:pt x="194" y="212"/>
                    <a:pt x="194" y="208"/>
                  </a:cubicBezTo>
                  <a:cubicBezTo>
                    <a:pt x="194" y="168"/>
                    <a:pt x="194" y="168"/>
                    <a:pt x="194" y="168"/>
                  </a:cubicBezTo>
                  <a:cubicBezTo>
                    <a:pt x="194" y="164"/>
                    <a:pt x="190" y="160"/>
                    <a:pt x="186" y="160"/>
                  </a:cubicBezTo>
                  <a:cubicBezTo>
                    <a:pt x="157" y="160"/>
                    <a:pt x="157" y="160"/>
                    <a:pt x="157" y="160"/>
                  </a:cubicBezTo>
                  <a:cubicBezTo>
                    <a:pt x="152" y="160"/>
                    <a:pt x="148" y="164"/>
                    <a:pt x="148" y="168"/>
                  </a:cubicBezTo>
                  <a:close/>
                  <a:moveTo>
                    <a:pt x="296" y="143"/>
                  </a:moveTo>
                  <a:cubicBezTo>
                    <a:pt x="296" y="136"/>
                    <a:pt x="290" y="129"/>
                    <a:pt x="282" y="129"/>
                  </a:cubicBezTo>
                  <a:cubicBezTo>
                    <a:pt x="275" y="129"/>
                    <a:pt x="269" y="136"/>
                    <a:pt x="269" y="143"/>
                  </a:cubicBezTo>
                  <a:cubicBezTo>
                    <a:pt x="269" y="151"/>
                    <a:pt x="275" y="157"/>
                    <a:pt x="282" y="157"/>
                  </a:cubicBezTo>
                  <a:cubicBezTo>
                    <a:pt x="290" y="157"/>
                    <a:pt x="296" y="151"/>
                    <a:pt x="296" y="143"/>
                  </a:cubicBezTo>
                  <a:close/>
                  <a:moveTo>
                    <a:pt x="9" y="44"/>
                  </a:moveTo>
                  <a:cubicBezTo>
                    <a:pt x="9" y="83"/>
                    <a:pt x="9" y="84"/>
                    <a:pt x="9" y="84"/>
                  </a:cubicBezTo>
                  <a:cubicBezTo>
                    <a:pt x="9" y="88"/>
                    <a:pt x="13" y="92"/>
                    <a:pt x="18" y="92"/>
                  </a:cubicBezTo>
                  <a:cubicBezTo>
                    <a:pt x="18" y="120"/>
                    <a:pt x="18" y="120"/>
                    <a:pt x="18" y="120"/>
                  </a:cubicBezTo>
                  <a:cubicBezTo>
                    <a:pt x="18" y="125"/>
                    <a:pt x="22" y="129"/>
                    <a:pt x="26" y="129"/>
                  </a:cubicBezTo>
                  <a:cubicBezTo>
                    <a:pt x="39" y="129"/>
                    <a:pt x="39" y="129"/>
                    <a:pt x="39" y="129"/>
                  </a:cubicBezTo>
                  <a:cubicBezTo>
                    <a:pt x="43" y="129"/>
                    <a:pt x="47" y="125"/>
                    <a:pt x="47" y="120"/>
                  </a:cubicBezTo>
                  <a:cubicBezTo>
                    <a:pt x="47" y="92"/>
                    <a:pt x="47" y="92"/>
                    <a:pt x="47" y="92"/>
                  </a:cubicBezTo>
                  <a:cubicBezTo>
                    <a:pt x="52" y="92"/>
                    <a:pt x="56" y="88"/>
                    <a:pt x="56" y="8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2" y="36"/>
                    <a:pt x="47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3" y="36"/>
                    <a:pt x="9" y="40"/>
                    <a:pt x="9" y="44"/>
                  </a:cubicBezTo>
                  <a:close/>
                  <a:moveTo>
                    <a:pt x="603" y="887"/>
                  </a:moveTo>
                  <a:cubicBezTo>
                    <a:pt x="603" y="890"/>
                    <a:pt x="604" y="893"/>
                    <a:pt x="605" y="896"/>
                  </a:cubicBezTo>
                  <a:cubicBezTo>
                    <a:pt x="608" y="888"/>
                    <a:pt x="611" y="881"/>
                    <a:pt x="614" y="874"/>
                  </a:cubicBezTo>
                  <a:cubicBezTo>
                    <a:pt x="607" y="875"/>
                    <a:pt x="603" y="881"/>
                    <a:pt x="603" y="887"/>
                  </a:cubicBezTo>
                  <a:close/>
                  <a:moveTo>
                    <a:pt x="584" y="912"/>
                  </a:moveTo>
                  <a:cubicBezTo>
                    <a:pt x="584" y="908"/>
                    <a:pt x="580" y="904"/>
                    <a:pt x="575" y="904"/>
                  </a:cubicBezTo>
                  <a:cubicBezTo>
                    <a:pt x="547" y="904"/>
                    <a:pt x="546" y="904"/>
                    <a:pt x="546" y="904"/>
                  </a:cubicBezTo>
                  <a:cubicBezTo>
                    <a:pt x="542" y="904"/>
                    <a:pt x="538" y="908"/>
                    <a:pt x="538" y="912"/>
                  </a:cubicBezTo>
                  <a:cubicBezTo>
                    <a:pt x="538" y="951"/>
                    <a:pt x="538" y="951"/>
                    <a:pt x="538" y="951"/>
                  </a:cubicBezTo>
                  <a:cubicBezTo>
                    <a:pt x="538" y="956"/>
                    <a:pt x="542" y="960"/>
                    <a:pt x="546" y="960"/>
                  </a:cubicBezTo>
                  <a:cubicBezTo>
                    <a:pt x="546" y="963"/>
                    <a:pt x="546" y="966"/>
                    <a:pt x="546" y="968"/>
                  </a:cubicBezTo>
                  <a:cubicBezTo>
                    <a:pt x="566" y="979"/>
                    <a:pt x="566" y="979"/>
                    <a:pt x="566" y="979"/>
                  </a:cubicBezTo>
                  <a:cubicBezTo>
                    <a:pt x="569" y="973"/>
                    <a:pt x="572" y="967"/>
                    <a:pt x="575" y="962"/>
                  </a:cubicBezTo>
                  <a:cubicBezTo>
                    <a:pt x="575" y="960"/>
                    <a:pt x="575" y="960"/>
                    <a:pt x="575" y="960"/>
                  </a:cubicBezTo>
                  <a:cubicBezTo>
                    <a:pt x="576" y="960"/>
                    <a:pt x="576" y="960"/>
                    <a:pt x="576" y="960"/>
                  </a:cubicBezTo>
                  <a:cubicBezTo>
                    <a:pt x="579" y="955"/>
                    <a:pt x="581" y="950"/>
                    <a:pt x="584" y="944"/>
                  </a:cubicBezTo>
                  <a:cubicBezTo>
                    <a:pt x="584" y="912"/>
                    <a:pt x="584" y="912"/>
                    <a:pt x="584" y="912"/>
                  </a:cubicBezTo>
                  <a:close/>
                  <a:moveTo>
                    <a:pt x="583" y="873"/>
                  </a:moveTo>
                  <a:cubicBezTo>
                    <a:pt x="595" y="873"/>
                    <a:pt x="595" y="873"/>
                    <a:pt x="595" y="873"/>
                  </a:cubicBezTo>
                  <a:cubicBezTo>
                    <a:pt x="600" y="873"/>
                    <a:pt x="604" y="869"/>
                    <a:pt x="604" y="864"/>
                  </a:cubicBezTo>
                  <a:cubicBezTo>
                    <a:pt x="604" y="836"/>
                    <a:pt x="604" y="836"/>
                    <a:pt x="604" y="836"/>
                  </a:cubicBezTo>
                  <a:cubicBezTo>
                    <a:pt x="608" y="836"/>
                    <a:pt x="612" y="832"/>
                    <a:pt x="612" y="828"/>
                  </a:cubicBezTo>
                  <a:cubicBezTo>
                    <a:pt x="612" y="788"/>
                    <a:pt x="612" y="788"/>
                    <a:pt x="612" y="788"/>
                  </a:cubicBezTo>
                  <a:cubicBezTo>
                    <a:pt x="612" y="784"/>
                    <a:pt x="608" y="780"/>
                    <a:pt x="604" y="780"/>
                  </a:cubicBezTo>
                  <a:cubicBezTo>
                    <a:pt x="575" y="780"/>
                    <a:pt x="575" y="780"/>
                    <a:pt x="575" y="780"/>
                  </a:cubicBezTo>
                  <a:cubicBezTo>
                    <a:pt x="570" y="780"/>
                    <a:pt x="566" y="784"/>
                    <a:pt x="566" y="788"/>
                  </a:cubicBezTo>
                  <a:cubicBezTo>
                    <a:pt x="566" y="827"/>
                    <a:pt x="566" y="828"/>
                    <a:pt x="566" y="828"/>
                  </a:cubicBezTo>
                  <a:cubicBezTo>
                    <a:pt x="566" y="832"/>
                    <a:pt x="570" y="836"/>
                    <a:pt x="575" y="836"/>
                  </a:cubicBezTo>
                  <a:cubicBezTo>
                    <a:pt x="575" y="864"/>
                    <a:pt x="575" y="864"/>
                    <a:pt x="575" y="864"/>
                  </a:cubicBezTo>
                  <a:cubicBezTo>
                    <a:pt x="575" y="869"/>
                    <a:pt x="578" y="873"/>
                    <a:pt x="583" y="873"/>
                  </a:cubicBezTo>
                  <a:close/>
                  <a:moveTo>
                    <a:pt x="129" y="143"/>
                  </a:moveTo>
                  <a:cubicBezTo>
                    <a:pt x="129" y="136"/>
                    <a:pt x="123" y="129"/>
                    <a:pt x="115" y="129"/>
                  </a:cubicBezTo>
                  <a:cubicBezTo>
                    <a:pt x="108" y="129"/>
                    <a:pt x="102" y="136"/>
                    <a:pt x="102" y="143"/>
                  </a:cubicBezTo>
                  <a:cubicBezTo>
                    <a:pt x="102" y="151"/>
                    <a:pt x="108" y="157"/>
                    <a:pt x="115" y="157"/>
                  </a:cubicBezTo>
                  <a:cubicBezTo>
                    <a:pt x="123" y="157"/>
                    <a:pt x="129" y="151"/>
                    <a:pt x="129" y="143"/>
                  </a:cubicBezTo>
                  <a:close/>
                  <a:moveTo>
                    <a:pt x="92" y="168"/>
                  </a:moveTo>
                  <a:cubicBezTo>
                    <a:pt x="92" y="207"/>
                    <a:pt x="92" y="208"/>
                    <a:pt x="92" y="208"/>
                  </a:cubicBezTo>
                  <a:cubicBezTo>
                    <a:pt x="92" y="212"/>
                    <a:pt x="96" y="216"/>
                    <a:pt x="101" y="216"/>
                  </a:cubicBezTo>
                  <a:cubicBezTo>
                    <a:pt x="101" y="244"/>
                    <a:pt x="101" y="244"/>
                    <a:pt x="101" y="244"/>
                  </a:cubicBezTo>
                  <a:cubicBezTo>
                    <a:pt x="101" y="249"/>
                    <a:pt x="105" y="253"/>
                    <a:pt x="109" y="253"/>
                  </a:cubicBezTo>
                  <a:cubicBezTo>
                    <a:pt x="121" y="253"/>
                    <a:pt x="122" y="253"/>
                    <a:pt x="122" y="253"/>
                  </a:cubicBezTo>
                  <a:cubicBezTo>
                    <a:pt x="126" y="253"/>
                    <a:pt x="130" y="249"/>
                    <a:pt x="130" y="244"/>
                  </a:cubicBezTo>
                  <a:cubicBezTo>
                    <a:pt x="130" y="216"/>
                    <a:pt x="130" y="216"/>
                    <a:pt x="130" y="216"/>
                  </a:cubicBezTo>
                  <a:cubicBezTo>
                    <a:pt x="135" y="216"/>
                    <a:pt x="139" y="212"/>
                    <a:pt x="139" y="208"/>
                  </a:cubicBezTo>
                  <a:cubicBezTo>
                    <a:pt x="139" y="168"/>
                    <a:pt x="139" y="168"/>
                    <a:pt x="139" y="168"/>
                  </a:cubicBezTo>
                  <a:cubicBezTo>
                    <a:pt x="139" y="164"/>
                    <a:pt x="135" y="160"/>
                    <a:pt x="130" y="160"/>
                  </a:cubicBezTo>
                  <a:cubicBezTo>
                    <a:pt x="101" y="160"/>
                    <a:pt x="101" y="160"/>
                    <a:pt x="101" y="160"/>
                  </a:cubicBezTo>
                  <a:cubicBezTo>
                    <a:pt x="96" y="160"/>
                    <a:pt x="92" y="164"/>
                    <a:pt x="92" y="168"/>
                  </a:cubicBezTo>
                  <a:close/>
                  <a:moveTo>
                    <a:pt x="472" y="873"/>
                  </a:moveTo>
                  <a:cubicBezTo>
                    <a:pt x="484" y="873"/>
                    <a:pt x="484" y="873"/>
                    <a:pt x="484" y="873"/>
                  </a:cubicBezTo>
                  <a:cubicBezTo>
                    <a:pt x="489" y="873"/>
                    <a:pt x="492" y="869"/>
                    <a:pt x="492" y="864"/>
                  </a:cubicBezTo>
                  <a:cubicBezTo>
                    <a:pt x="492" y="836"/>
                    <a:pt x="492" y="836"/>
                    <a:pt x="492" y="836"/>
                  </a:cubicBezTo>
                  <a:cubicBezTo>
                    <a:pt x="497" y="836"/>
                    <a:pt x="501" y="832"/>
                    <a:pt x="501" y="828"/>
                  </a:cubicBezTo>
                  <a:cubicBezTo>
                    <a:pt x="501" y="788"/>
                    <a:pt x="501" y="788"/>
                    <a:pt x="501" y="788"/>
                  </a:cubicBezTo>
                  <a:cubicBezTo>
                    <a:pt x="501" y="784"/>
                    <a:pt x="497" y="780"/>
                    <a:pt x="492" y="780"/>
                  </a:cubicBezTo>
                  <a:cubicBezTo>
                    <a:pt x="464" y="780"/>
                    <a:pt x="463" y="780"/>
                    <a:pt x="463" y="780"/>
                  </a:cubicBezTo>
                  <a:cubicBezTo>
                    <a:pt x="459" y="780"/>
                    <a:pt x="455" y="784"/>
                    <a:pt x="455" y="788"/>
                  </a:cubicBezTo>
                  <a:cubicBezTo>
                    <a:pt x="455" y="827"/>
                    <a:pt x="455" y="828"/>
                    <a:pt x="455" y="828"/>
                  </a:cubicBezTo>
                  <a:cubicBezTo>
                    <a:pt x="455" y="832"/>
                    <a:pt x="459" y="836"/>
                    <a:pt x="463" y="836"/>
                  </a:cubicBezTo>
                  <a:cubicBezTo>
                    <a:pt x="463" y="864"/>
                    <a:pt x="463" y="864"/>
                    <a:pt x="463" y="864"/>
                  </a:cubicBezTo>
                  <a:cubicBezTo>
                    <a:pt x="463" y="869"/>
                    <a:pt x="467" y="873"/>
                    <a:pt x="472" y="873"/>
                  </a:cubicBezTo>
                  <a:close/>
                  <a:moveTo>
                    <a:pt x="527" y="873"/>
                  </a:moveTo>
                  <a:cubicBezTo>
                    <a:pt x="540" y="873"/>
                    <a:pt x="540" y="873"/>
                    <a:pt x="540" y="873"/>
                  </a:cubicBezTo>
                  <a:cubicBezTo>
                    <a:pt x="544" y="873"/>
                    <a:pt x="548" y="869"/>
                    <a:pt x="548" y="864"/>
                  </a:cubicBezTo>
                  <a:cubicBezTo>
                    <a:pt x="548" y="836"/>
                    <a:pt x="548" y="836"/>
                    <a:pt x="548" y="836"/>
                  </a:cubicBezTo>
                  <a:cubicBezTo>
                    <a:pt x="553" y="836"/>
                    <a:pt x="557" y="832"/>
                    <a:pt x="557" y="828"/>
                  </a:cubicBezTo>
                  <a:cubicBezTo>
                    <a:pt x="557" y="788"/>
                    <a:pt x="557" y="788"/>
                    <a:pt x="557" y="788"/>
                  </a:cubicBezTo>
                  <a:cubicBezTo>
                    <a:pt x="557" y="784"/>
                    <a:pt x="553" y="780"/>
                    <a:pt x="548" y="780"/>
                  </a:cubicBezTo>
                  <a:cubicBezTo>
                    <a:pt x="519" y="780"/>
                    <a:pt x="519" y="780"/>
                    <a:pt x="519" y="780"/>
                  </a:cubicBezTo>
                  <a:cubicBezTo>
                    <a:pt x="514" y="780"/>
                    <a:pt x="510" y="784"/>
                    <a:pt x="510" y="788"/>
                  </a:cubicBezTo>
                  <a:cubicBezTo>
                    <a:pt x="510" y="827"/>
                    <a:pt x="510" y="828"/>
                    <a:pt x="510" y="828"/>
                  </a:cubicBezTo>
                  <a:cubicBezTo>
                    <a:pt x="510" y="832"/>
                    <a:pt x="514" y="836"/>
                    <a:pt x="519" y="836"/>
                  </a:cubicBezTo>
                  <a:cubicBezTo>
                    <a:pt x="519" y="864"/>
                    <a:pt x="519" y="864"/>
                    <a:pt x="519" y="864"/>
                  </a:cubicBezTo>
                  <a:cubicBezTo>
                    <a:pt x="519" y="869"/>
                    <a:pt x="523" y="873"/>
                    <a:pt x="527" y="873"/>
                  </a:cubicBezTo>
                  <a:close/>
                  <a:moveTo>
                    <a:pt x="443" y="501"/>
                  </a:moveTo>
                  <a:cubicBezTo>
                    <a:pt x="455" y="501"/>
                    <a:pt x="456" y="501"/>
                    <a:pt x="456" y="501"/>
                  </a:cubicBezTo>
                  <a:cubicBezTo>
                    <a:pt x="460" y="501"/>
                    <a:pt x="464" y="497"/>
                    <a:pt x="464" y="492"/>
                  </a:cubicBezTo>
                  <a:cubicBezTo>
                    <a:pt x="464" y="464"/>
                    <a:pt x="464" y="464"/>
                    <a:pt x="464" y="464"/>
                  </a:cubicBezTo>
                  <a:cubicBezTo>
                    <a:pt x="469" y="464"/>
                    <a:pt x="473" y="460"/>
                    <a:pt x="473" y="456"/>
                  </a:cubicBezTo>
                  <a:cubicBezTo>
                    <a:pt x="473" y="416"/>
                    <a:pt x="473" y="416"/>
                    <a:pt x="473" y="416"/>
                  </a:cubicBezTo>
                  <a:cubicBezTo>
                    <a:pt x="473" y="412"/>
                    <a:pt x="469" y="408"/>
                    <a:pt x="464" y="408"/>
                  </a:cubicBezTo>
                  <a:cubicBezTo>
                    <a:pt x="435" y="408"/>
                    <a:pt x="435" y="408"/>
                    <a:pt x="435" y="408"/>
                  </a:cubicBezTo>
                  <a:cubicBezTo>
                    <a:pt x="430" y="408"/>
                    <a:pt x="426" y="412"/>
                    <a:pt x="426" y="416"/>
                  </a:cubicBezTo>
                  <a:cubicBezTo>
                    <a:pt x="426" y="455"/>
                    <a:pt x="426" y="456"/>
                    <a:pt x="426" y="456"/>
                  </a:cubicBezTo>
                  <a:cubicBezTo>
                    <a:pt x="426" y="460"/>
                    <a:pt x="430" y="464"/>
                    <a:pt x="435" y="464"/>
                  </a:cubicBezTo>
                  <a:cubicBezTo>
                    <a:pt x="435" y="492"/>
                    <a:pt x="435" y="492"/>
                    <a:pt x="435" y="492"/>
                  </a:cubicBezTo>
                  <a:cubicBezTo>
                    <a:pt x="435" y="497"/>
                    <a:pt x="439" y="501"/>
                    <a:pt x="443" y="501"/>
                  </a:cubicBezTo>
                  <a:close/>
                  <a:moveTo>
                    <a:pt x="311" y="501"/>
                  </a:moveTo>
                  <a:cubicBezTo>
                    <a:pt x="303" y="501"/>
                    <a:pt x="297" y="508"/>
                    <a:pt x="297" y="515"/>
                  </a:cubicBezTo>
                  <a:cubicBezTo>
                    <a:pt x="297" y="523"/>
                    <a:pt x="303" y="529"/>
                    <a:pt x="311" y="529"/>
                  </a:cubicBezTo>
                  <a:cubicBezTo>
                    <a:pt x="318" y="529"/>
                    <a:pt x="325" y="523"/>
                    <a:pt x="325" y="515"/>
                  </a:cubicBezTo>
                  <a:cubicBezTo>
                    <a:pt x="325" y="508"/>
                    <a:pt x="318" y="501"/>
                    <a:pt x="311" y="501"/>
                  </a:cubicBezTo>
                  <a:close/>
                  <a:moveTo>
                    <a:pt x="455" y="292"/>
                  </a:moveTo>
                  <a:cubicBezTo>
                    <a:pt x="455" y="331"/>
                    <a:pt x="455" y="332"/>
                    <a:pt x="455" y="332"/>
                  </a:cubicBezTo>
                  <a:cubicBezTo>
                    <a:pt x="455" y="336"/>
                    <a:pt x="459" y="340"/>
                    <a:pt x="463" y="340"/>
                  </a:cubicBezTo>
                  <a:cubicBezTo>
                    <a:pt x="463" y="368"/>
                    <a:pt x="463" y="368"/>
                    <a:pt x="463" y="368"/>
                  </a:cubicBezTo>
                  <a:cubicBezTo>
                    <a:pt x="463" y="373"/>
                    <a:pt x="467" y="377"/>
                    <a:pt x="472" y="377"/>
                  </a:cubicBezTo>
                  <a:cubicBezTo>
                    <a:pt x="484" y="377"/>
                    <a:pt x="484" y="377"/>
                    <a:pt x="484" y="377"/>
                  </a:cubicBezTo>
                  <a:cubicBezTo>
                    <a:pt x="489" y="377"/>
                    <a:pt x="492" y="373"/>
                    <a:pt x="492" y="368"/>
                  </a:cubicBezTo>
                  <a:cubicBezTo>
                    <a:pt x="492" y="340"/>
                    <a:pt x="492" y="340"/>
                    <a:pt x="492" y="340"/>
                  </a:cubicBezTo>
                  <a:cubicBezTo>
                    <a:pt x="497" y="340"/>
                    <a:pt x="501" y="336"/>
                    <a:pt x="501" y="332"/>
                  </a:cubicBezTo>
                  <a:cubicBezTo>
                    <a:pt x="501" y="292"/>
                    <a:pt x="501" y="292"/>
                    <a:pt x="501" y="292"/>
                  </a:cubicBezTo>
                  <a:cubicBezTo>
                    <a:pt x="501" y="288"/>
                    <a:pt x="497" y="284"/>
                    <a:pt x="492" y="284"/>
                  </a:cubicBezTo>
                  <a:cubicBezTo>
                    <a:pt x="464" y="284"/>
                    <a:pt x="463" y="284"/>
                    <a:pt x="463" y="284"/>
                  </a:cubicBezTo>
                  <a:cubicBezTo>
                    <a:pt x="459" y="284"/>
                    <a:pt x="455" y="288"/>
                    <a:pt x="455" y="292"/>
                  </a:cubicBezTo>
                  <a:close/>
                  <a:moveTo>
                    <a:pt x="639" y="625"/>
                  </a:moveTo>
                  <a:cubicBezTo>
                    <a:pt x="643" y="625"/>
                    <a:pt x="646" y="625"/>
                    <a:pt x="648" y="625"/>
                  </a:cubicBezTo>
                  <a:cubicBezTo>
                    <a:pt x="646" y="593"/>
                    <a:pt x="643" y="562"/>
                    <a:pt x="637" y="532"/>
                  </a:cubicBezTo>
                  <a:cubicBezTo>
                    <a:pt x="631" y="532"/>
                    <a:pt x="630" y="532"/>
                    <a:pt x="630" y="532"/>
                  </a:cubicBezTo>
                  <a:cubicBezTo>
                    <a:pt x="626" y="532"/>
                    <a:pt x="622" y="536"/>
                    <a:pt x="622" y="540"/>
                  </a:cubicBezTo>
                  <a:cubicBezTo>
                    <a:pt x="622" y="579"/>
                    <a:pt x="622" y="580"/>
                    <a:pt x="622" y="580"/>
                  </a:cubicBezTo>
                  <a:cubicBezTo>
                    <a:pt x="622" y="584"/>
                    <a:pt x="626" y="588"/>
                    <a:pt x="630" y="588"/>
                  </a:cubicBezTo>
                  <a:cubicBezTo>
                    <a:pt x="630" y="616"/>
                    <a:pt x="630" y="616"/>
                    <a:pt x="630" y="616"/>
                  </a:cubicBezTo>
                  <a:cubicBezTo>
                    <a:pt x="630" y="621"/>
                    <a:pt x="634" y="625"/>
                    <a:pt x="639" y="625"/>
                  </a:cubicBezTo>
                  <a:close/>
                  <a:moveTo>
                    <a:pt x="492" y="267"/>
                  </a:moveTo>
                  <a:cubicBezTo>
                    <a:pt x="492" y="260"/>
                    <a:pt x="485" y="253"/>
                    <a:pt x="478" y="253"/>
                  </a:cubicBezTo>
                  <a:cubicBezTo>
                    <a:pt x="470" y="253"/>
                    <a:pt x="464" y="260"/>
                    <a:pt x="464" y="267"/>
                  </a:cubicBezTo>
                  <a:cubicBezTo>
                    <a:pt x="464" y="275"/>
                    <a:pt x="470" y="281"/>
                    <a:pt x="478" y="281"/>
                  </a:cubicBezTo>
                  <a:cubicBezTo>
                    <a:pt x="485" y="281"/>
                    <a:pt x="492" y="275"/>
                    <a:pt x="492" y="267"/>
                  </a:cubicBezTo>
                  <a:close/>
                  <a:moveTo>
                    <a:pt x="332" y="501"/>
                  </a:moveTo>
                  <a:cubicBezTo>
                    <a:pt x="344" y="501"/>
                    <a:pt x="344" y="501"/>
                    <a:pt x="344" y="501"/>
                  </a:cubicBezTo>
                  <a:cubicBezTo>
                    <a:pt x="349" y="501"/>
                    <a:pt x="353" y="497"/>
                    <a:pt x="353" y="492"/>
                  </a:cubicBezTo>
                  <a:cubicBezTo>
                    <a:pt x="353" y="464"/>
                    <a:pt x="353" y="464"/>
                    <a:pt x="353" y="464"/>
                  </a:cubicBezTo>
                  <a:cubicBezTo>
                    <a:pt x="357" y="464"/>
                    <a:pt x="361" y="460"/>
                    <a:pt x="361" y="456"/>
                  </a:cubicBezTo>
                  <a:cubicBezTo>
                    <a:pt x="361" y="416"/>
                    <a:pt x="361" y="416"/>
                    <a:pt x="361" y="416"/>
                  </a:cubicBezTo>
                  <a:cubicBezTo>
                    <a:pt x="361" y="412"/>
                    <a:pt x="357" y="408"/>
                    <a:pt x="353" y="408"/>
                  </a:cubicBezTo>
                  <a:cubicBezTo>
                    <a:pt x="324" y="408"/>
                    <a:pt x="324" y="408"/>
                    <a:pt x="324" y="408"/>
                  </a:cubicBezTo>
                  <a:cubicBezTo>
                    <a:pt x="319" y="408"/>
                    <a:pt x="315" y="412"/>
                    <a:pt x="315" y="416"/>
                  </a:cubicBezTo>
                  <a:cubicBezTo>
                    <a:pt x="315" y="455"/>
                    <a:pt x="315" y="456"/>
                    <a:pt x="315" y="456"/>
                  </a:cubicBezTo>
                  <a:cubicBezTo>
                    <a:pt x="315" y="460"/>
                    <a:pt x="319" y="464"/>
                    <a:pt x="324" y="464"/>
                  </a:cubicBezTo>
                  <a:cubicBezTo>
                    <a:pt x="324" y="492"/>
                    <a:pt x="324" y="492"/>
                    <a:pt x="324" y="492"/>
                  </a:cubicBezTo>
                  <a:cubicBezTo>
                    <a:pt x="324" y="497"/>
                    <a:pt x="327" y="501"/>
                    <a:pt x="332" y="501"/>
                  </a:cubicBezTo>
                  <a:close/>
                  <a:moveTo>
                    <a:pt x="478" y="529"/>
                  </a:moveTo>
                  <a:cubicBezTo>
                    <a:pt x="485" y="529"/>
                    <a:pt x="492" y="523"/>
                    <a:pt x="492" y="515"/>
                  </a:cubicBezTo>
                  <a:cubicBezTo>
                    <a:pt x="492" y="508"/>
                    <a:pt x="485" y="501"/>
                    <a:pt x="478" y="501"/>
                  </a:cubicBezTo>
                  <a:cubicBezTo>
                    <a:pt x="470" y="501"/>
                    <a:pt x="464" y="508"/>
                    <a:pt x="464" y="515"/>
                  </a:cubicBezTo>
                  <a:cubicBezTo>
                    <a:pt x="464" y="523"/>
                    <a:pt x="470" y="529"/>
                    <a:pt x="478" y="529"/>
                  </a:cubicBezTo>
                  <a:close/>
                  <a:moveTo>
                    <a:pt x="422" y="529"/>
                  </a:moveTo>
                  <a:cubicBezTo>
                    <a:pt x="430" y="529"/>
                    <a:pt x="436" y="523"/>
                    <a:pt x="436" y="515"/>
                  </a:cubicBezTo>
                  <a:cubicBezTo>
                    <a:pt x="436" y="508"/>
                    <a:pt x="430" y="501"/>
                    <a:pt x="422" y="501"/>
                  </a:cubicBezTo>
                  <a:cubicBezTo>
                    <a:pt x="415" y="501"/>
                    <a:pt x="408" y="508"/>
                    <a:pt x="408" y="515"/>
                  </a:cubicBezTo>
                  <a:cubicBezTo>
                    <a:pt x="408" y="523"/>
                    <a:pt x="415" y="529"/>
                    <a:pt x="422" y="529"/>
                  </a:cubicBezTo>
                  <a:close/>
                  <a:moveTo>
                    <a:pt x="388" y="501"/>
                  </a:moveTo>
                  <a:cubicBezTo>
                    <a:pt x="400" y="501"/>
                    <a:pt x="400" y="501"/>
                    <a:pt x="400" y="501"/>
                  </a:cubicBezTo>
                  <a:cubicBezTo>
                    <a:pt x="405" y="501"/>
                    <a:pt x="408" y="497"/>
                    <a:pt x="408" y="492"/>
                  </a:cubicBezTo>
                  <a:cubicBezTo>
                    <a:pt x="408" y="464"/>
                    <a:pt x="408" y="464"/>
                    <a:pt x="408" y="464"/>
                  </a:cubicBezTo>
                  <a:cubicBezTo>
                    <a:pt x="413" y="464"/>
                    <a:pt x="417" y="460"/>
                    <a:pt x="417" y="456"/>
                  </a:cubicBezTo>
                  <a:cubicBezTo>
                    <a:pt x="417" y="416"/>
                    <a:pt x="417" y="416"/>
                    <a:pt x="417" y="416"/>
                  </a:cubicBezTo>
                  <a:cubicBezTo>
                    <a:pt x="417" y="412"/>
                    <a:pt x="413" y="408"/>
                    <a:pt x="408" y="408"/>
                  </a:cubicBezTo>
                  <a:cubicBezTo>
                    <a:pt x="380" y="408"/>
                    <a:pt x="379" y="408"/>
                    <a:pt x="379" y="408"/>
                  </a:cubicBezTo>
                  <a:cubicBezTo>
                    <a:pt x="375" y="408"/>
                    <a:pt x="371" y="412"/>
                    <a:pt x="371" y="416"/>
                  </a:cubicBezTo>
                  <a:cubicBezTo>
                    <a:pt x="371" y="455"/>
                    <a:pt x="371" y="456"/>
                    <a:pt x="371" y="456"/>
                  </a:cubicBezTo>
                  <a:cubicBezTo>
                    <a:pt x="371" y="460"/>
                    <a:pt x="375" y="464"/>
                    <a:pt x="379" y="464"/>
                  </a:cubicBezTo>
                  <a:cubicBezTo>
                    <a:pt x="379" y="492"/>
                    <a:pt x="379" y="492"/>
                    <a:pt x="379" y="492"/>
                  </a:cubicBezTo>
                  <a:cubicBezTo>
                    <a:pt x="379" y="497"/>
                    <a:pt x="383" y="501"/>
                    <a:pt x="388" y="501"/>
                  </a:cubicBezTo>
                  <a:close/>
                  <a:moveTo>
                    <a:pt x="367" y="529"/>
                  </a:moveTo>
                  <a:cubicBezTo>
                    <a:pt x="374" y="529"/>
                    <a:pt x="380" y="523"/>
                    <a:pt x="380" y="515"/>
                  </a:cubicBezTo>
                  <a:cubicBezTo>
                    <a:pt x="380" y="508"/>
                    <a:pt x="374" y="501"/>
                    <a:pt x="367" y="501"/>
                  </a:cubicBezTo>
                  <a:cubicBezTo>
                    <a:pt x="359" y="501"/>
                    <a:pt x="353" y="508"/>
                    <a:pt x="353" y="515"/>
                  </a:cubicBezTo>
                  <a:cubicBezTo>
                    <a:pt x="353" y="523"/>
                    <a:pt x="359" y="529"/>
                    <a:pt x="367" y="529"/>
                  </a:cubicBezTo>
                  <a:close/>
                  <a:moveTo>
                    <a:pt x="527" y="625"/>
                  </a:moveTo>
                  <a:cubicBezTo>
                    <a:pt x="540" y="625"/>
                    <a:pt x="540" y="625"/>
                    <a:pt x="540" y="625"/>
                  </a:cubicBezTo>
                  <a:cubicBezTo>
                    <a:pt x="544" y="625"/>
                    <a:pt x="548" y="621"/>
                    <a:pt x="548" y="616"/>
                  </a:cubicBezTo>
                  <a:cubicBezTo>
                    <a:pt x="548" y="588"/>
                    <a:pt x="548" y="588"/>
                    <a:pt x="548" y="588"/>
                  </a:cubicBezTo>
                  <a:cubicBezTo>
                    <a:pt x="553" y="588"/>
                    <a:pt x="557" y="584"/>
                    <a:pt x="557" y="580"/>
                  </a:cubicBezTo>
                  <a:cubicBezTo>
                    <a:pt x="557" y="540"/>
                    <a:pt x="557" y="540"/>
                    <a:pt x="557" y="540"/>
                  </a:cubicBezTo>
                  <a:cubicBezTo>
                    <a:pt x="557" y="536"/>
                    <a:pt x="553" y="532"/>
                    <a:pt x="548" y="532"/>
                  </a:cubicBezTo>
                  <a:cubicBezTo>
                    <a:pt x="519" y="532"/>
                    <a:pt x="519" y="532"/>
                    <a:pt x="519" y="532"/>
                  </a:cubicBezTo>
                  <a:cubicBezTo>
                    <a:pt x="514" y="532"/>
                    <a:pt x="510" y="536"/>
                    <a:pt x="510" y="540"/>
                  </a:cubicBezTo>
                  <a:cubicBezTo>
                    <a:pt x="510" y="579"/>
                    <a:pt x="510" y="580"/>
                    <a:pt x="510" y="580"/>
                  </a:cubicBezTo>
                  <a:cubicBezTo>
                    <a:pt x="510" y="584"/>
                    <a:pt x="514" y="588"/>
                    <a:pt x="519" y="588"/>
                  </a:cubicBezTo>
                  <a:cubicBezTo>
                    <a:pt x="519" y="616"/>
                    <a:pt x="519" y="616"/>
                    <a:pt x="519" y="616"/>
                  </a:cubicBezTo>
                  <a:cubicBezTo>
                    <a:pt x="519" y="621"/>
                    <a:pt x="523" y="625"/>
                    <a:pt x="527" y="625"/>
                  </a:cubicBezTo>
                  <a:close/>
                  <a:moveTo>
                    <a:pt x="472" y="625"/>
                  </a:moveTo>
                  <a:cubicBezTo>
                    <a:pt x="484" y="625"/>
                    <a:pt x="484" y="625"/>
                    <a:pt x="484" y="625"/>
                  </a:cubicBezTo>
                  <a:cubicBezTo>
                    <a:pt x="489" y="625"/>
                    <a:pt x="492" y="621"/>
                    <a:pt x="492" y="616"/>
                  </a:cubicBezTo>
                  <a:cubicBezTo>
                    <a:pt x="492" y="588"/>
                    <a:pt x="492" y="588"/>
                    <a:pt x="492" y="588"/>
                  </a:cubicBezTo>
                  <a:cubicBezTo>
                    <a:pt x="497" y="588"/>
                    <a:pt x="501" y="584"/>
                    <a:pt x="501" y="580"/>
                  </a:cubicBezTo>
                  <a:cubicBezTo>
                    <a:pt x="501" y="540"/>
                    <a:pt x="501" y="540"/>
                    <a:pt x="501" y="540"/>
                  </a:cubicBezTo>
                  <a:cubicBezTo>
                    <a:pt x="501" y="536"/>
                    <a:pt x="497" y="532"/>
                    <a:pt x="492" y="532"/>
                  </a:cubicBezTo>
                  <a:cubicBezTo>
                    <a:pt x="464" y="532"/>
                    <a:pt x="463" y="532"/>
                    <a:pt x="463" y="532"/>
                  </a:cubicBezTo>
                  <a:cubicBezTo>
                    <a:pt x="459" y="532"/>
                    <a:pt x="455" y="536"/>
                    <a:pt x="455" y="540"/>
                  </a:cubicBezTo>
                  <a:cubicBezTo>
                    <a:pt x="455" y="579"/>
                    <a:pt x="455" y="580"/>
                    <a:pt x="455" y="580"/>
                  </a:cubicBezTo>
                  <a:cubicBezTo>
                    <a:pt x="455" y="584"/>
                    <a:pt x="459" y="588"/>
                    <a:pt x="463" y="588"/>
                  </a:cubicBezTo>
                  <a:cubicBezTo>
                    <a:pt x="463" y="616"/>
                    <a:pt x="463" y="616"/>
                    <a:pt x="463" y="616"/>
                  </a:cubicBezTo>
                  <a:cubicBezTo>
                    <a:pt x="463" y="621"/>
                    <a:pt x="467" y="625"/>
                    <a:pt x="472" y="625"/>
                  </a:cubicBezTo>
                  <a:close/>
                  <a:moveTo>
                    <a:pt x="436" y="267"/>
                  </a:moveTo>
                  <a:cubicBezTo>
                    <a:pt x="436" y="260"/>
                    <a:pt x="430" y="253"/>
                    <a:pt x="422" y="253"/>
                  </a:cubicBezTo>
                  <a:cubicBezTo>
                    <a:pt x="415" y="253"/>
                    <a:pt x="408" y="260"/>
                    <a:pt x="408" y="267"/>
                  </a:cubicBezTo>
                  <a:cubicBezTo>
                    <a:pt x="408" y="275"/>
                    <a:pt x="415" y="281"/>
                    <a:pt x="422" y="281"/>
                  </a:cubicBezTo>
                  <a:cubicBezTo>
                    <a:pt x="430" y="281"/>
                    <a:pt x="436" y="275"/>
                    <a:pt x="436" y="267"/>
                  </a:cubicBezTo>
                  <a:close/>
                  <a:moveTo>
                    <a:pt x="416" y="625"/>
                  </a:moveTo>
                  <a:cubicBezTo>
                    <a:pt x="428" y="625"/>
                    <a:pt x="428" y="625"/>
                    <a:pt x="428" y="625"/>
                  </a:cubicBezTo>
                  <a:cubicBezTo>
                    <a:pt x="433" y="625"/>
                    <a:pt x="437" y="621"/>
                    <a:pt x="437" y="616"/>
                  </a:cubicBezTo>
                  <a:cubicBezTo>
                    <a:pt x="437" y="588"/>
                    <a:pt x="437" y="588"/>
                    <a:pt x="437" y="588"/>
                  </a:cubicBezTo>
                  <a:cubicBezTo>
                    <a:pt x="441" y="588"/>
                    <a:pt x="445" y="584"/>
                    <a:pt x="445" y="580"/>
                  </a:cubicBezTo>
                  <a:cubicBezTo>
                    <a:pt x="445" y="540"/>
                    <a:pt x="445" y="540"/>
                    <a:pt x="445" y="540"/>
                  </a:cubicBezTo>
                  <a:cubicBezTo>
                    <a:pt x="445" y="536"/>
                    <a:pt x="441" y="532"/>
                    <a:pt x="437" y="532"/>
                  </a:cubicBezTo>
                  <a:cubicBezTo>
                    <a:pt x="408" y="532"/>
                    <a:pt x="408" y="532"/>
                    <a:pt x="408" y="532"/>
                  </a:cubicBezTo>
                  <a:cubicBezTo>
                    <a:pt x="403" y="532"/>
                    <a:pt x="399" y="536"/>
                    <a:pt x="399" y="540"/>
                  </a:cubicBezTo>
                  <a:cubicBezTo>
                    <a:pt x="399" y="579"/>
                    <a:pt x="399" y="580"/>
                    <a:pt x="399" y="580"/>
                  </a:cubicBezTo>
                  <a:cubicBezTo>
                    <a:pt x="399" y="584"/>
                    <a:pt x="403" y="588"/>
                    <a:pt x="408" y="588"/>
                  </a:cubicBezTo>
                  <a:cubicBezTo>
                    <a:pt x="408" y="616"/>
                    <a:pt x="408" y="616"/>
                    <a:pt x="408" y="616"/>
                  </a:cubicBezTo>
                  <a:cubicBezTo>
                    <a:pt x="408" y="621"/>
                    <a:pt x="411" y="625"/>
                    <a:pt x="416" y="625"/>
                  </a:cubicBezTo>
                  <a:close/>
                  <a:moveTo>
                    <a:pt x="583" y="625"/>
                  </a:moveTo>
                  <a:cubicBezTo>
                    <a:pt x="595" y="625"/>
                    <a:pt x="595" y="625"/>
                    <a:pt x="595" y="625"/>
                  </a:cubicBezTo>
                  <a:cubicBezTo>
                    <a:pt x="600" y="625"/>
                    <a:pt x="604" y="621"/>
                    <a:pt x="604" y="616"/>
                  </a:cubicBezTo>
                  <a:cubicBezTo>
                    <a:pt x="604" y="588"/>
                    <a:pt x="604" y="588"/>
                    <a:pt x="604" y="588"/>
                  </a:cubicBezTo>
                  <a:cubicBezTo>
                    <a:pt x="608" y="588"/>
                    <a:pt x="612" y="584"/>
                    <a:pt x="612" y="580"/>
                  </a:cubicBezTo>
                  <a:cubicBezTo>
                    <a:pt x="612" y="540"/>
                    <a:pt x="612" y="540"/>
                    <a:pt x="612" y="540"/>
                  </a:cubicBezTo>
                  <a:cubicBezTo>
                    <a:pt x="612" y="536"/>
                    <a:pt x="608" y="532"/>
                    <a:pt x="604" y="532"/>
                  </a:cubicBezTo>
                  <a:cubicBezTo>
                    <a:pt x="575" y="532"/>
                    <a:pt x="575" y="532"/>
                    <a:pt x="575" y="532"/>
                  </a:cubicBezTo>
                  <a:cubicBezTo>
                    <a:pt x="570" y="532"/>
                    <a:pt x="566" y="536"/>
                    <a:pt x="566" y="540"/>
                  </a:cubicBezTo>
                  <a:cubicBezTo>
                    <a:pt x="566" y="579"/>
                    <a:pt x="566" y="580"/>
                    <a:pt x="566" y="580"/>
                  </a:cubicBezTo>
                  <a:cubicBezTo>
                    <a:pt x="566" y="584"/>
                    <a:pt x="570" y="588"/>
                    <a:pt x="575" y="588"/>
                  </a:cubicBezTo>
                  <a:cubicBezTo>
                    <a:pt x="575" y="616"/>
                    <a:pt x="575" y="616"/>
                    <a:pt x="575" y="616"/>
                  </a:cubicBezTo>
                  <a:cubicBezTo>
                    <a:pt x="575" y="621"/>
                    <a:pt x="578" y="625"/>
                    <a:pt x="583" y="625"/>
                  </a:cubicBezTo>
                  <a:close/>
                  <a:moveTo>
                    <a:pt x="399" y="292"/>
                  </a:moveTo>
                  <a:cubicBezTo>
                    <a:pt x="399" y="331"/>
                    <a:pt x="399" y="332"/>
                    <a:pt x="399" y="332"/>
                  </a:cubicBezTo>
                  <a:cubicBezTo>
                    <a:pt x="399" y="336"/>
                    <a:pt x="403" y="340"/>
                    <a:pt x="408" y="340"/>
                  </a:cubicBezTo>
                  <a:cubicBezTo>
                    <a:pt x="408" y="368"/>
                    <a:pt x="408" y="368"/>
                    <a:pt x="408" y="368"/>
                  </a:cubicBezTo>
                  <a:cubicBezTo>
                    <a:pt x="408" y="373"/>
                    <a:pt x="411" y="377"/>
                    <a:pt x="416" y="377"/>
                  </a:cubicBezTo>
                  <a:cubicBezTo>
                    <a:pt x="428" y="377"/>
                    <a:pt x="428" y="377"/>
                    <a:pt x="428" y="377"/>
                  </a:cubicBezTo>
                  <a:cubicBezTo>
                    <a:pt x="433" y="377"/>
                    <a:pt x="437" y="373"/>
                    <a:pt x="437" y="368"/>
                  </a:cubicBezTo>
                  <a:cubicBezTo>
                    <a:pt x="437" y="340"/>
                    <a:pt x="437" y="340"/>
                    <a:pt x="437" y="340"/>
                  </a:cubicBezTo>
                  <a:cubicBezTo>
                    <a:pt x="441" y="340"/>
                    <a:pt x="445" y="336"/>
                    <a:pt x="445" y="332"/>
                  </a:cubicBezTo>
                  <a:cubicBezTo>
                    <a:pt x="445" y="292"/>
                    <a:pt x="445" y="292"/>
                    <a:pt x="445" y="292"/>
                  </a:cubicBezTo>
                  <a:cubicBezTo>
                    <a:pt x="445" y="288"/>
                    <a:pt x="441" y="284"/>
                    <a:pt x="437" y="284"/>
                  </a:cubicBezTo>
                  <a:cubicBezTo>
                    <a:pt x="408" y="284"/>
                    <a:pt x="408" y="284"/>
                    <a:pt x="408" y="284"/>
                  </a:cubicBezTo>
                  <a:cubicBezTo>
                    <a:pt x="403" y="284"/>
                    <a:pt x="399" y="288"/>
                    <a:pt x="399" y="292"/>
                  </a:cubicBezTo>
                  <a:close/>
                  <a:moveTo>
                    <a:pt x="305" y="625"/>
                  </a:moveTo>
                  <a:cubicBezTo>
                    <a:pt x="317" y="625"/>
                    <a:pt x="317" y="625"/>
                    <a:pt x="317" y="625"/>
                  </a:cubicBezTo>
                  <a:cubicBezTo>
                    <a:pt x="322" y="625"/>
                    <a:pt x="325" y="621"/>
                    <a:pt x="325" y="616"/>
                  </a:cubicBezTo>
                  <a:cubicBezTo>
                    <a:pt x="325" y="588"/>
                    <a:pt x="325" y="588"/>
                    <a:pt x="325" y="588"/>
                  </a:cubicBezTo>
                  <a:cubicBezTo>
                    <a:pt x="330" y="588"/>
                    <a:pt x="334" y="584"/>
                    <a:pt x="334" y="580"/>
                  </a:cubicBezTo>
                  <a:cubicBezTo>
                    <a:pt x="334" y="540"/>
                    <a:pt x="334" y="540"/>
                    <a:pt x="334" y="540"/>
                  </a:cubicBezTo>
                  <a:cubicBezTo>
                    <a:pt x="334" y="536"/>
                    <a:pt x="330" y="532"/>
                    <a:pt x="325" y="532"/>
                  </a:cubicBezTo>
                  <a:cubicBezTo>
                    <a:pt x="297" y="532"/>
                    <a:pt x="296" y="532"/>
                    <a:pt x="296" y="532"/>
                  </a:cubicBezTo>
                  <a:cubicBezTo>
                    <a:pt x="292" y="532"/>
                    <a:pt x="288" y="536"/>
                    <a:pt x="288" y="540"/>
                  </a:cubicBezTo>
                  <a:cubicBezTo>
                    <a:pt x="288" y="579"/>
                    <a:pt x="288" y="580"/>
                    <a:pt x="288" y="580"/>
                  </a:cubicBezTo>
                  <a:cubicBezTo>
                    <a:pt x="288" y="584"/>
                    <a:pt x="292" y="588"/>
                    <a:pt x="296" y="588"/>
                  </a:cubicBezTo>
                  <a:cubicBezTo>
                    <a:pt x="296" y="616"/>
                    <a:pt x="296" y="616"/>
                    <a:pt x="296" y="616"/>
                  </a:cubicBezTo>
                  <a:cubicBezTo>
                    <a:pt x="296" y="621"/>
                    <a:pt x="300" y="625"/>
                    <a:pt x="305" y="625"/>
                  </a:cubicBezTo>
                  <a:close/>
                  <a:moveTo>
                    <a:pt x="360" y="625"/>
                  </a:moveTo>
                  <a:cubicBezTo>
                    <a:pt x="373" y="625"/>
                    <a:pt x="373" y="625"/>
                    <a:pt x="373" y="625"/>
                  </a:cubicBezTo>
                  <a:cubicBezTo>
                    <a:pt x="377" y="625"/>
                    <a:pt x="381" y="621"/>
                    <a:pt x="381" y="616"/>
                  </a:cubicBezTo>
                  <a:cubicBezTo>
                    <a:pt x="381" y="588"/>
                    <a:pt x="381" y="588"/>
                    <a:pt x="381" y="588"/>
                  </a:cubicBezTo>
                  <a:cubicBezTo>
                    <a:pt x="386" y="588"/>
                    <a:pt x="390" y="584"/>
                    <a:pt x="390" y="580"/>
                  </a:cubicBezTo>
                  <a:cubicBezTo>
                    <a:pt x="390" y="540"/>
                    <a:pt x="390" y="540"/>
                    <a:pt x="390" y="540"/>
                  </a:cubicBezTo>
                  <a:cubicBezTo>
                    <a:pt x="390" y="536"/>
                    <a:pt x="386" y="532"/>
                    <a:pt x="381" y="532"/>
                  </a:cubicBezTo>
                  <a:cubicBezTo>
                    <a:pt x="352" y="532"/>
                    <a:pt x="352" y="532"/>
                    <a:pt x="352" y="532"/>
                  </a:cubicBezTo>
                  <a:cubicBezTo>
                    <a:pt x="347" y="532"/>
                    <a:pt x="343" y="536"/>
                    <a:pt x="343" y="540"/>
                  </a:cubicBezTo>
                  <a:cubicBezTo>
                    <a:pt x="343" y="579"/>
                    <a:pt x="343" y="580"/>
                    <a:pt x="343" y="580"/>
                  </a:cubicBezTo>
                  <a:cubicBezTo>
                    <a:pt x="343" y="584"/>
                    <a:pt x="347" y="588"/>
                    <a:pt x="352" y="588"/>
                  </a:cubicBezTo>
                  <a:cubicBezTo>
                    <a:pt x="352" y="616"/>
                    <a:pt x="352" y="616"/>
                    <a:pt x="352" y="616"/>
                  </a:cubicBezTo>
                  <a:cubicBezTo>
                    <a:pt x="352" y="621"/>
                    <a:pt x="356" y="625"/>
                    <a:pt x="360" y="625"/>
                  </a:cubicBezTo>
                  <a:close/>
                  <a:moveTo>
                    <a:pt x="46" y="19"/>
                  </a:moveTo>
                  <a:cubicBezTo>
                    <a:pt x="46" y="12"/>
                    <a:pt x="40" y="5"/>
                    <a:pt x="33" y="5"/>
                  </a:cubicBezTo>
                  <a:cubicBezTo>
                    <a:pt x="25" y="5"/>
                    <a:pt x="19" y="12"/>
                    <a:pt x="19" y="19"/>
                  </a:cubicBezTo>
                  <a:cubicBezTo>
                    <a:pt x="19" y="27"/>
                    <a:pt x="25" y="33"/>
                    <a:pt x="33" y="33"/>
                  </a:cubicBezTo>
                  <a:cubicBezTo>
                    <a:pt x="40" y="33"/>
                    <a:pt x="46" y="27"/>
                    <a:pt x="46" y="19"/>
                  </a:cubicBezTo>
                  <a:close/>
                  <a:moveTo>
                    <a:pt x="130" y="267"/>
                  </a:moveTo>
                  <a:cubicBezTo>
                    <a:pt x="130" y="275"/>
                    <a:pt x="136" y="281"/>
                    <a:pt x="144" y="281"/>
                  </a:cubicBezTo>
                  <a:cubicBezTo>
                    <a:pt x="151" y="281"/>
                    <a:pt x="158" y="275"/>
                    <a:pt x="158" y="267"/>
                  </a:cubicBezTo>
                  <a:cubicBezTo>
                    <a:pt x="158" y="260"/>
                    <a:pt x="151" y="253"/>
                    <a:pt x="144" y="253"/>
                  </a:cubicBezTo>
                  <a:cubicBezTo>
                    <a:pt x="136" y="253"/>
                    <a:pt x="130" y="260"/>
                    <a:pt x="130" y="267"/>
                  </a:cubicBezTo>
                  <a:close/>
                  <a:moveTo>
                    <a:pt x="186" y="267"/>
                  </a:moveTo>
                  <a:cubicBezTo>
                    <a:pt x="186" y="275"/>
                    <a:pt x="192" y="281"/>
                    <a:pt x="200" y="281"/>
                  </a:cubicBezTo>
                  <a:cubicBezTo>
                    <a:pt x="207" y="281"/>
                    <a:pt x="213" y="275"/>
                    <a:pt x="213" y="267"/>
                  </a:cubicBezTo>
                  <a:cubicBezTo>
                    <a:pt x="213" y="260"/>
                    <a:pt x="207" y="253"/>
                    <a:pt x="200" y="253"/>
                  </a:cubicBezTo>
                  <a:cubicBezTo>
                    <a:pt x="192" y="253"/>
                    <a:pt x="186" y="260"/>
                    <a:pt x="186" y="267"/>
                  </a:cubicBezTo>
                  <a:close/>
                  <a:moveTo>
                    <a:pt x="213" y="143"/>
                  </a:moveTo>
                  <a:cubicBezTo>
                    <a:pt x="213" y="151"/>
                    <a:pt x="219" y="157"/>
                    <a:pt x="227" y="157"/>
                  </a:cubicBezTo>
                  <a:cubicBezTo>
                    <a:pt x="234" y="157"/>
                    <a:pt x="240" y="151"/>
                    <a:pt x="240" y="143"/>
                  </a:cubicBezTo>
                  <a:cubicBezTo>
                    <a:pt x="240" y="136"/>
                    <a:pt x="234" y="129"/>
                    <a:pt x="227" y="129"/>
                  </a:cubicBezTo>
                  <a:cubicBezTo>
                    <a:pt x="219" y="129"/>
                    <a:pt x="213" y="136"/>
                    <a:pt x="213" y="143"/>
                  </a:cubicBezTo>
                  <a:close/>
                  <a:moveTo>
                    <a:pt x="204" y="168"/>
                  </a:moveTo>
                  <a:cubicBezTo>
                    <a:pt x="204" y="207"/>
                    <a:pt x="204" y="208"/>
                    <a:pt x="204" y="208"/>
                  </a:cubicBezTo>
                  <a:cubicBezTo>
                    <a:pt x="204" y="212"/>
                    <a:pt x="208" y="216"/>
                    <a:pt x="212" y="216"/>
                  </a:cubicBezTo>
                  <a:cubicBezTo>
                    <a:pt x="212" y="244"/>
                    <a:pt x="212" y="244"/>
                    <a:pt x="212" y="244"/>
                  </a:cubicBezTo>
                  <a:cubicBezTo>
                    <a:pt x="212" y="249"/>
                    <a:pt x="216" y="253"/>
                    <a:pt x="221" y="253"/>
                  </a:cubicBezTo>
                  <a:cubicBezTo>
                    <a:pt x="233" y="253"/>
                    <a:pt x="233" y="253"/>
                    <a:pt x="233" y="253"/>
                  </a:cubicBezTo>
                  <a:cubicBezTo>
                    <a:pt x="238" y="253"/>
                    <a:pt x="241" y="249"/>
                    <a:pt x="241" y="244"/>
                  </a:cubicBezTo>
                  <a:cubicBezTo>
                    <a:pt x="241" y="216"/>
                    <a:pt x="241" y="216"/>
                    <a:pt x="241" y="216"/>
                  </a:cubicBezTo>
                  <a:cubicBezTo>
                    <a:pt x="246" y="216"/>
                    <a:pt x="250" y="212"/>
                    <a:pt x="250" y="208"/>
                  </a:cubicBezTo>
                  <a:cubicBezTo>
                    <a:pt x="250" y="168"/>
                    <a:pt x="250" y="168"/>
                    <a:pt x="250" y="168"/>
                  </a:cubicBezTo>
                  <a:cubicBezTo>
                    <a:pt x="250" y="164"/>
                    <a:pt x="246" y="160"/>
                    <a:pt x="241" y="160"/>
                  </a:cubicBezTo>
                  <a:cubicBezTo>
                    <a:pt x="213" y="160"/>
                    <a:pt x="212" y="160"/>
                    <a:pt x="212" y="160"/>
                  </a:cubicBezTo>
                  <a:cubicBezTo>
                    <a:pt x="208" y="160"/>
                    <a:pt x="204" y="164"/>
                    <a:pt x="204" y="168"/>
                  </a:cubicBezTo>
                  <a:close/>
                  <a:moveTo>
                    <a:pt x="381" y="864"/>
                  </a:moveTo>
                  <a:cubicBezTo>
                    <a:pt x="381" y="836"/>
                    <a:pt x="381" y="836"/>
                    <a:pt x="381" y="836"/>
                  </a:cubicBezTo>
                  <a:cubicBezTo>
                    <a:pt x="386" y="836"/>
                    <a:pt x="390" y="832"/>
                    <a:pt x="390" y="828"/>
                  </a:cubicBezTo>
                  <a:cubicBezTo>
                    <a:pt x="390" y="788"/>
                    <a:pt x="390" y="788"/>
                    <a:pt x="390" y="788"/>
                  </a:cubicBezTo>
                  <a:cubicBezTo>
                    <a:pt x="390" y="784"/>
                    <a:pt x="386" y="780"/>
                    <a:pt x="381" y="780"/>
                  </a:cubicBezTo>
                  <a:cubicBezTo>
                    <a:pt x="352" y="780"/>
                    <a:pt x="352" y="780"/>
                    <a:pt x="352" y="780"/>
                  </a:cubicBezTo>
                  <a:cubicBezTo>
                    <a:pt x="347" y="780"/>
                    <a:pt x="343" y="784"/>
                    <a:pt x="343" y="788"/>
                  </a:cubicBezTo>
                  <a:cubicBezTo>
                    <a:pt x="343" y="827"/>
                    <a:pt x="343" y="828"/>
                    <a:pt x="343" y="828"/>
                  </a:cubicBezTo>
                  <a:cubicBezTo>
                    <a:pt x="343" y="832"/>
                    <a:pt x="347" y="836"/>
                    <a:pt x="352" y="836"/>
                  </a:cubicBezTo>
                  <a:cubicBezTo>
                    <a:pt x="352" y="846"/>
                    <a:pt x="352" y="852"/>
                    <a:pt x="352" y="856"/>
                  </a:cubicBezTo>
                  <a:cubicBezTo>
                    <a:pt x="378" y="871"/>
                    <a:pt x="378" y="871"/>
                    <a:pt x="378" y="871"/>
                  </a:cubicBezTo>
                  <a:cubicBezTo>
                    <a:pt x="380" y="869"/>
                    <a:pt x="381" y="867"/>
                    <a:pt x="381" y="864"/>
                  </a:cubicBezTo>
                  <a:close/>
                  <a:moveTo>
                    <a:pt x="19" y="160"/>
                  </a:moveTo>
                  <a:cubicBezTo>
                    <a:pt x="10" y="160"/>
                    <a:pt x="4" y="160"/>
                    <a:pt x="0" y="160"/>
                  </a:cubicBezTo>
                  <a:cubicBezTo>
                    <a:pt x="0" y="253"/>
                    <a:pt x="0" y="253"/>
                    <a:pt x="0" y="253"/>
                  </a:cubicBezTo>
                  <a:cubicBezTo>
                    <a:pt x="10" y="253"/>
                    <a:pt x="10" y="253"/>
                    <a:pt x="10" y="253"/>
                  </a:cubicBezTo>
                  <a:cubicBezTo>
                    <a:pt x="15" y="253"/>
                    <a:pt x="19" y="249"/>
                    <a:pt x="19" y="244"/>
                  </a:cubicBezTo>
                  <a:cubicBezTo>
                    <a:pt x="19" y="216"/>
                    <a:pt x="19" y="216"/>
                    <a:pt x="19" y="216"/>
                  </a:cubicBezTo>
                  <a:cubicBezTo>
                    <a:pt x="23" y="216"/>
                    <a:pt x="27" y="212"/>
                    <a:pt x="27" y="208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7" y="164"/>
                    <a:pt x="23" y="160"/>
                    <a:pt x="19" y="160"/>
                  </a:cubicBezTo>
                  <a:close/>
                  <a:moveTo>
                    <a:pt x="334" y="828"/>
                  </a:moveTo>
                  <a:cubicBezTo>
                    <a:pt x="334" y="788"/>
                    <a:pt x="334" y="788"/>
                    <a:pt x="334" y="788"/>
                  </a:cubicBezTo>
                  <a:cubicBezTo>
                    <a:pt x="334" y="784"/>
                    <a:pt x="330" y="780"/>
                    <a:pt x="325" y="780"/>
                  </a:cubicBezTo>
                  <a:cubicBezTo>
                    <a:pt x="297" y="780"/>
                    <a:pt x="296" y="780"/>
                    <a:pt x="296" y="780"/>
                  </a:cubicBezTo>
                  <a:cubicBezTo>
                    <a:pt x="292" y="780"/>
                    <a:pt x="288" y="784"/>
                    <a:pt x="288" y="788"/>
                  </a:cubicBezTo>
                  <a:cubicBezTo>
                    <a:pt x="288" y="804"/>
                    <a:pt x="288" y="813"/>
                    <a:pt x="288" y="819"/>
                  </a:cubicBezTo>
                  <a:cubicBezTo>
                    <a:pt x="325" y="841"/>
                    <a:pt x="325" y="841"/>
                    <a:pt x="325" y="841"/>
                  </a:cubicBezTo>
                  <a:cubicBezTo>
                    <a:pt x="325" y="836"/>
                    <a:pt x="325" y="836"/>
                    <a:pt x="325" y="836"/>
                  </a:cubicBezTo>
                  <a:cubicBezTo>
                    <a:pt x="330" y="836"/>
                    <a:pt x="334" y="832"/>
                    <a:pt x="334" y="828"/>
                  </a:cubicBezTo>
                  <a:close/>
                  <a:moveTo>
                    <a:pt x="74" y="160"/>
                  </a:moveTo>
                  <a:cubicBezTo>
                    <a:pt x="46" y="160"/>
                    <a:pt x="45" y="160"/>
                    <a:pt x="45" y="160"/>
                  </a:cubicBezTo>
                  <a:cubicBezTo>
                    <a:pt x="41" y="160"/>
                    <a:pt x="37" y="164"/>
                    <a:pt x="37" y="168"/>
                  </a:cubicBezTo>
                  <a:cubicBezTo>
                    <a:pt x="37" y="207"/>
                    <a:pt x="37" y="208"/>
                    <a:pt x="37" y="208"/>
                  </a:cubicBezTo>
                  <a:cubicBezTo>
                    <a:pt x="37" y="212"/>
                    <a:pt x="41" y="216"/>
                    <a:pt x="45" y="216"/>
                  </a:cubicBezTo>
                  <a:cubicBezTo>
                    <a:pt x="45" y="244"/>
                    <a:pt x="45" y="244"/>
                    <a:pt x="45" y="244"/>
                  </a:cubicBezTo>
                  <a:cubicBezTo>
                    <a:pt x="45" y="249"/>
                    <a:pt x="49" y="253"/>
                    <a:pt x="54" y="253"/>
                  </a:cubicBezTo>
                  <a:cubicBezTo>
                    <a:pt x="66" y="253"/>
                    <a:pt x="66" y="253"/>
                    <a:pt x="66" y="253"/>
                  </a:cubicBezTo>
                  <a:cubicBezTo>
                    <a:pt x="71" y="253"/>
                    <a:pt x="74" y="249"/>
                    <a:pt x="74" y="244"/>
                  </a:cubicBezTo>
                  <a:cubicBezTo>
                    <a:pt x="74" y="216"/>
                    <a:pt x="74" y="216"/>
                    <a:pt x="74" y="216"/>
                  </a:cubicBezTo>
                  <a:cubicBezTo>
                    <a:pt x="79" y="216"/>
                    <a:pt x="83" y="212"/>
                    <a:pt x="83" y="208"/>
                  </a:cubicBezTo>
                  <a:cubicBezTo>
                    <a:pt x="83" y="168"/>
                    <a:pt x="83" y="168"/>
                    <a:pt x="83" y="168"/>
                  </a:cubicBezTo>
                  <a:cubicBezTo>
                    <a:pt x="83" y="164"/>
                    <a:pt x="79" y="160"/>
                    <a:pt x="74" y="160"/>
                  </a:cubicBezTo>
                  <a:close/>
                  <a:moveTo>
                    <a:pt x="19" y="267"/>
                  </a:moveTo>
                  <a:cubicBezTo>
                    <a:pt x="19" y="275"/>
                    <a:pt x="25" y="281"/>
                    <a:pt x="33" y="281"/>
                  </a:cubicBezTo>
                  <a:cubicBezTo>
                    <a:pt x="40" y="281"/>
                    <a:pt x="46" y="275"/>
                    <a:pt x="46" y="267"/>
                  </a:cubicBezTo>
                  <a:cubicBezTo>
                    <a:pt x="46" y="260"/>
                    <a:pt x="40" y="253"/>
                    <a:pt x="33" y="253"/>
                  </a:cubicBezTo>
                  <a:cubicBezTo>
                    <a:pt x="25" y="253"/>
                    <a:pt x="19" y="260"/>
                    <a:pt x="19" y="267"/>
                  </a:cubicBezTo>
                  <a:close/>
                  <a:moveTo>
                    <a:pt x="74" y="267"/>
                  </a:moveTo>
                  <a:cubicBezTo>
                    <a:pt x="74" y="275"/>
                    <a:pt x="81" y="281"/>
                    <a:pt x="88" y="281"/>
                  </a:cubicBezTo>
                  <a:cubicBezTo>
                    <a:pt x="96" y="281"/>
                    <a:pt x="102" y="275"/>
                    <a:pt x="102" y="267"/>
                  </a:cubicBezTo>
                  <a:cubicBezTo>
                    <a:pt x="102" y="260"/>
                    <a:pt x="96" y="253"/>
                    <a:pt x="88" y="253"/>
                  </a:cubicBezTo>
                  <a:cubicBezTo>
                    <a:pt x="81" y="253"/>
                    <a:pt x="74" y="260"/>
                    <a:pt x="74" y="267"/>
                  </a:cubicBezTo>
                  <a:close/>
                  <a:moveTo>
                    <a:pt x="534" y="777"/>
                  </a:moveTo>
                  <a:cubicBezTo>
                    <a:pt x="541" y="777"/>
                    <a:pt x="547" y="771"/>
                    <a:pt x="547" y="763"/>
                  </a:cubicBezTo>
                  <a:cubicBezTo>
                    <a:pt x="547" y="756"/>
                    <a:pt x="541" y="749"/>
                    <a:pt x="534" y="749"/>
                  </a:cubicBezTo>
                  <a:cubicBezTo>
                    <a:pt x="526" y="749"/>
                    <a:pt x="520" y="756"/>
                    <a:pt x="520" y="763"/>
                  </a:cubicBezTo>
                  <a:cubicBezTo>
                    <a:pt x="520" y="771"/>
                    <a:pt x="526" y="777"/>
                    <a:pt x="534" y="777"/>
                  </a:cubicBezTo>
                  <a:close/>
                  <a:moveTo>
                    <a:pt x="499" y="749"/>
                  </a:moveTo>
                  <a:cubicBezTo>
                    <a:pt x="511" y="749"/>
                    <a:pt x="511" y="749"/>
                    <a:pt x="511" y="749"/>
                  </a:cubicBezTo>
                  <a:cubicBezTo>
                    <a:pt x="516" y="749"/>
                    <a:pt x="520" y="745"/>
                    <a:pt x="520" y="740"/>
                  </a:cubicBezTo>
                  <a:cubicBezTo>
                    <a:pt x="520" y="712"/>
                    <a:pt x="520" y="712"/>
                    <a:pt x="520" y="712"/>
                  </a:cubicBezTo>
                  <a:cubicBezTo>
                    <a:pt x="524" y="712"/>
                    <a:pt x="528" y="708"/>
                    <a:pt x="528" y="704"/>
                  </a:cubicBezTo>
                  <a:cubicBezTo>
                    <a:pt x="528" y="664"/>
                    <a:pt x="528" y="664"/>
                    <a:pt x="528" y="664"/>
                  </a:cubicBezTo>
                  <a:cubicBezTo>
                    <a:pt x="528" y="660"/>
                    <a:pt x="524" y="656"/>
                    <a:pt x="520" y="656"/>
                  </a:cubicBezTo>
                  <a:cubicBezTo>
                    <a:pt x="491" y="656"/>
                    <a:pt x="491" y="656"/>
                    <a:pt x="491" y="656"/>
                  </a:cubicBezTo>
                  <a:cubicBezTo>
                    <a:pt x="486" y="656"/>
                    <a:pt x="482" y="660"/>
                    <a:pt x="482" y="664"/>
                  </a:cubicBezTo>
                  <a:cubicBezTo>
                    <a:pt x="482" y="703"/>
                    <a:pt x="482" y="704"/>
                    <a:pt x="482" y="704"/>
                  </a:cubicBezTo>
                  <a:cubicBezTo>
                    <a:pt x="482" y="708"/>
                    <a:pt x="486" y="712"/>
                    <a:pt x="491" y="712"/>
                  </a:cubicBezTo>
                  <a:cubicBezTo>
                    <a:pt x="491" y="740"/>
                    <a:pt x="491" y="740"/>
                    <a:pt x="491" y="740"/>
                  </a:cubicBezTo>
                  <a:cubicBezTo>
                    <a:pt x="491" y="745"/>
                    <a:pt x="494" y="749"/>
                    <a:pt x="499" y="749"/>
                  </a:cubicBezTo>
                  <a:close/>
                  <a:moveTo>
                    <a:pt x="443" y="749"/>
                  </a:moveTo>
                  <a:cubicBezTo>
                    <a:pt x="455" y="749"/>
                    <a:pt x="456" y="749"/>
                    <a:pt x="456" y="749"/>
                  </a:cubicBezTo>
                  <a:cubicBezTo>
                    <a:pt x="460" y="749"/>
                    <a:pt x="464" y="745"/>
                    <a:pt x="464" y="740"/>
                  </a:cubicBezTo>
                  <a:cubicBezTo>
                    <a:pt x="464" y="712"/>
                    <a:pt x="464" y="712"/>
                    <a:pt x="464" y="712"/>
                  </a:cubicBezTo>
                  <a:cubicBezTo>
                    <a:pt x="469" y="712"/>
                    <a:pt x="473" y="708"/>
                    <a:pt x="473" y="704"/>
                  </a:cubicBezTo>
                  <a:cubicBezTo>
                    <a:pt x="473" y="664"/>
                    <a:pt x="473" y="664"/>
                    <a:pt x="473" y="664"/>
                  </a:cubicBezTo>
                  <a:cubicBezTo>
                    <a:pt x="473" y="660"/>
                    <a:pt x="469" y="656"/>
                    <a:pt x="464" y="656"/>
                  </a:cubicBezTo>
                  <a:cubicBezTo>
                    <a:pt x="435" y="656"/>
                    <a:pt x="435" y="656"/>
                    <a:pt x="435" y="656"/>
                  </a:cubicBezTo>
                  <a:cubicBezTo>
                    <a:pt x="430" y="656"/>
                    <a:pt x="426" y="660"/>
                    <a:pt x="426" y="664"/>
                  </a:cubicBezTo>
                  <a:cubicBezTo>
                    <a:pt x="426" y="703"/>
                    <a:pt x="426" y="704"/>
                    <a:pt x="426" y="704"/>
                  </a:cubicBezTo>
                  <a:cubicBezTo>
                    <a:pt x="426" y="708"/>
                    <a:pt x="430" y="712"/>
                    <a:pt x="435" y="712"/>
                  </a:cubicBezTo>
                  <a:cubicBezTo>
                    <a:pt x="435" y="740"/>
                    <a:pt x="435" y="740"/>
                    <a:pt x="435" y="740"/>
                  </a:cubicBezTo>
                  <a:cubicBezTo>
                    <a:pt x="435" y="745"/>
                    <a:pt x="439" y="749"/>
                    <a:pt x="443" y="749"/>
                  </a:cubicBezTo>
                  <a:close/>
                  <a:moveTo>
                    <a:pt x="478" y="777"/>
                  </a:moveTo>
                  <a:cubicBezTo>
                    <a:pt x="485" y="777"/>
                    <a:pt x="492" y="771"/>
                    <a:pt x="492" y="763"/>
                  </a:cubicBezTo>
                  <a:cubicBezTo>
                    <a:pt x="492" y="756"/>
                    <a:pt x="485" y="749"/>
                    <a:pt x="478" y="749"/>
                  </a:cubicBezTo>
                  <a:cubicBezTo>
                    <a:pt x="470" y="749"/>
                    <a:pt x="464" y="756"/>
                    <a:pt x="464" y="763"/>
                  </a:cubicBezTo>
                  <a:cubicBezTo>
                    <a:pt x="464" y="771"/>
                    <a:pt x="470" y="777"/>
                    <a:pt x="478" y="777"/>
                  </a:cubicBezTo>
                  <a:close/>
                  <a:moveTo>
                    <a:pt x="610" y="749"/>
                  </a:moveTo>
                  <a:cubicBezTo>
                    <a:pt x="622" y="749"/>
                    <a:pt x="623" y="749"/>
                    <a:pt x="623" y="749"/>
                  </a:cubicBezTo>
                  <a:cubicBezTo>
                    <a:pt x="627" y="749"/>
                    <a:pt x="631" y="745"/>
                    <a:pt x="631" y="740"/>
                  </a:cubicBezTo>
                  <a:cubicBezTo>
                    <a:pt x="631" y="712"/>
                    <a:pt x="631" y="712"/>
                    <a:pt x="631" y="712"/>
                  </a:cubicBezTo>
                  <a:cubicBezTo>
                    <a:pt x="636" y="712"/>
                    <a:pt x="640" y="708"/>
                    <a:pt x="640" y="704"/>
                  </a:cubicBezTo>
                  <a:cubicBezTo>
                    <a:pt x="640" y="664"/>
                    <a:pt x="640" y="664"/>
                    <a:pt x="640" y="664"/>
                  </a:cubicBezTo>
                  <a:cubicBezTo>
                    <a:pt x="640" y="660"/>
                    <a:pt x="636" y="656"/>
                    <a:pt x="631" y="656"/>
                  </a:cubicBezTo>
                  <a:cubicBezTo>
                    <a:pt x="602" y="656"/>
                    <a:pt x="602" y="656"/>
                    <a:pt x="602" y="656"/>
                  </a:cubicBezTo>
                  <a:cubicBezTo>
                    <a:pt x="597" y="656"/>
                    <a:pt x="593" y="660"/>
                    <a:pt x="593" y="664"/>
                  </a:cubicBezTo>
                  <a:cubicBezTo>
                    <a:pt x="593" y="703"/>
                    <a:pt x="593" y="704"/>
                    <a:pt x="593" y="704"/>
                  </a:cubicBezTo>
                  <a:cubicBezTo>
                    <a:pt x="593" y="708"/>
                    <a:pt x="597" y="712"/>
                    <a:pt x="602" y="712"/>
                  </a:cubicBezTo>
                  <a:cubicBezTo>
                    <a:pt x="602" y="740"/>
                    <a:pt x="602" y="740"/>
                    <a:pt x="602" y="740"/>
                  </a:cubicBezTo>
                  <a:cubicBezTo>
                    <a:pt x="602" y="745"/>
                    <a:pt x="606" y="749"/>
                    <a:pt x="610" y="749"/>
                  </a:cubicBezTo>
                  <a:close/>
                  <a:moveTo>
                    <a:pt x="639" y="776"/>
                  </a:moveTo>
                  <a:cubicBezTo>
                    <a:pt x="641" y="767"/>
                    <a:pt x="642" y="758"/>
                    <a:pt x="643" y="750"/>
                  </a:cubicBezTo>
                  <a:cubicBezTo>
                    <a:pt x="636" y="750"/>
                    <a:pt x="631" y="756"/>
                    <a:pt x="631" y="763"/>
                  </a:cubicBezTo>
                  <a:cubicBezTo>
                    <a:pt x="631" y="769"/>
                    <a:pt x="634" y="774"/>
                    <a:pt x="639" y="776"/>
                  </a:cubicBezTo>
                  <a:close/>
                  <a:moveTo>
                    <a:pt x="380" y="143"/>
                  </a:moveTo>
                  <a:cubicBezTo>
                    <a:pt x="380" y="151"/>
                    <a:pt x="386" y="157"/>
                    <a:pt x="394" y="157"/>
                  </a:cubicBezTo>
                  <a:cubicBezTo>
                    <a:pt x="400" y="157"/>
                    <a:pt x="404" y="153"/>
                    <a:pt x="406" y="148"/>
                  </a:cubicBezTo>
                  <a:cubicBezTo>
                    <a:pt x="400" y="143"/>
                    <a:pt x="393" y="137"/>
                    <a:pt x="386" y="132"/>
                  </a:cubicBezTo>
                  <a:cubicBezTo>
                    <a:pt x="382" y="135"/>
                    <a:pt x="380" y="139"/>
                    <a:pt x="380" y="143"/>
                  </a:cubicBezTo>
                  <a:close/>
                  <a:moveTo>
                    <a:pt x="589" y="777"/>
                  </a:moveTo>
                  <a:cubicBezTo>
                    <a:pt x="597" y="777"/>
                    <a:pt x="603" y="771"/>
                    <a:pt x="603" y="763"/>
                  </a:cubicBezTo>
                  <a:cubicBezTo>
                    <a:pt x="603" y="756"/>
                    <a:pt x="597" y="749"/>
                    <a:pt x="589" y="749"/>
                  </a:cubicBezTo>
                  <a:cubicBezTo>
                    <a:pt x="582" y="749"/>
                    <a:pt x="575" y="756"/>
                    <a:pt x="575" y="763"/>
                  </a:cubicBezTo>
                  <a:cubicBezTo>
                    <a:pt x="575" y="771"/>
                    <a:pt x="582" y="777"/>
                    <a:pt x="589" y="777"/>
                  </a:cubicBezTo>
                  <a:close/>
                  <a:moveTo>
                    <a:pt x="555" y="749"/>
                  </a:moveTo>
                  <a:cubicBezTo>
                    <a:pt x="567" y="749"/>
                    <a:pt x="567" y="749"/>
                    <a:pt x="567" y="749"/>
                  </a:cubicBezTo>
                  <a:cubicBezTo>
                    <a:pt x="572" y="749"/>
                    <a:pt x="575" y="745"/>
                    <a:pt x="575" y="740"/>
                  </a:cubicBezTo>
                  <a:cubicBezTo>
                    <a:pt x="575" y="712"/>
                    <a:pt x="575" y="712"/>
                    <a:pt x="575" y="712"/>
                  </a:cubicBezTo>
                  <a:cubicBezTo>
                    <a:pt x="580" y="712"/>
                    <a:pt x="584" y="708"/>
                    <a:pt x="584" y="704"/>
                  </a:cubicBezTo>
                  <a:cubicBezTo>
                    <a:pt x="584" y="664"/>
                    <a:pt x="584" y="664"/>
                    <a:pt x="584" y="664"/>
                  </a:cubicBezTo>
                  <a:cubicBezTo>
                    <a:pt x="584" y="660"/>
                    <a:pt x="580" y="656"/>
                    <a:pt x="575" y="656"/>
                  </a:cubicBezTo>
                  <a:cubicBezTo>
                    <a:pt x="547" y="656"/>
                    <a:pt x="546" y="656"/>
                    <a:pt x="546" y="656"/>
                  </a:cubicBezTo>
                  <a:cubicBezTo>
                    <a:pt x="542" y="656"/>
                    <a:pt x="538" y="660"/>
                    <a:pt x="538" y="664"/>
                  </a:cubicBezTo>
                  <a:cubicBezTo>
                    <a:pt x="538" y="703"/>
                    <a:pt x="538" y="704"/>
                    <a:pt x="538" y="704"/>
                  </a:cubicBezTo>
                  <a:cubicBezTo>
                    <a:pt x="538" y="708"/>
                    <a:pt x="542" y="712"/>
                    <a:pt x="546" y="712"/>
                  </a:cubicBezTo>
                  <a:cubicBezTo>
                    <a:pt x="546" y="740"/>
                    <a:pt x="546" y="740"/>
                    <a:pt x="546" y="740"/>
                  </a:cubicBezTo>
                  <a:cubicBezTo>
                    <a:pt x="546" y="745"/>
                    <a:pt x="550" y="749"/>
                    <a:pt x="555" y="749"/>
                  </a:cubicBezTo>
                  <a:close/>
                  <a:moveTo>
                    <a:pt x="473" y="912"/>
                  </a:moveTo>
                  <a:cubicBezTo>
                    <a:pt x="473" y="908"/>
                    <a:pt x="469" y="904"/>
                    <a:pt x="464" y="904"/>
                  </a:cubicBezTo>
                  <a:cubicBezTo>
                    <a:pt x="435" y="904"/>
                    <a:pt x="435" y="904"/>
                    <a:pt x="435" y="904"/>
                  </a:cubicBezTo>
                  <a:cubicBezTo>
                    <a:pt x="435" y="904"/>
                    <a:pt x="435" y="904"/>
                    <a:pt x="435" y="904"/>
                  </a:cubicBezTo>
                  <a:cubicBezTo>
                    <a:pt x="473" y="926"/>
                    <a:pt x="473" y="926"/>
                    <a:pt x="473" y="926"/>
                  </a:cubicBezTo>
                  <a:cubicBezTo>
                    <a:pt x="473" y="912"/>
                    <a:pt x="473" y="912"/>
                    <a:pt x="473" y="912"/>
                  </a:cubicBezTo>
                  <a:close/>
                  <a:moveTo>
                    <a:pt x="593" y="912"/>
                  </a:moveTo>
                  <a:cubicBezTo>
                    <a:pt x="593" y="917"/>
                    <a:pt x="593" y="921"/>
                    <a:pt x="593" y="924"/>
                  </a:cubicBezTo>
                  <a:cubicBezTo>
                    <a:pt x="596" y="918"/>
                    <a:pt x="599" y="911"/>
                    <a:pt x="602" y="904"/>
                  </a:cubicBezTo>
                  <a:cubicBezTo>
                    <a:pt x="602" y="904"/>
                    <a:pt x="602" y="904"/>
                    <a:pt x="602" y="904"/>
                  </a:cubicBezTo>
                  <a:cubicBezTo>
                    <a:pt x="597" y="904"/>
                    <a:pt x="593" y="908"/>
                    <a:pt x="593" y="912"/>
                  </a:cubicBezTo>
                  <a:close/>
                  <a:moveTo>
                    <a:pt x="46" y="143"/>
                  </a:moveTo>
                  <a:cubicBezTo>
                    <a:pt x="46" y="151"/>
                    <a:pt x="52" y="157"/>
                    <a:pt x="60" y="157"/>
                  </a:cubicBezTo>
                  <a:cubicBezTo>
                    <a:pt x="67" y="157"/>
                    <a:pt x="73" y="151"/>
                    <a:pt x="73" y="143"/>
                  </a:cubicBezTo>
                  <a:cubicBezTo>
                    <a:pt x="73" y="136"/>
                    <a:pt x="67" y="129"/>
                    <a:pt x="60" y="129"/>
                  </a:cubicBezTo>
                  <a:cubicBezTo>
                    <a:pt x="52" y="129"/>
                    <a:pt x="46" y="136"/>
                    <a:pt x="46" y="143"/>
                  </a:cubicBezTo>
                  <a:close/>
                  <a:moveTo>
                    <a:pt x="0" y="130"/>
                  </a:moveTo>
                  <a:cubicBezTo>
                    <a:pt x="0" y="156"/>
                    <a:pt x="0" y="156"/>
                    <a:pt x="0" y="156"/>
                  </a:cubicBezTo>
                  <a:cubicBezTo>
                    <a:pt x="1" y="157"/>
                    <a:pt x="3" y="157"/>
                    <a:pt x="4" y="157"/>
                  </a:cubicBezTo>
                  <a:cubicBezTo>
                    <a:pt x="12" y="157"/>
                    <a:pt x="18" y="151"/>
                    <a:pt x="18" y="143"/>
                  </a:cubicBezTo>
                  <a:cubicBezTo>
                    <a:pt x="18" y="136"/>
                    <a:pt x="12" y="129"/>
                    <a:pt x="4" y="129"/>
                  </a:cubicBezTo>
                  <a:cubicBezTo>
                    <a:pt x="3" y="129"/>
                    <a:pt x="1" y="130"/>
                    <a:pt x="0" y="130"/>
                  </a:cubicBezTo>
                  <a:close/>
                  <a:moveTo>
                    <a:pt x="528" y="951"/>
                  </a:moveTo>
                  <a:cubicBezTo>
                    <a:pt x="528" y="912"/>
                    <a:pt x="528" y="912"/>
                    <a:pt x="528" y="912"/>
                  </a:cubicBezTo>
                  <a:cubicBezTo>
                    <a:pt x="528" y="908"/>
                    <a:pt x="524" y="904"/>
                    <a:pt x="520" y="904"/>
                  </a:cubicBezTo>
                  <a:cubicBezTo>
                    <a:pt x="491" y="904"/>
                    <a:pt x="491" y="904"/>
                    <a:pt x="491" y="904"/>
                  </a:cubicBezTo>
                  <a:cubicBezTo>
                    <a:pt x="486" y="904"/>
                    <a:pt x="482" y="908"/>
                    <a:pt x="482" y="912"/>
                  </a:cubicBezTo>
                  <a:cubicBezTo>
                    <a:pt x="482" y="920"/>
                    <a:pt x="482" y="926"/>
                    <a:pt x="482" y="931"/>
                  </a:cubicBezTo>
                  <a:cubicBezTo>
                    <a:pt x="526" y="957"/>
                    <a:pt x="526" y="957"/>
                    <a:pt x="526" y="957"/>
                  </a:cubicBezTo>
                  <a:cubicBezTo>
                    <a:pt x="528" y="955"/>
                    <a:pt x="528" y="953"/>
                    <a:pt x="528" y="951"/>
                  </a:cubicBezTo>
                  <a:close/>
                  <a:moveTo>
                    <a:pt x="66" y="5"/>
                  </a:moveTo>
                  <a:cubicBezTo>
                    <a:pt x="67" y="5"/>
                    <a:pt x="67" y="4"/>
                    <a:pt x="68" y="4"/>
                  </a:cubicBezTo>
                  <a:cubicBezTo>
                    <a:pt x="61" y="3"/>
                    <a:pt x="55" y="3"/>
                    <a:pt x="48" y="2"/>
                  </a:cubicBezTo>
                  <a:cubicBezTo>
                    <a:pt x="49" y="4"/>
                    <a:pt x="51" y="5"/>
                    <a:pt x="54" y="5"/>
                  </a:cubicBezTo>
                  <a:cubicBezTo>
                    <a:pt x="66" y="5"/>
                    <a:pt x="66" y="5"/>
                    <a:pt x="66" y="5"/>
                  </a:cubicBezTo>
                  <a:close/>
                  <a:moveTo>
                    <a:pt x="0" y="5"/>
                  </a:moveTo>
                  <a:cubicBezTo>
                    <a:pt x="10" y="5"/>
                    <a:pt x="10" y="5"/>
                    <a:pt x="10" y="5"/>
                  </a:cubicBezTo>
                  <a:cubicBezTo>
                    <a:pt x="13" y="5"/>
                    <a:pt x="16" y="3"/>
                    <a:pt x="17" y="0"/>
                  </a:cubicBezTo>
                  <a:cubicBezTo>
                    <a:pt x="12" y="0"/>
                    <a:pt x="6" y="0"/>
                    <a:pt x="0" y="0"/>
                  </a:cubicBezTo>
                  <a:lnTo>
                    <a:pt x="0" y="5"/>
                  </a:lnTo>
                  <a:close/>
                  <a:moveTo>
                    <a:pt x="130" y="19"/>
                  </a:moveTo>
                  <a:cubicBezTo>
                    <a:pt x="130" y="27"/>
                    <a:pt x="136" y="33"/>
                    <a:pt x="144" y="33"/>
                  </a:cubicBezTo>
                  <a:cubicBezTo>
                    <a:pt x="151" y="33"/>
                    <a:pt x="156" y="28"/>
                    <a:pt x="157" y="21"/>
                  </a:cubicBezTo>
                  <a:cubicBezTo>
                    <a:pt x="149" y="19"/>
                    <a:pt x="140" y="17"/>
                    <a:pt x="131" y="15"/>
                  </a:cubicBezTo>
                  <a:cubicBezTo>
                    <a:pt x="130" y="16"/>
                    <a:pt x="130" y="18"/>
                    <a:pt x="130" y="19"/>
                  </a:cubicBezTo>
                  <a:close/>
                  <a:moveTo>
                    <a:pt x="394" y="873"/>
                  </a:moveTo>
                  <a:cubicBezTo>
                    <a:pt x="391" y="873"/>
                    <a:pt x="388" y="874"/>
                    <a:pt x="386" y="876"/>
                  </a:cubicBezTo>
                  <a:cubicBezTo>
                    <a:pt x="407" y="888"/>
                    <a:pt x="407" y="888"/>
                    <a:pt x="407" y="888"/>
                  </a:cubicBezTo>
                  <a:cubicBezTo>
                    <a:pt x="407" y="888"/>
                    <a:pt x="407" y="887"/>
                    <a:pt x="407" y="887"/>
                  </a:cubicBezTo>
                  <a:cubicBezTo>
                    <a:pt x="407" y="880"/>
                    <a:pt x="401" y="873"/>
                    <a:pt x="394" y="873"/>
                  </a:cubicBezTo>
                  <a:close/>
                  <a:moveTo>
                    <a:pt x="74" y="19"/>
                  </a:moveTo>
                  <a:cubicBezTo>
                    <a:pt x="74" y="27"/>
                    <a:pt x="81" y="33"/>
                    <a:pt x="88" y="33"/>
                  </a:cubicBezTo>
                  <a:cubicBezTo>
                    <a:pt x="96" y="33"/>
                    <a:pt x="102" y="27"/>
                    <a:pt x="102" y="19"/>
                  </a:cubicBezTo>
                  <a:cubicBezTo>
                    <a:pt x="102" y="15"/>
                    <a:pt x="100" y="11"/>
                    <a:pt x="96" y="8"/>
                  </a:cubicBezTo>
                  <a:cubicBezTo>
                    <a:pt x="92" y="8"/>
                    <a:pt x="88" y="7"/>
                    <a:pt x="84" y="6"/>
                  </a:cubicBezTo>
                  <a:cubicBezTo>
                    <a:pt x="78" y="8"/>
                    <a:pt x="74" y="13"/>
                    <a:pt x="74" y="19"/>
                  </a:cubicBezTo>
                  <a:close/>
                  <a:moveTo>
                    <a:pt x="505" y="901"/>
                  </a:moveTo>
                  <a:cubicBezTo>
                    <a:pt x="513" y="901"/>
                    <a:pt x="519" y="895"/>
                    <a:pt x="519" y="887"/>
                  </a:cubicBezTo>
                  <a:cubicBezTo>
                    <a:pt x="519" y="880"/>
                    <a:pt x="513" y="873"/>
                    <a:pt x="505" y="873"/>
                  </a:cubicBezTo>
                  <a:cubicBezTo>
                    <a:pt x="497" y="873"/>
                    <a:pt x="491" y="880"/>
                    <a:pt x="491" y="887"/>
                  </a:cubicBezTo>
                  <a:cubicBezTo>
                    <a:pt x="491" y="895"/>
                    <a:pt x="497" y="901"/>
                    <a:pt x="505" y="901"/>
                  </a:cubicBezTo>
                  <a:close/>
                  <a:moveTo>
                    <a:pt x="449" y="901"/>
                  </a:moveTo>
                  <a:cubicBezTo>
                    <a:pt x="457" y="901"/>
                    <a:pt x="463" y="895"/>
                    <a:pt x="463" y="887"/>
                  </a:cubicBezTo>
                  <a:cubicBezTo>
                    <a:pt x="463" y="880"/>
                    <a:pt x="457" y="873"/>
                    <a:pt x="449" y="873"/>
                  </a:cubicBezTo>
                  <a:cubicBezTo>
                    <a:pt x="442" y="873"/>
                    <a:pt x="436" y="880"/>
                    <a:pt x="436" y="887"/>
                  </a:cubicBezTo>
                  <a:cubicBezTo>
                    <a:pt x="436" y="895"/>
                    <a:pt x="442" y="901"/>
                    <a:pt x="449" y="901"/>
                  </a:cubicBezTo>
                  <a:close/>
                  <a:moveTo>
                    <a:pt x="19" y="515"/>
                  </a:moveTo>
                  <a:cubicBezTo>
                    <a:pt x="19" y="523"/>
                    <a:pt x="25" y="529"/>
                    <a:pt x="33" y="529"/>
                  </a:cubicBezTo>
                  <a:cubicBezTo>
                    <a:pt x="40" y="529"/>
                    <a:pt x="46" y="523"/>
                    <a:pt x="46" y="515"/>
                  </a:cubicBezTo>
                  <a:cubicBezTo>
                    <a:pt x="46" y="508"/>
                    <a:pt x="40" y="501"/>
                    <a:pt x="33" y="501"/>
                  </a:cubicBezTo>
                  <a:cubicBezTo>
                    <a:pt x="25" y="501"/>
                    <a:pt x="19" y="508"/>
                    <a:pt x="19" y="515"/>
                  </a:cubicBezTo>
                  <a:close/>
                  <a:moveTo>
                    <a:pt x="561" y="901"/>
                  </a:moveTo>
                  <a:cubicBezTo>
                    <a:pt x="568" y="901"/>
                    <a:pt x="574" y="895"/>
                    <a:pt x="574" y="887"/>
                  </a:cubicBezTo>
                  <a:cubicBezTo>
                    <a:pt x="574" y="880"/>
                    <a:pt x="568" y="873"/>
                    <a:pt x="561" y="873"/>
                  </a:cubicBezTo>
                  <a:cubicBezTo>
                    <a:pt x="553" y="873"/>
                    <a:pt x="547" y="880"/>
                    <a:pt x="547" y="887"/>
                  </a:cubicBezTo>
                  <a:cubicBezTo>
                    <a:pt x="547" y="895"/>
                    <a:pt x="553" y="901"/>
                    <a:pt x="561" y="901"/>
                  </a:cubicBezTo>
                  <a:close/>
                  <a:moveTo>
                    <a:pt x="65" y="44"/>
                  </a:moveTo>
                  <a:cubicBezTo>
                    <a:pt x="65" y="83"/>
                    <a:pt x="65" y="84"/>
                    <a:pt x="65" y="84"/>
                  </a:cubicBezTo>
                  <a:cubicBezTo>
                    <a:pt x="65" y="88"/>
                    <a:pt x="69" y="92"/>
                    <a:pt x="74" y="92"/>
                  </a:cubicBezTo>
                  <a:cubicBezTo>
                    <a:pt x="74" y="120"/>
                    <a:pt x="74" y="120"/>
                    <a:pt x="74" y="120"/>
                  </a:cubicBezTo>
                  <a:cubicBezTo>
                    <a:pt x="74" y="125"/>
                    <a:pt x="77" y="129"/>
                    <a:pt x="82" y="129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99" y="129"/>
                    <a:pt x="103" y="125"/>
                    <a:pt x="103" y="120"/>
                  </a:cubicBezTo>
                  <a:cubicBezTo>
                    <a:pt x="103" y="92"/>
                    <a:pt x="103" y="92"/>
                    <a:pt x="103" y="92"/>
                  </a:cubicBezTo>
                  <a:cubicBezTo>
                    <a:pt x="107" y="92"/>
                    <a:pt x="111" y="88"/>
                    <a:pt x="111" y="8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0"/>
                    <a:pt x="107" y="36"/>
                    <a:pt x="103" y="36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69" y="36"/>
                    <a:pt x="65" y="40"/>
                    <a:pt x="65" y="44"/>
                  </a:cubicBezTo>
                  <a:close/>
                  <a:moveTo>
                    <a:pt x="121" y="44"/>
                  </a:moveTo>
                  <a:cubicBezTo>
                    <a:pt x="121" y="83"/>
                    <a:pt x="121" y="84"/>
                    <a:pt x="121" y="84"/>
                  </a:cubicBezTo>
                  <a:cubicBezTo>
                    <a:pt x="121" y="88"/>
                    <a:pt x="125" y="92"/>
                    <a:pt x="129" y="92"/>
                  </a:cubicBezTo>
                  <a:cubicBezTo>
                    <a:pt x="129" y="120"/>
                    <a:pt x="129" y="120"/>
                    <a:pt x="129" y="120"/>
                  </a:cubicBezTo>
                  <a:cubicBezTo>
                    <a:pt x="129" y="125"/>
                    <a:pt x="133" y="129"/>
                    <a:pt x="138" y="129"/>
                  </a:cubicBezTo>
                  <a:cubicBezTo>
                    <a:pt x="150" y="129"/>
                    <a:pt x="150" y="129"/>
                    <a:pt x="150" y="129"/>
                  </a:cubicBezTo>
                  <a:cubicBezTo>
                    <a:pt x="155" y="129"/>
                    <a:pt x="158" y="125"/>
                    <a:pt x="158" y="120"/>
                  </a:cubicBezTo>
                  <a:cubicBezTo>
                    <a:pt x="158" y="92"/>
                    <a:pt x="158" y="92"/>
                    <a:pt x="158" y="92"/>
                  </a:cubicBezTo>
                  <a:cubicBezTo>
                    <a:pt x="163" y="92"/>
                    <a:pt x="167" y="88"/>
                    <a:pt x="167" y="84"/>
                  </a:cubicBezTo>
                  <a:cubicBezTo>
                    <a:pt x="167" y="44"/>
                    <a:pt x="167" y="44"/>
                    <a:pt x="167" y="44"/>
                  </a:cubicBezTo>
                  <a:cubicBezTo>
                    <a:pt x="167" y="40"/>
                    <a:pt x="163" y="36"/>
                    <a:pt x="158" y="36"/>
                  </a:cubicBezTo>
                  <a:cubicBezTo>
                    <a:pt x="130" y="36"/>
                    <a:pt x="129" y="36"/>
                    <a:pt x="129" y="36"/>
                  </a:cubicBezTo>
                  <a:cubicBezTo>
                    <a:pt x="125" y="36"/>
                    <a:pt x="121" y="40"/>
                    <a:pt x="121" y="44"/>
                  </a:cubicBezTo>
                  <a:close/>
                  <a:moveTo>
                    <a:pt x="176" y="44"/>
                  </a:moveTo>
                  <a:cubicBezTo>
                    <a:pt x="176" y="83"/>
                    <a:pt x="176" y="84"/>
                    <a:pt x="176" y="84"/>
                  </a:cubicBezTo>
                  <a:cubicBezTo>
                    <a:pt x="176" y="88"/>
                    <a:pt x="180" y="92"/>
                    <a:pt x="185" y="92"/>
                  </a:cubicBezTo>
                  <a:cubicBezTo>
                    <a:pt x="185" y="120"/>
                    <a:pt x="185" y="120"/>
                    <a:pt x="185" y="120"/>
                  </a:cubicBezTo>
                  <a:cubicBezTo>
                    <a:pt x="185" y="125"/>
                    <a:pt x="189" y="129"/>
                    <a:pt x="193" y="129"/>
                  </a:cubicBezTo>
                  <a:cubicBezTo>
                    <a:pt x="206" y="129"/>
                    <a:pt x="206" y="129"/>
                    <a:pt x="206" y="129"/>
                  </a:cubicBezTo>
                  <a:cubicBezTo>
                    <a:pt x="210" y="129"/>
                    <a:pt x="214" y="125"/>
                    <a:pt x="214" y="120"/>
                  </a:cubicBezTo>
                  <a:cubicBezTo>
                    <a:pt x="214" y="92"/>
                    <a:pt x="214" y="92"/>
                    <a:pt x="214" y="92"/>
                  </a:cubicBezTo>
                  <a:cubicBezTo>
                    <a:pt x="219" y="92"/>
                    <a:pt x="223" y="88"/>
                    <a:pt x="223" y="84"/>
                  </a:cubicBezTo>
                  <a:cubicBezTo>
                    <a:pt x="223" y="44"/>
                    <a:pt x="223" y="44"/>
                    <a:pt x="223" y="44"/>
                  </a:cubicBezTo>
                  <a:cubicBezTo>
                    <a:pt x="223" y="43"/>
                    <a:pt x="223" y="43"/>
                    <a:pt x="222" y="42"/>
                  </a:cubicBezTo>
                  <a:cubicBezTo>
                    <a:pt x="217" y="40"/>
                    <a:pt x="211" y="38"/>
                    <a:pt x="205" y="36"/>
                  </a:cubicBezTo>
                  <a:cubicBezTo>
                    <a:pt x="185" y="36"/>
                    <a:pt x="185" y="36"/>
                    <a:pt x="185" y="36"/>
                  </a:cubicBezTo>
                  <a:cubicBezTo>
                    <a:pt x="180" y="36"/>
                    <a:pt x="176" y="40"/>
                    <a:pt x="176" y="44"/>
                  </a:cubicBezTo>
                  <a:close/>
                  <a:moveTo>
                    <a:pt x="630" y="780"/>
                  </a:moveTo>
                  <a:cubicBezTo>
                    <a:pt x="626" y="780"/>
                    <a:pt x="622" y="784"/>
                    <a:pt x="622" y="788"/>
                  </a:cubicBezTo>
                  <a:cubicBezTo>
                    <a:pt x="622" y="827"/>
                    <a:pt x="622" y="828"/>
                    <a:pt x="622" y="828"/>
                  </a:cubicBezTo>
                  <a:cubicBezTo>
                    <a:pt x="622" y="831"/>
                    <a:pt x="623" y="833"/>
                    <a:pt x="626" y="835"/>
                  </a:cubicBezTo>
                  <a:cubicBezTo>
                    <a:pt x="631" y="817"/>
                    <a:pt x="635" y="798"/>
                    <a:pt x="638" y="780"/>
                  </a:cubicBezTo>
                  <a:cubicBezTo>
                    <a:pt x="631" y="780"/>
                    <a:pt x="630" y="780"/>
                    <a:pt x="630" y="780"/>
                  </a:cubicBezTo>
                  <a:close/>
                  <a:moveTo>
                    <a:pt x="437" y="836"/>
                  </a:moveTo>
                  <a:cubicBezTo>
                    <a:pt x="441" y="836"/>
                    <a:pt x="445" y="832"/>
                    <a:pt x="445" y="828"/>
                  </a:cubicBezTo>
                  <a:cubicBezTo>
                    <a:pt x="445" y="788"/>
                    <a:pt x="445" y="788"/>
                    <a:pt x="445" y="788"/>
                  </a:cubicBezTo>
                  <a:cubicBezTo>
                    <a:pt x="445" y="784"/>
                    <a:pt x="441" y="780"/>
                    <a:pt x="437" y="780"/>
                  </a:cubicBezTo>
                  <a:cubicBezTo>
                    <a:pt x="408" y="780"/>
                    <a:pt x="408" y="780"/>
                    <a:pt x="408" y="780"/>
                  </a:cubicBezTo>
                  <a:cubicBezTo>
                    <a:pt x="403" y="780"/>
                    <a:pt x="399" y="784"/>
                    <a:pt x="399" y="788"/>
                  </a:cubicBezTo>
                  <a:cubicBezTo>
                    <a:pt x="399" y="827"/>
                    <a:pt x="399" y="828"/>
                    <a:pt x="399" y="828"/>
                  </a:cubicBezTo>
                  <a:cubicBezTo>
                    <a:pt x="399" y="832"/>
                    <a:pt x="403" y="836"/>
                    <a:pt x="408" y="836"/>
                  </a:cubicBezTo>
                  <a:cubicBezTo>
                    <a:pt x="408" y="864"/>
                    <a:pt x="408" y="864"/>
                    <a:pt x="408" y="864"/>
                  </a:cubicBezTo>
                  <a:cubicBezTo>
                    <a:pt x="408" y="869"/>
                    <a:pt x="411" y="873"/>
                    <a:pt x="416" y="873"/>
                  </a:cubicBezTo>
                  <a:cubicBezTo>
                    <a:pt x="428" y="873"/>
                    <a:pt x="428" y="873"/>
                    <a:pt x="428" y="873"/>
                  </a:cubicBezTo>
                  <a:cubicBezTo>
                    <a:pt x="433" y="873"/>
                    <a:pt x="437" y="869"/>
                    <a:pt x="437" y="864"/>
                  </a:cubicBezTo>
                  <a:cubicBezTo>
                    <a:pt x="437" y="836"/>
                    <a:pt x="437" y="836"/>
                    <a:pt x="437" y="836"/>
                  </a:cubicBezTo>
                  <a:close/>
                  <a:moveTo>
                    <a:pt x="449" y="653"/>
                  </a:moveTo>
                  <a:cubicBezTo>
                    <a:pt x="457" y="653"/>
                    <a:pt x="463" y="647"/>
                    <a:pt x="463" y="639"/>
                  </a:cubicBezTo>
                  <a:cubicBezTo>
                    <a:pt x="463" y="632"/>
                    <a:pt x="457" y="625"/>
                    <a:pt x="449" y="625"/>
                  </a:cubicBezTo>
                  <a:cubicBezTo>
                    <a:pt x="442" y="625"/>
                    <a:pt x="436" y="632"/>
                    <a:pt x="436" y="639"/>
                  </a:cubicBezTo>
                  <a:cubicBezTo>
                    <a:pt x="436" y="647"/>
                    <a:pt x="442" y="653"/>
                    <a:pt x="449" y="653"/>
                  </a:cubicBezTo>
                  <a:close/>
                  <a:moveTo>
                    <a:pt x="338" y="653"/>
                  </a:moveTo>
                  <a:cubicBezTo>
                    <a:pt x="346" y="653"/>
                    <a:pt x="352" y="647"/>
                    <a:pt x="352" y="639"/>
                  </a:cubicBezTo>
                  <a:cubicBezTo>
                    <a:pt x="352" y="632"/>
                    <a:pt x="346" y="625"/>
                    <a:pt x="338" y="625"/>
                  </a:cubicBezTo>
                  <a:cubicBezTo>
                    <a:pt x="330" y="625"/>
                    <a:pt x="324" y="632"/>
                    <a:pt x="324" y="639"/>
                  </a:cubicBezTo>
                  <a:cubicBezTo>
                    <a:pt x="324" y="647"/>
                    <a:pt x="330" y="653"/>
                    <a:pt x="338" y="653"/>
                  </a:cubicBezTo>
                  <a:close/>
                  <a:moveTo>
                    <a:pt x="561" y="653"/>
                  </a:moveTo>
                  <a:cubicBezTo>
                    <a:pt x="568" y="653"/>
                    <a:pt x="574" y="647"/>
                    <a:pt x="574" y="639"/>
                  </a:cubicBezTo>
                  <a:cubicBezTo>
                    <a:pt x="574" y="632"/>
                    <a:pt x="568" y="625"/>
                    <a:pt x="561" y="625"/>
                  </a:cubicBezTo>
                  <a:cubicBezTo>
                    <a:pt x="553" y="625"/>
                    <a:pt x="547" y="632"/>
                    <a:pt x="547" y="639"/>
                  </a:cubicBezTo>
                  <a:cubicBezTo>
                    <a:pt x="547" y="647"/>
                    <a:pt x="553" y="653"/>
                    <a:pt x="561" y="653"/>
                  </a:cubicBezTo>
                  <a:close/>
                  <a:moveTo>
                    <a:pt x="353" y="267"/>
                  </a:moveTo>
                  <a:cubicBezTo>
                    <a:pt x="353" y="275"/>
                    <a:pt x="359" y="281"/>
                    <a:pt x="367" y="281"/>
                  </a:cubicBezTo>
                  <a:cubicBezTo>
                    <a:pt x="374" y="281"/>
                    <a:pt x="380" y="275"/>
                    <a:pt x="380" y="267"/>
                  </a:cubicBezTo>
                  <a:cubicBezTo>
                    <a:pt x="380" y="260"/>
                    <a:pt x="374" y="253"/>
                    <a:pt x="367" y="253"/>
                  </a:cubicBezTo>
                  <a:cubicBezTo>
                    <a:pt x="359" y="253"/>
                    <a:pt x="353" y="260"/>
                    <a:pt x="353" y="267"/>
                  </a:cubicBezTo>
                  <a:close/>
                  <a:moveTo>
                    <a:pt x="505" y="653"/>
                  </a:moveTo>
                  <a:cubicBezTo>
                    <a:pt x="513" y="653"/>
                    <a:pt x="519" y="647"/>
                    <a:pt x="519" y="639"/>
                  </a:cubicBezTo>
                  <a:cubicBezTo>
                    <a:pt x="519" y="632"/>
                    <a:pt x="513" y="625"/>
                    <a:pt x="505" y="625"/>
                  </a:cubicBezTo>
                  <a:cubicBezTo>
                    <a:pt x="497" y="625"/>
                    <a:pt x="491" y="632"/>
                    <a:pt x="491" y="639"/>
                  </a:cubicBezTo>
                  <a:cubicBezTo>
                    <a:pt x="491" y="647"/>
                    <a:pt x="497" y="653"/>
                    <a:pt x="505" y="653"/>
                  </a:cubicBezTo>
                  <a:close/>
                  <a:moveTo>
                    <a:pt x="616" y="653"/>
                  </a:moveTo>
                  <a:cubicBezTo>
                    <a:pt x="624" y="653"/>
                    <a:pt x="630" y="647"/>
                    <a:pt x="630" y="639"/>
                  </a:cubicBezTo>
                  <a:cubicBezTo>
                    <a:pt x="630" y="632"/>
                    <a:pt x="624" y="625"/>
                    <a:pt x="616" y="625"/>
                  </a:cubicBezTo>
                  <a:cubicBezTo>
                    <a:pt x="609" y="625"/>
                    <a:pt x="603" y="632"/>
                    <a:pt x="603" y="639"/>
                  </a:cubicBezTo>
                  <a:cubicBezTo>
                    <a:pt x="603" y="647"/>
                    <a:pt x="609" y="653"/>
                    <a:pt x="616" y="653"/>
                  </a:cubicBezTo>
                  <a:close/>
                  <a:moveTo>
                    <a:pt x="422" y="777"/>
                  </a:moveTo>
                  <a:cubicBezTo>
                    <a:pt x="430" y="777"/>
                    <a:pt x="436" y="771"/>
                    <a:pt x="436" y="763"/>
                  </a:cubicBezTo>
                  <a:cubicBezTo>
                    <a:pt x="436" y="756"/>
                    <a:pt x="430" y="749"/>
                    <a:pt x="422" y="749"/>
                  </a:cubicBezTo>
                  <a:cubicBezTo>
                    <a:pt x="415" y="749"/>
                    <a:pt x="408" y="756"/>
                    <a:pt x="408" y="763"/>
                  </a:cubicBezTo>
                  <a:cubicBezTo>
                    <a:pt x="408" y="771"/>
                    <a:pt x="415" y="777"/>
                    <a:pt x="422" y="777"/>
                  </a:cubicBezTo>
                  <a:close/>
                  <a:moveTo>
                    <a:pt x="426" y="208"/>
                  </a:moveTo>
                  <a:cubicBezTo>
                    <a:pt x="426" y="212"/>
                    <a:pt x="430" y="216"/>
                    <a:pt x="435" y="216"/>
                  </a:cubicBezTo>
                  <a:cubicBezTo>
                    <a:pt x="435" y="244"/>
                    <a:pt x="435" y="244"/>
                    <a:pt x="435" y="244"/>
                  </a:cubicBezTo>
                  <a:cubicBezTo>
                    <a:pt x="435" y="249"/>
                    <a:pt x="439" y="253"/>
                    <a:pt x="443" y="253"/>
                  </a:cubicBezTo>
                  <a:cubicBezTo>
                    <a:pt x="455" y="253"/>
                    <a:pt x="456" y="253"/>
                    <a:pt x="456" y="253"/>
                  </a:cubicBezTo>
                  <a:cubicBezTo>
                    <a:pt x="460" y="253"/>
                    <a:pt x="464" y="249"/>
                    <a:pt x="464" y="244"/>
                  </a:cubicBezTo>
                  <a:cubicBezTo>
                    <a:pt x="464" y="216"/>
                    <a:pt x="464" y="216"/>
                    <a:pt x="464" y="216"/>
                  </a:cubicBezTo>
                  <a:cubicBezTo>
                    <a:pt x="468" y="216"/>
                    <a:pt x="471" y="213"/>
                    <a:pt x="472" y="210"/>
                  </a:cubicBezTo>
                  <a:cubicBezTo>
                    <a:pt x="458" y="194"/>
                    <a:pt x="443" y="180"/>
                    <a:pt x="427" y="166"/>
                  </a:cubicBezTo>
                  <a:cubicBezTo>
                    <a:pt x="427" y="166"/>
                    <a:pt x="426" y="167"/>
                    <a:pt x="426" y="168"/>
                  </a:cubicBezTo>
                  <a:cubicBezTo>
                    <a:pt x="426" y="207"/>
                    <a:pt x="426" y="208"/>
                    <a:pt x="426" y="208"/>
                  </a:cubicBezTo>
                  <a:close/>
                  <a:moveTo>
                    <a:pt x="499" y="253"/>
                  </a:moveTo>
                  <a:cubicBezTo>
                    <a:pt x="504" y="253"/>
                    <a:pt x="507" y="253"/>
                    <a:pt x="509" y="253"/>
                  </a:cubicBezTo>
                  <a:cubicBezTo>
                    <a:pt x="503" y="245"/>
                    <a:pt x="497" y="238"/>
                    <a:pt x="491" y="231"/>
                  </a:cubicBezTo>
                  <a:cubicBezTo>
                    <a:pt x="491" y="244"/>
                    <a:pt x="491" y="244"/>
                    <a:pt x="491" y="244"/>
                  </a:cubicBezTo>
                  <a:cubicBezTo>
                    <a:pt x="491" y="249"/>
                    <a:pt x="494" y="253"/>
                    <a:pt x="499" y="253"/>
                  </a:cubicBezTo>
                  <a:close/>
                  <a:moveTo>
                    <a:pt x="394" y="653"/>
                  </a:moveTo>
                  <a:cubicBezTo>
                    <a:pt x="401" y="653"/>
                    <a:pt x="407" y="647"/>
                    <a:pt x="407" y="639"/>
                  </a:cubicBezTo>
                  <a:cubicBezTo>
                    <a:pt x="407" y="632"/>
                    <a:pt x="401" y="625"/>
                    <a:pt x="394" y="625"/>
                  </a:cubicBezTo>
                  <a:cubicBezTo>
                    <a:pt x="386" y="625"/>
                    <a:pt x="380" y="632"/>
                    <a:pt x="380" y="639"/>
                  </a:cubicBezTo>
                  <a:cubicBezTo>
                    <a:pt x="380" y="647"/>
                    <a:pt x="386" y="653"/>
                    <a:pt x="394" y="653"/>
                  </a:cubicBezTo>
                  <a:close/>
                  <a:moveTo>
                    <a:pt x="213" y="763"/>
                  </a:moveTo>
                  <a:cubicBezTo>
                    <a:pt x="213" y="756"/>
                    <a:pt x="207" y="749"/>
                    <a:pt x="200" y="749"/>
                  </a:cubicBezTo>
                  <a:cubicBezTo>
                    <a:pt x="193" y="749"/>
                    <a:pt x="187" y="754"/>
                    <a:pt x="186" y="760"/>
                  </a:cubicBezTo>
                  <a:cubicBezTo>
                    <a:pt x="209" y="773"/>
                    <a:pt x="209" y="773"/>
                    <a:pt x="209" y="773"/>
                  </a:cubicBezTo>
                  <a:cubicBezTo>
                    <a:pt x="212" y="771"/>
                    <a:pt x="213" y="767"/>
                    <a:pt x="213" y="763"/>
                  </a:cubicBezTo>
                  <a:close/>
                  <a:moveTo>
                    <a:pt x="186" y="740"/>
                  </a:moveTo>
                  <a:cubicBezTo>
                    <a:pt x="186" y="712"/>
                    <a:pt x="186" y="712"/>
                    <a:pt x="186" y="712"/>
                  </a:cubicBezTo>
                  <a:cubicBezTo>
                    <a:pt x="190" y="712"/>
                    <a:pt x="194" y="708"/>
                    <a:pt x="194" y="704"/>
                  </a:cubicBezTo>
                  <a:cubicBezTo>
                    <a:pt x="194" y="664"/>
                    <a:pt x="194" y="664"/>
                    <a:pt x="194" y="664"/>
                  </a:cubicBezTo>
                  <a:cubicBezTo>
                    <a:pt x="194" y="660"/>
                    <a:pt x="190" y="656"/>
                    <a:pt x="186" y="656"/>
                  </a:cubicBezTo>
                  <a:cubicBezTo>
                    <a:pt x="157" y="656"/>
                    <a:pt x="157" y="656"/>
                    <a:pt x="157" y="656"/>
                  </a:cubicBezTo>
                  <a:cubicBezTo>
                    <a:pt x="152" y="656"/>
                    <a:pt x="148" y="660"/>
                    <a:pt x="148" y="664"/>
                  </a:cubicBezTo>
                  <a:cubicBezTo>
                    <a:pt x="148" y="703"/>
                    <a:pt x="148" y="704"/>
                    <a:pt x="148" y="704"/>
                  </a:cubicBezTo>
                  <a:cubicBezTo>
                    <a:pt x="148" y="708"/>
                    <a:pt x="152" y="712"/>
                    <a:pt x="157" y="712"/>
                  </a:cubicBezTo>
                  <a:cubicBezTo>
                    <a:pt x="157" y="740"/>
                    <a:pt x="157" y="740"/>
                    <a:pt x="157" y="740"/>
                  </a:cubicBezTo>
                  <a:cubicBezTo>
                    <a:pt x="157" y="741"/>
                    <a:pt x="157" y="743"/>
                    <a:pt x="158" y="744"/>
                  </a:cubicBezTo>
                  <a:cubicBezTo>
                    <a:pt x="166" y="749"/>
                    <a:pt x="166" y="749"/>
                    <a:pt x="166" y="749"/>
                  </a:cubicBezTo>
                  <a:cubicBezTo>
                    <a:pt x="177" y="749"/>
                    <a:pt x="177" y="749"/>
                    <a:pt x="177" y="749"/>
                  </a:cubicBezTo>
                  <a:cubicBezTo>
                    <a:pt x="182" y="749"/>
                    <a:pt x="186" y="745"/>
                    <a:pt x="186" y="740"/>
                  </a:cubicBezTo>
                  <a:close/>
                  <a:moveTo>
                    <a:pt x="139" y="704"/>
                  </a:moveTo>
                  <a:cubicBezTo>
                    <a:pt x="139" y="664"/>
                    <a:pt x="139" y="664"/>
                    <a:pt x="139" y="664"/>
                  </a:cubicBezTo>
                  <a:cubicBezTo>
                    <a:pt x="139" y="660"/>
                    <a:pt x="135" y="656"/>
                    <a:pt x="130" y="656"/>
                  </a:cubicBezTo>
                  <a:cubicBezTo>
                    <a:pt x="101" y="656"/>
                    <a:pt x="101" y="656"/>
                    <a:pt x="101" y="656"/>
                  </a:cubicBezTo>
                  <a:cubicBezTo>
                    <a:pt x="96" y="656"/>
                    <a:pt x="92" y="660"/>
                    <a:pt x="92" y="664"/>
                  </a:cubicBezTo>
                  <a:cubicBezTo>
                    <a:pt x="92" y="703"/>
                    <a:pt x="92" y="704"/>
                    <a:pt x="92" y="704"/>
                  </a:cubicBezTo>
                  <a:cubicBezTo>
                    <a:pt x="92" y="705"/>
                    <a:pt x="93" y="705"/>
                    <a:pt x="93" y="706"/>
                  </a:cubicBezTo>
                  <a:cubicBezTo>
                    <a:pt x="130" y="728"/>
                    <a:pt x="130" y="728"/>
                    <a:pt x="130" y="728"/>
                  </a:cubicBezTo>
                  <a:cubicBezTo>
                    <a:pt x="130" y="712"/>
                    <a:pt x="130" y="712"/>
                    <a:pt x="130" y="712"/>
                  </a:cubicBezTo>
                  <a:cubicBezTo>
                    <a:pt x="135" y="712"/>
                    <a:pt x="139" y="708"/>
                    <a:pt x="139" y="704"/>
                  </a:cubicBezTo>
                  <a:close/>
                  <a:moveTo>
                    <a:pt x="282" y="653"/>
                  </a:moveTo>
                  <a:cubicBezTo>
                    <a:pt x="290" y="653"/>
                    <a:pt x="296" y="647"/>
                    <a:pt x="296" y="639"/>
                  </a:cubicBezTo>
                  <a:cubicBezTo>
                    <a:pt x="296" y="632"/>
                    <a:pt x="290" y="625"/>
                    <a:pt x="282" y="625"/>
                  </a:cubicBezTo>
                  <a:cubicBezTo>
                    <a:pt x="275" y="625"/>
                    <a:pt x="269" y="632"/>
                    <a:pt x="269" y="639"/>
                  </a:cubicBezTo>
                  <a:cubicBezTo>
                    <a:pt x="269" y="647"/>
                    <a:pt x="275" y="653"/>
                    <a:pt x="282" y="653"/>
                  </a:cubicBezTo>
                  <a:close/>
                  <a:moveTo>
                    <a:pt x="19" y="408"/>
                  </a:moveTo>
                  <a:cubicBezTo>
                    <a:pt x="10" y="408"/>
                    <a:pt x="4" y="408"/>
                    <a:pt x="0" y="408"/>
                  </a:cubicBezTo>
                  <a:cubicBezTo>
                    <a:pt x="0" y="501"/>
                    <a:pt x="0" y="501"/>
                    <a:pt x="0" y="501"/>
                  </a:cubicBezTo>
                  <a:cubicBezTo>
                    <a:pt x="10" y="501"/>
                    <a:pt x="10" y="501"/>
                    <a:pt x="10" y="501"/>
                  </a:cubicBezTo>
                  <a:cubicBezTo>
                    <a:pt x="15" y="501"/>
                    <a:pt x="19" y="497"/>
                    <a:pt x="19" y="492"/>
                  </a:cubicBezTo>
                  <a:cubicBezTo>
                    <a:pt x="19" y="464"/>
                    <a:pt x="19" y="464"/>
                    <a:pt x="19" y="464"/>
                  </a:cubicBezTo>
                  <a:cubicBezTo>
                    <a:pt x="23" y="464"/>
                    <a:pt x="27" y="460"/>
                    <a:pt x="27" y="456"/>
                  </a:cubicBezTo>
                  <a:cubicBezTo>
                    <a:pt x="27" y="416"/>
                    <a:pt x="27" y="416"/>
                    <a:pt x="27" y="416"/>
                  </a:cubicBezTo>
                  <a:cubicBezTo>
                    <a:pt x="27" y="412"/>
                    <a:pt x="23" y="408"/>
                    <a:pt x="19" y="408"/>
                  </a:cubicBezTo>
                  <a:close/>
                  <a:moveTo>
                    <a:pt x="270" y="616"/>
                  </a:moveTo>
                  <a:cubicBezTo>
                    <a:pt x="270" y="588"/>
                    <a:pt x="270" y="588"/>
                    <a:pt x="270" y="588"/>
                  </a:cubicBezTo>
                  <a:cubicBezTo>
                    <a:pt x="274" y="588"/>
                    <a:pt x="278" y="584"/>
                    <a:pt x="278" y="580"/>
                  </a:cubicBezTo>
                  <a:cubicBezTo>
                    <a:pt x="278" y="540"/>
                    <a:pt x="278" y="540"/>
                    <a:pt x="278" y="540"/>
                  </a:cubicBezTo>
                  <a:cubicBezTo>
                    <a:pt x="278" y="536"/>
                    <a:pt x="274" y="532"/>
                    <a:pt x="270" y="532"/>
                  </a:cubicBezTo>
                  <a:cubicBezTo>
                    <a:pt x="241" y="532"/>
                    <a:pt x="241" y="532"/>
                    <a:pt x="241" y="532"/>
                  </a:cubicBezTo>
                  <a:cubicBezTo>
                    <a:pt x="236" y="532"/>
                    <a:pt x="232" y="536"/>
                    <a:pt x="232" y="540"/>
                  </a:cubicBezTo>
                  <a:cubicBezTo>
                    <a:pt x="232" y="579"/>
                    <a:pt x="232" y="580"/>
                    <a:pt x="232" y="580"/>
                  </a:cubicBezTo>
                  <a:cubicBezTo>
                    <a:pt x="232" y="584"/>
                    <a:pt x="236" y="588"/>
                    <a:pt x="241" y="588"/>
                  </a:cubicBezTo>
                  <a:cubicBezTo>
                    <a:pt x="241" y="616"/>
                    <a:pt x="241" y="616"/>
                    <a:pt x="241" y="616"/>
                  </a:cubicBezTo>
                  <a:cubicBezTo>
                    <a:pt x="241" y="621"/>
                    <a:pt x="244" y="625"/>
                    <a:pt x="249" y="625"/>
                  </a:cubicBezTo>
                  <a:cubicBezTo>
                    <a:pt x="261" y="625"/>
                    <a:pt x="261" y="625"/>
                    <a:pt x="261" y="625"/>
                  </a:cubicBezTo>
                  <a:cubicBezTo>
                    <a:pt x="266" y="625"/>
                    <a:pt x="270" y="621"/>
                    <a:pt x="270" y="616"/>
                  </a:cubicBezTo>
                  <a:close/>
                  <a:moveTo>
                    <a:pt x="255" y="777"/>
                  </a:moveTo>
                  <a:cubicBezTo>
                    <a:pt x="263" y="777"/>
                    <a:pt x="269" y="771"/>
                    <a:pt x="269" y="763"/>
                  </a:cubicBezTo>
                  <a:cubicBezTo>
                    <a:pt x="269" y="756"/>
                    <a:pt x="263" y="749"/>
                    <a:pt x="255" y="749"/>
                  </a:cubicBezTo>
                  <a:cubicBezTo>
                    <a:pt x="248" y="749"/>
                    <a:pt x="241" y="756"/>
                    <a:pt x="241" y="763"/>
                  </a:cubicBezTo>
                  <a:cubicBezTo>
                    <a:pt x="241" y="771"/>
                    <a:pt x="248" y="777"/>
                    <a:pt x="255" y="777"/>
                  </a:cubicBezTo>
                  <a:close/>
                  <a:moveTo>
                    <a:pt x="241" y="740"/>
                  </a:moveTo>
                  <a:cubicBezTo>
                    <a:pt x="241" y="712"/>
                    <a:pt x="241" y="712"/>
                    <a:pt x="241" y="712"/>
                  </a:cubicBezTo>
                  <a:cubicBezTo>
                    <a:pt x="246" y="712"/>
                    <a:pt x="250" y="708"/>
                    <a:pt x="250" y="704"/>
                  </a:cubicBezTo>
                  <a:cubicBezTo>
                    <a:pt x="250" y="664"/>
                    <a:pt x="250" y="664"/>
                    <a:pt x="250" y="664"/>
                  </a:cubicBezTo>
                  <a:cubicBezTo>
                    <a:pt x="250" y="660"/>
                    <a:pt x="246" y="656"/>
                    <a:pt x="241" y="656"/>
                  </a:cubicBezTo>
                  <a:cubicBezTo>
                    <a:pt x="213" y="656"/>
                    <a:pt x="212" y="656"/>
                    <a:pt x="212" y="656"/>
                  </a:cubicBezTo>
                  <a:cubicBezTo>
                    <a:pt x="208" y="656"/>
                    <a:pt x="204" y="660"/>
                    <a:pt x="204" y="664"/>
                  </a:cubicBezTo>
                  <a:cubicBezTo>
                    <a:pt x="204" y="703"/>
                    <a:pt x="204" y="704"/>
                    <a:pt x="204" y="704"/>
                  </a:cubicBezTo>
                  <a:cubicBezTo>
                    <a:pt x="204" y="708"/>
                    <a:pt x="208" y="712"/>
                    <a:pt x="212" y="712"/>
                  </a:cubicBezTo>
                  <a:cubicBezTo>
                    <a:pt x="212" y="740"/>
                    <a:pt x="212" y="740"/>
                    <a:pt x="212" y="740"/>
                  </a:cubicBezTo>
                  <a:cubicBezTo>
                    <a:pt x="212" y="745"/>
                    <a:pt x="216" y="749"/>
                    <a:pt x="221" y="749"/>
                  </a:cubicBezTo>
                  <a:cubicBezTo>
                    <a:pt x="233" y="749"/>
                    <a:pt x="233" y="749"/>
                    <a:pt x="233" y="749"/>
                  </a:cubicBezTo>
                  <a:cubicBezTo>
                    <a:pt x="238" y="749"/>
                    <a:pt x="241" y="745"/>
                    <a:pt x="241" y="740"/>
                  </a:cubicBezTo>
                  <a:close/>
                  <a:moveTo>
                    <a:pt x="371" y="168"/>
                  </a:moveTo>
                  <a:cubicBezTo>
                    <a:pt x="371" y="207"/>
                    <a:pt x="371" y="208"/>
                    <a:pt x="371" y="208"/>
                  </a:cubicBezTo>
                  <a:cubicBezTo>
                    <a:pt x="371" y="212"/>
                    <a:pt x="375" y="216"/>
                    <a:pt x="379" y="216"/>
                  </a:cubicBezTo>
                  <a:cubicBezTo>
                    <a:pt x="379" y="244"/>
                    <a:pt x="379" y="244"/>
                    <a:pt x="379" y="244"/>
                  </a:cubicBezTo>
                  <a:cubicBezTo>
                    <a:pt x="379" y="249"/>
                    <a:pt x="383" y="253"/>
                    <a:pt x="388" y="253"/>
                  </a:cubicBezTo>
                  <a:cubicBezTo>
                    <a:pt x="400" y="253"/>
                    <a:pt x="400" y="253"/>
                    <a:pt x="400" y="253"/>
                  </a:cubicBezTo>
                  <a:cubicBezTo>
                    <a:pt x="405" y="253"/>
                    <a:pt x="408" y="249"/>
                    <a:pt x="408" y="244"/>
                  </a:cubicBezTo>
                  <a:cubicBezTo>
                    <a:pt x="408" y="216"/>
                    <a:pt x="408" y="216"/>
                    <a:pt x="408" y="216"/>
                  </a:cubicBezTo>
                  <a:cubicBezTo>
                    <a:pt x="413" y="216"/>
                    <a:pt x="417" y="212"/>
                    <a:pt x="417" y="208"/>
                  </a:cubicBezTo>
                  <a:cubicBezTo>
                    <a:pt x="417" y="168"/>
                    <a:pt x="417" y="168"/>
                    <a:pt x="417" y="168"/>
                  </a:cubicBezTo>
                  <a:cubicBezTo>
                    <a:pt x="417" y="164"/>
                    <a:pt x="413" y="160"/>
                    <a:pt x="408" y="160"/>
                  </a:cubicBezTo>
                  <a:cubicBezTo>
                    <a:pt x="380" y="160"/>
                    <a:pt x="379" y="160"/>
                    <a:pt x="379" y="160"/>
                  </a:cubicBezTo>
                  <a:cubicBezTo>
                    <a:pt x="375" y="160"/>
                    <a:pt x="371" y="164"/>
                    <a:pt x="371" y="168"/>
                  </a:cubicBezTo>
                  <a:close/>
                  <a:moveTo>
                    <a:pt x="0" y="378"/>
                  </a:moveTo>
                  <a:cubicBezTo>
                    <a:pt x="0" y="404"/>
                    <a:pt x="0" y="404"/>
                    <a:pt x="0" y="404"/>
                  </a:cubicBezTo>
                  <a:cubicBezTo>
                    <a:pt x="1" y="405"/>
                    <a:pt x="3" y="405"/>
                    <a:pt x="4" y="405"/>
                  </a:cubicBezTo>
                  <a:cubicBezTo>
                    <a:pt x="12" y="405"/>
                    <a:pt x="18" y="399"/>
                    <a:pt x="18" y="391"/>
                  </a:cubicBezTo>
                  <a:cubicBezTo>
                    <a:pt x="18" y="384"/>
                    <a:pt x="12" y="377"/>
                    <a:pt x="4" y="377"/>
                  </a:cubicBezTo>
                  <a:cubicBezTo>
                    <a:pt x="3" y="377"/>
                    <a:pt x="1" y="378"/>
                    <a:pt x="0" y="378"/>
                  </a:cubicBezTo>
                  <a:close/>
                  <a:moveTo>
                    <a:pt x="311" y="777"/>
                  </a:moveTo>
                  <a:cubicBezTo>
                    <a:pt x="318" y="777"/>
                    <a:pt x="325" y="771"/>
                    <a:pt x="325" y="763"/>
                  </a:cubicBezTo>
                  <a:cubicBezTo>
                    <a:pt x="325" y="756"/>
                    <a:pt x="318" y="749"/>
                    <a:pt x="311" y="749"/>
                  </a:cubicBezTo>
                  <a:cubicBezTo>
                    <a:pt x="303" y="749"/>
                    <a:pt x="297" y="756"/>
                    <a:pt x="297" y="763"/>
                  </a:cubicBezTo>
                  <a:cubicBezTo>
                    <a:pt x="297" y="771"/>
                    <a:pt x="303" y="777"/>
                    <a:pt x="311" y="777"/>
                  </a:cubicBezTo>
                  <a:close/>
                  <a:moveTo>
                    <a:pt x="46" y="391"/>
                  </a:moveTo>
                  <a:cubicBezTo>
                    <a:pt x="46" y="399"/>
                    <a:pt x="52" y="405"/>
                    <a:pt x="60" y="405"/>
                  </a:cubicBezTo>
                  <a:cubicBezTo>
                    <a:pt x="67" y="405"/>
                    <a:pt x="73" y="399"/>
                    <a:pt x="73" y="391"/>
                  </a:cubicBezTo>
                  <a:cubicBezTo>
                    <a:pt x="73" y="384"/>
                    <a:pt x="67" y="377"/>
                    <a:pt x="60" y="377"/>
                  </a:cubicBezTo>
                  <a:cubicBezTo>
                    <a:pt x="52" y="377"/>
                    <a:pt x="46" y="384"/>
                    <a:pt x="46" y="391"/>
                  </a:cubicBezTo>
                  <a:close/>
                  <a:moveTo>
                    <a:pt x="47" y="284"/>
                  </a:moveTo>
                  <a:cubicBezTo>
                    <a:pt x="18" y="284"/>
                    <a:pt x="18" y="284"/>
                    <a:pt x="18" y="284"/>
                  </a:cubicBezTo>
                  <a:cubicBezTo>
                    <a:pt x="13" y="284"/>
                    <a:pt x="9" y="288"/>
                    <a:pt x="9" y="292"/>
                  </a:cubicBezTo>
                  <a:cubicBezTo>
                    <a:pt x="9" y="331"/>
                    <a:pt x="9" y="332"/>
                    <a:pt x="9" y="332"/>
                  </a:cubicBezTo>
                  <a:cubicBezTo>
                    <a:pt x="9" y="336"/>
                    <a:pt x="13" y="340"/>
                    <a:pt x="18" y="340"/>
                  </a:cubicBezTo>
                  <a:cubicBezTo>
                    <a:pt x="18" y="368"/>
                    <a:pt x="18" y="368"/>
                    <a:pt x="18" y="368"/>
                  </a:cubicBezTo>
                  <a:cubicBezTo>
                    <a:pt x="18" y="373"/>
                    <a:pt x="22" y="377"/>
                    <a:pt x="26" y="377"/>
                  </a:cubicBezTo>
                  <a:cubicBezTo>
                    <a:pt x="39" y="377"/>
                    <a:pt x="39" y="377"/>
                    <a:pt x="39" y="377"/>
                  </a:cubicBezTo>
                  <a:cubicBezTo>
                    <a:pt x="43" y="377"/>
                    <a:pt x="47" y="373"/>
                    <a:pt x="47" y="368"/>
                  </a:cubicBezTo>
                  <a:cubicBezTo>
                    <a:pt x="47" y="340"/>
                    <a:pt x="47" y="340"/>
                    <a:pt x="47" y="340"/>
                  </a:cubicBezTo>
                  <a:cubicBezTo>
                    <a:pt x="52" y="340"/>
                    <a:pt x="56" y="336"/>
                    <a:pt x="56" y="332"/>
                  </a:cubicBezTo>
                  <a:cubicBezTo>
                    <a:pt x="56" y="292"/>
                    <a:pt x="56" y="292"/>
                    <a:pt x="56" y="292"/>
                  </a:cubicBezTo>
                  <a:cubicBezTo>
                    <a:pt x="56" y="288"/>
                    <a:pt x="52" y="284"/>
                    <a:pt x="47" y="284"/>
                  </a:cubicBezTo>
                  <a:close/>
                  <a:moveTo>
                    <a:pt x="297" y="740"/>
                  </a:moveTo>
                  <a:cubicBezTo>
                    <a:pt x="297" y="712"/>
                    <a:pt x="297" y="712"/>
                    <a:pt x="297" y="712"/>
                  </a:cubicBezTo>
                  <a:cubicBezTo>
                    <a:pt x="302" y="712"/>
                    <a:pt x="306" y="708"/>
                    <a:pt x="306" y="704"/>
                  </a:cubicBezTo>
                  <a:cubicBezTo>
                    <a:pt x="306" y="664"/>
                    <a:pt x="306" y="664"/>
                    <a:pt x="306" y="664"/>
                  </a:cubicBezTo>
                  <a:cubicBezTo>
                    <a:pt x="306" y="660"/>
                    <a:pt x="302" y="656"/>
                    <a:pt x="297" y="656"/>
                  </a:cubicBezTo>
                  <a:cubicBezTo>
                    <a:pt x="268" y="656"/>
                    <a:pt x="268" y="656"/>
                    <a:pt x="268" y="656"/>
                  </a:cubicBezTo>
                  <a:cubicBezTo>
                    <a:pt x="263" y="656"/>
                    <a:pt x="259" y="660"/>
                    <a:pt x="259" y="664"/>
                  </a:cubicBezTo>
                  <a:cubicBezTo>
                    <a:pt x="259" y="703"/>
                    <a:pt x="259" y="704"/>
                    <a:pt x="259" y="704"/>
                  </a:cubicBezTo>
                  <a:cubicBezTo>
                    <a:pt x="259" y="708"/>
                    <a:pt x="263" y="712"/>
                    <a:pt x="268" y="712"/>
                  </a:cubicBezTo>
                  <a:cubicBezTo>
                    <a:pt x="268" y="740"/>
                    <a:pt x="268" y="740"/>
                    <a:pt x="268" y="740"/>
                  </a:cubicBezTo>
                  <a:cubicBezTo>
                    <a:pt x="268" y="745"/>
                    <a:pt x="272" y="749"/>
                    <a:pt x="276" y="749"/>
                  </a:cubicBezTo>
                  <a:cubicBezTo>
                    <a:pt x="288" y="749"/>
                    <a:pt x="289" y="749"/>
                    <a:pt x="289" y="749"/>
                  </a:cubicBezTo>
                  <a:cubicBezTo>
                    <a:pt x="293" y="749"/>
                    <a:pt x="297" y="745"/>
                    <a:pt x="297" y="740"/>
                  </a:cubicBezTo>
                  <a:close/>
                  <a:moveTo>
                    <a:pt x="332" y="749"/>
                  </a:moveTo>
                  <a:cubicBezTo>
                    <a:pt x="344" y="749"/>
                    <a:pt x="344" y="749"/>
                    <a:pt x="344" y="749"/>
                  </a:cubicBezTo>
                  <a:cubicBezTo>
                    <a:pt x="349" y="749"/>
                    <a:pt x="353" y="745"/>
                    <a:pt x="353" y="740"/>
                  </a:cubicBezTo>
                  <a:cubicBezTo>
                    <a:pt x="353" y="712"/>
                    <a:pt x="353" y="712"/>
                    <a:pt x="353" y="712"/>
                  </a:cubicBezTo>
                  <a:cubicBezTo>
                    <a:pt x="357" y="712"/>
                    <a:pt x="361" y="708"/>
                    <a:pt x="361" y="704"/>
                  </a:cubicBezTo>
                  <a:cubicBezTo>
                    <a:pt x="361" y="664"/>
                    <a:pt x="361" y="664"/>
                    <a:pt x="361" y="664"/>
                  </a:cubicBezTo>
                  <a:cubicBezTo>
                    <a:pt x="361" y="660"/>
                    <a:pt x="357" y="656"/>
                    <a:pt x="353" y="656"/>
                  </a:cubicBezTo>
                  <a:cubicBezTo>
                    <a:pt x="324" y="656"/>
                    <a:pt x="324" y="656"/>
                    <a:pt x="324" y="656"/>
                  </a:cubicBezTo>
                  <a:cubicBezTo>
                    <a:pt x="319" y="656"/>
                    <a:pt x="315" y="660"/>
                    <a:pt x="315" y="664"/>
                  </a:cubicBezTo>
                  <a:cubicBezTo>
                    <a:pt x="315" y="703"/>
                    <a:pt x="315" y="704"/>
                    <a:pt x="315" y="704"/>
                  </a:cubicBezTo>
                  <a:cubicBezTo>
                    <a:pt x="315" y="708"/>
                    <a:pt x="319" y="712"/>
                    <a:pt x="324" y="712"/>
                  </a:cubicBezTo>
                  <a:cubicBezTo>
                    <a:pt x="324" y="740"/>
                    <a:pt x="324" y="740"/>
                    <a:pt x="324" y="740"/>
                  </a:cubicBezTo>
                  <a:cubicBezTo>
                    <a:pt x="324" y="745"/>
                    <a:pt x="327" y="749"/>
                    <a:pt x="332" y="749"/>
                  </a:cubicBezTo>
                  <a:close/>
                  <a:moveTo>
                    <a:pt x="388" y="749"/>
                  </a:moveTo>
                  <a:cubicBezTo>
                    <a:pt x="400" y="749"/>
                    <a:pt x="400" y="749"/>
                    <a:pt x="400" y="749"/>
                  </a:cubicBezTo>
                  <a:cubicBezTo>
                    <a:pt x="405" y="749"/>
                    <a:pt x="408" y="745"/>
                    <a:pt x="408" y="740"/>
                  </a:cubicBezTo>
                  <a:cubicBezTo>
                    <a:pt x="408" y="712"/>
                    <a:pt x="408" y="712"/>
                    <a:pt x="408" y="712"/>
                  </a:cubicBezTo>
                  <a:cubicBezTo>
                    <a:pt x="413" y="712"/>
                    <a:pt x="417" y="708"/>
                    <a:pt x="417" y="704"/>
                  </a:cubicBezTo>
                  <a:cubicBezTo>
                    <a:pt x="417" y="664"/>
                    <a:pt x="417" y="664"/>
                    <a:pt x="417" y="664"/>
                  </a:cubicBezTo>
                  <a:cubicBezTo>
                    <a:pt x="417" y="660"/>
                    <a:pt x="413" y="656"/>
                    <a:pt x="408" y="656"/>
                  </a:cubicBezTo>
                  <a:cubicBezTo>
                    <a:pt x="380" y="656"/>
                    <a:pt x="379" y="656"/>
                    <a:pt x="379" y="656"/>
                  </a:cubicBezTo>
                  <a:cubicBezTo>
                    <a:pt x="375" y="656"/>
                    <a:pt x="371" y="660"/>
                    <a:pt x="371" y="664"/>
                  </a:cubicBezTo>
                  <a:cubicBezTo>
                    <a:pt x="371" y="703"/>
                    <a:pt x="371" y="704"/>
                    <a:pt x="371" y="704"/>
                  </a:cubicBezTo>
                  <a:cubicBezTo>
                    <a:pt x="371" y="708"/>
                    <a:pt x="375" y="712"/>
                    <a:pt x="379" y="712"/>
                  </a:cubicBezTo>
                  <a:cubicBezTo>
                    <a:pt x="379" y="740"/>
                    <a:pt x="379" y="740"/>
                    <a:pt x="379" y="740"/>
                  </a:cubicBezTo>
                  <a:cubicBezTo>
                    <a:pt x="379" y="745"/>
                    <a:pt x="383" y="749"/>
                    <a:pt x="388" y="749"/>
                  </a:cubicBezTo>
                  <a:close/>
                  <a:moveTo>
                    <a:pt x="367" y="777"/>
                  </a:moveTo>
                  <a:cubicBezTo>
                    <a:pt x="374" y="777"/>
                    <a:pt x="380" y="771"/>
                    <a:pt x="380" y="763"/>
                  </a:cubicBezTo>
                  <a:cubicBezTo>
                    <a:pt x="380" y="756"/>
                    <a:pt x="374" y="749"/>
                    <a:pt x="367" y="749"/>
                  </a:cubicBezTo>
                  <a:cubicBezTo>
                    <a:pt x="359" y="749"/>
                    <a:pt x="353" y="756"/>
                    <a:pt x="353" y="763"/>
                  </a:cubicBezTo>
                  <a:cubicBezTo>
                    <a:pt x="353" y="771"/>
                    <a:pt x="359" y="777"/>
                    <a:pt x="367" y="777"/>
                  </a:cubicBezTo>
                  <a:close/>
                  <a:moveTo>
                    <a:pt x="297" y="267"/>
                  </a:moveTo>
                  <a:cubicBezTo>
                    <a:pt x="297" y="275"/>
                    <a:pt x="303" y="281"/>
                    <a:pt x="311" y="281"/>
                  </a:cubicBezTo>
                  <a:cubicBezTo>
                    <a:pt x="318" y="281"/>
                    <a:pt x="325" y="275"/>
                    <a:pt x="325" y="267"/>
                  </a:cubicBezTo>
                  <a:cubicBezTo>
                    <a:pt x="325" y="260"/>
                    <a:pt x="318" y="253"/>
                    <a:pt x="311" y="253"/>
                  </a:cubicBezTo>
                  <a:cubicBezTo>
                    <a:pt x="303" y="253"/>
                    <a:pt x="297" y="260"/>
                    <a:pt x="297" y="267"/>
                  </a:cubicBezTo>
                  <a:close/>
                  <a:moveTo>
                    <a:pt x="213" y="391"/>
                  </a:moveTo>
                  <a:cubicBezTo>
                    <a:pt x="213" y="399"/>
                    <a:pt x="219" y="405"/>
                    <a:pt x="227" y="405"/>
                  </a:cubicBezTo>
                  <a:cubicBezTo>
                    <a:pt x="234" y="405"/>
                    <a:pt x="240" y="399"/>
                    <a:pt x="240" y="391"/>
                  </a:cubicBezTo>
                  <a:cubicBezTo>
                    <a:pt x="240" y="384"/>
                    <a:pt x="234" y="377"/>
                    <a:pt x="227" y="377"/>
                  </a:cubicBezTo>
                  <a:cubicBezTo>
                    <a:pt x="219" y="377"/>
                    <a:pt x="213" y="384"/>
                    <a:pt x="213" y="391"/>
                  </a:cubicBezTo>
                  <a:close/>
                  <a:moveTo>
                    <a:pt x="232" y="292"/>
                  </a:moveTo>
                  <a:cubicBezTo>
                    <a:pt x="232" y="331"/>
                    <a:pt x="232" y="332"/>
                    <a:pt x="232" y="332"/>
                  </a:cubicBezTo>
                  <a:cubicBezTo>
                    <a:pt x="232" y="336"/>
                    <a:pt x="236" y="340"/>
                    <a:pt x="241" y="340"/>
                  </a:cubicBezTo>
                  <a:cubicBezTo>
                    <a:pt x="241" y="368"/>
                    <a:pt x="241" y="368"/>
                    <a:pt x="241" y="368"/>
                  </a:cubicBezTo>
                  <a:cubicBezTo>
                    <a:pt x="241" y="373"/>
                    <a:pt x="244" y="377"/>
                    <a:pt x="249" y="377"/>
                  </a:cubicBezTo>
                  <a:cubicBezTo>
                    <a:pt x="261" y="377"/>
                    <a:pt x="261" y="377"/>
                    <a:pt x="261" y="377"/>
                  </a:cubicBezTo>
                  <a:cubicBezTo>
                    <a:pt x="266" y="377"/>
                    <a:pt x="270" y="373"/>
                    <a:pt x="270" y="368"/>
                  </a:cubicBezTo>
                  <a:cubicBezTo>
                    <a:pt x="270" y="340"/>
                    <a:pt x="270" y="340"/>
                    <a:pt x="270" y="340"/>
                  </a:cubicBezTo>
                  <a:cubicBezTo>
                    <a:pt x="274" y="340"/>
                    <a:pt x="278" y="336"/>
                    <a:pt x="278" y="332"/>
                  </a:cubicBezTo>
                  <a:cubicBezTo>
                    <a:pt x="278" y="292"/>
                    <a:pt x="278" y="292"/>
                    <a:pt x="278" y="292"/>
                  </a:cubicBezTo>
                  <a:cubicBezTo>
                    <a:pt x="278" y="288"/>
                    <a:pt x="274" y="284"/>
                    <a:pt x="270" y="284"/>
                  </a:cubicBezTo>
                  <a:cubicBezTo>
                    <a:pt x="241" y="284"/>
                    <a:pt x="241" y="284"/>
                    <a:pt x="241" y="284"/>
                  </a:cubicBezTo>
                  <a:cubicBezTo>
                    <a:pt x="236" y="284"/>
                    <a:pt x="232" y="288"/>
                    <a:pt x="232" y="292"/>
                  </a:cubicBezTo>
                  <a:close/>
                  <a:moveTo>
                    <a:pt x="103" y="284"/>
                  </a:moveTo>
                  <a:cubicBezTo>
                    <a:pt x="74" y="284"/>
                    <a:pt x="74" y="284"/>
                    <a:pt x="74" y="284"/>
                  </a:cubicBezTo>
                  <a:cubicBezTo>
                    <a:pt x="69" y="284"/>
                    <a:pt x="65" y="288"/>
                    <a:pt x="65" y="292"/>
                  </a:cubicBezTo>
                  <a:cubicBezTo>
                    <a:pt x="65" y="331"/>
                    <a:pt x="65" y="332"/>
                    <a:pt x="65" y="332"/>
                  </a:cubicBezTo>
                  <a:cubicBezTo>
                    <a:pt x="65" y="336"/>
                    <a:pt x="69" y="340"/>
                    <a:pt x="74" y="340"/>
                  </a:cubicBezTo>
                  <a:cubicBezTo>
                    <a:pt x="74" y="368"/>
                    <a:pt x="74" y="368"/>
                    <a:pt x="74" y="368"/>
                  </a:cubicBezTo>
                  <a:cubicBezTo>
                    <a:pt x="74" y="373"/>
                    <a:pt x="77" y="377"/>
                    <a:pt x="82" y="377"/>
                  </a:cubicBezTo>
                  <a:cubicBezTo>
                    <a:pt x="94" y="377"/>
                    <a:pt x="94" y="377"/>
                    <a:pt x="94" y="377"/>
                  </a:cubicBezTo>
                  <a:cubicBezTo>
                    <a:pt x="99" y="377"/>
                    <a:pt x="103" y="373"/>
                    <a:pt x="103" y="368"/>
                  </a:cubicBezTo>
                  <a:cubicBezTo>
                    <a:pt x="103" y="340"/>
                    <a:pt x="103" y="340"/>
                    <a:pt x="103" y="340"/>
                  </a:cubicBezTo>
                  <a:cubicBezTo>
                    <a:pt x="107" y="340"/>
                    <a:pt x="111" y="336"/>
                    <a:pt x="111" y="332"/>
                  </a:cubicBezTo>
                  <a:cubicBezTo>
                    <a:pt x="111" y="292"/>
                    <a:pt x="111" y="292"/>
                    <a:pt x="111" y="292"/>
                  </a:cubicBezTo>
                  <a:cubicBezTo>
                    <a:pt x="111" y="288"/>
                    <a:pt x="107" y="284"/>
                    <a:pt x="103" y="284"/>
                  </a:cubicBezTo>
                  <a:close/>
                  <a:moveTo>
                    <a:pt x="214" y="284"/>
                  </a:moveTo>
                  <a:cubicBezTo>
                    <a:pt x="185" y="284"/>
                    <a:pt x="185" y="284"/>
                    <a:pt x="185" y="284"/>
                  </a:cubicBezTo>
                  <a:cubicBezTo>
                    <a:pt x="180" y="284"/>
                    <a:pt x="176" y="288"/>
                    <a:pt x="176" y="292"/>
                  </a:cubicBezTo>
                  <a:cubicBezTo>
                    <a:pt x="176" y="331"/>
                    <a:pt x="176" y="332"/>
                    <a:pt x="176" y="332"/>
                  </a:cubicBezTo>
                  <a:cubicBezTo>
                    <a:pt x="176" y="336"/>
                    <a:pt x="180" y="340"/>
                    <a:pt x="185" y="340"/>
                  </a:cubicBezTo>
                  <a:cubicBezTo>
                    <a:pt x="185" y="368"/>
                    <a:pt x="185" y="368"/>
                    <a:pt x="185" y="368"/>
                  </a:cubicBezTo>
                  <a:cubicBezTo>
                    <a:pt x="185" y="373"/>
                    <a:pt x="189" y="377"/>
                    <a:pt x="193" y="377"/>
                  </a:cubicBezTo>
                  <a:cubicBezTo>
                    <a:pt x="206" y="377"/>
                    <a:pt x="206" y="377"/>
                    <a:pt x="206" y="377"/>
                  </a:cubicBezTo>
                  <a:cubicBezTo>
                    <a:pt x="210" y="377"/>
                    <a:pt x="214" y="373"/>
                    <a:pt x="214" y="368"/>
                  </a:cubicBezTo>
                  <a:cubicBezTo>
                    <a:pt x="214" y="340"/>
                    <a:pt x="214" y="340"/>
                    <a:pt x="214" y="340"/>
                  </a:cubicBezTo>
                  <a:cubicBezTo>
                    <a:pt x="219" y="340"/>
                    <a:pt x="223" y="336"/>
                    <a:pt x="223" y="332"/>
                  </a:cubicBezTo>
                  <a:cubicBezTo>
                    <a:pt x="223" y="292"/>
                    <a:pt x="223" y="292"/>
                    <a:pt x="223" y="292"/>
                  </a:cubicBezTo>
                  <a:cubicBezTo>
                    <a:pt x="223" y="288"/>
                    <a:pt x="219" y="284"/>
                    <a:pt x="214" y="284"/>
                  </a:cubicBezTo>
                  <a:close/>
                  <a:moveTo>
                    <a:pt x="241" y="267"/>
                  </a:moveTo>
                  <a:cubicBezTo>
                    <a:pt x="241" y="275"/>
                    <a:pt x="248" y="281"/>
                    <a:pt x="255" y="281"/>
                  </a:cubicBezTo>
                  <a:cubicBezTo>
                    <a:pt x="263" y="281"/>
                    <a:pt x="269" y="275"/>
                    <a:pt x="269" y="267"/>
                  </a:cubicBezTo>
                  <a:cubicBezTo>
                    <a:pt x="269" y="260"/>
                    <a:pt x="263" y="253"/>
                    <a:pt x="255" y="253"/>
                  </a:cubicBezTo>
                  <a:cubicBezTo>
                    <a:pt x="248" y="253"/>
                    <a:pt x="241" y="260"/>
                    <a:pt x="241" y="267"/>
                  </a:cubicBezTo>
                  <a:close/>
                  <a:moveTo>
                    <a:pt x="102" y="391"/>
                  </a:moveTo>
                  <a:cubicBezTo>
                    <a:pt x="102" y="399"/>
                    <a:pt x="108" y="405"/>
                    <a:pt x="115" y="405"/>
                  </a:cubicBezTo>
                  <a:cubicBezTo>
                    <a:pt x="123" y="405"/>
                    <a:pt x="129" y="399"/>
                    <a:pt x="129" y="391"/>
                  </a:cubicBezTo>
                  <a:cubicBezTo>
                    <a:pt x="129" y="384"/>
                    <a:pt x="123" y="377"/>
                    <a:pt x="115" y="377"/>
                  </a:cubicBezTo>
                  <a:cubicBezTo>
                    <a:pt x="108" y="377"/>
                    <a:pt x="102" y="384"/>
                    <a:pt x="102" y="391"/>
                  </a:cubicBezTo>
                  <a:close/>
                  <a:moveTo>
                    <a:pt x="158" y="284"/>
                  </a:moveTo>
                  <a:cubicBezTo>
                    <a:pt x="130" y="284"/>
                    <a:pt x="129" y="284"/>
                    <a:pt x="129" y="284"/>
                  </a:cubicBezTo>
                  <a:cubicBezTo>
                    <a:pt x="125" y="284"/>
                    <a:pt x="121" y="288"/>
                    <a:pt x="121" y="292"/>
                  </a:cubicBezTo>
                  <a:cubicBezTo>
                    <a:pt x="121" y="331"/>
                    <a:pt x="121" y="332"/>
                    <a:pt x="121" y="332"/>
                  </a:cubicBezTo>
                  <a:cubicBezTo>
                    <a:pt x="121" y="336"/>
                    <a:pt x="125" y="340"/>
                    <a:pt x="129" y="340"/>
                  </a:cubicBezTo>
                  <a:cubicBezTo>
                    <a:pt x="129" y="368"/>
                    <a:pt x="129" y="368"/>
                    <a:pt x="129" y="368"/>
                  </a:cubicBezTo>
                  <a:cubicBezTo>
                    <a:pt x="129" y="373"/>
                    <a:pt x="133" y="377"/>
                    <a:pt x="138" y="377"/>
                  </a:cubicBezTo>
                  <a:cubicBezTo>
                    <a:pt x="150" y="377"/>
                    <a:pt x="150" y="377"/>
                    <a:pt x="150" y="377"/>
                  </a:cubicBezTo>
                  <a:cubicBezTo>
                    <a:pt x="155" y="377"/>
                    <a:pt x="158" y="373"/>
                    <a:pt x="158" y="368"/>
                  </a:cubicBezTo>
                  <a:cubicBezTo>
                    <a:pt x="158" y="340"/>
                    <a:pt x="158" y="340"/>
                    <a:pt x="158" y="340"/>
                  </a:cubicBezTo>
                  <a:cubicBezTo>
                    <a:pt x="163" y="340"/>
                    <a:pt x="167" y="336"/>
                    <a:pt x="167" y="332"/>
                  </a:cubicBezTo>
                  <a:cubicBezTo>
                    <a:pt x="167" y="292"/>
                    <a:pt x="167" y="292"/>
                    <a:pt x="167" y="292"/>
                  </a:cubicBezTo>
                  <a:cubicBezTo>
                    <a:pt x="167" y="288"/>
                    <a:pt x="163" y="284"/>
                    <a:pt x="158" y="284"/>
                  </a:cubicBezTo>
                  <a:close/>
                  <a:moveTo>
                    <a:pt x="157" y="391"/>
                  </a:moveTo>
                  <a:cubicBezTo>
                    <a:pt x="157" y="399"/>
                    <a:pt x="163" y="405"/>
                    <a:pt x="171" y="405"/>
                  </a:cubicBezTo>
                  <a:cubicBezTo>
                    <a:pt x="179" y="405"/>
                    <a:pt x="185" y="399"/>
                    <a:pt x="185" y="391"/>
                  </a:cubicBezTo>
                  <a:cubicBezTo>
                    <a:pt x="185" y="384"/>
                    <a:pt x="179" y="377"/>
                    <a:pt x="171" y="377"/>
                  </a:cubicBezTo>
                  <a:cubicBezTo>
                    <a:pt x="163" y="377"/>
                    <a:pt x="157" y="384"/>
                    <a:pt x="157" y="391"/>
                  </a:cubicBezTo>
                  <a:close/>
                </a:path>
              </a:pathLst>
            </a:custGeom>
            <a:solidFill>
              <a:srgbClr val="FFFFFF">
                <a:alpha val="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en-US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0">
              <a:extLst>
                <a:ext uri="{FF2B5EF4-FFF2-40B4-BE49-F238E27FC236}">
                  <a16:creationId xmlns:a16="http://schemas.microsoft.com/office/drawing/2014/main" xmlns="" id="{E49D663B-631C-4962-9263-178220C66E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444927" y="3721474"/>
              <a:ext cx="3349625" cy="1916113"/>
            </a:xfrm>
            <a:custGeom>
              <a:avLst/>
              <a:gdLst>
                <a:gd name="T0" fmla="*/ 509 w 1132"/>
                <a:gd name="T1" fmla="*/ 285 h 648"/>
                <a:gd name="T2" fmla="*/ 122 w 1132"/>
                <a:gd name="T3" fmla="*/ 345 h 648"/>
                <a:gd name="T4" fmla="*/ 605 w 1132"/>
                <a:gd name="T5" fmla="*/ 368 h 648"/>
                <a:gd name="T6" fmla="*/ 593 w 1132"/>
                <a:gd name="T7" fmla="*/ 293 h 648"/>
                <a:gd name="T8" fmla="*/ 538 w 1132"/>
                <a:gd name="T9" fmla="*/ 365 h 648"/>
                <a:gd name="T10" fmla="*/ 1025 w 1132"/>
                <a:gd name="T11" fmla="*/ 271 h 648"/>
                <a:gd name="T12" fmla="*/ 817 w 1132"/>
                <a:gd name="T13" fmla="*/ 209 h 648"/>
                <a:gd name="T14" fmla="*/ 732 w 1132"/>
                <a:gd name="T15" fmla="*/ 377 h 648"/>
                <a:gd name="T16" fmla="*/ 1090 w 1132"/>
                <a:gd name="T17" fmla="*/ 347 h 648"/>
                <a:gd name="T18" fmla="*/ 693 w 1132"/>
                <a:gd name="T19" fmla="*/ 345 h 648"/>
                <a:gd name="T20" fmla="*/ 940 w 1132"/>
                <a:gd name="T21" fmla="*/ 451 h 648"/>
                <a:gd name="T22" fmla="*/ 1055 w 1132"/>
                <a:gd name="T23" fmla="*/ 376 h 648"/>
                <a:gd name="T24" fmla="*/ 652 w 1132"/>
                <a:gd name="T25" fmla="*/ 428 h 648"/>
                <a:gd name="T26" fmla="*/ 787 w 1132"/>
                <a:gd name="T27" fmla="*/ 271 h 648"/>
                <a:gd name="T28" fmla="*/ 837 w 1132"/>
                <a:gd name="T29" fmla="*/ 179 h 648"/>
                <a:gd name="T30" fmla="*/ 923 w 1132"/>
                <a:gd name="T31" fmla="*/ 383 h 648"/>
                <a:gd name="T32" fmla="*/ 852 w 1132"/>
                <a:gd name="T33" fmla="*/ 347 h 648"/>
                <a:gd name="T34" fmla="*/ 756 w 1132"/>
                <a:gd name="T35" fmla="*/ 181 h 648"/>
                <a:gd name="T36" fmla="*/ 945 w 1132"/>
                <a:gd name="T37" fmla="*/ 271 h 648"/>
                <a:gd name="T38" fmla="*/ 1002 w 1132"/>
                <a:gd name="T39" fmla="*/ 441 h 648"/>
                <a:gd name="T40" fmla="*/ 932 w 1132"/>
                <a:gd name="T41" fmla="*/ 347 h 648"/>
                <a:gd name="T42" fmla="*/ 613 w 1132"/>
                <a:gd name="T43" fmla="*/ 294 h 648"/>
                <a:gd name="T44" fmla="*/ 280 w 1132"/>
                <a:gd name="T45" fmla="*/ 514 h 648"/>
                <a:gd name="T46" fmla="*/ 582 w 1132"/>
                <a:gd name="T47" fmla="*/ 202 h 648"/>
                <a:gd name="T48" fmla="*/ 486 w 1132"/>
                <a:gd name="T49" fmla="*/ 191 h 648"/>
                <a:gd name="T50" fmla="*/ 503 w 1132"/>
                <a:gd name="T51" fmla="*/ 271 h 648"/>
                <a:gd name="T52" fmla="*/ 553 w 1132"/>
                <a:gd name="T53" fmla="*/ 116 h 648"/>
                <a:gd name="T54" fmla="*/ 616 w 1132"/>
                <a:gd name="T55" fmla="*/ 123 h 648"/>
                <a:gd name="T56" fmla="*/ 764 w 1132"/>
                <a:gd name="T57" fmla="*/ 550 h 648"/>
                <a:gd name="T58" fmla="*/ 804 w 1132"/>
                <a:gd name="T59" fmla="*/ 524 h 648"/>
                <a:gd name="T60" fmla="*/ 935 w 1132"/>
                <a:gd name="T61" fmla="*/ 531 h 648"/>
                <a:gd name="T62" fmla="*/ 843 w 1132"/>
                <a:gd name="T63" fmla="*/ 441 h 648"/>
                <a:gd name="T64" fmla="*/ 910 w 1132"/>
                <a:gd name="T65" fmla="*/ 459 h 648"/>
                <a:gd name="T66" fmla="*/ 678 w 1132"/>
                <a:gd name="T67" fmla="*/ 626 h 648"/>
                <a:gd name="T68" fmla="*/ 631 w 1132"/>
                <a:gd name="T69" fmla="*/ 43 h 648"/>
                <a:gd name="T70" fmla="*/ 870 w 1132"/>
                <a:gd name="T71" fmla="*/ 542 h 648"/>
                <a:gd name="T72" fmla="*/ 525 w 1132"/>
                <a:gd name="T73" fmla="*/ 108 h 648"/>
                <a:gd name="T74" fmla="*/ 662 w 1132"/>
                <a:gd name="T75" fmla="*/ 603 h 648"/>
                <a:gd name="T76" fmla="*/ 257 w 1132"/>
                <a:gd name="T77" fmla="*/ 538 h 648"/>
                <a:gd name="T78" fmla="*/ 487 w 1132"/>
                <a:gd name="T79" fmla="*/ 614 h 648"/>
                <a:gd name="T80" fmla="*/ 151 w 1132"/>
                <a:gd name="T81" fmla="*/ 437 h 648"/>
                <a:gd name="T82" fmla="*/ 350 w 1132"/>
                <a:gd name="T83" fmla="*/ 285 h 648"/>
                <a:gd name="T84" fmla="*/ 399 w 1132"/>
                <a:gd name="T85" fmla="*/ 262 h 648"/>
                <a:gd name="T86" fmla="*/ 317 w 1132"/>
                <a:gd name="T87" fmla="*/ 267 h 648"/>
                <a:gd name="T88" fmla="*/ 407 w 1132"/>
                <a:gd name="T89" fmla="*/ 357 h 648"/>
                <a:gd name="T90" fmla="*/ 367 w 1132"/>
                <a:gd name="T91" fmla="*/ 368 h 648"/>
                <a:gd name="T92" fmla="*/ 180 w 1132"/>
                <a:gd name="T93" fmla="*/ 523 h 648"/>
                <a:gd name="T94" fmla="*/ 234 w 1132"/>
                <a:gd name="T95" fmla="*/ 209 h 648"/>
                <a:gd name="T96" fmla="*/ 169 w 1132"/>
                <a:gd name="T97" fmla="*/ 357 h 648"/>
                <a:gd name="T98" fmla="*/ 446 w 1132"/>
                <a:gd name="T99" fmla="*/ 368 h 648"/>
                <a:gd name="T100" fmla="*/ 208 w 1132"/>
                <a:gd name="T101" fmla="*/ 441 h 648"/>
                <a:gd name="T102" fmla="*/ 593 w 1132"/>
                <a:gd name="T103" fmla="*/ 459 h 648"/>
                <a:gd name="T104" fmla="*/ 486 w 1132"/>
                <a:gd name="T105" fmla="*/ 524 h 648"/>
                <a:gd name="T106" fmla="*/ 476 w 1132"/>
                <a:gd name="T107" fmla="*/ 267 h 648"/>
                <a:gd name="T108" fmla="*/ 526 w 1132"/>
                <a:gd name="T109" fmla="*/ 530 h 648"/>
                <a:gd name="T110" fmla="*/ 658 w 1132"/>
                <a:gd name="T111" fmla="*/ 448 h 648"/>
                <a:gd name="T112" fmla="*/ 628 w 1132"/>
                <a:gd name="T113" fmla="*/ 603 h 648"/>
                <a:gd name="T114" fmla="*/ 423 w 1132"/>
                <a:gd name="T115" fmla="*/ 603 h 648"/>
                <a:gd name="T116" fmla="*/ 407 w 1132"/>
                <a:gd name="T117" fmla="*/ 119 h 648"/>
                <a:gd name="T118" fmla="*/ 287 w 1132"/>
                <a:gd name="T119" fmla="*/ 364 h 648"/>
                <a:gd name="T120" fmla="*/ 399 w 1132"/>
                <a:gd name="T121" fmla="*/ 594 h 648"/>
                <a:gd name="T122" fmla="*/ 328 w 1132"/>
                <a:gd name="T123" fmla="*/ 5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32" h="648">
                  <a:moveTo>
                    <a:pt x="122" y="460"/>
                  </a:moveTo>
                  <a:cubicBezTo>
                    <a:pt x="122" y="460"/>
                    <a:pt x="122" y="460"/>
                    <a:pt x="122" y="476"/>
                  </a:cubicBezTo>
                  <a:cubicBezTo>
                    <a:pt x="117" y="472"/>
                    <a:pt x="113" y="468"/>
                    <a:pt x="109" y="464"/>
                  </a:cubicBezTo>
                  <a:cubicBezTo>
                    <a:pt x="113" y="463"/>
                    <a:pt x="116" y="461"/>
                    <a:pt x="116" y="459"/>
                  </a:cubicBezTo>
                  <a:cubicBezTo>
                    <a:pt x="116" y="455"/>
                    <a:pt x="107" y="452"/>
                    <a:pt x="96" y="451"/>
                  </a:cubicBezTo>
                  <a:cubicBezTo>
                    <a:pt x="95" y="450"/>
                    <a:pt x="93" y="449"/>
                    <a:pt x="92" y="447"/>
                  </a:cubicBezTo>
                  <a:cubicBezTo>
                    <a:pt x="95" y="448"/>
                    <a:pt x="99" y="448"/>
                    <a:pt x="102" y="448"/>
                  </a:cubicBezTo>
                  <a:cubicBezTo>
                    <a:pt x="106" y="449"/>
                    <a:pt x="109" y="450"/>
                    <a:pt x="112" y="451"/>
                  </a:cubicBezTo>
                  <a:cubicBezTo>
                    <a:pt x="115" y="452"/>
                    <a:pt x="117" y="454"/>
                    <a:pt x="119" y="455"/>
                  </a:cubicBezTo>
                  <a:cubicBezTo>
                    <a:pt x="121" y="457"/>
                    <a:pt x="122" y="458"/>
                    <a:pt x="122" y="460"/>
                  </a:cubicBezTo>
                  <a:close/>
                  <a:moveTo>
                    <a:pt x="516" y="289"/>
                  </a:moveTo>
                  <a:cubicBezTo>
                    <a:pt x="518" y="290"/>
                    <a:pt x="519" y="292"/>
                    <a:pt x="519" y="294"/>
                  </a:cubicBezTo>
                  <a:cubicBezTo>
                    <a:pt x="519" y="294"/>
                    <a:pt x="519" y="294"/>
                    <a:pt x="519" y="345"/>
                  </a:cubicBezTo>
                  <a:cubicBezTo>
                    <a:pt x="519" y="346"/>
                    <a:pt x="519" y="346"/>
                    <a:pt x="518" y="347"/>
                  </a:cubicBezTo>
                  <a:cubicBezTo>
                    <a:pt x="518" y="348"/>
                    <a:pt x="517" y="349"/>
                    <a:pt x="516" y="350"/>
                  </a:cubicBezTo>
                  <a:cubicBezTo>
                    <a:pt x="515" y="351"/>
                    <a:pt x="512" y="353"/>
                    <a:pt x="509" y="354"/>
                  </a:cubicBezTo>
                  <a:cubicBezTo>
                    <a:pt x="503" y="356"/>
                    <a:pt x="495" y="357"/>
                    <a:pt x="487" y="357"/>
                  </a:cubicBezTo>
                  <a:cubicBezTo>
                    <a:pt x="487" y="357"/>
                    <a:pt x="487" y="357"/>
                    <a:pt x="487" y="357"/>
                  </a:cubicBezTo>
                  <a:cubicBezTo>
                    <a:pt x="487" y="357"/>
                    <a:pt x="486" y="357"/>
                    <a:pt x="486" y="357"/>
                  </a:cubicBezTo>
                  <a:cubicBezTo>
                    <a:pt x="478" y="357"/>
                    <a:pt x="470" y="356"/>
                    <a:pt x="464" y="354"/>
                  </a:cubicBezTo>
                  <a:cubicBezTo>
                    <a:pt x="461" y="353"/>
                    <a:pt x="458" y="351"/>
                    <a:pt x="457" y="350"/>
                  </a:cubicBezTo>
                  <a:cubicBezTo>
                    <a:pt x="456" y="349"/>
                    <a:pt x="455" y="348"/>
                    <a:pt x="455" y="347"/>
                  </a:cubicBezTo>
                  <a:cubicBezTo>
                    <a:pt x="455" y="346"/>
                    <a:pt x="454" y="346"/>
                    <a:pt x="454" y="345"/>
                  </a:cubicBezTo>
                  <a:cubicBezTo>
                    <a:pt x="454" y="345"/>
                    <a:pt x="454" y="345"/>
                    <a:pt x="454" y="294"/>
                  </a:cubicBezTo>
                  <a:cubicBezTo>
                    <a:pt x="454" y="292"/>
                    <a:pt x="455" y="290"/>
                    <a:pt x="457" y="289"/>
                  </a:cubicBezTo>
                  <a:cubicBezTo>
                    <a:pt x="458" y="287"/>
                    <a:pt x="461" y="286"/>
                    <a:pt x="464" y="285"/>
                  </a:cubicBezTo>
                  <a:cubicBezTo>
                    <a:pt x="467" y="284"/>
                    <a:pt x="470" y="283"/>
                    <a:pt x="474" y="282"/>
                  </a:cubicBezTo>
                  <a:cubicBezTo>
                    <a:pt x="478" y="281"/>
                    <a:pt x="482" y="281"/>
                    <a:pt x="486" y="281"/>
                  </a:cubicBezTo>
                  <a:cubicBezTo>
                    <a:pt x="486" y="281"/>
                    <a:pt x="487" y="281"/>
                    <a:pt x="487" y="281"/>
                  </a:cubicBezTo>
                  <a:cubicBezTo>
                    <a:pt x="487" y="281"/>
                    <a:pt x="487" y="281"/>
                    <a:pt x="487" y="281"/>
                  </a:cubicBezTo>
                  <a:cubicBezTo>
                    <a:pt x="491" y="281"/>
                    <a:pt x="495" y="281"/>
                    <a:pt x="499" y="282"/>
                  </a:cubicBezTo>
                  <a:cubicBezTo>
                    <a:pt x="503" y="283"/>
                    <a:pt x="506" y="284"/>
                    <a:pt x="509" y="285"/>
                  </a:cubicBezTo>
                  <a:cubicBezTo>
                    <a:pt x="512" y="286"/>
                    <a:pt x="515" y="287"/>
                    <a:pt x="516" y="289"/>
                  </a:cubicBezTo>
                  <a:close/>
                  <a:moveTo>
                    <a:pt x="513" y="293"/>
                  </a:moveTo>
                  <a:cubicBezTo>
                    <a:pt x="513" y="288"/>
                    <a:pt x="501" y="285"/>
                    <a:pt x="487" y="285"/>
                  </a:cubicBezTo>
                  <a:cubicBezTo>
                    <a:pt x="472" y="285"/>
                    <a:pt x="460" y="288"/>
                    <a:pt x="460" y="293"/>
                  </a:cubicBezTo>
                  <a:cubicBezTo>
                    <a:pt x="460" y="297"/>
                    <a:pt x="472" y="300"/>
                    <a:pt x="487" y="300"/>
                  </a:cubicBezTo>
                  <a:cubicBezTo>
                    <a:pt x="501" y="300"/>
                    <a:pt x="513" y="297"/>
                    <a:pt x="513" y="293"/>
                  </a:cubicBezTo>
                  <a:close/>
                  <a:moveTo>
                    <a:pt x="40" y="350"/>
                  </a:moveTo>
                  <a:cubicBezTo>
                    <a:pt x="40" y="349"/>
                    <a:pt x="41" y="348"/>
                    <a:pt x="41" y="347"/>
                  </a:cubicBezTo>
                  <a:cubicBezTo>
                    <a:pt x="42" y="346"/>
                    <a:pt x="42" y="346"/>
                    <a:pt x="42" y="345"/>
                  </a:cubicBezTo>
                  <a:cubicBezTo>
                    <a:pt x="42" y="322"/>
                    <a:pt x="42" y="310"/>
                    <a:pt x="42" y="303"/>
                  </a:cubicBezTo>
                  <a:cubicBezTo>
                    <a:pt x="0" y="327"/>
                    <a:pt x="0" y="327"/>
                    <a:pt x="0" y="327"/>
                  </a:cubicBezTo>
                  <a:cubicBezTo>
                    <a:pt x="7" y="337"/>
                    <a:pt x="13" y="347"/>
                    <a:pt x="20" y="357"/>
                  </a:cubicBezTo>
                  <a:cubicBezTo>
                    <a:pt x="25" y="356"/>
                    <a:pt x="29" y="355"/>
                    <a:pt x="33" y="354"/>
                  </a:cubicBezTo>
                  <a:cubicBezTo>
                    <a:pt x="36" y="353"/>
                    <a:pt x="38" y="351"/>
                    <a:pt x="40" y="350"/>
                  </a:cubicBezTo>
                  <a:close/>
                  <a:moveTo>
                    <a:pt x="112" y="354"/>
                  </a:moveTo>
                  <a:cubicBezTo>
                    <a:pt x="106" y="356"/>
                    <a:pt x="98" y="357"/>
                    <a:pt x="89" y="357"/>
                  </a:cubicBezTo>
                  <a:cubicBezTo>
                    <a:pt x="89" y="357"/>
                    <a:pt x="89" y="357"/>
                    <a:pt x="89" y="357"/>
                  </a:cubicBezTo>
                  <a:cubicBezTo>
                    <a:pt x="89" y="357"/>
                    <a:pt x="89" y="357"/>
                    <a:pt x="89" y="357"/>
                  </a:cubicBezTo>
                  <a:cubicBezTo>
                    <a:pt x="80" y="357"/>
                    <a:pt x="72" y="356"/>
                    <a:pt x="67" y="354"/>
                  </a:cubicBezTo>
                  <a:cubicBezTo>
                    <a:pt x="64" y="353"/>
                    <a:pt x="61" y="351"/>
                    <a:pt x="60" y="350"/>
                  </a:cubicBezTo>
                  <a:cubicBezTo>
                    <a:pt x="59" y="349"/>
                    <a:pt x="58" y="348"/>
                    <a:pt x="58" y="347"/>
                  </a:cubicBezTo>
                  <a:cubicBezTo>
                    <a:pt x="57" y="346"/>
                    <a:pt x="57" y="346"/>
                    <a:pt x="57" y="345"/>
                  </a:cubicBezTo>
                  <a:cubicBezTo>
                    <a:pt x="57" y="345"/>
                    <a:pt x="57" y="345"/>
                    <a:pt x="57" y="294"/>
                  </a:cubicBezTo>
                  <a:cubicBezTo>
                    <a:pt x="78" y="282"/>
                    <a:pt x="78" y="282"/>
                    <a:pt x="78" y="282"/>
                  </a:cubicBezTo>
                  <a:cubicBezTo>
                    <a:pt x="81" y="281"/>
                    <a:pt x="85" y="281"/>
                    <a:pt x="89" y="281"/>
                  </a:cubicBezTo>
                  <a:cubicBezTo>
                    <a:pt x="89" y="281"/>
                    <a:pt x="89" y="281"/>
                    <a:pt x="89" y="281"/>
                  </a:cubicBezTo>
                  <a:cubicBezTo>
                    <a:pt x="89" y="281"/>
                    <a:pt x="89" y="281"/>
                    <a:pt x="89" y="281"/>
                  </a:cubicBezTo>
                  <a:cubicBezTo>
                    <a:pt x="94" y="281"/>
                    <a:pt x="98" y="281"/>
                    <a:pt x="102" y="282"/>
                  </a:cubicBezTo>
                  <a:cubicBezTo>
                    <a:pt x="106" y="283"/>
                    <a:pt x="109" y="284"/>
                    <a:pt x="112" y="285"/>
                  </a:cubicBezTo>
                  <a:cubicBezTo>
                    <a:pt x="115" y="286"/>
                    <a:pt x="117" y="287"/>
                    <a:pt x="119" y="289"/>
                  </a:cubicBezTo>
                  <a:cubicBezTo>
                    <a:pt x="121" y="290"/>
                    <a:pt x="122" y="292"/>
                    <a:pt x="122" y="294"/>
                  </a:cubicBezTo>
                  <a:cubicBezTo>
                    <a:pt x="122" y="294"/>
                    <a:pt x="122" y="294"/>
                    <a:pt x="122" y="345"/>
                  </a:cubicBezTo>
                  <a:cubicBezTo>
                    <a:pt x="122" y="346"/>
                    <a:pt x="121" y="346"/>
                    <a:pt x="121" y="347"/>
                  </a:cubicBezTo>
                  <a:cubicBezTo>
                    <a:pt x="120" y="348"/>
                    <a:pt x="120" y="349"/>
                    <a:pt x="119" y="350"/>
                  </a:cubicBezTo>
                  <a:cubicBezTo>
                    <a:pt x="117" y="351"/>
                    <a:pt x="115" y="353"/>
                    <a:pt x="112" y="354"/>
                  </a:cubicBezTo>
                  <a:close/>
                  <a:moveTo>
                    <a:pt x="116" y="293"/>
                  </a:moveTo>
                  <a:cubicBezTo>
                    <a:pt x="116" y="288"/>
                    <a:pt x="104" y="285"/>
                    <a:pt x="89" y="285"/>
                  </a:cubicBezTo>
                  <a:cubicBezTo>
                    <a:pt x="75" y="285"/>
                    <a:pt x="63" y="288"/>
                    <a:pt x="63" y="293"/>
                  </a:cubicBezTo>
                  <a:cubicBezTo>
                    <a:pt x="63" y="297"/>
                    <a:pt x="75" y="300"/>
                    <a:pt x="89" y="300"/>
                  </a:cubicBezTo>
                  <a:cubicBezTo>
                    <a:pt x="104" y="300"/>
                    <a:pt x="116" y="297"/>
                    <a:pt x="116" y="293"/>
                  </a:cubicBezTo>
                  <a:close/>
                  <a:moveTo>
                    <a:pt x="605" y="364"/>
                  </a:moveTo>
                  <a:cubicBezTo>
                    <a:pt x="609" y="364"/>
                    <a:pt x="614" y="365"/>
                    <a:pt x="617" y="365"/>
                  </a:cubicBezTo>
                  <a:cubicBezTo>
                    <a:pt x="621" y="366"/>
                    <a:pt x="625" y="367"/>
                    <a:pt x="628" y="368"/>
                  </a:cubicBezTo>
                  <a:cubicBezTo>
                    <a:pt x="631" y="369"/>
                    <a:pt x="633" y="370"/>
                    <a:pt x="635" y="372"/>
                  </a:cubicBezTo>
                  <a:cubicBezTo>
                    <a:pt x="636" y="373"/>
                    <a:pt x="637" y="375"/>
                    <a:pt x="637" y="377"/>
                  </a:cubicBezTo>
                  <a:cubicBezTo>
                    <a:pt x="637" y="377"/>
                    <a:pt x="637" y="377"/>
                    <a:pt x="637" y="428"/>
                  </a:cubicBezTo>
                  <a:cubicBezTo>
                    <a:pt x="637" y="429"/>
                    <a:pt x="637" y="430"/>
                    <a:pt x="637" y="430"/>
                  </a:cubicBezTo>
                  <a:cubicBezTo>
                    <a:pt x="636" y="431"/>
                    <a:pt x="635" y="432"/>
                    <a:pt x="635" y="433"/>
                  </a:cubicBezTo>
                  <a:cubicBezTo>
                    <a:pt x="633" y="434"/>
                    <a:pt x="631" y="436"/>
                    <a:pt x="628" y="437"/>
                  </a:cubicBezTo>
                  <a:cubicBezTo>
                    <a:pt x="622" y="439"/>
                    <a:pt x="614" y="441"/>
                    <a:pt x="605" y="441"/>
                  </a:cubicBezTo>
                  <a:cubicBezTo>
                    <a:pt x="605" y="441"/>
                    <a:pt x="605" y="441"/>
                    <a:pt x="605" y="441"/>
                  </a:cubicBezTo>
                  <a:cubicBezTo>
                    <a:pt x="605" y="441"/>
                    <a:pt x="605" y="441"/>
                    <a:pt x="605" y="441"/>
                  </a:cubicBezTo>
                  <a:cubicBezTo>
                    <a:pt x="596" y="441"/>
                    <a:pt x="588" y="439"/>
                    <a:pt x="582" y="437"/>
                  </a:cubicBezTo>
                  <a:cubicBezTo>
                    <a:pt x="579" y="436"/>
                    <a:pt x="577" y="434"/>
                    <a:pt x="575" y="433"/>
                  </a:cubicBezTo>
                  <a:cubicBezTo>
                    <a:pt x="574" y="432"/>
                    <a:pt x="574" y="431"/>
                    <a:pt x="573" y="430"/>
                  </a:cubicBezTo>
                  <a:cubicBezTo>
                    <a:pt x="573" y="430"/>
                    <a:pt x="573" y="429"/>
                    <a:pt x="573" y="428"/>
                  </a:cubicBezTo>
                  <a:cubicBezTo>
                    <a:pt x="573" y="428"/>
                    <a:pt x="573" y="428"/>
                    <a:pt x="573" y="377"/>
                  </a:cubicBezTo>
                  <a:cubicBezTo>
                    <a:pt x="573" y="375"/>
                    <a:pt x="574" y="373"/>
                    <a:pt x="575" y="372"/>
                  </a:cubicBezTo>
                  <a:cubicBezTo>
                    <a:pt x="577" y="370"/>
                    <a:pt x="579" y="369"/>
                    <a:pt x="582" y="368"/>
                  </a:cubicBezTo>
                  <a:cubicBezTo>
                    <a:pt x="585" y="367"/>
                    <a:pt x="589" y="366"/>
                    <a:pt x="592" y="365"/>
                  </a:cubicBezTo>
                  <a:cubicBezTo>
                    <a:pt x="596" y="365"/>
                    <a:pt x="600" y="364"/>
                    <a:pt x="605" y="364"/>
                  </a:cubicBezTo>
                  <a:cubicBezTo>
                    <a:pt x="605" y="364"/>
                    <a:pt x="605" y="364"/>
                    <a:pt x="605" y="364"/>
                  </a:cubicBezTo>
                  <a:cubicBezTo>
                    <a:pt x="605" y="364"/>
                    <a:pt x="605" y="364"/>
                    <a:pt x="605" y="364"/>
                  </a:cubicBezTo>
                  <a:close/>
                  <a:moveTo>
                    <a:pt x="605" y="368"/>
                  </a:moveTo>
                  <a:cubicBezTo>
                    <a:pt x="590" y="368"/>
                    <a:pt x="578" y="371"/>
                    <a:pt x="578" y="376"/>
                  </a:cubicBezTo>
                  <a:cubicBezTo>
                    <a:pt x="578" y="380"/>
                    <a:pt x="590" y="383"/>
                    <a:pt x="605" y="383"/>
                  </a:cubicBezTo>
                  <a:cubicBezTo>
                    <a:pt x="620" y="383"/>
                    <a:pt x="631" y="380"/>
                    <a:pt x="631" y="376"/>
                  </a:cubicBezTo>
                  <a:cubicBezTo>
                    <a:pt x="631" y="371"/>
                    <a:pt x="620" y="368"/>
                    <a:pt x="605" y="368"/>
                  </a:cubicBezTo>
                  <a:close/>
                  <a:moveTo>
                    <a:pt x="596" y="289"/>
                  </a:moveTo>
                  <a:cubicBezTo>
                    <a:pt x="597" y="290"/>
                    <a:pt x="598" y="292"/>
                    <a:pt x="598" y="294"/>
                  </a:cubicBezTo>
                  <a:cubicBezTo>
                    <a:pt x="598" y="294"/>
                    <a:pt x="598" y="294"/>
                    <a:pt x="598" y="345"/>
                  </a:cubicBezTo>
                  <a:cubicBezTo>
                    <a:pt x="598" y="346"/>
                    <a:pt x="598" y="346"/>
                    <a:pt x="598" y="347"/>
                  </a:cubicBezTo>
                  <a:cubicBezTo>
                    <a:pt x="597" y="348"/>
                    <a:pt x="597" y="349"/>
                    <a:pt x="596" y="350"/>
                  </a:cubicBezTo>
                  <a:cubicBezTo>
                    <a:pt x="594" y="351"/>
                    <a:pt x="592" y="353"/>
                    <a:pt x="589" y="354"/>
                  </a:cubicBezTo>
                  <a:cubicBezTo>
                    <a:pt x="583" y="356"/>
                    <a:pt x="575" y="357"/>
                    <a:pt x="566" y="357"/>
                  </a:cubicBezTo>
                  <a:cubicBezTo>
                    <a:pt x="566" y="357"/>
                    <a:pt x="566" y="357"/>
                    <a:pt x="566" y="357"/>
                  </a:cubicBezTo>
                  <a:cubicBezTo>
                    <a:pt x="566" y="357"/>
                    <a:pt x="566" y="357"/>
                    <a:pt x="566" y="357"/>
                  </a:cubicBezTo>
                  <a:cubicBezTo>
                    <a:pt x="557" y="357"/>
                    <a:pt x="549" y="356"/>
                    <a:pt x="543" y="354"/>
                  </a:cubicBezTo>
                  <a:cubicBezTo>
                    <a:pt x="540" y="353"/>
                    <a:pt x="538" y="351"/>
                    <a:pt x="536" y="350"/>
                  </a:cubicBezTo>
                  <a:cubicBezTo>
                    <a:pt x="535" y="349"/>
                    <a:pt x="535" y="348"/>
                    <a:pt x="534" y="347"/>
                  </a:cubicBezTo>
                  <a:cubicBezTo>
                    <a:pt x="534" y="346"/>
                    <a:pt x="534" y="346"/>
                    <a:pt x="534" y="345"/>
                  </a:cubicBezTo>
                  <a:cubicBezTo>
                    <a:pt x="534" y="345"/>
                    <a:pt x="534" y="345"/>
                    <a:pt x="534" y="294"/>
                  </a:cubicBezTo>
                  <a:cubicBezTo>
                    <a:pt x="534" y="292"/>
                    <a:pt x="535" y="290"/>
                    <a:pt x="536" y="289"/>
                  </a:cubicBezTo>
                  <a:cubicBezTo>
                    <a:pt x="538" y="287"/>
                    <a:pt x="540" y="286"/>
                    <a:pt x="543" y="285"/>
                  </a:cubicBezTo>
                  <a:cubicBezTo>
                    <a:pt x="546" y="284"/>
                    <a:pt x="550" y="283"/>
                    <a:pt x="553" y="282"/>
                  </a:cubicBezTo>
                  <a:cubicBezTo>
                    <a:pt x="557" y="281"/>
                    <a:pt x="561" y="281"/>
                    <a:pt x="566" y="281"/>
                  </a:cubicBezTo>
                  <a:cubicBezTo>
                    <a:pt x="566" y="281"/>
                    <a:pt x="566" y="281"/>
                    <a:pt x="566" y="281"/>
                  </a:cubicBezTo>
                  <a:cubicBezTo>
                    <a:pt x="566" y="281"/>
                    <a:pt x="566" y="281"/>
                    <a:pt x="566" y="281"/>
                  </a:cubicBezTo>
                  <a:cubicBezTo>
                    <a:pt x="570" y="281"/>
                    <a:pt x="575" y="281"/>
                    <a:pt x="578" y="282"/>
                  </a:cubicBezTo>
                  <a:cubicBezTo>
                    <a:pt x="582" y="283"/>
                    <a:pt x="586" y="284"/>
                    <a:pt x="589" y="285"/>
                  </a:cubicBezTo>
                  <a:cubicBezTo>
                    <a:pt x="592" y="286"/>
                    <a:pt x="594" y="287"/>
                    <a:pt x="596" y="289"/>
                  </a:cubicBezTo>
                  <a:close/>
                  <a:moveTo>
                    <a:pt x="593" y="293"/>
                  </a:moveTo>
                  <a:cubicBezTo>
                    <a:pt x="593" y="288"/>
                    <a:pt x="581" y="285"/>
                    <a:pt x="566" y="285"/>
                  </a:cubicBezTo>
                  <a:cubicBezTo>
                    <a:pt x="551" y="285"/>
                    <a:pt x="539" y="288"/>
                    <a:pt x="539" y="293"/>
                  </a:cubicBezTo>
                  <a:cubicBezTo>
                    <a:pt x="539" y="297"/>
                    <a:pt x="551" y="300"/>
                    <a:pt x="566" y="300"/>
                  </a:cubicBezTo>
                  <a:cubicBezTo>
                    <a:pt x="581" y="300"/>
                    <a:pt x="593" y="297"/>
                    <a:pt x="593" y="293"/>
                  </a:cubicBezTo>
                  <a:close/>
                  <a:moveTo>
                    <a:pt x="128" y="274"/>
                  </a:moveTo>
                  <a:cubicBezTo>
                    <a:pt x="128" y="274"/>
                    <a:pt x="128" y="274"/>
                    <a:pt x="128" y="274"/>
                  </a:cubicBezTo>
                  <a:cubicBezTo>
                    <a:pt x="137" y="274"/>
                    <a:pt x="145" y="273"/>
                    <a:pt x="151" y="271"/>
                  </a:cubicBezTo>
                  <a:cubicBezTo>
                    <a:pt x="154" y="269"/>
                    <a:pt x="156" y="268"/>
                    <a:pt x="158" y="267"/>
                  </a:cubicBezTo>
                  <a:cubicBezTo>
                    <a:pt x="159" y="266"/>
                    <a:pt x="159" y="265"/>
                    <a:pt x="160" y="264"/>
                  </a:cubicBezTo>
                  <a:cubicBezTo>
                    <a:pt x="160" y="263"/>
                    <a:pt x="161" y="262"/>
                    <a:pt x="161" y="262"/>
                  </a:cubicBezTo>
                  <a:cubicBezTo>
                    <a:pt x="161" y="250"/>
                    <a:pt x="161" y="241"/>
                    <a:pt x="161" y="234"/>
                  </a:cubicBezTo>
                  <a:cubicBezTo>
                    <a:pt x="101" y="268"/>
                    <a:pt x="101" y="268"/>
                    <a:pt x="101" y="268"/>
                  </a:cubicBezTo>
                  <a:cubicBezTo>
                    <a:pt x="102" y="269"/>
                    <a:pt x="104" y="270"/>
                    <a:pt x="106" y="271"/>
                  </a:cubicBezTo>
                  <a:cubicBezTo>
                    <a:pt x="111" y="273"/>
                    <a:pt x="119" y="274"/>
                    <a:pt x="128" y="274"/>
                  </a:cubicBezTo>
                  <a:cubicBezTo>
                    <a:pt x="128" y="274"/>
                    <a:pt x="128" y="274"/>
                    <a:pt x="128" y="274"/>
                  </a:cubicBezTo>
                  <a:close/>
                  <a:moveTo>
                    <a:pt x="80" y="430"/>
                  </a:moveTo>
                  <a:cubicBezTo>
                    <a:pt x="81" y="430"/>
                    <a:pt x="81" y="429"/>
                    <a:pt x="81" y="428"/>
                  </a:cubicBezTo>
                  <a:cubicBezTo>
                    <a:pt x="81" y="377"/>
                    <a:pt x="81" y="377"/>
                    <a:pt x="81" y="377"/>
                  </a:cubicBezTo>
                  <a:cubicBezTo>
                    <a:pt x="81" y="375"/>
                    <a:pt x="80" y="373"/>
                    <a:pt x="79" y="372"/>
                  </a:cubicBezTo>
                  <a:cubicBezTo>
                    <a:pt x="77" y="370"/>
                    <a:pt x="75" y="369"/>
                    <a:pt x="72" y="368"/>
                  </a:cubicBezTo>
                  <a:cubicBezTo>
                    <a:pt x="69" y="367"/>
                    <a:pt x="65" y="366"/>
                    <a:pt x="61" y="365"/>
                  </a:cubicBezTo>
                  <a:cubicBezTo>
                    <a:pt x="58" y="365"/>
                    <a:pt x="53" y="364"/>
                    <a:pt x="49" y="364"/>
                  </a:cubicBezTo>
                  <a:cubicBezTo>
                    <a:pt x="49" y="364"/>
                    <a:pt x="49" y="364"/>
                    <a:pt x="49" y="364"/>
                  </a:cubicBezTo>
                  <a:cubicBezTo>
                    <a:pt x="49" y="364"/>
                    <a:pt x="49" y="364"/>
                    <a:pt x="49" y="364"/>
                  </a:cubicBezTo>
                  <a:cubicBezTo>
                    <a:pt x="44" y="364"/>
                    <a:pt x="40" y="365"/>
                    <a:pt x="36" y="365"/>
                  </a:cubicBezTo>
                  <a:cubicBezTo>
                    <a:pt x="33" y="366"/>
                    <a:pt x="30" y="367"/>
                    <a:pt x="27" y="368"/>
                  </a:cubicBezTo>
                  <a:cubicBezTo>
                    <a:pt x="28" y="369"/>
                    <a:pt x="28" y="370"/>
                    <a:pt x="29" y="371"/>
                  </a:cubicBezTo>
                  <a:cubicBezTo>
                    <a:pt x="34" y="369"/>
                    <a:pt x="41" y="368"/>
                    <a:pt x="49" y="368"/>
                  </a:cubicBezTo>
                  <a:cubicBezTo>
                    <a:pt x="64" y="368"/>
                    <a:pt x="75" y="371"/>
                    <a:pt x="75" y="376"/>
                  </a:cubicBezTo>
                  <a:cubicBezTo>
                    <a:pt x="75" y="380"/>
                    <a:pt x="64" y="383"/>
                    <a:pt x="49" y="383"/>
                  </a:cubicBezTo>
                  <a:cubicBezTo>
                    <a:pt x="45" y="383"/>
                    <a:pt x="41" y="383"/>
                    <a:pt x="37" y="383"/>
                  </a:cubicBezTo>
                  <a:cubicBezTo>
                    <a:pt x="50" y="400"/>
                    <a:pt x="64" y="417"/>
                    <a:pt x="78" y="433"/>
                  </a:cubicBezTo>
                  <a:cubicBezTo>
                    <a:pt x="78" y="433"/>
                    <a:pt x="79" y="433"/>
                    <a:pt x="79" y="433"/>
                  </a:cubicBezTo>
                  <a:cubicBezTo>
                    <a:pt x="79" y="432"/>
                    <a:pt x="80" y="431"/>
                    <a:pt x="80" y="430"/>
                  </a:cubicBezTo>
                  <a:close/>
                  <a:moveTo>
                    <a:pt x="526" y="364"/>
                  </a:moveTo>
                  <a:cubicBezTo>
                    <a:pt x="530" y="364"/>
                    <a:pt x="534" y="365"/>
                    <a:pt x="538" y="365"/>
                  </a:cubicBezTo>
                  <a:cubicBezTo>
                    <a:pt x="542" y="366"/>
                    <a:pt x="545" y="367"/>
                    <a:pt x="548" y="368"/>
                  </a:cubicBezTo>
                  <a:cubicBezTo>
                    <a:pt x="551" y="369"/>
                    <a:pt x="554" y="370"/>
                    <a:pt x="555" y="372"/>
                  </a:cubicBezTo>
                  <a:cubicBezTo>
                    <a:pt x="557" y="373"/>
                    <a:pt x="558" y="375"/>
                    <a:pt x="558" y="377"/>
                  </a:cubicBezTo>
                  <a:cubicBezTo>
                    <a:pt x="558" y="377"/>
                    <a:pt x="558" y="377"/>
                    <a:pt x="558" y="428"/>
                  </a:cubicBezTo>
                  <a:cubicBezTo>
                    <a:pt x="558" y="429"/>
                    <a:pt x="558" y="430"/>
                    <a:pt x="557" y="430"/>
                  </a:cubicBezTo>
                  <a:cubicBezTo>
                    <a:pt x="557" y="431"/>
                    <a:pt x="556" y="432"/>
                    <a:pt x="555" y="433"/>
                  </a:cubicBezTo>
                  <a:cubicBezTo>
                    <a:pt x="554" y="434"/>
                    <a:pt x="551" y="436"/>
                    <a:pt x="548" y="437"/>
                  </a:cubicBezTo>
                  <a:cubicBezTo>
                    <a:pt x="542" y="439"/>
                    <a:pt x="534" y="441"/>
                    <a:pt x="526" y="441"/>
                  </a:cubicBezTo>
                  <a:cubicBezTo>
                    <a:pt x="526" y="441"/>
                    <a:pt x="526" y="441"/>
                    <a:pt x="525" y="441"/>
                  </a:cubicBezTo>
                  <a:cubicBezTo>
                    <a:pt x="525" y="441"/>
                    <a:pt x="525" y="441"/>
                    <a:pt x="525" y="441"/>
                  </a:cubicBezTo>
                  <a:cubicBezTo>
                    <a:pt x="517" y="441"/>
                    <a:pt x="509" y="439"/>
                    <a:pt x="503" y="437"/>
                  </a:cubicBezTo>
                  <a:cubicBezTo>
                    <a:pt x="500" y="436"/>
                    <a:pt x="497" y="434"/>
                    <a:pt x="496" y="433"/>
                  </a:cubicBezTo>
                  <a:cubicBezTo>
                    <a:pt x="495" y="432"/>
                    <a:pt x="494" y="431"/>
                    <a:pt x="494" y="430"/>
                  </a:cubicBezTo>
                  <a:cubicBezTo>
                    <a:pt x="493" y="430"/>
                    <a:pt x="493" y="429"/>
                    <a:pt x="493" y="428"/>
                  </a:cubicBezTo>
                  <a:cubicBezTo>
                    <a:pt x="493" y="428"/>
                    <a:pt x="493" y="428"/>
                    <a:pt x="493" y="377"/>
                  </a:cubicBezTo>
                  <a:cubicBezTo>
                    <a:pt x="493" y="375"/>
                    <a:pt x="494" y="373"/>
                    <a:pt x="496" y="372"/>
                  </a:cubicBezTo>
                  <a:cubicBezTo>
                    <a:pt x="497" y="370"/>
                    <a:pt x="500" y="369"/>
                    <a:pt x="503" y="368"/>
                  </a:cubicBezTo>
                  <a:cubicBezTo>
                    <a:pt x="506" y="367"/>
                    <a:pt x="509" y="366"/>
                    <a:pt x="513" y="365"/>
                  </a:cubicBezTo>
                  <a:cubicBezTo>
                    <a:pt x="517" y="365"/>
                    <a:pt x="521" y="364"/>
                    <a:pt x="525" y="364"/>
                  </a:cubicBezTo>
                  <a:cubicBezTo>
                    <a:pt x="525" y="364"/>
                    <a:pt x="525" y="364"/>
                    <a:pt x="525" y="364"/>
                  </a:cubicBezTo>
                  <a:cubicBezTo>
                    <a:pt x="526" y="364"/>
                    <a:pt x="526" y="364"/>
                    <a:pt x="526" y="364"/>
                  </a:cubicBezTo>
                  <a:close/>
                  <a:moveTo>
                    <a:pt x="525" y="368"/>
                  </a:moveTo>
                  <a:cubicBezTo>
                    <a:pt x="511" y="368"/>
                    <a:pt x="499" y="371"/>
                    <a:pt x="499" y="376"/>
                  </a:cubicBezTo>
                  <a:cubicBezTo>
                    <a:pt x="499" y="380"/>
                    <a:pt x="511" y="383"/>
                    <a:pt x="525" y="383"/>
                  </a:cubicBezTo>
                  <a:cubicBezTo>
                    <a:pt x="540" y="383"/>
                    <a:pt x="552" y="380"/>
                    <a:pt x="552" y="376"/>
                  </a:cubicBezTo>
                  <a:cubicBezTo>
                    <a:pt x="552" y="371"/>
                    <a:pt x="540" y="368"/>
                    <a:pt x="525" y="368"/>
                  </a:cubicBezTo>
                  <a:close/>
                  <a:moveTo>
                    <a:pt x="972" y="267"/>
                  </a:moveTo>
                  <a:cubicBezTo>
                    <a:pt x="974" y="268"/>
                    <a:pt x="976" y="269"/>
                    <a:pt x="979" y="271"/>
                  </a:cubicBezTo>
                  <a:cubicBezTo>
                    <a:pt x="985" y="273"/>
                    <a:pt x="993" y="274"/>
                    <a:pt x="1002" y="274"/>
                  </a:cubicBezTo>
                  <a:cubicBezTo>
                    <a:pt x="1002" y="274"/>
                    <a:pt x="1002" y="274"/>
                    <a:pt x="1002" y="274"/>
                  </a:cubicBezTo>
                  <a:cubicBezTo>
                    <a:pt x="1002" y="274"/>
                    <a:pt x="1002" y="274"/>
                    <a:pt x="1002" y="274"/>
                  </a:cubicBezTo>
                  <a:cubicBezTo>
                    <a:pt x="1011" y="274"/>
                    <a:pt x="1019" y="273"/>
                    <a:pt x="1025" y="271"/>
                  </a:cubicBezTo>
                  <a:cubicBezTo>
                    <a:pt x="1027" y="270"/>
                    <a:pt x="1029" y="269"/>
                    <a:pt x="1030" y="268"/>
                  </a:cubicBezTo>
                  <a:cubicBezTo>
                    <a:pt x="970" y="233"/>
                    <a:pt x="970" y="233"/>
                    <a:pt x="970" y="233"/>
                  </a:cubicBezTo>
                  <a:cubicBezTo>
                    <a:pt x="970" y="262"/>
                    <a:pt x="970" y="262"/>
                    <a:pt x="970" y="262"/>
                  </a:cubicBezTo>
                  <a:cubicBezTo>
                    <a:pt x="970" y="262"/>
                    <a:pt x="970" y="263"/>
                    <a:pt x="971" y="264"/>
                  </a:cubicBezTo>
                  <a:cubicBezTo>
                    <a:pt x="971" y="265"/>
                    <a:pt x="972" y="266"/>
                    <a:pt x="972" y="267"/>
                  </a:cubicBezTo>
                  <a:close/>
                  <a:moveTo>
                    <a:pt x="843" y="274"/>
                  </a:moveTo>
                  <a:cubicBezTo>
                    <a:pt x="834" y="274"/>
                    <a:pt x="826" y="273"/>
                    <a:pt x="820" y="271"/>
                  </a:cubicBezTo>
                  <a:cubicBezTo>
                    <a:pt x="818" y="269"/>
                    <a:pt x="815" y="268"/>
                    <a:pt x="814" y="267"/>
                  </a:cubicBezTo>
                  <a:cubicBezTo>
                    <a:pt x="813" y="266"/>
                    <a:pt x="812" y="265"/>
                    <a:pt x="812" y="264"/>
                  </a:cubicBezTo>
                  <a:cubicBezTo>
                    <a:pt x="811" y="263"/>
                    <a:pt x="811" y="262"/>
                    <a:pt x="811" y="262"/>
                  </a:cubicBezTo>
                  <a:cubicBezTo>
                    <a:pt x="811" y="262"/>
                    <a:pt x="811" y="262"/>
                    <a:pt x="811" y="211"/>
                  </a:cubicBezTo>
                  <a:cubicBezTo>
                    <a:pt x="811" y="209"/>
                    <a:pt x="812" y="207"/>
                    <a:pt x="814" y="206"/>
                  </a:cubicBezTo>
                  <a:cubicBezTo>
                    <a:pt x="815" y="204"/>
                    <a:pt x="818" y="203"/>
                    <a:pt x="820" y="202"/>
                  </a:cubicBezTo>
                  <a:cubicBezTo>
                    <a:pt x="823" y="201"/>
                    <a:pt x="827" y="200"/>
                    <a:pt x="831" y="199"/>
                  </a:cubicBezTo>
                  <a:cubicBezTo>
                    <a:pt x="835" y="198"/>
                    <a:pt x="839" y="198"/>
                    <a:pt x="843" y="198"/>
                  </a:cubicBezTo>
                  <a:cubicBezTo>
                    <a:pt x="843" y="198"/>
                    <a:pt x="843" y="198"/>
                    <a:pt x="843" y="198"/>
                  </a:cubicBezTo>
                  <a:cubicBezTo>
                    <a:pt x="843" y="198"/>
                    <a:pt x="843" y="198"/>
                    <a:pt x="843" y="198"/>
                  </a:cubicBezTo>
                  <a:cubicBezTo>
                    <a:pt x="848" y="198"/>
                    <a:pt x="852" y="198"/>
                    <a:pt x="856" y="199"/>
                  </a:cubicBezTo>
                  <a:cubicBezTo>
                    <a:pt x="860" y="200"/>
                    <a:pt x="863" y="201"/>
                    <a:pt x="866" y="202"/>
                  </a:cubicBezTo>
                  <a:cubicBezTo>
                    <a:pt x="869" y="203"/>
                    <a:pt x="871" y="204"/>
                    <a:pt x="873" y="206"/>
                  </a:cubicBezTo>
                  <a:cubicBezTo>
                    <a:pt x="875" y="207"/>
                    <a:pt x="875" y="209"/>
                    <a:pt x="875" y="211"/>
                  </a:cubicBezTo>
                  <a:cubicBezTo>
                    <a:pt x="875" y="211"/>
                    <a:pt x="875" y="211"/>
                    <a:pt x="875" y="262"/>
                  </a:cubicBezTo>
                  <a:cubicBezTo>
                    <a:pt x="875" y="262"/>
                    <a:pt x="875" y="263"/>
                    <a:pt x="875" y="264"/>
                  </a:cubicBezTo>
                  <a:cubicBezTo>
                    <a:pt x="874" y="265"/>
                    <a:pt x="874" y="266"/>
                    <a:pt x="873" y="267"/>
                  </a:cubicBezTo>
                  <a:cubicBezTo>
                    <a:pt x="871" y="268"/>
                    <a:pt x="869" y="269"/>
                    <a:pt x="866" y="271"/>
                  </a:cubicBezTo>
                  <a:cubicBezTo>
                    <a:pt x="860" y="273"/>
                    <a:pt x="852" y="274"/>
                    <a:pt x="843" y="274"/>
                  </a:cubicBezTo>
                  <a:cubicBezTo>
                    <a:pt x="843" y="274"/>
                    <a:pt x="843" y="274"/>
                    <a:pt x="843" y="274"/>
                  </a:cubicBezTo>
                  <a:cubicBezTo>
                    <a:pt x="843" y="274"/>
                    <a:pt x="843" y="274"/>
                    <a:pt x="843" y="274"/>
                  </a:cubicBezTo>
                  <a:close/>
                  <a:moveTo>
                    <a:pt x="843" y="217"/>
                  </a:moveTo>
                  <a:cubicBezTo>
                    <a:pt x="858" y="217"/>
                    <a:pt x="870" y="214"/>
                    <a:pt x="870" y="209"/>
                  </a:cubicBezTo>
                  <a:cubicBezTo>
                    <a:pt x="870" y="205"/>
                    <a:pt x="858" y="202"/>
                    <a:pt x="843" y="202"/>
                  </a:cubicBezTo>
                  <a:cubicBezTo>
                    <a:pt x="829" y="202"/>
                    <a:pt x="817" y="205"/>
                    <a:pt x="817" y="209"/>
                  </a:cubicBezTo>
                  <a:cubicBezTo>
                    <a:pt x="817" y="214"/>
                    <a:pt x="829" y="217"/>
                    <a:pt x="843" y="217"/>
                  </a:cubicBezTo>
                  <a:close/>
                  <a:moveTo>
                    <a:pt x="804" y="357"/>
                  </a:moveTo>
                  <a:cubicBezTo>
                    <a:pt x="795" y="357"/>
                    <a:pt x="787" y="356"/>
                    <a:pt x="782" y="354"/>
                  </a:cubicBezTo>
                  <a:cubicBezTo>
                    <a:pt x="779" y="353"/>
                    <a:pt x="776" y="351"/>
                    <a:pt x="775" y="350"/>
                  </a:cubicBezTo>
                  <a:cubicBezTo>
                    <a:pt x="774" y="349"/>
                    <a:pt x="773" y="348"/>
                    <a:pt x="773" y="347"/>
                  </a:cubicBezTo>
                  <a:cubicBezTo>
                    <a:pt x="772" y="346"/>
                    <a:pt x="772" y="346"/>
                    <a:pt x="772" y="345"/>
                  </a:cubicBezTo>
                  <a:cubicBezTo>
                    <a:pt x="772" y="345"/>
                    <a:pt x="772" y="345"/>
                    <a:pt x="772" y="294"/>
                  </a:cubicBezTo>
                  <a:cubicBezTo>
                    <a:pt x="772" y="292"/>
                    <a:pt x="773" y="290"/>
                    <a:pt x="775" y="289"/>
                  </a:cubicBezTo>
                  <a:cubicBezTo>
                    <a:pt x="776" y="287"/>
                    <a:pt x="779" y="286"/>
                    <a:pt x="782" y="285"/>
                  </a:cubicBezTo>
                  <a:cubicBezTo>
                    <a:pt x="784" y="284"/>
                    <a:pt x="788" y="283"/>
                    <a:pt x="792" y="282"/>
                  </a:cubicBezTo>
                  <a:cubicBezTo>
                    <a:pt x="796" y="281"/>
                    <a:pt x="800" y="281"/>
                    <a:pt x="804" y="281"/>
                  </a:cubicBezTo>
                  <a:cubicBezTo>
                    <a:pt x="804" y="281"/>
                    <a:pt x="804" y="281"/>
                    <a:pt x="804" y="281"/>
                  </a:cubicBezTo>
                  <a:cubicBezTo>
                    <a:pt x="804" y="281"/>
                    <a:pt x="804" y="281"/>
                    <a:pt x="804" y="281"/>
                  </a:cubicBezTo>
                  <a:cubicBezTo>
                    <a:pt x="809" y="281"/>
                    <a:pt x="813" y="281"/>
                    <a:pt x="817" y="282"/>
                  </a:cubicBezTo>
                  <a:cubicBezTo>
                    <a:pt x="821" y="283"/>
                    <a:pt x="824" y="284"/>
                    <a:pt x="827" y="285"/>
                  </a:cubicBezTo>
                  <a:cubicBezTo>
                    <a:pt x="830" y="286"/>
                    <a:pt x="832" y="287"/>
                    <a:pt x="834" y="289"/>
                  </a:cubicBezTo>
                  <a:cubicBezTo>
                    <a:pt x="836" y="290"/>
                    <a:pt x="837" y="292"/>
                    <a:pt x="837" y="294"/>
                  </a:cubicBezTo>
                  <a:cubicBezTo>
                    <a:pt x="837" y="294"/>
                    <a:pt x="837" y="294"/>
                    <a:pt x="837" y="345"/>
                  </a:cubicBezTo>
                  <a:cubicBezTo>
                    <a:pt x="837" y="346"/>
                    <a:pt x="836" y="346"/>
                    <a:pt x="836" y="347"/>
                  </a:cubicBezTo>
                  <a:cubicBezTo>
                    <a:pt x="835" y="348"/>
                    <a:pt x="835" y="349"/>
                    <a:pt x="834" y="350"/>
                  </a:cubicBezTo>
                  <a:cubicBezTo>
                    <a:pt x="832" y="351"/>
                    <a:pt x="830" y="353"/>
                    <a:pt x="827" y="354"/>
                  </a:cubicBezTo>
                  <a:cubicBezTo>
                    <a:pt x="821" y="356"/>
                    <a:pt x="813" y="357"/>
                    <a:pt x="804" y="357"/>
                  </a:cubicBezTo>
                  <a:cubicBezTo>
                    <a:pt x="804" y="357"/>
                    <a:pt x="804" y="357"/>
                    <a:pt x="804" y="357"/>
                  </a:cubicBezTo>
                  <a:cubicBezTo>
                    <a:pt x="804" y="357"/>
                    <a:pt x="804" y="357"/>
                    <a:pt x="804" y="357"/>
                  </a:cubicBezTo>
                  <a:close/>
                  <a:moveTo>
                    <a:pt x="804" y="300"/>
                  </a:moveTo>
                  <a:cubicBezTo>
                    <a:pt x="819" y="300"/>
                    <a:pt x="831" y="297"/>
                    <a:pt x="831" y="293"/>
                  </a:cubicBezTo>
                  <a:cubicBezTo>
                    <a:pt x="831" y="288"/>
                    <a:pt x="819" y="285"/>
                    <a:pt x="804" y="285"/>
                  </a:cubicBezTo>
                  <a:cubicBezTo>
                    <a:pt x="790" y="285"/>
                    <a:pt x="778" y="288"/>
                    <a:pt x="778" y="293"/>
                  </a:cubicBezTo>
                  <a:cubicBezTo>
                    <a:pt x="778" y="297"/>
                    <a:pt x="790" y="300"/>
                    <a:pt x="804" y="300"/>
                  </a:cubicBezTo>
                  <a:close/>
                  <a:moveTo>
                    <a:pt x="732" y="430"/>
                  </a:moveTo>
                  <a:cubicBezTo>
                    <a:pt x="732" y="430"/>
                    <a:pt x="732" y="429"/>
                    <a:pt x="732" y="428"/>
                  </a:cubicBezTo>
                  <a:cubicBezTo>
                    <a:pt x="732" y="428"/>
                    <a:pt x="732" y="428"/>
                    <a:pt x="732" y="377"/>
                  </a:cubicBezTo>
                  <a:cubicBezTo>
                    <a:pt x="732" y="375"/>
                    <a:pt x="732" y="373"/>
                    <a:pt x="734" y="372"/>
                  </a:cubicBezTo>
                  <a:cubicBezTo>
                    <a:pt x="736" y="370"/>
                    <a:pt x="738" y="369"/>
                    <a:pt x="741" y="368"/>
                  </a:cubicBezTo>
                  <a:cubicBezTo>
                    <a:pt x="744" y="367"/>
                    <a:pt x="747" y="366"/>
                    <a:pt x="751" y="365"/>
                  </a:cubicBezTo>
                  <a:cubicBezTo>
                    <a:pt x="755" y="365"/>
                    <a:pt x="759" y="364"/>
                    <a:pt x="764" y="364"/>
                  </a:cubicBezTo>
                  <a:cubicBezTo>
                    <a:pt x="764" y="364"/>
                    <a:pt x="764" y="364"/>
                    <a:pt x="764" y="364"/>
                  </a:cubicBezTo>
                  <a:cubicBezTo>
                    <a:pt x="764" y="364"/>
                    <a:pt x="764" y="364"/>
                    <a:pt x="764" y="364"/>
                  </a:cubicBezTo>
                  <a:cubicBezTo>
                    <a:pt x="768" y="364"/>
                    <a:pt x="772" y="365"/>
                    <a:pt x="776" y="365"/>
                  </a:cubicBezTo>
                  <a:cubicBezTo>
                    <a:pt x="780" y="366"/>
                    <a:pt x="784" y="367"/>
                    <a:pt x="787" y="368"/>
                  </a:cubicBezTo>
                  <a:cubicBezTo>
                    <a:pt x="790" y="369"/>
                    <a:pt x="792" y="370"/>
                    <a:pt x="794" y="372"/>
                  </a:cubicBezTo>
                  <a:cubicBezTo>
                    <a:pt x="795" y="373"/>
                    <a:pt x="796" y="375"/>
                    <a:pt x="796" y="377"/>
                  </a:cubicBezTo>
                  <a:cubicBezTo>
                    <a:pt x="796" y="377"/>
                    <a:pt x="796" y="377"/>
                    <a:pt x="796" y="428"/>
                  </a:cubicBezTo>
                  <a:cubicBezTo>
                    <a:pt x="796" y="429"/>
                    <a:pt x="796" y="430"/>
                    <a:pt x="795" y="430"/>
                  </a:cubicBezTo>
                  <a:cubicBezTo>
                    <a:pt x="795" y="431"/>
                    <a:pt x="794" y="432"/>
                    <a:pt x="794" y="433"/>
                  </a:cubicBezTo>
                  <a:cubicBezTo>
                    <a:pt x="792" y="434"/>
                    <a:pt x="790" y="436"/>
                    <a:pt x="787" y="437"/>
                  </a:cubicBezTo>
                  <a:cubicBezTo>
                    <a:pt x="781" y="439"/>
                    <a:pt x="773" y="441"/>
                    <a:pt x="764" y="441"/>
                  </a:cubicBezTo>
                  <a:cubicBezTo>
                    <a:pt x="764" y="441"/>
                    <a:pt x="764" y="441"/>
                    <a:pt x="764" y="441"/>
                  </a:cubicBezTo>
                  <a:cubicBezTo>
                    <a:pt x="764" y="441"/>
                    <a:pt x="764" y="441"/>
                    <a:pt x="764" y="441"/>
                  </a:cubicBezTo>
                  <a:cubicBezTo>
                    <a:pt x="755" y="441"/>
                    <a:pt x="747" y="439"/>
                    <a:pt x="741" y="437"/>
                  </a:cubicBezTo>
                  <a:cubicBezTo>
                    <a:pt x="738" y="436"/>
                    <a:pt x="736" y="434"/>
                    <a:pt x="734" y="433"/>
                  </a:cubicBezTo>
                  <a:cubicBezTo>
                    <a:pt x="733" y="432"/>
                    <a:pt x="733" y="431"/>
                    <a:pt x="732" y="430"/>
                  </a:cubicBezTo>
                  <a:close/>
                  <a:moveTo>
                    <a:pt x="737" y="376"/>
                  </a:moveTo>
                  <a:cubicBezTo>
                    <a:pt x="737" y="380"/>
                    <a:pt x="749" y="383"/>
                    <a:pt x="764" y="383"/>
                  </a:cubicBezTo>
                  <a:cubicBezTo>
                    <a:pt x="779" y="383"/>
                    <a:pt x="790" y="380"/>
                    <a:pt x="790" y="376"/>
                  </a:cubicBezTo>
                  <a:cubicBezTo>
                    <a:pt x="790" y="371"/>
                    <a:pt x="779" y="368"/>
                    <a:pt x="764" y="368"/>
                  </a:cubicBezTo>
                  <a:cubicBezTo>
                    <a:pt x="749" y="368"/>
                    <a:pt x="737" y="371"/>
                    <a:pt x="737" y="376"/>
                  </a:cubicBezTo>
                  <a:close/>
                  <a:moveTo>
                    <a:pt x="1092" y="350"/>
                  </a:moveTo>
                  <a:cubicBezTo>
                    <a:pt x="1094" y="351"/>
                    <a:pt x="1096" y="353"/>
                    <a:pt x="1099" y="354"/>
                  </a:cubicBezTo>
                  <a:cubicBezTo>
                    <a:pt x="1103" y="355"/>
                    <a:pt x="1107" y="356"/>
                    <a:pt x="1112" y="357"/>
                  </a:cubicBezTo>
                  <a:cubicBezTo>
                    <a:pt x="1119" y="347"/>
                    <a:pt x="1125" y="337"/>
                    <a:pt x="1132" y="327"/>
                  </a:cubicBezTo>
                  <a:cubicBezTo>
                    <a:pt x="1090" y="302"/>
                    <a:pt x="1090" y="302"/>
                    <a:pt x="1090" y="302"/>
                  </a:cubicBezTo>
                  <a:cubicBezTo>
                    <a:pt x="1090" y="345"/>
                    <a:pt x="1090" y="345"/>
                    <a:pt x="1090" y="345"/>
                  </a:cubicBezTo>
                  <a:cubicBezTo>
                    <a:pt x="1090" y="346"/>
                    <a:pt x="1090" y="346"/>
                    <a:pt x="1090" y="347"/>
                  </a:cubicBezTo>
                  <a:cubicBezTo>
                    <a:pt x="1091" y="348"/>
                    <a:pt x="1092" y="349"/>
                    <a:pt x="1092" y="350"/>
                  </a:cubicBezTo>
                  <a:close/>
                  <a:moveTo>
                    <a:pt x="1011" y="347"/>
                  </a:moveTo>
                  <a:cubicBezTo>
                    <a:pt x="1011" y="346"/>
                    <a:pt x="1010" y="346"/>
                    <a:pt x="1010" y="345"/>
                  </a:cubicBezTo>
                  <a:cubicBezTo>
                    <a:pt x="1010" y="345"/>
                    <a:pt x="1010" y="345"/>
                    <a:pt x="1010" y="294"/>
                  </a:cubicBezTo>
                  <a:cubicBezTo>
                    <a:pt x="1010" y="292"/>
                    <a:pt x="1011" y="290"/>
                    <a:pt x="1013" y="289"/>
                  </a:cubicBezTo>
                  <a:cubicBezTo>
                    <a:pt x="1015" y="287"/>
                    <a:pt x="1017" y="286"/>
                    <a:pt x="1020" y="285"/>
                  </a:cubicBezTo>
                  <a:cubicBezTo>
                    <a:pt x="1023" y="284"/>
                    <a:pt x="1026" y="283"/>
                    <a:pt x="1030" y="282"/>
                  </a:cubicBezTo>
                  <a:cubicBezTo>
                    <a:pt x="1034" y="281"/>
                    <a:pt x="1038" y="281"/>
                    <a:pt x="1043" y="281"/>
                  </a:cubicBezTo>
                  <a:cubicBezTo>
                    <a:pt x="1043" y="281"/>
                    <a:pt x="1043" y="281"/>
                    <a:pt x="1043" y="281"/>
                  </a:cubicBezTo>
                  <a:cubicBezTo>
                    <a:pt x="1043" y="281"/>
                    <a:pt x="1043" y="281"/>
                    <a:pt x="1043" y="281"/>
                  </a:cubicBezTo>
                  <a:cubicBezTo>
                    <a:pt x="1047" y="281"/>
                    <a:pt x="1051" y="281"/>
                    <a:pt x="1054" y="282"/>
                  </a:cubicBezTo>
                  <a:cubicBezTo>
                    <a:pt x="1075" y="294"/>
                    <a:pt x="1075" y="294"/>
                    <a:pt x="1075" y="294"/>
                  </a:cubicBezTo>
                  <a:cubicBezTo>
                    <a:pt x="1075" y="294"/>
                    <a:pt x="1075" y="298"/>
                    <a:pt x="1075" y="345"/>
                  </a:cubicBezTo>
                  <a:cubicBezTo>
                    <a:pt x="1075" y="346"/>
                    <a:pt x="1075" y="346"/>
                    <a:pt x="1074" y="347"/>
                  </a:cubicBezTo>
                  <a:cubicBezTo>
                    <a:pt x="1074" y="348"/>
                    <a:pt x="1073" y="349"/>
                    <a:pt x="1072" y="350"/>
                  </a:cubicBezTo>
                  <a:cubicBezTo>
                    <a:pt x="1071" y="351"/>
                    <a:pt x="1068" y="353"/>
                    <a:pt x="1065" y="354"/>
                  </a:cubicBezTo>
                  <a:cubicBezTo>
                    <a:pt x="1060" y="356"/>
                    <a:pt x="1052" y="357"/>
                    <a:pt x="1043" y="357"/>
                  </a:cubicBezTo>
                  <a:cubicBezTo>
                    <a:pt x="1043" y="357"/>
                    <a:pt x="1043" y="357"/>
                    <a:pt x="1043" y="357"/>
                  </a:cubicBezTo>
                  <a:cubicBezTo>
                    <a:pt x="1043" y="357"/>
                    <a:pt x="1043" y="357"/>
                    <a:pt x="1043" y="357"/>
                  </a:cubicBezTo>
                  <a:cubicBezTo>
                    <a:pt x="1034" y="357"/>
                    <a:pt x="1026" y="356"/>
                    <a:pt x="1020" y="354"/>
                  </a:cubicBezTo>
                  <a:cubicBezTo>
                    <a:pt x="1017" y="353"/>
                    <a:pt x="1015" y="351"/>
                    <a:pt x="1013" y="350"/>
                  </a:cubicBezTo>
                  <a:cubicBezTo>
                    <a:pt x="1012" y="349"/>
                    <a:pt x="1011" y="348"/>
                    <a:pt x="1011" y="347"/>
                  </a:cubicBezTo>
                  <a:close/>
                  <a:moveTo>
                    <a:pt x="1016" y="293"/>
                  </a:moveTo>
                  <a:cubicBezTo>
                    <a:pt x="1016" y="297"/>
                    <a:pt x="1028" y="300"/>
                    <a:pt x="1043" y="300"/>
                  </a:cubicBezTo>
                  <a:cubicBezTo>
                    <a:pt x="1057" y="300"/>
                    <a:pt x="1069" y="297"/>
                    <a:pt x="1069" y="293"/>
                  </a:cubicBezTo>
                  <a:cubicBezTo>
                    <a:pt x="1069" y="288"/>
                    <a:pt x="1057" y="285"/>
                    <a:pt x="1043" y="285"/>
                  </a:cubicBezTo>
                  <a:cubicBezTo>
                    <a:pt x="1028" y="285"/>
                    <a:pt x="1016" y="288"/>
                    <a:pt x="1016" y="293"/>
                  </a:cubicBezTo>
                  <a:close/>
                  <a:moveTo>
                    <a:pt x="725" y="357"/>
                  </a:moveTo>
                  <a:cubicBezTo>
                    <a:pt x="716" y="357"/>
                    <a:pt x="708" y="356"/>
                    <a:pt x="702" y="354"/>
                  </a:cubicBezTo>
                  <a:cubicBezTo>
                    <a:pt x="699" y="353"/>
                    <a:pt x="697" y="351"/>
                    <a:pt x="695" y="350"/>
                  </a:cubicBezTo>
                  <a:cubicBezTo>
                    <a:pt x="694" y="349"/>
                    <a:pt x="694" y="348"/>
                    <a:pt x="693" y="347"/>
                  </a:cubicBezTo>
                  <a:cubicBezTo>
                    <a:pt x="693" y="346"/>
                    <a:pt x="693" y="346"/>
                    <a:pt x="693" y="345"/>
                  </a:cubicBezTo>
                  <a:cubicBezTo>
                    <a:pt x="693" y="345"/>
                    <a:pt x="693" y="345"/>
                    <a:pt x="693" y="294"/>
                  </a:cubicBezTo>
                  <a:cubicBezTo>
                    <a:pt x="693" y="292"/>
                    <a:pt x="694" y="290"/>
                    <a:pt x="695" y="289"/>
                  </a:cubicBezTo>
                  <a:cubicBezTo>
                    <a:pt x="697" y="287"/>
                    <a:pt x="699" y="286"/>
                    <a:pt x="702" y="285"/>
                  </a:cubicBezTo>
                  <a:cubicBezTo>
                    <a:pt x="705" y="284"/>
                    <a:pt x="708" y="283"/>
                    <a:pt x="712" y="282"/>
                  </a:cubicBezTo>
                  <a:cubicBezTo>
                    <a:pt x="716" y="281"/>
                    <a:pt x="720" y="281"/>
                    <a:pt x="725" y="281"/>
                  </a:cubicBezTo>
                  <a:cubicBezTo>
                    <a:pt x="725" y="281"/>
                    <a:pt x="725" y="281"/>
                    <a:pt x="725" y="281"/>
                  </a:cubicBezTo>
                  <a:cubicBezTo>
                    <a:pt x="725" y="281"/>
                    <a:pt x="725" y="281"/>
                    <a:pt x="725" y="281"/>
                  </a:cubicBezTo>
                  <a:cubicBezTo>
                    <a:pt x="729" y="281"/>
                    <a:pt x="734" y="281"/>
                    <a:pt x="737" y="282"/>
                  </a:cubicBezTo>
                  <a:cubicBezTo>
                    <a:pt x="741" y="283"/>
                    <a:pt x="745" y="284"/>
                    <a:pt x="748" y="285"/>
                  </a:cubicBezTo>
                  <a:cubicBezTo>
                    <a:pt x="751" y="286"/>
                    <a:pt x="753" y="287"/>
                    <a:pt x="755" y="289"/>
                  </a:cubicBezTo>
                  <a:cubicBezTo>
                    <a:pt x="756" y="290"/>
                    <a:pt x="757" y="292"/>
                    <a:pt x="757" y="294"/>
                  </a:cubicBezTo>
                  <a:cubicBezTo>
                    <a:pt x="757" y="294"/>
                    <a:pt x="757" y="294"/>
                    <a:pt x="757" y="345"/>
                  </a:cubicBezTo>
                  <a:cubicBezTo>
                    <a:pt x="757" y="346"/>
                    <a:pt x="757" y="346"/>
                    <a:pt x="756" y="347"/>
                  </a:cubicBezTo>
                  <a:cubicBezTo>
                    <a:pt x="756" y="348"/>
                    <a:pt x="755" y="349"/>
                    <a:pt x="755" y="350"/>
                  </a:cubicBezTo>
                  <a:cubicBezTo>
                    <a:pt x="753" y="351"/>
                    <a:pt x="751" y="353"/>
                    <a:pt x="748" y="354"/>
                  </a:cubicBezTo>
                  <a:cubicBezTo>
                    <a:pt x="742" y="356"/>
                    <a:pt x="734" y="357"/>
                    <a:pt x="725" y="357"/>
                  </a:cubicBezTo>
                  <a:cubicBezTo>
                    <a:pt x="725" y="357"/>
                    <a:pt x="725" y="357"/>
                    <a:pt x="725" y="357"/>
                  </a:cubicBezTo>
                  <a:cubicBezTo>
                    <a:pt x="725" y="357"/>
                    <a:pt x="725" y="357"/>
                    <a:pt x="725" y="357"/>
                  </a:cubicBezTo>
                  <a:close/>
                  <a:moveTo>
                    <a:pt x="725" y="300"/>
                  </a:moveTo>
                  <a:cubicBezTo>
                    <a:pt x="740" y="300"/>
                    <a:pt x="751" y="297"/>
                    <a:pt x="751" y="293"/>
                  </a:cubicBezTo>
                  <a:cubicBezTo>
                    <a:pt x="751" y="288"/>
                    <a:pt x="740" y="285"/>
                    <a:pt x="725" y="285"/>
                  </a:cubicBezTo>
                  <a:cubicBezTo>
                    <a:pt x="710" y="285"/>
                    <a:pt x="698" y="288"/>
                    <a:pt x="698" y="293"/>
                  </a:cubicBezTo>
                  <a:cubicBezTo>
                    <a:pt x="698" y="297"/>
                    <a:pt x="710" y="300"/>
                    <a:pt x="725" y="300"/>
                  </a:cubicBezTo>
                  <a:close/>
                  <a:moveTo>
                    <a:pt x="995" y="488"/>
                  </a:moveTo>
                  <a:cubicBezTo>
                    <a:pt x="981" y="500"/>
                    <a:pt x="966" y="512"/>
                    <a:pt x="951" y="523"/>
                  </a:cubicBezTo>
                  <a:cubicBezTo>
                    <a:pt x="947" y="522"/>
                    <a:pt x="943" y="521"/>
                    <a:pt x="940" y="520"/>
                  </a:cubicBezTo>
                  <a:cubicBezTo>
                    <a:pt x="937" y="519"/>
                    <a:pt x="935" y="517"/>
                    <a:pt x="933" y="516"/>
                  </a:cubicBezTo>
                  <a:cubicBezTo>
                    <a:pt x="933" y="515"/>
                    <a:pt x="932" y="514"/>
                    <a:pt x="932" y="514"/>
                  </a:cubicBezTo>
                  <a:cubicBezTo>
                    <a:pt x="931" y="513"/>
                    <a:pt x="931" y="512"/>
                    <a:pt x="931" y="511"/>
                  </a:cubicBezTo>
                  <a:cubicBezTo>
                    <a:pt x="931" y="511"/>
                    <a:pt x="931" y="511"/>
                    <a:pt x="931" y="460"/>
                  </a:cubicBezTo>
                  <a:cubicBezTo>
                    <a:pt x="931" y="458"/>
                    <a:pt x="932" y="457"/>
                    <a:pt x="933" y="455"/>
                  </a:cubicBezTo>
                  <a:cubicBezTo>
                    <a:pt x="935" y="454"/>
                    <a:pt x="937" y="452"/>
                    <a:pt x="940" y="451"/>
                  </a:cubicBezTo>
                  <a:cubicBezTo>
                    <a:pt x="943" y="450"/>
                    <a:pt x="947" y="449"/>
                    <a:pt x="951" y="448"/>
                  </a:cubicBezTo>
                  <a:cubicBezTo>
                    <a:pt x="954" y="448"/>
                    <a:pt x="959" y="447"/>
                    <a:pt x="963" y="447"/>
                  </a:cubicBezTo>
                  <a:cubicBezTo>
                    <a:pt x="963" y="447"/>
                    <a:pt x="963" y="447"/>
                    <a:pt x="963" y="447"/>
                  </a:cubicBezTo>
                  <a:cubicBezTo>
                    <a:pt x="963" y="447"/>
                    <a:pt x="963" y="447"/>
                    <a:pt x="963" y="447"/>
                  </a:cubicBezTo>
                  <a:cubicBezTo>
                    <a:pt x="968" y="447"/>
                    <a:pt x="972" y="448"/>
                    <a:pt x="976" y="448"/>
                  </a:cubicBezTo>
                  <a:cubicBezTo>
                    <a:pt x="980" y="449"/>
                    <a:pt x="983" y="450"/>
                    <a:pt x="986" y="451"/>
                  </a:cubicBezTo>
                  <a:cubicBezTo>
                    <a:pt x="989" y="452"/>
                    <a:pt x="991" y="454"/>
                    <a:pt x="993" y="455"/>
                  </a:cubicBezTo>
                  <a:cubicBezTo>
                    <a:pt x="995" y="457"/>
                    <a:pt x="995" y="458"/>
                    <a:pt x="995" y="460"/>
                  </a:cubicBezTo>
                  <a:cubicBezTo>
                    <a:pt x="995" y="460"/>
                    <a:pt x="995" y="460"/>
                    <a:pt x="995" y="488"/>
                  </a:cubicBezTo>
                  <a:close/>
                  <a:moveTo>
                    <a:pt x="990" y="459"/>
                  </a:moveTo>
                  <a:cubicBezTo>
                    <a:pt x="990" y="455"/>
                    <a:pt x="978" y="451"/>
                    <a:pt x="963" y="451"/>
                  </a:cubicBezTo>
                  <a:cubicBezTo>
                    <a:pt x="948" y="451"/>
                    <a:pt x="937" y="455"/>
                    <a:pt x="937" y="459"/>
                  </a:cubicBezTo>
                  <a:cubicBezTo>
                    <a:pt x="937" y="463"/>
                    <a:pt x="948" y="466"/>
                    <a:pt x="963" y="466"/>
                  </a:cubicBezTo>
                  <a:cubicBezTo>
                    <a:pt x="978" y="466"/>
                    <a:pt x="990" y="463"/>
                    <a:pt x="990" y="459"/>
                  </a:cubicBezTo>
                  <a:close/>
                  <a:moveTo>
                    <a:pt x="237" y="538"/>
                  </a:moveTo>
                  <a:cubicBezTo>
                    <a:pt x="236" y="537"/>
                    <a:pt x="233" y="535"/>
                    <a:pt x="231" y="534"/>
                  </a:cubicBezTo>
                  <a:cubicBezTo>
                    <a:pt x="228" y="533"/>
                    <a:pt x="224" y="532"/>
                    <a:pt x="220" y="531"/>
                  </a:cubicBezTo>
                  <a:cubicBezTo>
                    <a:pt x="216" y="531"/>
                    <a:pt x="212" y="530"/>
                    <a:pt x="208" y="530"/>
                  </a:cubicBezTo>
                  <a:cubicBezTo>
                    <a:pt x="208" y="530"/>
                    <a:pt x="208" y="530"/>
                    <a:pt x="208" y="530"/>
                  </a:cubicBezTo>
                  <a:cubicBezTo>
                    <a:pt x="208" y="530"/>
                    <a:pt x="208" y="530"/>
                    <a:pt x="208" y="530"/>
                  </a:cubicBezTo>
                  <a:cubicBezTo>
                    <a:pt x="203" y="530"/>
                    <a:pt x="199" y="531"/>
                    <a:pt x="195" y="531"/>
                  </a:cubicBezTo>
                  <a:cubicBezTo>
                    <a:pt x="194" y="532"/>
                    <a:pt x="194" y="532"/>
                    <a:pt x="193" y="532"/>
                  </a:cubicBezTo>
                  <a:cubicBezTo>
                    <a:pt x="195" y="533"/>
                    <a:pt x="196" y="534"/>
                    <a:pt x="197" y="535"/>
                  </a:cubicBezTo>
                  <a:cubicBezTo>
                    <a:pt x="201" y="534"/>
                    <a:pt x="204" y="534"/>
                    <a:pt x="208" y="534"/>
                  </a:cubicBezTo>
                  <a:cubicBezTo>
                    <a:pt x="222" y="534"/>
                    <a:pt x="234" y="538"/>
                    <a:pt x="234" y="542"/>
                  </a:cubicBezTo>
                  <a:cubicBezTo>
                    <a:pt x="234" y="545"/>
                    <a:pt x="228" y="548"/>
                    <a:pt x="219" y="549"/>
                  </a:cubicBezTo>
                  <a:cubicBezTo>
                    <a:pt x="225" y="552"/>
                    <a:pt x="231" y="556"/>
                    <a:pt x="237" y="559"/>
                  </a:cubicBezTo>
                  <a:cubicBezTo>
                    <a:pt x="238" y="560"/>
                    <a:pt x="239" y="560"/>
                    <a:pt x="240" y="561"/>
                  </a:cubicBezTo>
                  <a:cubicBezTo>
                    <a:pt x="240" y="543"/>
                    <a:pt x="240" y="543"/>
                    <a:pt x="240" y="543"/>
                  </a:cubicBezTo>
                  <a:cubicBezTo>
                    <a:pt x="240" y="541"/>
                    <a:pt x="239" y="540"/>
                    <a:pt x="237" y="538"/>
                  </a:cubicBezTo>
                  <a:close/>
                  <a:moveTo>
                    <a:pt x="1082" y="383"/>
                  </a:moveTo>
                  <a:cubicBezTo>
                    <a:pt x="1067" y="383"/>
                    <a:pt x="1055" y="380"/>
                    <a:pt x="1055" y="376"/>
                  </a:cubicBezTo>
                  <a:cubicBezTo>
                    <a:pt x="1055" y="371"/>
                    <a:pt x="1067" y="368"/>
                    <a:pt x="1082" y="368"/>
                  </a:cubicBezTo>
                  <a:cubicBezTo>
                    <a:pt x="1090" y="368"/>
                    <a:pt x="1098" y="369"/>
                    <a:pt x="1102" y="371"/>
                  </a:cubicBezTo>
                  <a:cubicBezTo>
                    <a:pt x="1103" y="370"/>
                    <a:pt x="1104" y="369"/>
                    <a:pt x="1105" y="368"/>
                  </a:cubicBezTo>
                  <a:cubicBezTo>
                    <a:pt x="1105" y="368"/>
                    <a:pt x="1104" y="368"/>
                    <a:pt x="1104" y="368"/>
                  </a:cubicBezTo>
                  <a:cubicBezTo>
                    <a:pt x="1101" y="367"/>
                    <a:pt x="1098" y="366"/>
                    <a:pt x="1094" y="365"/>
                  </a:cubicBezTo>
                  <a:cubicBezTo>
                    <a:pt x="1090" y="365"/>
                    <a:pt x="1086" y="364"/>
                    <a:pt x="1082" y="364"/>
                  </a:cubicBezTo>
                  <a:cubicBezTo>
                    <a:pt x="1082" y="364"/>
                    <a:pt x="1082" y="364"/>
                    <a:pt x="1082" y="364"/>
                  </a:cubicBezTo>
                  <a:cubicBezTo>
                    <a:pt x="1082" y="364"/>
                    <a:pt x="1082" y="364"/>
                    <a:pt x="1081" y="364"/>
                  </a:cubicBezTo>
                  <a:cubicBezTo>
                    <a:pt x="1077" y="364"/>
                    <a:pt x="1073" y="365"/>
                    <a:pt x="1069" y="365"/>
                  </a:cubicBezTo>
                  <a:cubicBezTo>
                    <a:pt x="1065" y="366"/>
                    <a:pt x="1062" y="367"/>
                    <a:pt x="1059" y="368"/>
                  </a:cubicBezTo>
                  <a:cubicBezTo>
                    <a:pt x="1056" y="369"/>
                    <a:pt x="1053" y="370"/>
                    <a:pt x="1052" y="372"/>
                  </a:cubicBezTo>
                  <a:cubicBezTo>
                    <a:pt x="1050" y="373"/>
                    <a:pt x="1049" y="375"/>
                    <a:pt x="1049" y="377"/>
                  </a:cubicBezTo>
                  <a:cubicBezTo>
                    <a:pt x="1049" y="428"/>
                    <a:pt x="1049" y="428"/>
                    <a:pt x="1049" y="428"/>
                  </a:cubicBezTo>
                  <a:cubicBezTo>
                    <a:pt x="1049" y="429"/>
                    <a:pt x="1050" y="430"/>
                    <a:pt x="1050" y="430"/>
                  </a:cubicBezTo>
                  <a:cubicBezTo>
                    <a:pt x="1050" y="431"/>
                    <a:pt x="1051" y="432"/>
                    <a:pt x="1052" y="433"/>
                  </a:cubicBezTo>
                  <a:cubicBezTo>
                    <a:pt x="1052" y="433"/>
                    <a:pt x="1052" y="433"/>
                    <a:pt x="1052" y="433"/>
                  </a:cubicBezTo>
                  <a:cubicBezTo>
                    <a:pt x="1067" y="417"/>
                    <a:pt x="1081" y="400"/>
                    <a:pt x="1094" y="382"/>
                  </a:cubicBezTo>
                  <a:cubicBezTo>
                    <a:pt x="1090" y="383"/>
                    <a:pt x="1086" y="383"/>
                    <a:pt x="1082" y="383"/>
                  </a:cubicBezTo>
                  <a:close/>
                  <a:moveTo>
                    <a:pt x="707" y="368"/>
                  </a:moveTo>
                  <a:cubicBezTo>
                    <a:pt x="710" y="369"/>
                    <a:pt x="712" y="370"/>
                    <a:pt x="714" y="372"/>
                  </a:cubicBezTo>
                  <a:cubicBezTo>
                    <a:pt x="716" y="373"/>
                    <a:pt x="717" y="375"/>
                    <a:pt x="717" y="377"/>
                  </a:cubicBezTo>
                  <a:cubicBezTo>
                    <a:pt x="717" y="377"/>
                    <a:pt x="717" y="377"/>
                    <a:pt x="717" y="428"/>
                  </a:cubicBezTo>
                  <a:cubicBezTo>
                    <a:pt x="717" y="429"/>
                    <a:pt x="716" y="430"/>
                    <a:pt x="716" y="430"/>
                  </a:cubicBezTo>
                  <a:cubicBezTo>
                    <a:pt x="716" y="431"/>
                    <a:pt x="715" y="432"/>
                    <a:pt x="714" y="433"/>
                  </a:cubicBezTo>
                  <a:cubicBezTo>
                    <a:pt x="712" y="434"/>
                    <a:pt x="710" y="436"/>
                    <a:pt x="707" y="437"/>
                  </a:cubicBezTo>
                  <a:cubicBezTo>
                    <a:pt x="701" y="439"/>
                    <a:pt x="693" y="441"/>
                    <a:pt x="684" y="441"/>
                  </a:cubicBezTo>
                  <a:cubicBezTo>
                    <a:pt x="684" y="441"/>
                    <a:pt x="684" y="441"/>
                    <a:pt x="684" y="441"/>
                  </a:cubicBezTo>
                  <a:cubicBezTo>
                    <a:pt x="684" y="441"/>
                    <a:pt x="684" y="441"/>
                    <a:pt x="684" y="441"/>
                  </a:cubicBezTo>
                  <a:cubicBezTo>
                    <a:pt x="675" y="441"/>
                    <a:pt x="667" y="439"/>
                    <a:pt x="662" y="437"/>
                  </a:cubicBezTo>
                  <a:cubicBezTo>
                    <a:pt x="659" y="436"/>
                    <a:pt x="656" y="434"/>
                    <a:pt x="655" y="433"/>
                  </a:cubicBezTo>
                  <a:cubicBezTo>
                    <a:pt x="654" y="432"/>
                    <a:pt x="653" y="431"/>
                    <a:pt x="653" y="430"/>
                  </a:cubicBezTo>
                  <a:cubicBezTo>
                    <a:pt x="652" y="430"/>
                    <a:pt x="652" y="429"/>
                    <a:pt x="652" y="428"/>
                  </a:cubicBezTo>
                  <a:cubicBezTo>
                    <a:pt x="652" y="428"/>
                    <a:pt x="652" y="428"/>
                    <a:pt x="652" y="377"/>
                  </a:cubicBezTo>
                  <a:cubicBezTo>
                    <a:pt x="652" y="375"/>
                    <a:pt x="653" y="373"/>
                    <a:pt x="655" y="372"/>
                  </a:cubicBezTo>
                  <a:cubicBezTo>
                    <a:pt x="656" y="370"/>
                    <a:pt x="659" y="369"/>
                    <a:pt x="662" y="368"/>
                  </a:cubicBezTo>
                  <a:cubicBezTo>
                    <a:pt x="665" y="367"/>
                    <a:pt x="668" y="366"/>
                    <a:pt x="672" y="365"/>
                  </a:cubicBezTo>
                  <a:cubicBezTo>
                    <a:pt x="676" y="365"/>
                    <a:pt x="680" y="364"/>
                    <a:pt x="684" y="364"/>
                  </a:cubicBezTo>
                  <a:cubicBezTo>
                    <a:pt x="684" y="364"/>
                    <a:pt x="684" y="364"/>
                    <a:pt x="684" y="364"/>
                  </a:cubicBezTo>
                  <a:cubicBezTo>
                    <a:pt x="684" y="364"/>
                    <a:pt x="684" y="364"/>
                    <a:pt x="684" y="364"/>
                  </a:cubicBezTo>
                  <a:cubicBezTo>
                    <a:pt x="689" y="364"/>
                    <a:pt x="693" y="365"/>
                    <a:pt x="697" y="365"/>
                  </a:cubicBezTo>
                  <a:cubicBezTo>
                    <a:pt x="701" y="366"/>
                    <a:pt x="704" y="367"/>
                    <a:pt x="707" y="368"/>
                  </a:cubicBezTo>
                  <a:close/>
                  <a:moveTo>
                    <a:pt x="684" y="368"/>
                  </a:moveTo>
                  <a:cubicBezTo>
                    <a:pt x="670" y="368"/>
                    <a:pt x="658" y="371"/>
                    <a:pt x="658" y="376"/>
                  </a:cubicBezTo>
                  <a:cubicBezTo>
                    <a:pt x="658" y="380"/>
                    <a:pt x="670" y="383"/>
                    <a:pt x="684" y="383"/>
                  </a:cubicBezTo>
                  <a:cubicBezTo>
                    <a:pt x="699" y="383"/>
                    <a:pt x="711" y="380"/>
                    <a:pt x="711" y="376"/>
                  </a:cubicBezTo>
                  <a:cubicBezTo>
                    <a:pt x="711" y="371"/>
                    <a:pt x="699" y="368"/>
                    <a:pt x="684" y="368"/>
                  </a:cubicBezTo>
                  <a:close/>
                  <a:moveTo>
                    <a:pt x="734" y="267"/>
                  </a:moveTo>
                  <a:cubicBezTo>
                    <a:pt x="733" y="266"/>
                    <a:pt x="733" y="265"/>
                    <a:pt x="732" y="264"/>
                  </a:cubicBezTo>
                  <a:cubicBezTo>
                    <a:pt x="732" y="263"/>
                    <a:pt x="732" y="262"/>
                    <a:pt x="732" y="262"/>
                  </a:cubicBezTo>
                  <a:cubicBezTo>
                    <a:pt x="732" y="262"/>
                    <a:pt x="732" y="262"/>
                    <a:pt x="732" y="211"/>
                  </a:cubicBezTo>
                  <a:cubicBezTo>
                    <a:pt x="732" y="209"/>
                    <a:pt x="732" y="207"/>
                    <a:pt x="734" y="206"/>
                  </a:cubicBezTo>
                  <a:cubicBezTo>
                    <a:pt x="736" y="204"/>
                    <a:pt x="738" y="203"/>
                    <a:pt x="741" y="202"/>
                  </a:cubicBezTo>
                  <a:cubicBezTo>
                    <a:pt x="744" y="201"/>
                    <a:pt x="747" y="200"/>
                    <a:pt x="751" y="199"/>
                  </a:cubicBezTo>
                  <a:cubicBezTo>
                    <a:pt x="755" y="198"/>
                    <a:pt x="759" y="198"/>
                    <a:pt x="764" y="198"/>
                  </a:cubicBezTo>
                  <a:cubicBezTo>
                    <a:pt x="764" y="198"/>
                    <a:pt x="764" y="198"/>
                    <a:pt x="764" y="198"/>
                  </a:cubicBezTo>
                  <a:cubicBezTo>
                    <a:pt x="764" y="198"/>
                    <a:pt x="764" y="198"/>
                    <a:pt x="764" y="198"/>
                  </a:cubicBezTo>
                  <a:cubicBezTo>
                    <a:pt x="768" y="198"/>
                    <a:pt x="772" y="198"/>
                    <a:pt x="776" y="199"/>
                  </a:cubicBezTo>
                  <a:cubicBezTo>
                    <a:pt x="780" y="200"/>
                    <a:pt x="784" y="201"/>
                    <a:pt x="787" y="202"/>
                  </a:cubicBezTo>
                  <a:cubicBezTo>
                    <a:pt x="790" y="203"/>
                    <a:pt x="792" y="204"/>
                    <a:pt x="794" y="206"/>
                  </a:cubicBezTo>
                  <a:cubicBezTo>
                    <a:pt x="795" y="207"/>
                    <a:pt x="796" y="209"/>
                    <a:pt x="796" y="211"/>
                  </a:cubicBezTo>
                  <a:cubicBezTo>
                    <a:pt x="796" y="211"/>
                    <a:pt x="796" y="211"/>
                    <a:pt x="796" y="262"/>
                  </a:cubicBezTo>
                  <a:cubicBezTo>
                    <a:pt x="796" y="262"/>
                    <a:pt x="796" y="263"/>
                    <a:pt x="795" y="264"/>
                  </a:cubicBezTo>
                  <a:cubicBezTo>
                    <a:pt x="795" y="265"/>
                    <a:pt x="794" y="266"/>
                    <a:pt x="794" y="267"/>
                  </a:cubicBezTo>
                  <a:cubicBezTo>
                    <a:pt x="792" y="268"/>
                    <a:pt x="790" y="269"/>
                    <a:pt x="787" y="271"/>
                  </a:cubicBezTo>
                  <a:cubicBezTo>
                    <a:pt x="781" y="273"/>
                    <a:pt x="773" y="274"/>
                    <a:pt x="764" y="274"/>
                  </a:cubicBezTo>
                  <a:cubicBezTo>
                    <a:pt x="764" y="274"/>
                    <a:pt x="764" y="274"/>
                    <a:pt x="764" y="274"/>
                  </a:cubicBezTo>
                  <a:cubicBezTo>
                    <a:pt x="764" y="274"/>
                    <a:pt x="764" y="274"/>
                    <a:pt x="764" y="274"/>
                  </a:cubicBezTo>
                  <a:cubicBezTo>
                    <a:pt x="755" y="274"/>
                    <a:pt x="747" y="273"/>
                    <a:pt x="741" y="271"/>
                  </a:cubicBezTo>
                  <a:cubicBezTo>
                    <a:pt x="738" y="269"/>
                    <a:pt x="736" y="268"/>
                    <a:pt x="734" y="267"/>
                  </a:cubicBezTo>
                  <a:close/>
                  <a:moveTo>
                    <a:pt x="737" y="209"/>
                  </a:moveTo>
                  <a:cubicBezTo>
                    <a:pt x="737" y="214"/>
                    <a:pt x="749" y="217"/>
                    <a:pt x="764" y="217"/>
                  </a:cubicBezTo>
                  <a:cubicBezTo>
                    <a:pt x="779" y="217"/>
                    <a:pt x="790" y="214"/>
                    <a:pt x="790" y="209"/>
                  </a:cubicBezTo>
                  <a:cubicBezTo>
                    <a:pt x="790" y="205"/>
                    <a:pt x="779" y="202"/>
                    <a:pt x="764" y="202"/>
                  </a:cubicBezTo>
                  <a:cubicBezTo>
                    <a:pt x="749" y="202"/>
                    <a:pt x="737" y="205"/>
                    <a:pt x="737" y="209"/>
                  </a:cubicBezTo>
                  <a:close/>
                  <a:moveTo>
                    <a:pt x="1016" y="459"/>
                  </a:moveTo>
                  <a:cubicBezTo>
                    <a:pt x="1016" y="455"/>
                    <a:pt x="1024" y="452"/>
                    <a:pt x="1035" y="451"/>
                  </a:cubicBezTo>
                  <a:cubicBezTo>
                    <a:pt x="1036" y="450"/>
                    <a:pt x="1037" y="449"/>
                    <a:pt x="1039" y="447"/>
                  </a:cubicBezTo>
                  <a:cubicBezTo>
                    <a:pt x="1036" y="448"/>
                    <a:pt x="1033" y="448"/>
                    <a:pt x="1030" y="448"/>
                  </a:cubicBezTo>
                  <a:cubicBezTo>
                    <a:pt x="1026" y="449"/>
                    <a:pt x="1023" y="450"/>
                    <a:pt x="1020" y="451"/>
                  </a:cubicBezTo>
                  <a:cubicBezTo>
                    <a:pt x="1017" y="452"/>
                    <a:pt x="1015" y="454"/>
                    <a:pt x="1013" y="455"/>
                  </a:cubicBezTo>
                  <a:cubicBezTo>
                    <a:pt x="1011" y="457"/>
                    <a:pt x="1010" y="458"/>
                    <a:pt x="1010" y="460"/>
                  </a:cubicBezTo>
                  <a:cubicBezTo>
                    <a:pt x="1010" y="466"/>
                    <a:pt x="1010" y="470"/>
                    <a:pt x="1010" y="475"/>
                  </a:cubicBezTo>
                  <a:cubicBezTo>
                    <a:pt x="1014" y="471"/>
                    <a:pt x="1018" y="467"/>
                    <a:pt x="1022" y="464"/>
                  </a:cubicBezTo>
                  <a:cubicBezTo>
                    <a:pt x="1018" y="462"/>
                    <a:pt x="1016" y="461"/>
                    <a:pt x="1016" y="459"/>
                  </a:cubicBezTo>
                  <a:close/>
                  <a:moveTo>
                    <a:pt x="772" y="128"/>
                  </a:moveTo>
                  <a:cubicBezTo>
                    <a:pt x="772" y="179"/>
                    <a:pt x="772" y="179"/>
                    <a:pt x="772" y="179"/>
                  </a:cubicBezTo>
                  <a:cubicBezTo>
                    <a:pt x="772" y="179"/>
                    <a:pt x="772" y="180"/>
                    <a:pt x="773" y="181"/>
                  </a:cubicBezTo>
                  <a:cubicBezTo>
                    <a:pt x="773" y="182"/>
                    <a:pt x="774" y="183"/>
                    <a:pt x="775" y="183"/>
                  </a:cubicBezTo>
                  <a:cubicBezTo>
                    <a:pt x="776" y="185"/>
                    <a:pt x="779" y="186"/>
                    <a:pt x="782" y="188"/>
                  </a:cubicBezTo>
                  <a:cubicBezTo>
                    <a:pt x="787" y="190"/>
                    <a:pt x="795" y="191"/>
                    <a:pt x="804" y="191"/>
                  </a:cubicBezTo>
                  <a:cubicBezTo>
                    <a:pt x="804" y="191"/>
                    <a:pt x="804" y="191"/>
                    <a:pt x="804" y="191"/>
                  </a:cubicBezTo>
                  <a:cubicBezTo>
                    <a:pt x="804" y="191"/>
                    <a:pt x="804" y="191"/>
                    <a:pt x="804" y="191"/>
                  </a:cubicBezTo>
                  <a:cubicBezTo>
                    <a:pt x="813" y="191"/>
                    <a:pt x="821" y="190"/>
                    <a:pt x="827" y="188"/>
                  </a:cubicBezTo>
                  <a:cubicBezTo>
                    <a:pt x="830" y="186"/>
                    <a:pt x="832" y="185"/>
                    <a:pt x="834" y="183"/>
                  </a:cubicBezTo>
                  <a:cubicBezTo>
                    <a:pt x="835" y="183"/>
                    <a:pt x="835" y="182"/>
                    <a:pt x="836" y="181"/>
                  </a:cubicBezTo>
                  <a:cubicBezTo>
                    <a:pt x="836" y="180"/>
                    <a:pt x="837" y="179"/>
                    <a:pt x="837" y="179"/>
                  </a:cubicBezTo>
                  <a:cubicBezTo>
                    <a:pt x="837" y="170"/>
                    <a:pt x="837" y="162"/>
                    <a:pt x="837" y="156"/>
                  </a:cubicBezTo>
                  <a:cubicBezTo>
                    <a:pt x="797" y="134"/>
                    <a:pt x="797" y="134"/>
                    <a:pt x="797" y="134"/>
                  </a:cubicBezTo>
                  <a:cubicBezTo>
                    <a:pt x="786" y="133"/>
                    <a:pt x="778" y="130"/>
                    <a:pt x="778" y="126"/>
                  </a:cubicBezTo>
                  <a:cubicBezTo>
                    <a:pt x="778" y="125"/>
                    <a:pt x="778" y="124"/>
                    <a:pt x="780" y="123"/>
                  </a:cubicBezTo>
                  <a:cubicBezTo>
                    <a:pt x="776" y="121"/>
                    <a:pt x="776" y="121"/>
                    <a:pt x="776" y="121"/>
                  </a:cubicBezTo>
                  <a:cubicBezTo>
                    <a:pt x="776" y="122"/>
                    <a:pt x="775" y="122"/>
                    <a:pt x="775" y="123"/>
                  </a:cubicBezTo>
                  <a:cubicBezTo>
                    <a:pt x="773" y="124"/>
                    <a:pt x="772" y="126"/>
                    <a:pt x="772" y="128"/>
                  </a:cubicBezTo>
                  <a:close/>
                  <a:moveTo>
                    <a:pt x="891" y="430"/>
                  </a:moveTo>
                  <a:cubicBezTo>
                    <a:pt x="891" y="430"/>
                    <a:pt x="890" y="429"/>
                    <a:pt x="890" y="428"/>
                  </a:cubicBezTo>
                  <a:cubicBezTo>
                    <a:pt x="890" y="428"/>
                    <a:pt x="890" y="428"/>
                    <a:pt x="890" y="377"/>
                  </a:cubicBezTo>
                  <a:cubicBezTo>
                    <a:pt x="890" y="375"/>
                    <a:pt x="891" y="373"/>
                    <a:pt x="893" y="372"/>
                  </a:cubicBezTo>
                  <a:cubicBezTo>
                    <a:pt x="895" y="370"/>
                    <a:pt x="897" y="369"/>
                    <a:pt x="900" y="368"/>
                  </a:cubicBezTo>
                  <a:cubicBezTo>
                    <a:pt x="903" y="367"/>
                    <a:pt x="906" y="366"/>
                    <a:pt x="910" y="365"/>
                  </a:cubicBezTo>
                  <a:cubicBezTo>
                    <a:pt x="914" y="365"/>
                    <a:pt x="918" y="364"/>
                    <a:pt x="923" y="364"/>
                  </a:cubicBezTo>
                  <a:cubicBezTo>
                    <a:pt x="923" y="364"/>
                    <a:pt x="923" y="364"/>
                    <a:pt x="923" y="364"/>
                  </a:cubicBezTo>
                  <a:cubicBezTo>
                    <a:pt x="923" y="364"/>
                    <a:pt x="923" y="364"/>
                    <a:pt x="923" y="364"/>
                  </a:cubicBezTo>
                  <a:cubicBezTo>
                    <a:pt x="927" y="364"/>
                    <a:pt x="931" y="365"/>
                    <a:pt x="935" y="365"/>
                  </a:cubicBezTo>
                  <a:cubicBezTo>
                    <a:pt x="939" y="366"/>
                    <a:pt x="943" y="367"/>
                    <a:pt x="945" y="368"/>
                  </a:cubicBezTo>
                  <a:cubicBezTo>
                    <a:pt x="948" y="369"/>
                    <a:pt x="951" y="370"/>
                    <a:pt x="952" y="372"/>
                  </a:cubicBezTo>
                  <a:cubicBezTo>
                    <a:pt x="954" y="373"/>
                    <a:pt x="955" y="375"/>
                    <a:pt x="955" y="377"/>
                  </a:cubicBezTo>
                  <a:cubicBezTo>
                    <a:pt x="955" y="377"/>
                    <a:pt x="955" y="377"/>
                    <a:pt x="955" y="428"/>
                  </a:cubicBezTo>
                  <a:cubicBezTo>
                    <a:pt x="955" y="429"/>
                    <a:pt x="955" y="430"/>
                    <a:pt x="954" y="430"/>
                  </a:cubicBezTo>
                  <a:cubicBezTo>
                    <a:pt x="954" y="431"/>
                    <a:pt x="953" y="432"/>
                    <a:pt x="952" y="433"/>
                  </a:cubicBezTo>
                  <a:cubicBezTo>
                    <a:pt x="951" y="434"/>
                    <a:pt x="948" y="436"/>
                    <a:pt x="945" y="437"/>
                  </a:cubicBezTo>
                  <a:cubicBezTo>
                    <a:pt x="940" y="439"/>
                    <a:pt x="932" y="441"/>
                    <a:pt x="923" y="441"/>
                  </a:cubicBezTo>
                  <a:cubicBezTo>
                    <a:pt x="923" y="441"/>
                    <a:pt x="923" y="441"/>
                    <a:pt x="923" y="441"/>
                  </a:cubicBezTo>
                  <a:cubicBezTo>
                    <a:pt x="923" y="441"/>
                    <a:pt x="923" y="441"/>
                    <a:pt x="923" y="441"/>
                  </a:cubicBezTo>
                  <a:cubicBezTo>
                    <a:pt x="914" y="441"/>
                    <a:pt x="906" y="439"/>
                    <a:pt x="900" y="437"/>
                  </a:cubicBezTo>
                  <a:cubicBezTo>
                    <a:pt x="897" y="436"/>
                    <a:pt x="895" y="434"/>
                    <a:pt x="893" y="433"/>
                  </a:cubicBezTo>
                  <a:cubicBezTo>
                    <a:pt x="892" y="432"/>
                    <a:pt x="892" y="431"/>
                    <a:pt x="891" y="430"/>
                  </a:cubicBezTo>
                  <a:close/>
                  <a:moveTo>
                    <a:pt x="896" y="376"/>
                  </a:moveTo>
                  <a:cubicBezTo>
                    <a:pt x="896" y="380"/>
                    <a:pt x="908" y="383"/>
                    <a:pt x="923" y="383"/>
                  </a:cubicBezTo>
                  <a:cubicBezTo>
                    <a:pt x="937" y="383"/>
                    <a:pt x="949" y="380"/>
                    <a:pt x="949" y="376"/>
                  </a:cubicBezTo>
                  <a:cubicBezTo>
                    <a:pt x="949" y="371"/>
                    <a:pt x="937" y="368"/>
                    <a:pt x="923" y="368"/>
                  </a:cubicBezTo>
                  <a:cubicBezTo>
                    <a:pt x="908" y="368"/>
                    <a:pt x="896" y="371"/>
                    <a:pt x="896" y="376"/>
                  </a:cubicBezTo>
                  <a:close/>
                  <a:moveTo>
                    <a:pt x="684" y="198"/>
                  </a:moveTo>
                  <a:cubicBezTo>
                    <a:pt x="689" y="198"/>
                    <a:pt x="693" y="198"/>
                    <a:pt x="697" y="199"/>
                  </a:cubicBezTo>
                  <a:cubicBezTo>
                    <a:pt x="701" y="200"/>
                    <a:pt x="704" y="201"/>
                    <a:pt x="707" y="202"/>
                  </a:cubicBezTo>
                  <a:cubicBezTo>
                    <a:pt x="710" y="203"/>
                    <a:pt x="712" y="204"/>
                    <a:pt x="714" y="206"/>
                  </a:cubicBezTo>
                  <a:cubicBezTo>
                    <a:pt x="716" y="207"/>
                    <a:pt x="717" y="209"/>
                    <a:pt x="717" y="211"/>
                  </a:cubicBezTo>
                  <a:cubicBezTo>
                    <a:pt x="717" y="211"/>
                    <a:pt x="717" y="211"/>
                    <a:pt x="717" y="262"/>
                  </a:cubicBezTo>
                  <a:cubicBezTo>
                    <a:pt x="717" y="262"/>
                    <a:pt x="716" y="263"/>
                    <a:pt x="716" y="264"/>
                  </a:cubicBezTo>
                  <a:cubicBezTo>
                    <a:pt x="716" y="265"/>
                    <a:pt x="715" y="266"/>
                    <a:pt x="714" y="267"/>
                  </a:cubicBezTo>
                  <a:cubicBezTo>
                    <a:pt x="712" y="268"/>
                    <a:pt x="710" y="269"/>
                    <a:pt x="707" y="271"/>
                  </a:cubicBezTo>
                  <a:cubicBezTo>
                    <a:pt x="701" y="273"/>
                    <a:pt x="693" y="274"/>
                    <a:pt x="684" y="274"/>
                  </a:cubicBezTo>
                  <a:cubicBezTo>
                    <a:pt x="684" y="274"/>
                    <a:pt x="684" y="274"/>
                    <a:pt x="684" y="274"/>
                  </a:cubicBezTo>
                  <a:cubicBezTo>
                    <a:pt x="684" y="274"/>
                    <a:pt x="684" y="274"/>
                    <a:pt x="684" y="274"/>
                  </a:cubicBezTo>
                  <a:cubicBezTo>
                    <a:pt x="675" y="274"/>
                    <a:pt x="667" y="273"/>
                    <a:pt x="662" y="271"/>
                  </a:cubicBezTo>
                  <a:cubicBezTo>
                    <a:pt x="659" y="269"/>
                    <a:pt x="656" y="268"/>
                    <a:pt x="655" y="267"/>
                  </a:cubicBezTo>
                  <a:cubicBezTo>
                    <a:pt x="654" y="266"/>
                    <a:pt x="653" y="265"/>
                    <a:pt x="653" y="264"/>
                  </a:cubicBezTo>
                  <a:cubicBezTo>
                    <a:pt x="652" y="263"/>
                    <a:pt x="652" y="262"/>
                    <a:pt x="652" y="262"/>
                  </a:cubicBezTo>
                  <a:cubicBezTo>
                    <a:pt x="652" y="262"/>
                    <a:pt x="652" y="262"/>
                    <a:pt x="652" y="211"/>
                  </a:cubicBezTo>
                  <a:cubicBezTo>
                    <a:pt x="652" y="209"/>
                    <a:pt x="653" y="207"/>
                    <a:pt x="655" y="206"/>
                  </a:cubicBezTo>
                  <a:cubicBezTo>
                    <a:pt x="656" y="204"/>
                    <a:pt x="659" y="203"/>
                    <a:pt x="662" y="202"/>
                  </a:cubicBezTo>
                  <a:cubicBezTo>
                    <a:pt x="665" y="201"/>
                    <a:pt x="668" y="200"/>
                    <a:pt x="672" y="199"/>
                  </a:cubicBezTo>
                  <a:cubicBezTo>
                    <a:pt x="676" y="198"/>
                    <a:pt x="680" y="198"/>
                    <a:pt x="684" y="198"/>
                  </a:cubicBezTo>
                  <a:cubicBezTo>
                    <a:pt x="684" y="198"/>
                    <a:pt x="684" y="198"/>
                    <a:pt x="684" y="198"/>
                  </a:cubicBezTo>
                  <a:cubicBezTo>
                    <a:pt x="684" y="198"/>
                    <a:pt x="684" y="198"/>
                    <a:pt x="684" y="198"/>
                  </a:cubicBezTo>
                  <a:close/>
                  <a:moveTo>
                    <a:pt x="684" y="202"/>
                  </a:moveTo>
                  <a:cubicBezTo>
                    <a:pt x="670" y="202"/>
                    <a:pt x="658" y="205"/>
                    <a:pt x="658" y="209"/>
                  </a:cubicBezTo>
                  <a:cubicBezTo>
                    <a:pt x="658" y="214"/>
                    <a:pt x="670" y="217"/>
                    <a:pt x="684" y="217"/>
                  </a:cubicBezTo>
                  <a:cubicBezTo>
                    <a:pt x="699" y="217"/>
                    <a:pt x="711" y="214"/>
                    <a:pt x="711" y="209"/>
                  </a:cubicBezTo>
                  <a:cubicBezTo>
                    <a:pt x="711" y="205"/>
                    <a:pt x="699" y="202"/>
                    <a:pt x="684" y="202"/>
                  </a:cubicBezTo>
                  <a:close/>
                  <a:moveTo>
                    <a:pt x="852" y="347"/>
                  </a:moveTo>
                  <a:cubicBezTo>
                    <a:pt x="852" y="346"/>
                    <a:pt x="851" y="346"/>
                    <a:pt x="851" y="345"/>
                  </a:cubicBezTo>
                  <a:cubicBezTo>
                    <a:pt x="851" y="345"/>
                    <a:pt x="851" y="345"/>
                    <a:pt x="851" y="294"/>
                  </a:cubicBezTo>
                  <a:cubicBezTo>
                    <a:pt x="851" y="292"/>
                    <a:pt x="852" y="290"/>
                    <a:pt x="854" y="289"/>
                  </a:cubicBezTo>
                  <a:cubicBezTo>
                    <a:pt x="856" y="287"/>
                    <a:pt x="858" y="286"/>
                    <a:pt x="861" y="285"/>
                  </a:cubicBezTo>
                  <a:cubicBezTo>
                    <a:pt x="864" y="284"/>
                    <a:pt x="867" y="283"/>
                    <a:pt x="871" y="282"/>
                  </a:cubicBezTo>
                  <a:cubicBezTo>
                    <a:pt x="875" y="281"/>
                    <a:pt x="879" y="281"/>
                    <a:pt x="884" y="281"/>
                  </a:cubicBezTo>
                  <a:cubicBezTo>
                    <a:pt x="884" y="281"/>
                    <a:pt x="884" y="281"/>
                    <a:pt x="884" y="281"/>
                  </a:cubicBezTo>
                  <a:cubicBezTo>
                    <a:pt x="884" y="281"/>
                    <a:pt x="884" y="281"/>
                    <a:pt x="884" y="281"/>
                  </a:cubicBezTo>
                  <a:cubicBezTo>
                    <a:pt x="888" y="281"/>
                    <a:pt x="892" y="281"/>
                    <a:pt x="896" y="282"/>
                  </a:cubicBezTo>
                  <a:cubicBezTo>
                    <a:pt x="900" y="283"/>
                    <a:pt x="904" y="284"/>
                    <a:pt x="907" y="285"/>
                  </a:cubicBezTo>
                  <a:cubicBezTo>
                    <a:pt x="909" y="286"/>
                    <a:pt x="912" y="287"/>
                    <a:pt x="913" y="289"/>
                  </a:cubicBezTo>
                  <a:cubicBezTo>
                    <a:pt x="915" y="290"/>
                    <a:pt x="916" y="292"/>
                    <a:pt x="916" y="294"/>
                  </a:cubicBezTo>
                  <a:cubicBezTo>
                    <a:pt x="916" y="294"/>
                    <a:pt x="916" y="294"/>
                    <a:pt x="916" y="345"/>
                  </a:cubicBezTo>
                  <a:cubicBezTo>
                    <a:pt x="916" y="346"/>
                    <a:pt x="916" y="346"/>
                    <a:pt x="915" y="347"/>
                  </a:cubicBezTo>
                  <a:cubicBezTo>
                    <a:pt x="915" y="348"/>
                    <a:pt x="914" y="349"/>
                    <a:pt x="913" y="350"/>
                  </a:cubicBezTo>
                  <a:cubicBezTo>
                    <a:pt x="912" y="351"/>
                    <a:pt x="909" y="353"/>
                    <a:pt x="907" y="354"/>
                  </a:cubicBezTo>
                  <a:cubicBezTo>
                    <a:pt x="901" y="356"/>
                    <a:pt x="893" y="357"/>
                    <a:pt x="884" y="357"/>
                  </a:cubicBezTo>
                  <a:cubicBezTo>
                    <a:pt x="884" y="357"/>
                    <a:pt x="884" y="357"/>
                    <a:pt x="884" y="357"/>
                  </a:cubicBezTo>
                  <a:cubicBezTo>
                    <a:pt x="884" y="357"/>
                    <a:pt x="884" y="357"/>
                    <a:pt x="884" y="357"/>
                  </a:cubicBezTo>
                  <a:cubicBezTo>
                    <a:pt x="875" y="357"/>
                    <a:pt x="867" y="356"/>
                    <a:pt x="861" y="354"/>
                  </a:cubicBezTo>
                  <a:cubicBezTo>
                    <a:pt x="858" y="353"/>
                    <a:pt x="856" y="351"/>
                    <a:pt x="854" y="350"/>
                  </a:cubicBezTo>
                  <a:cubicBezTo>
                    <a:pt x="853" y="349"/>
                    <a:pt x="853" y="348"/>
                    <a:pt x="852" y="347"/>
                  </a:cubicBezTo>
                  <a:close/>
                  <a:moveTo>
                    <a:pt x="857" y="293"/>
                  </a:moveTo>
                  <a:cubicBezTo>
                    <a:pt x="857" y="297"/>
                    <a:pt x="869" y="300"/>
                    <a:pt x="884" y="300"/>
                  </a:cubicBezTo>
                  <a:cubicBezTo>
                    <a:pt x="898" y="300"/>
                    <a:pt x="910" y="297"/>
                    <a:pt x="910" y="293"/>
                  </a:cubicBezTo>
                  <a:cubicBezTo>
                    <a:pt x="910" y="288"/>
                    <a:pt x="898" y="285"/>
                    <a:pt x="884" y="285"/>
                  </a:cubicBezTo>
                  <a:cubicBezTo>
                    <a:pt x="869" y="285"/>
                    <a:pt x="857" y="288"/>
                    <a:pt x="857" y="293"/>
                  </a:cubicBezTo>
                  <a:close/>
                  <a:moveTo>
                    <a:pt x="748" y="119"/>
                  </a:moveTo>
                  <a:cubicBezTo>
                    <a:pt x="751" y="120"/>
                    <a:pt x="753" y="121"/>
                    <a:pt x="755" y="123"/>
                  </a:cubicBezTo>
                  <a:cubicBezTo>
                    <a:pt x="756" y="124"/>
                    <a:pt x="757" y="126"/>
                    <a:pt x="757" y="128"/>
                  </a:cubicBezTo>
                  <a:cubicBezTo>
                    <a:pt x="757" y="128"/>
                    <a:pt x="757" y="128"/>
                    <a:pt x="757" y="179"/>
                  </a:cubicBezTo>
                  <a:cubicBezTo>
                    <a:pt x="757" y="179"/>
                    <a:pt x="757" y="180"/>
                    <a:pt x="756" y="181"/>
                  </a:cubicBezTo>
                  <a:cubicBezTo>
                    <a:pt x="756" y="182"/>
                    <a:pt x="755" y="183"/>
                    <a:pt x="755" y="183"/>
                  </a:cubicBezTo>
                  <a:cubicBezTo>
                    <a:pt x="753" y="185"/>
                    <a:pt x="751" y="186"/>
                    <a:pt x="748" y="188"/>
                  </a:cubicBezTo>
                  <a:cubicBezTo>
                    <a:pt x="742" y="190"/>
                    <a:pt x="734" y="191"/>
                    <a:pt x="725" y="191"/>
                  </a:cubicBezTo>
                  <a:cubicBezTo>
                    <a:pt x="725" y="191"/>
                    <a:pt x="725" y="191"/>
                    <a:pt x="725" y="191"/>
                  </a:cubicBezTo>
                  <a:cubicBezTo>
                    <a:pt x="725" y="191"/>
                    <a:pt x="725" y="191"/>
                    <a:pt x="725" y="191"/>
                  </a:cubicBezTo>
                  <a:cubicBezTo>
                    <a:pt x="716" y="191"/>
                    <a:pt x="708" y="190"/>
                    <a:pt x="702" y="188"/>
                  </a:cubicBezTo>
                  <a:cubicBezTo>
                    <a:pt x="699" y="186"/>
                    <a:pt x="697" y="185"/>
                    <a:pt x="695" y="183"/>
                  </a:cubicBezTo>
                  <a:cubicBezTo>
                    <a:pt x="694" y="183"/>
                    <a:pt x="694" y="182"/>
                    <a:pt x="693" y="181"/>
                  </a:cubicBezTo>
                  <a:cubicBezTo>
                    <a:pt x="693" y="180"/>
                    <a:pt x="693" y="179"/>
                    <a:pt x="693" y="179"/>
                  </a:cubicBezTo>
                  <a:cubicBezTo>
                    <a:pt x="693" y="179"/>
                    <a:pt x="693" y="179"/>
                    <a:pt x="693" y="128"/>
                  </a:cubicBezTo>
                  <a:cubicBezTo>
                    <a:pt x="693" y="126"/>
                    <a:pt x="694" y="124"/>
                    <a:pt x="695" y="123"/>
                  </a:cubicBezTo>
                  <a:cubicBezTo>
                    <a:pt x="697" y="121"/>
                    <a:pt x="699" y="120"/>
                    <a:pt x="702" y="119"/>
                  </a:cubicBezTo>
                  <a:cubicBezTo>
                    <a:pt x="705" y="117"/>
                    <a:pt x="708" y="116"/>
                    <a:pt x="712" y="116"/>
                  </a:cubicBezTo>
                  <a:cubicBezTo>
                    <a:pt x="716" y="115"/>
                    <a:pt x="720" y="115"/>
                    <a:pt x="725" y="115"/>
                  </a:cubicBezTo>
                  <a:cubicBezTo>
                    <a:pt x="725" y="115"/>
                    <a:pt x="725" y="115"/>
                    <a:pt x="725" y="115"/>
                  </a:cubicBezTo>
                  <a:cubicBezTo>
                    <a:pt x="725" y="115"/>
                    <a:pt x="725" y="115"/>
                    <a:pt x="725" y="115"/>
                  </a:cubicBezTo>
                  <a:cubicBezTo>
                    <a:pt x="729" y="115"/>
                    <a:pt x="734" y="115"/>
                    <a:pt x="737" y="116"/>
                  </a:cubicBezTo>
                  <a:cubicBezTo>
                    <a:pt x="741" y="116"/>
                    <a:pt x="745" y="117"/>
                    <a:pt x="748" y="119"/>
                  </a:cubicBezTo>
                  <a:close/>
                  <a:moveTo>
                    <a:pt x="725" y="119"/>
                  </a:moveTo>
                  <a:cubicBezTo>
                    <a:pt x="710" y="119"/>
                    <a:pt x="698" y="122"/>
                    <a:pt x="698" y="126"/>
                  </a:cubicBezTo>
                  <a:cubicBezTo>
                    <a:pt x="698" y="130"/>
                    <a:pt x="710" y="134"/>
                    <a:pt x="725" y="134"/>
                  </a:cubicBezTo>
                  <a:cubicBezTo>
                    <a:pt x="740" y="134"/>
                    <a:pt x="751" y="130"/>
                    <a:pt x="751" y="126"/>
                  </a:cubicBezTo>
                  <a:cubicBezTo>
                    <a:pt x="751" y="122"/>
                    <a:pt x="740" y="119"/>
                    <a:pt x="725" y="119"/>
                  </a:cubicBezTo>
                  <a:close/>
                  <a:moveTo>
                    <a:pt x="890" y="211"/>
                  </a:moveTo>
                  <a:cubicBezTo>
                    <a:pt x="890" y="262"/>
                    <a:pt x="890" y="262"/>
                    <a:pt x="890" y="262"/>
                  </a:cubicBezTo>
                  <a:cubicBezTo>
                    <a:pt x="890" y="262"/>
                    <a:pt x="891" y="263"/>
                    <a:pt x="891" y="264"/>
                  </a:cubicBezTo>
                  <a:cubicBezTo>
                    <a:pt x="892" y="265"/>
                    <a:pt x="892" y="266"/>
                    <a:pt x="893" y="267"/>
                  </a:cubicBezTo>
                  <a:cubicBezTo>
                    <a:pt x="895" y="268"/>
                    <a:pt x="897" y="269"/>
                    <a:pt x="900" y="271"/>
                  </a:cubicBezTo>
                  <a:cubicBezTo>
                    <a:pt x="906" y="273"/>
                    <a:pt x="914" y="274"/>
                    <a:pt x="923" y="274"/>
                  </a:cubicBezTo>
                  <a:cubicBezTo>
                    <a:pt x="923" y="274"/>
                    <a:pt x="923" y="274"/>
                    <a:pt x="923" y="274"/>
                  </a:cubicBezTo>
                  <a:cubicBezTo>
                    <a:pt x="923" y="274"/>
                    <a:pt x="923" y="274"/>
                    <a:pt x="923" y="274"/>
                  </a:cubicBezTo>
                  <a:cubicBezTo>
                    <a:pt x="932" y="274"/>
                    <a:pt x="940" y="273"/>
                    <a:pt x="945" y="271"/>
                  </a:cubicBezTo>
                  <a:cubicBezTo>
                    <a:pt x="948" y="269"/>
                    <a:pt x="951" y="268"/>
                    <a:pt x="952" y="267"/>
                  </a:cubicBezTo>
                  <a:cubicBezTo>
                    <a:pt x="953" y="266"/>
                    <a:pt x="954" y="265"/>
                    <a:pt x="954" y="264"/>
                  </a:cubicBezTo>
                  <a:cubicBezTo>
                    <a:pt x="955" y="263"/>
                    <a:pt x="955" y="262"/>
                    <a:pt x="955" y="262"/>
                  </a:cubicBezTo>
                  <a:cubicBezTo>
                    <a:pt x="955" y="244"/>
                    <a:pt x="955" y="232"/>
                    <a:pt x="955" y="225"/>
                  </a:cubicBezTo>
                  <a:cubicBezTo>
                    <a:pt x="939" y="215"/>
                    <a:pt x="939" y="215"/>
                    <a:pt x="939" y="215"/>
                  </a:cubicBezTo>
                  <a:cubicBezTo>
                    <a:pt x="934" y="216"/>
                    <a:pt x="929" y="217"/>
                    <a:pt x="923" y="217"/>
                  </a:cubicBezTo>
                  <a:cubicBezTo>
                    <a:pt x="908" y="217"/>
                    <a:pt x="896" y="214"/>
                    <a:pt x="896" y="209"/>
                  </a:cubicBezTo>
                  <a:cubicBezTo>
                    <a:pt x="896" y="206"/>
                    <a:pt x="904" y="203"/>
                    <a:pt x="916" y="202"/>
                  </a:cubicBezTo>
                  <a:cubicBezTo>
                    <a:pt x="910" y="199"/>
                    <a:pt x="910" y="199"/>
                    <a:pt x="910" y="199"/>
                  </a:cubicBezTo>
                  <a:cubicBezTo>
                    <a:pt x="910" y="199"/>
                    <a:pt x="910" y="199"/>
                    <a:pt x="910" y="199"/>
                  </a:cubicBezTo>
                  <a:cubicBezTo>
                    <a:pt x="906" y="200"/>
                    <a:pt x="903" y="201"/>
                    <a:pt x="900" y="202"/>
                  </a:cubicBezTo>
                  <a:cubicBezTo>
                    <a:pt x="897" y="203"/>
                    <a:pt x="895" y="204"/>
                    <a:pt x="893" y="206"/>
                  </a:cubicBezTo>
                  <a:cubicBezTo>
                    <a:pt x="891" y="207"/>
                    <a:pt x="890" y="209"/>
                    <a:pt x="890" y="211"/>
                  </a:cubicBezTo>
                  <a:close/>
                  <a:moveTo>
                    <a:pt x="971" y="430"/>
                  </a:moveTo>
                  <a:cubicBezTo>
                    <a:pt x="970" y="430"/>
                    <a:pt x="970" y="429"/>
                    <a:pt x="970" y="428"/>
                  </a:cubicBezTo>
                  <a:cubicBezTo>
                    <a:pt x="970" y="428"/>
                    <a:pt x="970" y="428"/>
                    <a:pt x="970" y="377"/>
                  </a:cubicBezTo>
                  <a:cubicBezTo>
                    <a:pt x="970" y="375"/>
                    <a:pt x="971" y="373"/>
                    <a:pt x="972" y="372"/>
                  </a:cubicBezTo>
                  <a:cubicBezTo>
                    <a:pt x="974" y="370"/>
                    <a:pt x="976" y="369"/>
                    <a:pt x="979" y="368"/>
                  </a:cubicBezTo>
                  <a:cubicBezTo>
                    <a:pt x="982" y="367"/>
                    <a:pt x="986" y="366"/>
                    <a:pt x="990" y="365"/>
                  </a:cubicBezTo>
                  <a:cubicBezTo>
                    <a:pt x="993" y="365"/>
                    <a:pt x="998" y="364"/>
                    <a:pt x="1002" y="364"/>
                  </a:cubicBezTo>
                  <a:cubicBezTo>
                    <a:pt x="1002" y="364"/>
                    <a:pt x="1002" y="364"/>
                    <a:pt x="1002" y="364"/>
                  </a:cubicBezTo>
                  <a:cubicBezTo>
                    <a:pt x="1002" y="364"/>
                    <a:pt x="1002" y="364"/>
                    <a:pt x="1002" y="364"/>
                  </a:cubicBezTo>
                  <a:cubicBezTo>
                    <a:pt x="1007" y="364"/>
                    <a:pt x="1011" y="365"/>
                    <a:pt x="1015" y="365"/>
                  </a:cubicBezTo>
                  <a:cubicBezTo>
                    <a:pt x="1018" y="366"/>
                    <a:pt x="1022" y="367"/>
                    <a:pt x="1025" y="368"/>
                  </a:cubicBezTo>
                  <a:cubicBezTo>
                    <a:pt x="1028" y="369"/>
                    <a:pt x="1030" y="370"/>
                    <a:pt x="1032" y="372"/>
                  </a:cubicBezTo>
                  <a:cubicBezTo>
                    <a:pt x="1033" y="373"/>
                    <a:pt x="1034" y="375"/>
                    <a:pt x="1034" y="377"/>
                  </a:cubicBezTo>
                  <a:cubicBezTo>
                    <a:pt x="1034" y="377"/>
                    <a:pt x="1034" y="377"/>
                    <a:pt x="1034" y="428"/>
                  </a:cubicBezTo>
                  <a:cubicBezTo>
                    <a:pt x="1034" y="429"/>
                    <a:pt x="1034" y="430"/>
                    <a:pt x="1034" y="430"/>
                  </a:cubicBezTo>
                  <a:cubicBezTo>
                    <a:pt x="1033" y="431"/>
                    <a:pt x="1033" y="432"/>
                    <a:pt x="1032" y="433"/>
                  </a:cubicBezTo>
                  <a:cubicBezTo>
                    <a:pt x="1030" y="434"/>
                    <a:pt x="1028" y="436"/>
                    <a:pt x="1025" y="437"/>
                  </a:cubicBezTo>
                  <a:cubicBezTo>
                    <a:pt x="1019" y="439"/>
                    <a:pt x="1011" y="441"/>
                    <a:pt x="1002" y="441"/>
                  </a:cubicBezTo>
                  <a:cubicBezTo>
                    <a:pt x="1002" y="441"/>
                    <a:pt x="1002" y="441"/>
                    <a:pt x="1002" y="441"/>
                  </a:cubicBezTo>
                  <a:cubicBezTo>
                    <a:pt x="1002" y="441"/>
                    <a:pt x="1002" y="441"/>
                    <a:pt x="1002" y="441"/>
                  </a:cubicBezTo>
                  <a:cubicBezTo>
                    <a:pt x="993" y="441"/>
                    <a:pt x="985" y="439"/>
                    <a:pt x="979" y="437"/>
                  </a:cubicBezTo>
                  <a:cubicBezTo>
                    <a:pt x="976" y="436"/>
                    <a:pt x="974" y="434"/>
                    <a:pt x="972" y="433"/>
                  </a:cubicBezTo>
                  <a:cubicBezTo>
                    <a:pt x="972" y="432"/>
                    <a:pt x="971" y="431"/>
                    <a:pt x="971" y="430"/>
                  </a:cubicBezTo>
                  <a:close/>
                  <a:moveTo>
                    <a:pt x="976" y="376"/>
                  </a:moveTo>
                  <a:cubicBezTo>
                    <a:pt x="976" y="380"/>
                    <a:pt x="987" y="383"/>
                    <a:pt x="1002" y="383"/>
                  </a:cubicBezTo>
                  <a:cubicBezTo>
                    <a:pt x="1017" y="383"/>
                    <a:pt x="1029" y="380"/>
                    <a:pt x="1029" y="376"/>
                  </a:cubicBezTo>
                  <a:cubicBezTo>
                    <a:pt x="1029" y="371"/>
                    <a:pt x="1017" y="368"/>
                    <a:pt x="1002" y="368"/>
                  </a:cubicBezTo>
                  <a:cubicBezTo>
                    <a:pt x="987" y="368"/>
                    <a:pt x="976" y="371"/>
                    <a:pt x="976" y="376"/>
                  </a:cubicBezTo>
                  <a:close/>
                  <a:moveTo>
                    <a:pt x="932" y="347"/>
                  </a:moveTo>
                  <a:cubicBezTo>
                    <a:pt x="931" y="346"/>
                    <a:pt x="931" y="346"/>
                    <a:pt x="931" y="345"/>
                  </a:cubicBezTo>
                  <a:cubicBezTo>
                    <a:pt x="931" y="345"/>
                    <a:pt x="931" y="345"/>
                    <a:pt x="931" y="294"/>
                  </a:cubicBezTo>
                  <a:cubicBezTo>
                    <a:pt x="931" y="292"/>
                    <a:pt x="932" y="290"/>
                    <a:pt x="933" y="289"/>
                  </a:cubicBezTo>
                  <a:cubicBezTo>
                    <a:pt x="935" y="287"/>
                    <a:pt x="937" y="286"/>
                    <a:pt x="940" y="285"/>
                  </a:cubicBezTo>
                  <a:cubicBezTo>
                    <a:pt x="943" y="284"/>
                    <a:pt x="947" y="283"/>
                    <a:pt x="951" y="282"/>
                  </a:cubicBezTo>
                  <a:cubicBezTo>
                    <a:pt x="954" y="281"/>
                    <a:pt x="959" y="281"/>
                    <a:pt x="963" y="281"/>
                  </a:cubicBezTo>
                  <a:cubicBezTo>
                    <a:pt x="963" y="281"/>
                    <a:pt x="963" y="281"/>
                    <a:pt x="963" y="281"/>
                  </a:cubicBezTo>
                  <a:cubicBezTo>
                    <a:pt x="963" y="281"/>
                    <a:pt x="963" y="281"/>
                    <a:pt x="963" y="281"/>
                  </a:cubicBezTo>
                  <a:cubicBezTo>
                    <a:pt x="968" y="281"/>
                    <a:pt x="972" y="281"/>
                    <a:pt x="976" y="282"/>
                  </a:cubicBezTo>
                  <a:cubicBezTo>
                    <a:pt x="980" y="283"/>
                    <a:pt x="983" y="284"/>
                    <a:pt x="986" y="285"/>
                  </a:cubicBezTo>
                  <a:cubicBezTo>
                    <a:pt x="989" y="286"/>
                    <a:pt x="991" y="287"/>
                    <a:pt x="993" y="289"/>
                  </a:cubicBezTo>
                  <a:cubicBezTo>
                    <a:pt x="995" y="290"/>
                    <a:pt x="995" y="292"/>
                    <a:pt x="995" y="294"/>
                  </a:cubicBezTo>
                  <a:cubicBezTo>
                    <a:pt x="995" y="294"/>
                    <a:pt x="995" y="294"/>
                    <a:pt x="995" y="345"/>
                  </a:cubicBezTo>
                  <a:cubicBezTo>
                    <a:pt x="995" y="346"/>
                    <a:pt x="995" y="346"/>
                    <a:pt x="995" y="347"/>
                  </a:cubicBezTo>
                  <a:cubicBezTo>
                    <a:pt x="994" y="348"/>
                    <a:pt x="994" y="349"/>
                    <a:pt x="993" y="350"/>
                  </a:cubicBezTo>
                  <a:cubicBezTo>
                    <a:pt x="991" y="351"/>
                    <a:pt x="989" y="353"/>
                    <a:pt x="986" y="354"/>
                  </a:cubicBezTo>
                  <a:cubicBezTo>
                    <a:pt x="980" y="356"/>
                    <a:pt x="972" y="357"/>
                    <a:pt x="963" y="357"/>
                  </a:cubicBezTo>
                  <a:cubicBezTo>
                    <a:pt x="963" y="357"/>
                    <a:pt x="963" y="357"/>
                    <a:pt x="963" y="357"/>
                  </a:cubicBezTo>
                  <a:cubicBezTo>
                    <a:pt x="963" y="357"/>
                    <a:pt x="963" y="357"/>
                    <a:pt x="963" y="357"/>
                  </a:cubicBezTo>
                  <a:cubicBezTo>
                    <a:pt x="954" y="357"/>
                    <a:pt x="946" y="356"/>
                    <a:pt x="940" y="354"/>
                  </a:cubicBezTo>
                  <a:cubicBezTo>
                    <a:pt x="937" y="353"/>
                    <a:pt x="935" y="351"/>
                    <a:pt x="933" y="350"/>
                  </a:cubicBezTo>
                  <a:cubicBezTo>
                    <a:pt x="933" y="349"/>
                    <a:pt x="932" y="348"/>
                    <a:pt x="932" y="347"/>
                  </a:cubicBezTo>
                  <a:close/>
                  <a:moveTo>
                    <a:pt x="937" y="293"/>
                  </a:moveTo>
                  <a:cubicBezTo>
                    <a:pt x="937" y="297"/>
                    <a:pt x="948" y="300"/>
                    <a:pt x="963" y="300"/>
                  </a:cubicBezTo>
                  <a:cubicBezTo>
                    <a:pt x="978" y="300"/>
                    <a:pt x="990" y="297"/>
                    <a:pt x="990" y="293"/>
                  </a:cubicBezTo>
                  <a:cubicBezTo>
                    <a:pt x="990" y="288"/>
                    <a:pt x="978" y="285"/>
                    <a:pt x="963" y="285"/>
                  </a:cubicBezTo>
                  <a:cubicBezTo>
                    <a:pt x="948" y="285"/>
                    <a:pt x="937" y="288"/>
                    <a:pt x="937" y="293"/>
                  </a:cubicBezTo>
                  <a:close/>
                  <a:moveTo>
                    <a:pt x="852" y="181"/>
                  </a:moveTo>
                  <a:cubicBezTo>
                    <a:pt x="853" y="182"/>
                    <a:pt x="853" y="183"/>
                    <a:pt x="854" y="183"/>
                  </a:cubicBezTo>
                  <a:cubicBezTo>
                    <a:pt x="856" y="185"/>
                    <a:pt x="858" y="186"/>
                    <a:pt x="861" y="188"/>
                  </a:cubicBezTo>
                  <a:cubicBezTo>
                    <a:pt x="867" y="190"/>
                    <a:pt x="875" y="191"/>
                    <a:pt x="884" y="191"/>
                  </a:cubicBezTo>
                  <a:cubicBezTo>
                    <a:pt x="884" y="191"/>
                    <a:pt x="884" y="191"/>
                    <a:pt x="884" y="191"/>
                  </a:cubicBezTo>
                  <a:cubicBezTo>
                    <a:pt x="884" y="191"/>
                    <a:pt x="884" y="191"/>
                    <a:pt x="884" y="191"/>
                  </a:cubicBezTo>
                  <a:cubicBezTo>
                    <a:pt x="888" y="191"/>
                    <a:pt x="892" y="191"/>
                    <a:pt x="896" y="190"/>
                  </a:cubicBezTo>
                  <a:cubicBezTo>
                    <a:pt x="851" y="165"/>
                    <a:pt x="851" y="165"/>
                    <a:pt x="851" y="165"/>
                  </a:cubicBezTo>
                  <a:cubicBezTo>
                    <a:pt x="851" y="178"/>
                    <a:pt x="851" y="179"/>
                    <a:pt x="851" y="179"/>
                  </a:cubicBezTo>
                  <a:cubicBezTo>
                    <a:pt x="851" y="179"/>
                    <a:pt x="852" y="180"/>
                    <a:pt x="852" y="181"/>
                  </a:cubicBezTo>
                  <a:close/>
                  <a:moveTo>
                    <a:pt x="645" y="281"/>
                  </a:moveTo>
                  <a:cubicBezTo>
                    <a:pt x="650" y="281"/>
                    <a:pt x="654" y="281"/>
                    <a:pt x="658" y="282"/>
                  </a:cubicBezTo>
                  <a:cubicBezTo>
                    <a:pt x="662" y="283"/>
                    <a:pt x="665" y="284"/>
                    <a:pt x="668" y="285"/>
                  </a:cubicBezTo>
                  <a:cubicBezTo>
                    <a:pt x="671" y="286"/>
                    <a:pt x="673" y="287"/>
                    <a:pt x="675" y="289"/>
                  </a:cubicBezTo>
                  <a:cubicBezTo>
                    <a:pt x="677" y="290"/>
                    <a:pt x="678" y="292"/>
                    <a:pt x="678" y="294"/>
                  </a:cubicBezTo>
                  <a:cubicBezTo>
                    <a:pt x="678" y="294"/>
                    <a:pt x="678" y="294"/>
                    <a:pt x="678" y="345"/>
                  </a:cubicBezTo>
                  <a:cubicBezTo>
                    <a:pt x="678" y="346"/>
                    <a:pt x="677" y="346"/>
                    <a:pt x="677" y="347"/>
                  </a:cubicBezTo>
                  <a:cubicBezTo>
                    <a:pt x="677" y="348"/>
                    <a:pt x="676" y="349"/>
                    <a:pt x="675" y="350"/>
                  </a:cubicBezTo>
                  <a:cubicBezTo>
                    <a:pt x="673" y="351"/>
                    <a:pt x="671" y="353"/>
                    <a:pt x="668" y="354"/>
                  </a:cubicBezTo>
                  <a:cubicBezTo>
                    <a:pt x="662" y="356"/>
                    <a:pt x="654" y="357"/>
                    <a:pt x="645" y="357"/>
                  </a:cubicBezTo>
                  <a:cubicBezTo>
                    <a:pt x="645" y="357"/>
                    <a:pt x="645" y="357"/>
                    <a:pt x="645" y="357"/>
                  </a:cubicBezTo>
                  <a:cubicBezTo>
                    <a:pt x="645" y="357"/>
                    <a:pt x="645" y="357"/>
                    <a:pt x="645" y="357"/>
                  </a:cubicBezTo>
                  <a:cubicBezTo>
                    <a:pt x="636" y="357"/>
                    <a:pt x="628" y="356"/>
                    <a:pt x="623" y="354"/>
                  </a:cubicBezTo>
                  <a:cubicBezTo>
                    <a:pt x="620" y="353"/>
                    <a:pt x="617" y="351"/>
                    <a:pt x="616" y="350"/>
                  </a:cubicBezTo>
                  <a:cubicBezTo>
                    <a:pt x="615" y="349"/>
                    <a:pt x="614" y="348"/>
                    <a:pt x="614" y="347"/>
                  </a:cubicBezTo>
                  <a:cubicBezTo>
                    <a:pt x="613" y="346"/>
                    <a:pt x="613" y="346"/>
                    <a:pt x="613" y="345"/>
                  </a:cubicBezTo>
                  <a:cubicBezTo>
                    <a:pt x="613" y="345"/>
                    <a:pt x="613" y="345"/>
                    <a:pt x="613" y="294"/>
                  </a:cubicBezTo>
                  <a:cubicBezTo>
                    <a:pt x="613" y="292"/>
                    <a:pt x="614" y="290"/>
                    <a:pt x="616" y="289"/>
                  </a:cubicBezTo>
                  <a:cubicBezTo>
                    <a:pt x="617" y="287"/>
                    <a:pt x="620" y="286"/>
                    <a:pt x="623" y="285"/>
                  </a:cubicBezTo>
                  <a:cubicBezTo>
                    <a:pt x="626" y="284"/>
                    <a:pt x="629" y="283"/>
                    <a:pt x="633" y="282"/>
                  </a:cubicBezTo>
                  <a:cubicBezTo>
                    <a:pt x="637" y="281"/>
                    <a:pt x="641" y="281"/>
                    <a:pt x="645" y="281"/>
                  </a:cubicBezTo>
                  <a:cubicBezTo>
                    <a:pt x="645" y="281"/>
                    <a:pt x="645" y="281"/>
                    <a:pt x="645" y="281"/>
                  </a:cubicBezTo>
                  <a:cubicBezTo>
                    <a:pt x="645" y="281"/>
                    <a:pt x="645" y="281"/>
                    <a:pt x="645" y="281"/>
                  </a:cubicBezTo>
                  <a:close/>
                  <a:moveTo>
                    <a:pt x="645" y="285"/>
                  </a:moveTo>
                  <a:cubicBezTo>
                    <a:pt x="631" y="285"/>
                    <a:pt x="619" y="288"/>
                    <a:pt x="619" y="293"/>
                  </a:cubicBezTo>
                  <a:cubicBezTo>
                    <a:pt x="619" y="297"/>
                    <a:pt x="631" y="300"/>
                    <a:pt x="645" y="300"/>
                  </a:cubicBezTo>
                  <a:cubicBezTo>
                    <a:pt x="660" y="300"/>
                    <a:pt x="672" y="297"/>
                    <a:pt x="672" y="293"/>
                  </a:cubicBezTo>
                  <a:cubicBezTo>
                    <a:pt x="672" y="288"/>
                    <a:pt x="660" y="285"/>
                    <a:pt x="645" y="285"/>
                  </a:cubicBezTo>
                  <a:close/>
                  <a:moveTo>
                    <a:pt x="271" y="520"/>
                  </a:moveTo>
                  <a:cubicBezTo>
                    <a:pt x="265" y="522"/>
                    <a:pt x="257" y="524"/>
                    <a:pt x="248" y="524"/>
                  </a:cubicBezTo>
                  <a:cubicBezTo>
                    <a:pt x="248" y="524"/>
                    <a:pt x="248" y="524"/>
                    <a:pt x="248" y="524"/>
                  </a:cubicBezTo>
                  <a:cubicBezTo>
                    <a:pt x="248" y="524"/>
                    <a:pt x="248" y="524"/>
                    <a:pt x="248" y="524"/>
                  </a:cubicBezTo>
                  <a:cubicBezTo>
                    <a:pt x="239" y="524"/>
                    <a:pt x="231" y="522"/>
                    <a:pt x="225" y="520"/>
                  </a:cubicBezTo>
                  <a:cubicBezTo>
                    <a:pt x="223" y="519"/>
                    <a:pt x="220" y="517"/>
                    <a:pt x="219" y="516"/>
                  </a:cubicBezTo>
                  <a:cubicBezTo>
                    <a:pt x="218" y="515"/>
                    <a:pt x="217" y="514"/>
                    <a:pt x="217" y="514"/>
                  </a:cubicBezTo>
                  <a:cubicBezTo>
                    <a:pt x="216" y="513"/>
                    <a:pt x="216" y="512"/>
                    <a:pt x="216" y="511"/>
                  </a:cubicBezTo>
                  <a:cubicBezTo>
                    <a:pt x="216" y="511"/>
                    <a:pt x="216" y="511"/>
                    <a:pt x="216" y="460"/>
                  </a:cubicBezTo>
                  <a:cubicBezTo>
                    <a:pt x="216" y="458"/>
                    <a:pt x="217" y="457"/>
                    <a:pt x="219" y="455"/>
                  </a:cubicBezTo>
                  <a:cubicBezTo>
                    <a:pt x="220" y="454"/>
                    <a:pt x="223" y="452"/>
                    <a:pt x="225" y="451"/>
                  </a:cubicBezTo>
                  <a:cubicBezTo>
                    <a:pt x="228" y="450"/>
                    <a:pt x="232" y="449"/>
                    <a:pt x="236" y="448"/>
                  </a:cubicBezTo>
                  <a:cubicBezTo>
                    <a:pt x="240" y="448"/>
                    <a:pt x="244" y="447"/>
                    <a:pt x="248" y="447"/>
                  </a:cubicBezTo>
                  <a:cubicBezTo>
                    <a:pt x="248" y="447"/>
                    <a:pt x="248" y="447"/>
                    <a:pt x="248" y="447"/>
                  </a:cubicBezTo>
                  <a:cubicBezTo>
                    <a:pt x="248" y="447"/>
                    <a:pt x="248" y="447"/>
                    <a:pt x="248" y="447"/>
                  </a:cubicBezTo>
                  <a:cubicBezTo>
                    <a:pt x="253" y="447"/>
                    <a:pt x="257" y="448"/>
                    <a:pt x="261" y="448"/>
                  </a:cubicBezTo>
                  <a:cubicBezTo>
                    <a:pt x="265" y="449"/>
                    <a:pt x="268" y="450"/>
                    <a:pt x="271" y="451"/>
                  </a:cubicBezTo>
                  <a:cubicBezTo>
                    <a:pt x="274" y="452"/>
                    <a:pt x="276" y="454"/>
                    <a:pt x="278" y="455"/>
                  </a:cubicBezTo>
                  <a:cubicBezTo>
                    <a:pt x="280" y="457"/>
                    <a:pt x="280" y="458"/>
                    <a:pt x="280" y="460"/>
                  </a:cubicBezTo>
                  <a:cubicBezTo>
                    <a:pt x="280" y="460"/>
                    <a:pt x="280" y="460"/>
                    <a:pt x="280" y="511"/>
                  </a:cubicBezTo>
                  <a:cubicBezTo>
                    <a:pt x="280" y="512"/>
                    <a:pt x="280" y="513"/>
                    <a:pt x="280" y="514"/>
                  </a:cubicBezTo>
                  <a:cubicBezTo>
                    <a:pt x="279" y="514"/>
                    <a:pt x="279" y="515"/>
                    <a:pt x="278" y="516"/>
                  </a:cubicBezTo>
                  <a:cubicBezTo>
                    <a:pt x="276" y="517"/>
                    <a:pt x="274" y="519"/>
                    <a:pt x="271" y="520"/>
                  </a:cubicBezTo>
                  <a:close/>
                  <a:moveTo>
                    <a:pt x="275" y="459"/>
                  </a:moveTo>
                  <a:cubicBezTo>
                    <a:pt x="275" y="455"/>
                    <a:pt x="263" y="451"/>
                    <a:pt x="248" y="451"/>
                  </a:cubicBezTo>
                  <a:cubicBezTo>
                    <a:pt x="234" y="451"/>
                    <a:pt x="222" y="455"/>
                    <a:pt x="222" y="459"/>
                  </a:cubicBezTo>
                  <a:cubicBezTo>
                    <a:pt x="222" y="463"/>
                    <a:pt x="234" y="466"/>
                    <a:pt x="248" y="466"/>
                  </a:cubicBezTo>
                  <a:cubicBezTo>
                    <a:pt x="263" y="466"/>
                    <a:pt x="275" y="463"/>
                    <a:pt x="275" y="459"/>
                  </a:cubicBezTo>
                  <a:close/>
                  <a:moveTo>
                    <a:pt x="734" y="100"/>
                  </a:moveTo>
                  <a:cubicBezTo>
                    <a:pt x="736" y="102"/>
                    <a:pt x="738" y="103"/>
                    <a:pt x="741" y="104"/>
                  </a:cubicBezTo>
                  <a:cubicBezTo>
                    <a:pt x="744" y="106"/>
                    <a:pt x="748" y="106"/>
                    <a:pt x="751" y="107"/>
                  </a:cubicBezTo>
                  <a:cubicBezTo>
                    <a:pt x="732" y="96"/>
                    <a:pt x="732" y="96"/>
                    <a:pt x="732" y="96"/>
                  </a:cubicBezTo>
                  <a:cubicBezTo>
                    <a:pt x="732" y="96"/>
                    <a:pt x="732" y="97"/>
                    <a:pt x="732" y="98"/>
                  </a:cubicBezTo>
                  <a:cubicBezTo>
                    <a:pt x="733" y="99"/>
                    <a:pt x="733" y="100"/>
                    <a:pt x="734" y="100"/>
                  </a:cubicBezTo>
                  <a:close/>
                  <a:moveTo>
                    <a:pt x="605" y="198"/>
                  </a:moveTo>
                  <a:cubicBezTo>
                    <a:pt x="609" y="198"/>
                    <a:pt x="614" y="198"/>
                    <a:pt x="617" y="199"/>
                  </a:cubicBezTo>
                  <a:cubicBezTo>
                    <a:pt x="621" y="200"/>
                    <a:pt x="625" y="201"/>
                    <a:pt x="628" y="202"/>
                  </a:cubicBezTo>
                  <a:cubicBezTo>
                    <a:pt x="631" y="203"/>
                    <a:pt x="633" y="204"/>
                    <a:pt x="635" y="206"/>
                  </a:cubicBezTo>
                  <a:cubicBezTo>
                    <a:pt x="636" y="207"/>
                    <a:pt x="637" y="209"/>
                    <a:pt x="637" y="211"/>
                  </a:cubicBezTo>
                  <a:cubicBezTo>
                    <a:pt x="637" y="211"/>
                    <a:pt x="637" y="211"/>
                    <a:pt x="637" y="262"/>
                  </a:cubicBezTo>
                  <a:cubicBezTo>
                    <a:pt x="637" y="262"/>
                    <a:pt x="637" y="263"/>
                    <a:pt x="637" y="264"/>
                  </a:cubicBezTo>
                  <a:cubicBezTo>
                    <a:pt x="636" y="265"/>
                    <a:pt x="635" y="266"/>
                    <a:pt x="635" y="267"/>
                  </a:cubicBezTo>
                  <a:cubicBezTo>
                    <a:pt x="633" y="268"/>
                    <a:pt x="631" y="269"/>
                    <a:pt x="628" y="271"/>
                  </a:cubicBezTo>
                  <a:cubicBezTo>
                    <a:pt x="622" y="273"/>
                    <a:pt x="614" y="274"/>
                    <a:pt x="605" y="274"/>
                  </a:cubicBezTo>
                  <a:cubicBezTo>
                    <a:pt x="605" y="274"/>
                    <a:pt x="605" y="274"/>
                    <a:pt x="605" y="274"/>
                  </a:cubicBezTo>
                  <a:cubicBezTo>
                    <a:pt x="605" y="274"/>
                    <a:pt x="605" y="274"/>
                    <a:pt x="605" y="274"/>
                  </a:cubicBezTo>
                  <a:cubicBezTo>
                    <a:pt x="596" y="274"/>
                    <a:pt x="588" y="273"/>
                    <a:pt x="582" y="271"/>
                  </a:cubicBezTo>
                  <a:cubicBezTo>
                    <a:pt x="579" y="269"/>
                    <a:pt x="577" y="268"/>
                    <a:pt x="575" y="267"/>
                  </a:cubicBezTo>
                  <a:cubicBezTo>
                    <a:pt x="574" y="266"/>
                    <a:pt x="574" y="265"/>
                    <a:pt x="573" y="264"/>
                  </a:cubicBezTo>
                  <a:cubicBezTo>
                    <a:pt x="573" y="263"/>
                    <a:pt x="573" y="262"/>
                    <a:pt x="573" y="262"/>
                  </a:cubicBezTo>
                  <a:cubicBezTo>
                    <a:pt x="573" y="262"/>
                    <a:pt x="573" y="262"/>
                    <a:pt x="573" y="211"/>
                  </a:cubicBezTo>
                  <a:cubicBezTo>
                    <a:pt x="573" y="209"/>
                    <a:pt x="574" y="207"/>
                    <a:pt x="575" y="206"/>
                  </a:cubicBezTo>
                  <a:cubicBezTo>
                    <a:pt x="577" y="204"/>
                    <a:pt x="579" y="203"/>
                    <a:pt x="582" y="202"/>
                  </a:cubicBezTo>
                  <a:cubicBezTo>
                    <a:pt x="585" y="201"/>
                    <a:pt x="589" y="200"/>
                    <a:pt x="592" y="199"/>
                  </a:cubicBezTo>
                  <a:cubicBezTo>
                    <a:pt x="596" y="198"/>
                    <a:pt x="600" y="198"/>
                    <a:pt x="605" y="198"/>
                  </a:cubicBezTo>
                  <a:cubicBezTo>
                    <a:pt x="605" y="198"/>
                    <a:pt x="605" y="198"/>
                    <a:pt x="605" y="198"/>
                  </a:cubicBezTo>
                  <a:cubicBezTo>
                    <a:pt x="605" y="198"/>
                    <a:pt x="605" y="198"/>
                    <a:pt x="605" y="198"/>
                  </a:cubicBezTo>
                  <a:close/>
                  <a:moveTo>
                    <a:pt x="605" y="202"/>
                  </a:moveTo>
                  <a:cubicBezTo>
                    <a:pt x="590" y="202"/>
                    <a:pt x="578" y="205"/>
                    <a:pt x="578" y="209"/>
                  </a:cubicBezTo>
                  <a:cubicBezTo>
                    <a:pt x="578" y="214"/>
                    <a:pt x="590" y="217"/>
                    <a:pt x="605" y="217"/>
                  </a:cubicBezTo>
                  <a:cubicBezTo>
                    <a:pt x="620" y="217"/>
                    <a:pt x="631" y="214"/>
                    <a:pt x="631" y="209"/>
                  </a:cubicBezTo>
                  <a:cubicBezTo>
                    <a:pt x="631" y="205"/>
                    <a:pt x="620" y="202"/>
                    <a:pt x="605" y="202"/>
                  </a:cubicBezTo>
                  <a:close/>
                  <a:moveTo>
                    <a:pt x="653" y="98"/>
                  </a:moveTo>
                  <a:cubicBezTo>
                    <a:pt x="653" y="99"/>
                    <a:pt x="654" y="100"/>
                    <a:pt x="655" y="100"/>
                  </a:cubicBezTo>
                  <a:cubicBezTo>
                    <a:pt x="656" y="102"/>
                    <a:pt x="659" y="103"/>
                    <a:pt x="662" y="104"/>
                  </a:cubicBezTo>
                  <a:cubicBezTo>
                    <a:pt x="667" y="107"/>
                    <a:pt x="675" y="108"/>
                    <a:pt x="684" y="108"/>
                  </a:cubicBezTo>
                  <a:cubicBezTo>
                    <a:pt x="684" y="108"/>
                    <a:pt x="684" y="108"/>
                    <a:pt x="684" y="108"/>
                  </a:cubicBezTo>
                  <a:cubicBezTo>
                    <a:pt x="684" y="108"/>
                    <a:pt x="684" y="108"/>
                    <a:pt x="684" y="108"/>
                  </a:cubicBezTo>
                  <a:cubicBezTo>
                    <a:pt x="693" y="108"/>
                    <a:pt x="701" y="107"/>
                    <a:pt x="707" y="104"/>
                  </a:cubicBezTo>
                  <a:cubicBezTo>
                    <a:pt x="710" y="103"/>
                    <a:pt x="712" y="102"/>
                    <a:pt x="714" y="100"/>
                  </a:cubicBezTo>
                  <a:cubicBezTo>
                    <a:pt x="715" y="100"/>
                    <a:pt x="716" y="99"/>
                    <a:pt x="716" y="98"/>
                  </a:cubicBezTo>
                  <a:cubicBezTo>
                    <a:pt x="716" y="97"/>
                    <a:pt x="717" y="96"/>
                    <a:pt x="717" y="95"/>
                  </a:cubicBezTo>
                  <a:cubicBezTo>
                    <a:pt x="717" y="92"/>
                    <a:pt x="717" y="90"/>
                    <a:pt x="717" y="87"/>
                  </a:cubicBezTo>
                  <a:cubicBezTo>
                    <a:pt x="652" y="50"/>
                    <a:pt x="652" y="50"/>
                    <a:pt x="652" y="50"/>
                  </a:cubicBezTo>
                  <a:cubicBezTo>
                    <a:pt x="652" y="95"/>
                    <a:pt x="652" y="95"/>
                    <a:pt x="652" y="95"/>
                  </a:cubicBezTo>
                  <a:cubicBezTo>
                    <a:pt x="652" y="96"/>
                    <a:pt x="652" y="97"/>
                    <a:pt x="653" y="98"/>
                  </a:cubicBezTo>
                  <a:close/>
                  <a:moveTo>
                    <a:pt x="516" y="123"/>
                  </a:moveTo>
                  <a:cubicBezTo>
                    <a:pt x="518" y="124"/>
                    <a:pt x="519" y="126"/>
                    <a:pt x="519" y="128"/>
                  </a:cubicBezTo>
                  <a:cubicBezTo>
                    <a:pt x="519" y="128"/>
                    <a:pt x="519" y="128"/>
                    <a:pt x="519" y="179"/>
                  </a:cubicBezTo>
                  <a:cubicBezTo>
                    <a:pt x="519" y="179"/>
                    <a:pt x="519" y="180"/>
                    <a:pt x="518" y="181"/>
                  </a:cubicBezTo>
                  <a:cubicBezTo>
                    <a:pt x="518" y="182"/>
                    <a:pt x="517" y="183"/>
                    <a:pt x="516" y="183"/>
                  </a:cubicBezTo>
                  <a:cubicBezTo>
                    <a:pt x="515" y="185"/>
                    <a:pt x="512" y="186"/>
                    <a:pt x="509" y="188"/>
                  </a:cubicBezTo>
                  <a:cubicBezTo>
                    <a:pt x="503" y="190"/>
                    <a:pt x="495" y="191"/>
                    <a:pt x="487" y="191"/>
                  </a:cubicBezTo>
                  <a:cubicBezTo>
                    <a:pt x="487" y="191"/>
                    <a:pt x="487" y="191"/>
                    <a:pt x="487" y="191"/>
                  </a:cubicBezTo>
                  <a:cubicBezTo>
                    <a:pt x="487" y="191"/>
                    <a:pt x="486" y="191"/>
                    <a:pt x="486" y="191"/>
                  </a:cubicBezTo>
                  <a:cubicBezTo>
                    <a:pt x="478" y="191"/>
                    <a:pt x="470" y="190"/>
                    <a:pt x="464" y="188"/>
                  </a:cubicBezTo>
                  <a:cubicBezTo>
                    <a:pt x="461" y="186"/>
                    <a:pt x="458" y="185"/>
                    <a:pt x="457" y="183"/>
                  </a:cubicBezTo>
                  <a:cubicBezTo>
                    <a:pt x="456" y="183"/>
                    <a:pt x="455" y="182"/>
                    <a:pt x="455" y="181"/>
                  </a:cubicBezTo>
                  <a:cubicBezTo>
                    <a:pt x="455" y="180"/>
                    <a:pt x="454" y="179"/>
                    <a:pt x="454" y="179"/>
                  </a:cubicBezTo>
                  <a:cubicBezTo>
                    <a:pt x="454" y="179"/>
                    <a:pt x="454" y="179"/>
                    <a:pt x="454" y="128"/>
                  </a:cubicBezTo>
                  <a:cubicBezTo>
                    <a:pt x="454" y="126"/>
                    <a:pt x="455" y="124"/>
                    <a:pt x="457" y="123"/>
                  </a:cubicBezTo>
                  <a:cubicBezTo>
                    <a:pt x="458" y="121"/>
                    <a:pt x="461" y="120"/>
                    <a:pt x="464" y="119"/>
                  </a:cubicBezTo>
                  <a:cubicBezTo>
                    <a:pt x="467" y="117"/>
                    <a:pt x="470" y="116"/>
                    <a:pt x="474" y="116"/>
                  </a:cubicBezTo>
                  <a:cubicBezTo>
                    <a:pt x="478" y="115"/>
                    <a:pt x="482" y="115"/>
                    <a:pt x="486" y="115"/>
                  </a:cubicBezTo>
                  <a:cubicBezTo>
                    <a:pt x="486" y="115"/>
                    <a:pt x="487" y="115"/>
                    <a:pt x="487" y="115"/>
                  </a:cubicBezTo>
                  <a:cubicBezTo>
                    <a:pt x="487" y="115"/>
                    <a:pt x="487" y="115"/>
                    <a:pt x="487" y="115"/>
                  </a:cubicBezTo>
                  <a:cubicBezTo>
                    <a:pt x="491" y="115"/>
                    <a:pt x="495" y="115"/>
                    <a:pt x="499" y="116"/>
                  </a:cubicBezTo>
                  <a:cubicBezTo>
                    <a:pt x="503" y="116"/>
                    <a:pt x="506" y="117"/>
                    <a:pt x="509" y="119"/>
                  </a:cubicBezTo>
                  <a:cubicBezTo>
                    <a:pt x="512" y="120"/>
                    <a:pt x="515" y="121"/>
                    <a:pt x="516" y="123"/>
                  </a:cubicBezTo>
                  <a:close/>
                  <a:moveTo>
                    <a:pt x="513" y="126"/>
                  </a:moveTo>
                  <a:cubicBezTo>
                    <a:pt x="513" y="122"/>
                    <a:pt x="501" y="119"/>
                    <a:pt x="487" y="119"/>
                  </a:cubicBezTo>
                  <a:cubicBezTo>
                    <a:pt x="472" y="119"/>
                    <a:pt x="460" y="122"/>
                    <a:pt x="460" y="126"/>
                  </a:cubicBezTo>
                  <a:cubicBezTo>
                    <a:pt x="460" y="130"/>
                    <a:pt x="472" y="134"/>
                    <a:pt x="487" y="134"/>
                  </a:cubicBezTo>
                  <a:cubicBezTo>
                    <a:pt x="501" y="134"/>
                    <a:pt x="513" y="130"/>
                    <a:pt x="513" y="126"/>
                  </a:cubicBezTo>
                  <a:close/>
                  <a:moveTo>
                    <a:pt x="526" y="198"/>
                  </a:moveTo>
                  <a:cubicBezTo>
                    <a:pt x="530" y="198"/>
                    <a:pt x="534" y="198"/>
                    <a:pt x="538" y="199"/>
                  </a:cubicBezTo>
                  <a:cubicBezTo>
                    <a:pt x="542" y="200"/>
                    <a:pt x="545" y="201"/>
                    <a:pt x="548" y="202"/>
                  </a:cubicBezTo>
                  <a:cubicBezTo>
                    <a:pt x="551" y="203"/>
                    <a:pt x="554" y="204"/>
                    <a:pt x="555" y="206"/>
                  </a:cubicBezTo>
                  <a:cubicBezTo>
                    <a:pt x="557" y="207"/>
                    <a:pt x="558" y="209"/>
                    <a:pt x="558" y="211"/>
                  </a:cubicBezTo>
                  <a:cubicBezTo>
                    <a:pt x="558" y="211"/>
                    <a:pt x="558" y="211"/>
                    <a:pt x="558" y="262"/>
                  </a:cubicBezTo>
                  <a:cubicBezTo>
                    <a:pt x="558" y="262"/>
                    <a:pt x="558" y="263"/>
                    <a:pt x="557" y="264"/>
                  </a:cubicBezTo>
                  <a:cubicBezTo>
                    <a:pt x="557" y="265"/>
                    <a:pt x="556" y="266"/>
                    <a:pt x="555" y="267"/>
                  </a:cubicBezTo>
                  <a:cubicBezTo>
                    <a:pt x="554" y="268"/>
                    <a:pt x="551" y="269"/>
                    <a:pt x="548" y="271"/>
                  </a:cubicBezTo>
                  <a:cubicBezTo>
                    <a:pt x="542" y="273"/>
                    <a:pt x="534" y="274"/>
                    <a:pt x="526" y="274"/>
                  </a:cubicBezTo>
                  <a:cubicBezTo>
                    <a:pt x="526" y="274"/>
                    <a:pt x="526" y="274"/>
                    <a:pt x="525" y="274"/>
                  </a:cubicBezTo>
                  <a:cubicBezTo>
                    <a:pt x="525" y="274"/>
                    <a:pt x="525" y="274"/>
                    <a:pt x="525" y="274"/>
                  </a:cubicBezTo>
                  <a:cubicBezTo>
                    <a:pt x="517" y="274"/>
                    <a:pt x="509" y="273"/>
                    <a:pt x="503" y="271"/>
                  </a:cubicBezTo>
                  <a:cubicBezTo>
                    <a:pt x="500" y="269"/>
                    <a:pt x="497" y="268"/>
                    <a:pt x="496" y="267"/>
                  </a:cubicBezTo>
                  <a:cubicBezTo>
                    <a:pt x="495" y="266"/>
                    <a:pt x="494" y="265"/>
                    <a:pt x="494" y="264"/>
                  </a:cubicBezTo>
                  <a:cubicBezTo>
                    <a:pt x="493" y="263"/>
                    <a:pt x="493" y="262"/>
                    <a:pt x="493" y="262"/>
                  </a:cubicBezTo>
                  <a:cubicBezTo>
                    <a:pt x="493" y="262"/>
                    <a:pt x="493" y="262"/>
                    <a:pt x="493" y="211"/>
                  </a:cubicBezTo>
                  <a:cubicBezTo>
                    <a:pt x="493" y="209"/>
                    <a:pt x="494" y="207"/>
                    <a:pt x="496" y="206"/>
                  </a:cubicBezTo>
                  <a:cubicBezTo>
                    <a:pt x="497" y="204"/>
                    <a:pt x="500" y="203"/>
                    <a:pt x="503" y="202"/>
                  </a:cubicBezTo>
                  <a:cubicBezTo>
                    <a:pt x="506" y="201"/>
                    <a:pt x="509" y="200"/>
                    <a:pt x="513" y="199"/>
                  </a:cubicBezTo>
                  <a:cubicBezTo>
                    <a:pt x="517" y="198"/>
                    <a:pt x="521" y="198"/>
                    <a:pt x="525" y="198"/>
                  </a:cubicBezTo>
                  <a:cubicBezTo>
                    <a:pt x="525" y="198"/>
                    <a:pt x="525" y="198"/>
                    <a:pt x="525" y="198"/>
                  </a:cubicBezTo>
                  <a:cubicBezTo>
                    <a:pt x="526" y="198"/>
                    <a:pt x="526" y="198"/>
                    <a:pt x="526" y="198"/>
                  </a:cubicBezTo>
                  <a:close/>
                  <a:moveTo>
                    <a:pt x="525" y="202"/>
                  </a:moveTo>
                  <a:cubicBezTo>
                    <a:pt x="511" y="202"/>
                    <a:pt x="499" y="205"/>
                    <a:pt x="499" y="209"/>
                  </a:cubicBezTo>
                  <a:cubicBezTo>
                    <a:pt x="499" y="214"/>
                    <a:pt x="511" y="217"/>
                    <a:pt x="525" y="217"/>
                  </a:cubicBezTo>
                  <a:cubicBezTo>
                    <a:pt x="540" y="217"/>
                    <a:pt x="552" y="214"/>
                    <a:pt x="552" y="209"/>
                  </a:cubicBezTo>
                  <a:cubicBezTo>
                    <a:pt x="552" y="205"/>
                    <a:pt x="540" y="202"/>
                    <a:pt x="525" y="202"/>
                  </a:cubicBezTo>
                  <a:close/>
                  <a:moveTo>
                    <a:pt x="596" y="123"/>
                  </a:moveTo>
                  <a:cubicBezTo>
                    <a:pt x="597" y="124"/>
                    <a:pt x="598" y="126"/>
                    <a:pt x="598" y="128"/>
                  </a:cubicBezTo>
                  <a:cubicBezTo>
                    <a:pt x="598" y="128"/>
                    <a:pt x="598" y="128"/>
                    <a:pt x="598" y="179"/>
                  </a:cubicBezTo>
                  <a:cubicBezTo>
                    <a:pt x="598" y="179"/>
                    <a:pt x="598" y="180"/>
                    <a:pt x="598" y="181"/>
                  </a:cubicBezTo>
                  <a:cubicBezTo>
                    <a:pt x="597" y="182"/>
                    <a:pt x="597" y="183"/>
                    <a:pt x="596" y="183"/>
                  </a:cubicBezTo>
                  <a:cubicBezTo>
                    <a:pt x="594" y="185"/>
                    <a:pt x="592" y="186"/>
                    <a:pt x="589" y="188"/>
                  </a:cubicBezTo>
                  <a:cubicBezTo>
                    <a:pt x="583" y="190"/>
                    <a:pt x="575" y="191"/>
                    <a:pt x="566" y="191"/>
                  </a:cubicBezTo>
                  <a:cubicBezTo>
                    <a:pt x="566" y="191"/>
                    <a:pt x="566" y="191"/>
                    <a:pt x="566" y="191"/>
                  </a:cubicBezTo>
                  <a:cubicBezTo>
                    <a:pt x="566" y="191"/>
                    <a:pt x="566" y="191"/>
                    <a:pt x="566" y="191"/>
                  </a:cubicBezTo>
                  <a:cubicBezTo>
                    <a:pt x="557" y="191"/>
                    <a:pt x="549" y="190"/>
                    <a:pt x="543" y="188"/>
                  </a:cubicBezTo>
                  <a:cubicBezTo>
                    <a:pt x="540" y="186"/>
                    <a:pt x="538" y="185"/>
                    <a:pt x="536" y="183"/>
                  </a:cubicBezTo>
                  <a:cubicBezTo>
                    <a:pt x="535" y="183"/>
                    <a:pt x="535" y="182"/>
                    <a:pt x="534" y="181"/>
                  </a:cubicBezTo>
                  <a:cubicBezTo>
                    <a:pt x="534" y="180"/>
                    <a:pt x="534" y="179"/>
                    <a:pt x="534" y="179"/>
                  </a:cubicBezTo>
                  <a:cubicBezTo>
                    <a:pt x="534" y="179"/>
                    <a:pt x="534" y="179"/>
                    <a:pt x="534" y="128"/>
                  </a:cubicBezTo>
                  <a:cubicBezTo>
                    <a:pt x="534" y="126"/>
                    <a:pt x="535" y="124"/>
                    <a:pt x="536" y="123"/>
                  </a:cubicBezTo>
                  <a:cubicBezTo>
                    <a:pt x="538" y="121"/>
                    <a:pt x="540" y="120"/>
                    <a:pt x="543" y="119"/>
                  </a:cubicBezTo>
                  <a:cubicBezTo>
                    <a:pt x="546" y="117"/>
                    <a:pt x="550" y="116"/>
                    <a:pt x="553" y="116"/>
                  </a:cubicBezTo>
                  <a:cubicBezTo>
                    <a:pt x="557" y="115"/>
                    <a:pt x="561" y="115"/>
                    <a:pt x="566" y="115"/>
                  </a:cubicBezTo>
                  <a:cubicBezTo>
                    <a:pt x="566" y="115"/>
                    <a:pt x="566" y="115"/>
                    <a:pt x="566" y="115"/>
                  </a:cubicBezTo>
                  <a:cubicBezTo>
                    <a:pt x="566" y="115"/>
                    <a:pt x="566" y="115"/>
                    <a:pt x="566" y="115"/>
                  </a:cubicBezTo>
                  <a:cubicBezTo>
                    <a:pt x="570" y="115"/>
                    <a:pt x="575" y="115"/>
                    <a:pt x="578" y="116"/>
                  </a:cubicBezTo>
                  <a:cubicBezTo>
                    <a:pt x="582" y="116"/>
                    <a:pt x="586" y="117"/>
                    <a:pt x="589" y="119"/>
                  </a:cubicBezTo>
                  <a:cubicBezTo>
                    <a:pt x="592" y="120"/>
                    <a:pt x="594" y="121"/>
                    <a:pt x="596" y="123"/>
                  </a:cubicBezTo>
                  <a:close/>
                  <a:moveTo>
                    <a:pt x="593" y="126"/>
                  </a:moveTo>
                  <a:cubicBezTo>
                    <a:pt x="593" y="122"/>
                    <a:pt x="581" y="119"/>
                    <a:pt x="566" y="119"/>
                  </a:cubicBezTo>
                  <a:cubicBezTo>
                    <a:pt x="551" y="119"/>
                    <a:pt x="539" y="122"/>
                    <a:pt x="539" y="126"/>
                  </a:cubicBezTo>
                  <a:cubicBezTo>
                    <a:pt x="539" y="130"/>
                    <a:pt x="551" y="134"/>
                    <a:pt x="566" y="134"/>
                  </a:cubicBezTo>
                  <a:cubicBezTo>
                    <a:pt x="581" y="134"/>
                    <a:pt x="593" y="130"/>
                    <a:pt x="593" y="126"/>
                  </a:cubicBezTo>
                  <a:close/>
                  <a:moveTo>
                    <a:pt x="633" y="116"/>
                  </a:moveTo>
                  <a:cubicBezTo>
                    <a:pt x="637" y="115"/>
                    <a:pt x="641" y="115"/>
                    <a:pt x="645" y="115"/>
                  </a:cubicBezTo>
                  <a:cubicBezTo>
                    <a:pt x="645" y="115"/>
                    <a:pt x="645" y="115"/>
                    <a:pt x="645" y="115"/>
                  </a:cubicBezTo>
                  <a:cubicBezTo>
                    <a:pt x="645" y="115"/>
                    <a:pt x="645" y="115"/>
                    <a:pt x="645" y="115"/>
                  </a:cubicBezTo>
                  <a:cubicBezTo>
                    <a:pt x="650" y="115"/>
                    <a:pt x="654" y="115"/>
                    <a:pt x="658" y="116"/>
                  </a:cubicBezTo>
                  <a:cubicBezTo>
                    <a:pt x="662" y="116"/>
                    <a:pt x="665" y="117"/>
                    <a:pt x="668" y="119"/>
                  </a:cubicBezTo>
                  <a:cubicBezTo>
                    <a:pt x="671" y="120"/>
                    <a:pt x="673" y="121"/>
                    <a:pt x="675" y="123"/>
                  </a:cubicBezTo>
                  <a:cubicBezTo>
                    <a:pt x="677" y="124"/>
                    <a:pt x="678" y="126"/>
                    <a:pt x="678" y="128"/>
                  </a:cubicBezTo>
                  <a:cubicBezTo>
                    <a:pt x="678" y="128"/>
                    <a:pt x="678" y="128"/>
                    <a:pt x="678" y="179"/>
                  </a:cubicBezTo>
                  <a:cubicBezTo>
                    <a:pt x="678" y="179"/>
                    <a:pt x="677" y="180"/>
                    <a:pt x="677" y="181"/>
                  </a:cubicBezTo>
                  <a:cubicBezTo>
                    <a:pt x="677" y="182"/>
                    <a:pt x="676" y="183"/>
                    <a:pt x="675" y="183"/>
                  </a:cubicBezTo>
                  <a:cubicBezTo>
                    <a:pt x="673" y="185"/>
                    <a:pt x="671" y="186"/>
                    <a:pt x="668" y="188"/>
                  </a:cubicBezTo>
                  <a:cubicBezTo>
                    <a:pt x="662" y="190"/>
                    <a:pt x="654" y="191"/>
                    <a:pt x="645" y="191"/>
                  </a:cubicBezTo>
                  <a:cubicBezTo>
                    <a:pt x="645" y="191"/>
                    <a:pt x="645" y="191"/>
                    <a:pt x="645" y="191"/>
                  </a:cubicBezTo>
                  <a:cubicBezTo>
                    <a:pt x="645" y="191"/>
                    <a:pt x="645" y="191"/>
                    <a:pt x="645" y="191"/>
                  </a:cubicBezTo>
                  <a:cubicBezTo>
                    <a:pt x="636" y="191"/>
                    <a:pt x="628" y="190"/>
                    <a:pt x="623" y="188"/>
                  </a:cubicBezTo>
                  <a:cubicBezTo>
                    <a:pt x="620" y="186"/>
                    <a:pt x="617" y="185"/>
                    <a:pt x="616" y="183"/>
                  </a:cubicBezTo>
                  <a:cubicBezTo>
                    <a:pt x="615" y="183"/>
                    <a:pt x="614" y="182"/>
                    <a:pt x="614" y="181"/>
                  </a:cubicBezTo>
                  <a:cubicBezTo>
                    <a:pt x="613" y="180"/>
                    <a:pt x="613" y="179"/>
                    <a:pt x="613" y="179"/>
                  </a:cubicBezTo>
                  <a:cubicBezTo>
                    <a:pt x="613" y="179"/>
                    <a:pt x="613" y="179"/>
                    <a:pt x="613" y="128"/>
                  </a:cubicBezTo>
                  <a:cubicBezTo>
                    <a:pt x="613" y="126"/>
                    <a:pt x="614" y="124"/>
                    <a:pt x="616" y="123"/>
                  </a:cubicBezTo>
                  <a:cubicBezTo>
                    <a:pt x="617" y="121"/>
                    <a:pt x="620" y="120"/>
                    <a:pt x="623" y="119"/>
                  </a:cubicBezTo>
                  <a:cubicBezTo>
                    <a:pt x="626" y="117"/>
                    <a:pt x="629" y="116"/>
                    <a:pt x="633" y="116"/>
                  </a:cubicBezTo>
                  <a:close/>
                  <a:moveTo>
                    <a:pt x="619" y="126"/>
                  </a:moveTo>
                  <a:cubicBezTo>
                    <a:pt x="619" y="130"/>
                    <a:pt x="631" y="134"/>
                    <a:pt x="645" y="134"/>
                  </a:cubicBezTo>
                  <a:cubicBezTo>
                    <a:pt x="660" y="134"/>
                    <a:pt x="672" y="130"/>
                    <a:pt x="672" y="126"/>
                  </a:cubicBezTo>
                  <a:cubicBezTo>
                    <a:pt x="672" y="122"/>
                    <a:pt x="660" y="119"/>
                    <a:pt x="645" y="119"/>
                  </a:cubicBezTo>
                  <a:cubicBezTo>
                    <a:pt x="631" y="119"/>
                    <a:pt x="619" y="122"/>
                    <a:pt x="619" y="126"/>
                  </a:cubicBezTo>
                  <a:close/>
                  <a:moveTo>
                    <a:pt x="732" y="597"/>
                  </a:moveTo>
                  <a:cubicBezTo>
                    <a:pt x="732" y="596"/>
                    <a:pt x="732" y="595"/>
                    <a:pt x="732" y="594"/>
                  </a:cubicBezTo>
                  <a:cubicBezTo>
                    <a:pt x="732" y="594"/>
                    <a:pt x="732" y="594"/>
                    <a:pt x="732" y="543"/>
                  </a:cubicBezTo>
                  <a:cubicBezTo>
                    <a:pt x="732" y="541"/>
                    <a:pt x="732" y="540"/>
                    <a:pt x="734" y="538"/>
                  </a:cubicBezTo>
                  <a:cubicBezTo>
                    <a:pt x="736" y="537"/>
                    <a:pt x="738" y="535"/>
                    <a:pt x="741" y="534"/>
                  </a:cubicBezTo>
                  <a:cubicBezTo>
                    <a:pt x="744" y="533"/>
                    <a:pt x="747" y="532"/>
                    <a:pt x="751" y="531"/>
                  </a:cubicBezTo>
                  <a:cubicBezTo>
                    <a:pt x="755" y="531"/>
                    <a:pt x="759" y="530"/>
                    <a:pt x="764" y="530"/>
                  </a:cubicBezTo>
                  <a:cubicBezTo>
                    <a:pt x="764" y="530"/>
                    <a:pt x="764" y="530"/>
                    <a:pt x="764" y="530"/>
                  </a:cubicBezTo>
                  <a:cubicBezTo>
                    <a:pt x="764" y="530"/>
                    <a:pt x="764" y="530"/>
                    <a:pt x="764" y="530"/>
                  </a:cubicBezTo>
                  <a:cubicBezTo>
                    <a:pt x="768" y="530"/>
                    <a:pt x="772" y="531"/>
                    <a:pt x="776" y="531"/>
                  </a:cubicBezTo>
                  <a:cubicBezTo>
                    <a:pt x="780" y="532"/>
                    <a:pt x="784" y="533"/>
                    <a:pt x="787" y="534"/>
                  </a:cubicBezTo>
                  <a:cubicBezTo>
                    <a:pt x="790" y="535"/>
                    <a:pt x="792" y="537"/>
                    <a:pt x="794" y="538"/>
                  </a:cubicBezTo>
                  <a:cubicBezTo>
                    <a:pt x="795" y="540"/>
                    <a:pt x="796" y="541"/>
                    <a:pt x="796" y="543"/>
                  </a:cubicBezTo>
                  <a:cubicBezTo>
                    <a:pt x="796" y="543"/>
                    <a:pt x="796" y="543"/>
                    <a:pt x="796" y="594"/>
                  </a:cubicBezTo>
                  <a:cubicBezTo>
                    <a:pt x="796" y="595"/>
                    <a:pt x="796" y="596"/>
                    <a:pt x="795" y="597"/>
                  </a:cubicBezTo>
                  <a:cubicBezTo>
                    <a:pt x="795" y="597"/>
                    <a:pt x="794" y="598"/>
                    <a:pt x="794" y="599"/>
                  </a:cubicBezTo>
                  <a:cubicBezTo>
                    <a:pt x="792" y="601"/>
                    <a:pt x="790" y="602"/>
                    <a:pt x="787" y="603"/>
                  </a:cubicBezTo>
                  <a:cubicBezTo>
                    <a:pt x="781" y="605"/>
                    <a:pt x="773" y="607"/>
                    <a:pt x="764" y="607"/>
                  </a:cubicBezTo>
                  <a:cubicBezTo>
                    <a:pt x="764" y="607"/>
                    <a:pt x="764" y="607"/>
                    <a:pt x="764" y="607"/>
                  </a:cubicBezTo>
                  <a:cubicBezTo>
                    <a:pt x="764" y="607"/>
                    <a:pt x="764" y="607"/>
                    <a:pt x="764" y="607"/>
                  </a:cubicBezTo>
                  <a:cubicBezTo>
                    <a:pt x="755" y="607"/>
                    <a:pt x="747" y="605"/>
                    <a:pt x="741" y="603"/>
                  </a:cubicBezTo>
                  <a:cubicBezTo>
                    <a:pt x="738" y="602"/>
                    <a:pt x="736" y="601"/>
                    <a:pt x="734" y="599"/>
                  </a:cubicBezTo>
                  <a:cubicBezTo>
                    <a:pt x="733" y="598"/>
                    <a:pt x="733" y="597"/>
                    <a:pt x="732" y="597"/>
                  </a:cubicBezTo>
                  <a:close/>
                  <a:moveTo>
                    <a:pt x="737" y="542"/>
                  </a:moveTo>
                  <a:cubicBezTo>
                    <a:pt x="737" y="546"/>
                    <a:pt x="749" y="549"/>
                    <a:pt x="764" y="550"/>
                  </a:cubicBezTo>
                  <a:cubicBezTo>
                    <a:pt x="779" y="549"/>
                    <a:pt x="790" y="546"/>
                    <a:pt x="790" y="542"/>
                  </a:cubicBezTo>
                  <a:cubicBezTo>
                    <a:pt x="790" y="538"/>
                    <a:pt x="779" y="534"/>
                    <a:pt x="764" y="534"/>
                  </a:cubicBezTo>
                  <a:cubicBezTo>
                    <a:pt x="749" y="534"/>
                    <a:pt x="737" y="538"/>
                    <a:pt x="737" y="542"/>
                  </a:cubicBezTo>
                  <a:close/>
                  <a:moveTo>
                    <a:pt x="725" y="524"/>
                  </a:moveTo>
                  <a:cubicBezTo>
                    <a:pt x="716" y="524"/>
                    <a:pt x="708" y="522"/>
                    <a:pt x="702" y="520"/>
                  </a:cubicBezTo>
                  <a:cubicBezTo>
                    <a:pt x="699" y="519"/>
                    <a:pt x="697" y="517"/>
                    <a:pt x="695" y="516"/>
                  </a:cubicBezTo>
                  <a:cubicBezTo>
                    <a:pt x="694" y="515"/>
                    <a:pt x="694" y="514"/>
                    <a:pt x="693" y="514"/>
                  </a:cubicBezTo>
                  <a:cubicBezTo>
                    <a:pt x="693" y="513"/>
                    <a:pt x="693" y="512"/>
                    <a:pt x="693" y="511"/>
                  </a:cubicBezTo>
                  <a:cubicBezTo>
                    <a:pt x="693" y="511"/>
                    <a:pt x="693" y="511"/>
                    <a:pt x="693" y="460"/>
                  </a:cubicBezTo>
                  <a:cubicBezTo>
                    <a:pt x="693" y="458"/>
                    <a:pt x="694" y="457"/>
                    <a:pt x="695" y="455"/>
                  </a:cubicBezTo>
                  <a:cubicBezTo>
                    <a:pt x="697" y="454"/>
                    <a:pt x="699" y="452"/>
                    <a:pt x="702" y="451"/>
                  </a:cubicBezTo>
                  <a:cubicBezTo>
                    <a:pt x="705" y="450"/>
                    <a:pt x="708" y="449"/>
                    <a:pt x="712" y="448"/>
                  </a:cubicBezTo>
                  <a:cubicBezTo>
                    <a:pt x="716" y="448"/>
                    <a:pt x="720" y="447"/>
                    <a:pt x="725" y="447"/>
                  </a:cubicBezTo>
                  <a:cubicBezTo>
                    <a:pt x="725" y="447"/>
                    <a:pt x="725" y="447"/>
                    <a:pt x="725" y="447"/>
                  </a:cubicBezTo>
                  <a:cubicBezTo>
                    <a:pt x="725" y="447"/>
                    <a:pt x="725" y="447"/>
                    <a:pt x="725" y="447"/>
                  </a:cubicBezTo>
                  <a:cubicBezTo>
                    <a:pt x="729" y="447"/>
                    <a:pt x="734" y="448"/>
                    <a:pt x="737" y="448"/>
                  </a:cubicBezTo>
                  <a:cubicBezTo>
                    <a:pt x="741" y="449"/>
                    <a:pt x="745" y="450"/>
                    <a:pt x="748" y="451"/>
                  </a:cubicBezTo>
                  <a:cubicBezTo>
                    <a:pt x="751" y="452"/>
                    <a:pt x="753" y="454"/>
                    <a:pt x="755" y="455"/>
                  </a:cubicBezTo>
                  <a:cubicBezTo>
                    <a:pt x="756" y="457"/>
                    <a:pt x="757" y="458"/>
                    <a:pt x="757" y="460"/>
                  </a:cubicBezTo>
                  <a:cubicBezTo>
                    <a:pt x="757" y="460"/>
                    <a:pt x="757" y="460"/>
                    <a:pt x="757" y="511"/>
                  </a:cubicBezTo>
                  <a:cubicBezTo>
                    <a:pt x="757" y="512"/>
                    <a:pt x="757" y="513"/>
                    <a:pt x="756" y="514"/>
                  </a:cubicBezTo>
                  <a:cubicBezTo>
                    <a:pt x="756" y="514"/>
                    <a:pt x="755" y="515"/>
                    <a:pt x="755" y="516"/>
                  </a:cubicBezTo>
                  <a:cubicBezTo>
                    <a:pt x="753" y="517"/>
                    <a:pt x="751" y="519"/>
                    <a:pt x="748" y="520"/>
                  </a:cubicBezTo>
                  <a:cubicBezTo>
                    <a:pt x="742" y="522"/>
                    <a:pt x="734" y="524"/>
                    <a:pt x="725" y="524"/>
                  </a:cubicBezTo>
                  <a:cubicBezTo>
                    <a:pt x="725" y="524"/>
                    <a:pt x="725" y="524"/>
                    <a:pt x="725" y="524"/>
                  </a:cubicBezTo>
                  <a:cubicBezTo>
                    <a:pt x="725" y="524"/>
                    <a:pt x="725" y="524"/>
                    <a:pt x="725" y="524"/>
                  </a:cubicBezTo>
                  <a:close/>
                  <a:moveTo>
                    <a:pt x="725" y="466"/>
                  </a:moveTo>
                  <a:cubicBezTo>
                    <a:pt x="740" y="466"/>
                    <a:pt x="751" y="463"/>
                    <a:pt x="751" y="459"/>
                  </a:cubicBezTo>
                  <a:cubicBezTo>
                    <a:pt x="751" y="455"/>
                    <a:pt x="740" y="451"/>
                    <a:pt x="725" y="451"/>
                  </a:cubicBezTo>
                  <a:cubicBezTo>
                    <a:pt x="710" y="451"/>
                    <a:pt x="698" y="455"/>
                    <a:pt x="698" y="459"/>
                  </a:cubicBezTo>
                  <a:cubicBezTo>
                    <a:pt x="698" y="463"/>
                    <a:pt x="710" y="466"/>
                    <a:pt x="725" y="466"/>
                  </a:cubicBezTo>
                  <a:close/>
                  <a:moveTo>
                    <a:pt x="804" y="524"/>
                  </a:moveTo>
                  <a:cubicBezTo>
                    <a:pt x="795" y="524"/>
                    <a:pt x="787" y="522"/>
                    <a:pt x="782" y="520"/>
                  </a:cubicBezTo>
                  <a:cubicBezTo>
                    <a:pt x="779" y="519"/>
                    <a:pt x="776" y="517"/>
                    <a:pt x="775" y="516"/>
                  </a:cubicBezTo>
                  <a:cubicBezTo>
                    <a:pt x="774" y="515"/>
                    <a:pt x="773" y="514"/>
                    <a:pt x="773" y="514"/>
                  </a:cubicBezTo>
                  <a:cubicBezTo>
                    <a:pt x="772" y="513"/>
                    <a:pt x="772" y="512"/>
                    <a:pt x="772" y="511"/>
                  </a:cubicBezTo>
                  <a:cubicBezTo>
                    <a:pt x="772" y="511"/>
                    <a:pt x="772" y="511"/>
                    <a:pt x="772" y="460"/>
                  </a:cubicBezTo>
                  <a:cubicBezTo>
                    <a:pt x="772" y="458"/>
                    <a:pt x="773" y="457"/>
                    <a:pt x="775" y="455"/>
                  </a:cubicBezTo>
                  <a:cubicBezTo>
                    <a:pt x="776" y="454"/>
                    <a:pt x="779" y="452"/>
                    <a:pt x="782" y="451"/>
                  </a:cubicBezTo>
                  <a:cubicBezTo>
                    <a:pt x="784" y="450"/>
                    <a:pt x="788" y="449"/>
                    <a:pt x="792" y="448"/>
                  </a:cubicBezTo>
                  <a:cubicBezTo>
                    <a:pt x="796" y="448"/>
                    <a:pt x="800" y="447"/>
                    <a:pt x="804" y="447"/>
                  </a:cubicBezTo>
                  <a:cubicBezTo>
                    <a:pt x="804" y="447"/>
                    <a:pt x="804" y="447"/>
                    <a:pt x="804" y="447"/>
                  </a:cubicBezTo>
                  <a:cubicBezTo>
                    <a:pt x="804" y="447"/>
                    <a:pt x="804" y="447"/>
                    <a:pt x="804" y="447"/>
                  </a:cubicBezTo>
                  <a:cubicBezTo>
                    <a:pt x="809" y="447"/>
                    <a:pt x="813" y="448"/>
                    <a:pt x="817" y="448"/>
                  </a:cubicBezTo>
                  <a:cubicBezTo>
                    <a:pt x="821" y="449"/>
                    <a:pt x="824" y="450"/>
                    <a:pt x="827" y="451"/>
                  </a:cubicBezTo>
                  <a:cubicBezTo>
                    <a:pt x="830" y="452"/>
                    <a:pt x="832" y="454"/>
                    <a:pt x="834" y="455"/>
                  </a:cubicBezTo>
                  <a:cubicBezTo>
                    <a:pt x="836" y="457"/>
                    <a:pt x="837" y="458"/>
                    <a:pt x="837" y="460"/>
                  </a:cubicBezTo>
                  <a:cubicBezTo>
                    <a:pt x="837" y="460"/>
                    <a:pt x="837" y="460"/>
                    <a:pt x="837" y="511"/>
                  </a:cubicBezTo>
                  <a:cubicBezTo>
                    <a:pt x="837" y="512"/>
                    <a:pt x="836" y="513"/>
                    <a:pt x="836" y="514"/>
                  </a:cubicBezTo>
                  <a:cubicBezTo>
                    <a:pt x="835" y="514"/>
                    <a:pt x="835" y="515"/>
                    <a:pt x="834" y="516"/>
                  </a:cubicBezTo>
                  <a:cubicBezTo>
                    <a:pt x="832" y="517"/>
                    <a:pt x="830" y="519"/>
                    <a:pt x="827" y="520"/>
                  </a:cubicBezTo>
                  <a:cubicBezTo>
                    <a:pt x="821" y="522"/>
                    <a:pt x="813" y="524"/>
                    <a:pt x="804" y="524"/>
                  </a:cubicBezTo>
                  <a:cubicBezTo>
                    <a:pt x="804" y="524"/>
                    <a:pt x="804" y="524"/>
                    <a:pt x="804" y="524"/>
                  </a:cubicBezTo>
                  <a:cubicBezTo>
                    <a:pt x="804" y="524"/>
                    <a:pt x="804" y="524"/>
                    <a:pt x="804" y="524"/>
                  </a:cubicBezTo>
                  <a:close/>
                  <a:moveTo>
                    <a:pt x="804" y="466"/>
                  </a:moveTo>
                  <a:cubicBezTo>
                    <a:pt x="819" y="466"/>
                    <a:pt x="831" y="463"/>
                    <a:pt x="831" y="459"/>
                  </a:cubicBezTo>
                  <a:cubicBezTo>
                    <a:pt x="831" y="455"/>
                    <a:pt x="819" y="451"/>
                    <a:pt x="804" y="451"/>
                  </a:cubicBezTo>
                  <a:cubicBezTo>
                    <a:pt x="790" y="451"/>
                    <a:pt x="778" y="455"/>
                    <a:pt x="778" y="459"/>
                  </a:cubicBezTo>
                  <a:cubicBezTo>
                    <a:pt x="778" y="463"/>
                    <a:pt x="790" y="466"/>
                    <a:pt x="804" y="466"/>
                  </a:cubicBezTo>
                  <a:close/>
                  <a:moveTo>
                    <a:pt x="896" y="542"/>
                  </a:moveTo>
                  <a:cubicBezTo>
                    <a:pt x="896" y="538"/>
                    <a:pt x="908" y="534"/>
                    <a:pt x="923" y="534"/>
                  </a:cubicBezTo>
                  <a:cubicBezTo>
                    <a:pt x="927" y="534"/>
                    <a:pt x="930" y="535"/>
                    <a:pt x="934" y="535"/>
                  </a:cubicBezTo>
                  <a:cubicBezTo>
                    <a:pt x="935" y="534"/>
                    <a:pt x="937" y="533"/>
                    <a:pt x="938" y="532"/>
                  </a:cubicBezTo>
                  <a:cubicBezTo>
                    <a:pt x="937" y="532"/>
                    <a:pt x="936" y="532"/>
                    <a:pt x="935" y="531"/>
                  </a:cubicBezTo>
                  <a:cubicBezTo>
                    <a:pt x="931" y="531"/>
                    <a:pt x="927" y="530"/>
                    <a:pt x="923" y="530"/>
                  </a:cubicBezTo>
                  <a:cubicBezTo>
                    <a:pt x="923" y="530"/>
                    <a:pt x="923" y="530"/>
                    <a:pt x="923" y="530"/>
                  </a:cubicBezTo>
                  <a:cubicBezTo>
                    <a:pt x="923" y="530"/>
                    <a:pt x="923" y="530"/>
                    <a:pt x="923" y="530"/>
                  </a:cubicBezTo>
                  <a:cubicBezTo>
                    <a:pt x="918" y="530"/>
                    <a:pt x="914" y="531"/>
                    <a:pt x="910" y="531"/>
                  </a:cubicBezTo>
                  <a:cubicBezTo>
                    <a:pt x="906" y="532"/>
                    <a:pt x="903" y="533"/>
                    <a:pt x="900" y="534"/>
                  </a:cubicBezTo>
                  <a:cubicBezTo>
                    <a:pt x="897" y="535"/>
                    <a:pt x="895" y="537"/>
                    <a:pt x="893" y="538"/>
                  </a:cubicBezTo>
                  <a:cubicBezTo>
                    <a:pt x="891" y="540"/>
                    <a:pt x="890" y="541"/>
                    <a:pt x="890" y="543"/>
                  </a:cubicBezTo>
                  <a:cubicBezTo>
                    <a:pt x="890" y="550"/>
                    <a:pt x="890" y="556"/>
                    <a:pt x="890" y="562"/>
                  </a:cubicBezTo>
                  <a:cubicBezTo>
                    <a:pt x="898" y="558"/>
                    <a:pt x="905" y="553"/>
                    <a:pt x="912" y="549"/>
                  </a:cubicBezTo>
                  <a:cubicBezTo>
                    <a:pt x="903" y="548"/>
                    <a:pt x="896" y="545"/>
                    <a:pt x="896" y="542"/>
                  </a:cubicBezTo>
                  <a:close/>
                  <a:moveTo>
                    <a:pt x="843" y="441"/>
                  </a:moveTo>
                  <a:cubicBezTo>
                    <a:pt x="834" y="441"/>
                    <a:pt x="826" y="439"/>
                    <a:pt x="820" y="437"/>
                  </a:cubicBezTo>
                  <a:cubicBezTo>
                    <a:pt x="818" y="436"/>
                    <a:pt x="815" y="434"/>
                    <a:pt x="814" y="433"/>
                  </a:cubicBezTo>
                  <a:cubicBezTo>
                    <a:pt x="813" y="432"/>
                    <a:pt x="812" y="431"/>
                    <a:pt x="812" y="430"/>
                  </a:cubicBezTo>
                  <a:cubicBezTo>
                    <a:pt x="811" y="430"/>
                    <a:pt x="811" y="429"/>
                    <a:pt x="811" y="428"/>
                  </a:cubicBezTo>
                  <a:cubicBezTo>
                    <a:pt x="811" y="428"/>
                    <a:pt x="811" y="428"/>
                    <a:pt x="811" y="377"/>
                  </a:cubicBezTo>
                  <a:cubicBezTo>
                    <a:pt x="811" y="375"/>
                    <a:pt x="812" y="373"/>
                    <a:pt x="814" y="372"/>
                  </a:cubicBezTo>
                  <a:cubicBezTo>
                    <a:pt x="815" y="370"/>
                    <a:pt x="818" y="369"/>
                    <a:pt x="820" y="368"/>
                  </a:cubicBezTo>
                  <a:cubicBezTo>
                    <a:pt x="823" y="367"/>
                    <a:pt x="827" y="366"/>
                    <a:pt x="831" y="365"/>
                  </a:cubicBezTo>
                  <a:cubicBezTo>
                    <a:pt x="835" y="365"/>
                    <a:pt x="839" y="364"/>
                    <a:pt x="843" y="364"/>
                  </a:cubicBezTo>
                  <a:cubicBezTo>
                    <a:pt x="843" y="364"/>
                    <a:pt x="843" y="364"/>
                    <a:pt x="843" y="364"/>
                  </a:cubicBezTo>
                  <a:cubicBezTo>
                    <a:pt x="843" y="364"/>
                    <a:pt x="843" y="364"/>
                    <a:pt x="843" y="364"/>
                  </a:cubicBezTo>
                  <a:cubicBezTo>
                    <a:pt x="848" y="364"/>
                    <a:pt x="852" y="365"/>
                    <a:pt x="856" y="365"/>
                  </a:cubicBezTo>
                  <a:cubicBezTo>
                    <a:pt x="860" y="366"/>
                    <a:pt x="863" y="367"/>
                    <a:pt x="866" y="368"/>
                  </a:cubicBezTo>
                  <a:cubicBezTo>
                    <a:pt x="869" y="369"/>
                    <a:pt x="871" y="370"/>
                    <a:pt x="873" y="372"/>
                  </a:cubicBezTo>
                  <a:cubicBezTo>
                    <a:pt x="875" y="373"/>
                    <a:pt x="875" y="375"/>
                    <a:pt x="875" y="377"/>
                  </a:cubicBezTo>
                  <a:cubicBezTo>
                    <a:pt x="875" y="377"/>
                    <a:pt x="875" y="377"/>
                    <a:pt x="875" y="428"/>
                  </a:cubicBezTo>
                  <a:cubicBezTo>
                    <a:pt x="875" y="429"/>
                    <a:pt x="875" y="430"/>
                    <a:pt x="875" y="430"/>
                  </a:cubicBezTo>
                  <a:cubicBezTo>
                    <a:pt x="874" y="431"/>
                    <a:pt x="874" y="432"/>
                    <a:pt x="873" y="433"/>
                  </a:cubicBezTo>
                  <a:cubicBezTo>
                    <a:pt x="871" y="434"/>
                    <a:pt x="869" y="436"/>
                    <a:pt x="866" y="437"/>
                  </a:cubicBezTo>
                  <a:cubicBezTo>
                    <a:pt x="860" y="439"/>
                    <a:pt x="852" y="441"/>
                    <a:pt x="843" y="441"/>
                  </a:cubicBezTo>
                  <a:cubicBezTo>
                    <a:pt x="843" y="441"/>
                    <a:pt x="843" y="441"/>
                    <a:pt x="843" y="441"/>
                  </a:cubicBezTo>
                  <a:cubicBezTo>
                    <a:pt x="843" y="441"/>
                    <a:pt x="843" y="441"/>
                    <a:pt x="843" y="441"/>
                  </a:cubicBezTo>
                  <a:close/>
                  <a:moveTo>
                    <a:pt x="843" y="383"/>
                  </a:moveTo>
                  <a:cubicBezTo>
                    <a:pt x="858" y="383"/>
                    <a:pt x="870" y="380"/>
                    <a:pt x="870" y="376"/>
                  </a:cubicBezTo>
                  <a:cubicBezTo>
                    <a:pt x="870" y="371"/>
                    <a:pt x="858" y="368"/>
                    <a:pt x="843" y="368"/>
                  </a:cubicBezTo>
                  <a:cubicBezTo>
                    <a:pt x="829" y="368"/>
                    <a:pt x="817" y="371"/>
                    <a:pt x="817" y="376"/>
                  </a:cubicBezTo>
                  <a:cubicBezTo>
                    <a:pt x="817" y="380"/>
                    <a:pt x="829" y="383"/>
                    <a:pt x="843" y="383"/>
                  </a:cubicBezTo>
                  <a:close/>
                  <a:moveTo>
                    <a:pt x="852" y="514"/>
                  </a:moveTo>
                  <a:cubicBezTo>
                    <a:pt x="852" y="513"/>
                    <a:pt x="851" y="512"/>
                    <a:pt x="851" y="511"/>
                  </a:cubicBezTo>
                  <a:cubicBezTo>
                    <a:pt x="851" y="511"/>
                    <a:pt x="851" y="511"/>
                    <a:pt x="851" y="460"/>
                  </a:cubicBezTo>
                  <a:cubicBezTo>
                    <a:pt x="851" y="458"/>
                    <a:pt x="852" y="457"/>
                    <a:pt x="854" y="455"/>
                  </a:cubicBezTo>
                  <a:cubicBezTo>
                    <a:pt x="856" y="454"/>
                    <a:pt x="858" y="452"/>
                    <a:pt x="861" y="451"/>
                  </a:cubicBezTo>
                  <a:cubicBezTo>
                    <a:pt x="864" y="450"/>
                    <a:pt x="867" y="449"/>
                    <a:pt x="871" y="448"/>
                  </a:cubicBezTo>
                  <a:cubicBezTo>
                    <a:pt x="875" y="448"/>
                    <a:pt x="879" y="447"/>
                    <a:pt x="884" y="447"/>
                  </a:cubicBezTo>
                  <a:cubicBezTo>
                    <a:pt x="884" y="447"/>
                    <a:pt x="884" y="447"/>
                    <a:pt x="884" y="447"/>
                  </a:cubicBezTo>
                  <a:cubicBezTo>
                    <a:pt x="884" y="447"/>
                    <a:pt x="884" y="447"/>
                    <a:pt x="884" y="447"/>
                  </a:cubicBezTo>
                  <a:cubicBezTo>
                    <a:pt x="888" y="447"/>
                    <a:pt x="892" y="448"/>
                    <a:pt x="896" y="448"/>
                  </a:cubicBezTo>
                  <a:cubicBezTo>
                    <a:pt x="900" y="449"/>
                    <a:pt x="904" y="450"/>
                    <a:pt x="907" y="451"/>
                  </a:cubicBezTo>
                  <a:cubicBezTo>
                    <a:pt x="909" y="452"/>
                    <a:pt x="912" y="454"/>
                    <a:pt x="913" y="455"/>
                  </a:cubicBezTo>
                  <a:cubicBezTo>
                    <a:pt x="915" y="457"/>
                    <a:pt x="916" y="458"/>
                    <a:pt x="916" y="460"/>
                  </a:cubicBezTo>
                  <a:cubicBezTo>
                    <a:pt x="916" y="460"/>
                    <a:pt x="916" y="460"/>
                    <a:pt x="916" y="511"/>
                  </a:cubicBezTo>
                  <a:cubicBezTo>
                    <a:pt x="916" y="512"/>
                    <a:pt x="916" y="513"/>
                    <a:pt x="915" y="514"/>
                  </a:cubicBezTo>
                  <a:cubicBezTo>
                    <a:pt x="915" y="514"/>
                    <a:pt x="914" y="515"/>
                    <a:pt x="913" y="516"/>
                  </a:cubicBezTo>
                  <a:cubicBezTo>
                    <a:pt x="912" y="517"/>
                    <a:pt x="909" y="519"/>
                    <a:pt x="907" y="520"/>
                  </a:cubicBezTo>
                  <a:cubicBezTo>
                    <a:pt x="901" y="522"/>
                    <a:pt x="893" y="524"/>
                    <a:pt x="884" y="524"/>
                  </a:cubicBezTo>
                  <a:cubicBezTo>
                    <a:pt x="884" y="524"/>
                    <a:pt x="884" y="524"/>
                    <a:pt x="884" y="524"/>
                  </a:cubicBezTo>
                  <a:cubicBezTo>
                    <a:pt x="884" y="524"/>
                    <a:pt x="884" y="524"/>
                    <a:pt x="884" y="524"/>
                  </a:cubicBezTo>
                  <a:cubicBezTo>
                    <a:pt x="875" y="524"/>
                    <a:pt x="867" y="522"/>
                    <a:pt x="861" y="520"/>
                  </a:cubicBezTo>
                  <a:cubicBezTo>
                    <a:pt x="858" y="519"/>
                    <a:pt x="856" y="517"/>
                    <a:pt x="854" y="516"/>
                  </a:cubicBezTo>
                  <a:cubicBezTo>
                    <a:pt x="853" y="515"/>
                    <a:pt x="853" y="514"/>
                    <a:pt x="852" y="514"/>
                  </a:cubicBezTo>
                  <a:close/>
                  <a:moveTo>
                    <a:pt x="857" y="459"/>
                  </a:moveTo>
                  <a:cubicBezTo>
                    <a:pt x="857" y="463"/>
                    <a:pt x="869" y="466"/>
                    <a:pt x="884" y="466"/>
                  </a:cubicBezTo>
                  <a:cubicBezTo>
                    <a:pt x="898" y="466"/>
                    <a:pt x="910" y="463"/>
                    <a:pt x="910" y="459"/>
                  </a:cubicBezTo>
                  <a:cubicBezTo>
                    <a:pt x="910" y="455"/>
                    <a:pt x="898" y="451"/>
                    <a:pt x="884" y="451"/>
                  </a:cubicBezTo>
                  <a:cubicBezTo>
                    <a:pt x="869" y="451"/>
                    <a:pt x="857" y="455"/>
                    <a:pt x="857" y="459"/>
                  </a:cubicBezTo>
                  <a:close/>
                  <a:moveTo>
                    <a:pt x="737" y="615"/>
                  </a:moveTo>
                  <a:cubicBezTo>
                    <a:pt x="734" y="614"/>
                    <a:pt x="729" y="614"/>
                    <a:pt x="725" y="614"/>
                  </a:cubicBezTo>
                  <a:cubicBezTo>
                    <a:pt x="725" y="614"/>
                    <a:pt x="725" y="614"/>
                    <a:pt x="725" y="614"/>
                  </a:cubicBezTo>
                  <a:cubicBezTo>
                    <a:pt x="725" y="614"/>
                    <a:pt x="725" y="614"/>
                    <a:pt x="725" y="614"/>
                  </a:cubicBezTo>
                  <a:cubicBezTo>
                    <a:pt x="720" y="614"/>
                    <a:pt x="716" y="614"/>
                    <a:pt x="712" y="615"/>
                  </a:cubicBezTo>
                  <a:cubicBezTo>
                    <a:pt x="708" y="615"/>
                    <a:pt x="705" y="616"/>
                    <a:pt x="702" y="617"/>
                  </a:cubicBezTo>
                  <a:cubicBezTo>
                    <a:pt x="699" y="618"/>
                    <a:pt x="697" y="620"/>
                    <a:pt x="695" y="621"/>
                  </a:cubicBezTo>
                  <a:cubicBezTo>
                    <a:pt x="694" y="623"/>
                    <a:pt x="693" y="625"/>
                    <a:pt x="693" y="626"/>
                  </a:cubicBezTo>
                  <a:cubicBezTo>
                    <a:pt x="693" y="629"/>
                    <a:pt x="693" y="632"/>
                    <a:pt x="693" y="635"/>
                  </a:cubicBezTo>
                  <a:cubicBezTo>
                    <a:pt x="698" y="634"/>
                    <a:pt x="704" y="633"/>
                    <a:pt x="710" y="631"/>
                  </a:cubicBezTo>
                  <a:cubicBezTo>
                    <a:pt x="703" y="630"/>
                    <a:pt x="698" y="628"/>
                    <a:pt x="698" y="625"/>
                  </a:cubicBezTo>
                  <a:cubicBezTo>
                    <a:pt x="698" y="621"/>
                    <a:pt x="710" y="617"/>
                    <a:pt x="725" y="617"/>
                  </a:cubicBezTo>
                  <a:cubicBezTo>
                    <a:pt x="735" y="617"/>
                    <a:pt x="744" y="619"/>
                    <a:pt x="748" y="621"/>
                  </a:cubicBezTo>
                  <a:cubicBezTo>
                    <a:pt x="750" y="621"/>
                    <a:pt x="752" y="621"/>
                    <a:pt x="753" y="620"/>
                  </a:cubicBezTo>
                  <a:cubicBezTo>
                    <a:pt x="752" y="619"/>
                    <a:pt x="750" y="618"/>
                    <a:pt x="748" y="617"/>
                  </a:cubicBezTo>
                  <a:cubicBezTo>
                    <a:pt x="745" y="616"/>
                    <a:pt x="741" y="615"/>
                    <a:pt x="737" y="615"/>
                  </a:cubicBezTo>
                  <a:close/>
                  <a:moveTo>
                    <a:pt x="678" y="626"/>
                  </a:moveTo>
                  <a:cubicBezTo>
                    <a:pt x="678" y="626"/>
                    <a:pt x="678" y="626"/>
                    <a:pt x="678" y="638"/>
                  </a:cubicBezTo>
                  <a:cubicBezTo>
                    <a:pt x="656" y="642"/>
                    <a:pt x="635" y="644"/>
                    <a:pt x="613" y="646"/>
                  </a:cubicBezTo>
                  <a:cubicBezTo>
                    <a:pt x="613" y="640"/>
                    <a:pt x="613" y="634"/>
                    <a:pt x="613" y="626"/>
                  </a:cubicBezTo>
                  <a:cubicBezTo>
                    <a:pt x="613" y="625"/>
                    <a:pt x="614" y="623"/>
                    <a:pt x="616" y="621"/>
                  </a:cubicBezTo>
                  <a:cubicBezTo>
                    <a:pt x="617" y="620"/>
                    <a:pt x="620" y="618"/>
                    <a:pt x="623" y="617"/>
                  </a:cubicBezTo>
                  <a:cubicBezTo>
                    <a:pt x="626" y="616"/>
                    <a:pt x="629" y="615"/>
                    <a:pt x="633" y="615"/>
                  </a:cubicBezTo>
                  <a:cubicBezTo>
                    <a:pt x="637" y="614"/>
                    <a:pt x="641" y="614"/>
                    <a:pt x="645" y="614"/>
                  </a:cubicBezTo>
                  <a:cubicBezTo>
                    <a:pt x="645" y="614"/>
                    <a:pt x="645" y="614"/>
                    <a:pt x="645" y="614"/>
                  </a:cubicBezTo>
                  <a:cubicBezTo>
                    <a:pt x="645" y="614"/>
                    <a:pt x="645" y="614"/>
                    <a:pt x="645" y="614"/>
                  </a:cubicBezTo>
                  <a:cubicBezTo>
                    <a:pt x="650" y="614"/>
                    <a:pt x="654" y="614"/>
                    <a:pt x="658" y="615"/>
                  </a:cubicBezTo>
                  <a:cubicBezTo>
                    <a:pt x="662" y="615"/>
                    <a:pt x="665" y="616"/>
                    <a:pt x="668" y="617"/>
                  </a:cubicBezTo>
                  <a:cubicBezTo>
                    <a:pt x="671" y="618"/>
                    <a:pt x="673" y="620"/>
                    <a:pt x="675" y="621"/>
                  </a:cubicBezTo>
                  <a:cubicBezTo>
                    <a:pt x="677" y="623"/>
                    <a:pt x="678" y="625"/>
                    <a:pt x="678" y="626"/>
                  </a:cubicBezTo>
                  <a:close/>
                  <a:moveTo>
                    <a:pt x="672" y="625"/>
                  </a:moveTo>
                  <a:cubicBezTo>
                    <a:pt x="672" y="621"/>
                    <a:pt x="660" y="617"/>
                    <a:pt x="645" y="617"/>
                  </a:cubicBezTo>
                  <a:cubicBezTo>
                    <a:pt x="631" y="617"/>
                    <a:pt x="619" y="621"/>
                    <a:pt x="619" y="625"/>
                  </a:cubicBezTo>
                  <a:cubicBezTo>
                    <a:pt x="619" y="629"/>
                    <a:pt x="631" y="633"/>
                    <a:pt x="645" y="633"/>
                  </a:cubicBezTo>
                  <a:cubicBezTo>
                    <a:pt x="660" y="633"/>
                    <a:pt x="672" y="629"/>
                    <a:pt x="672" y="625"/>
                  </a:cubicBezTo>
                  <a:close/>
                  <a:moveTo>
                    <a:pt x="617" y="33"/>
                  </a:moveTo>
                  <a:cubicBezTo>
                    <a:pt x="621" y="33"/>
                    <a:pt x="624" y="34"/>
                    <a:pt x="627" y="35"/>
                  </a:cubicBezTo>
                  <a:cubicBezTo>
                    <a:pt x="635" y="40"/>
                    <a:pt x="635" y="40"/>
                    <a:pt x="635" y="40"/>
                  </a:cubicBezTo>
                  <a:cubicBezTo>
                    <a:pt x="636" y="41"/>
                    <a:pt x="637" y="43"/>
                    <a:pt x="637" y="44"/>
                  </a:cubicBezTo>
                  <a:cubicBezTo>
                    <a:pt x="637" y="44"/>
                    <a:pt x="637" y="44"/>
                    <a:pt x="637" y="95"/>
                  </a:cubicBezTo>
                  <a:cubicBezTo>
                    <a:pt x="637" y="96"/>
                    <a:pt x="637" y="97"/>
                    <a:pt x="637" y="98"/>
                  </a:cubicBezTo>
                  <a:cubicBezTo>
                    <a:pt x="636" y="99"/>
                    <a:pt x="635" y="100"/>
                    <a:pt x="635" y="100"/>
                  </a:cubicBezTo>
                  <a:cubicBezTo>
                    <a:pt x="633" y="102"/>
                    <a:pt x="631" y="103"/>
                    <a:pt x="628" y="104"/>
                  </a:cubicBezTo>
                  <a:cubicBezTo>
                    <a:pt x="622" y="107"/>
                    <a:pt x="614" y="108"/>
                    <a:pt x="605" y="108"/>
                  </a:cubicBezTo>
                  <a:cubicBezTo>
                    <a:pt x="605" y="108"/>
                    <a:pt x="605" y="108"/>
                    <a:pt x="605" y="108"/>
                  </a:cubicBezTo>
                  <a:cubicBezTo>
                    <a:pt x="605" y="108"/>
                    <a:pt x="605" y="108"/>
                    <a:pt x="605" y="108"/>
                  </a:cubicBezTo>
                  <a:cubicBezTo>
                    <a:pt x="596" y="108"/>
                    <a:pt x="588" y="107"/>
                    <a:pt x="582" y="104"/>
                  </a:cubicBezTo>
                  <a:cubicBezTo>
                    <a:pt x="579" y="103"/>
                    <a:pt x="577" y="102"/>
                    <a:pt x="575" y="100"/>
                  </a:cubicBezTo>
                  <a:cubicBezTo>
                    <a:pt x="574" y="100"/>
                    <a:pt x="574" y="99"/>
                    <a:pt x="573" y="98"/>
                  </a:cubicBezTo>
                  <a:cubicBezTo>
                    <a:pt x="573" y="97"/>
                    <a:pt x="573" y="96"/>
                    <a:pt x="573" y="95"/>
                  </a:cubicBezTo>
                  <a:cubicBezTo>
                    <a:pt x="573" y="95"/>
                    <a:pt x="573" y="95"/>
                    <a:pt x="573" y="44"/>
                  </a:cubicBezTo>
                  <a:cubicBezTo>
                    <a:pt x="573" y="43"/>
                    <a:pt x="574" y="41"/>
                    <a:pt x="575" y="39"/>
                  </a:cubicBezTo>
                  <a:cubicBezTo>
                    <a:pt x="577" y="38"/>
                    <a:pt x="579" y="37"/>
                    <a:pt x="582" y="35"/>
                  </a:cubicBezTo>
                  <a:cubicBezTo>
                    <a:pt x="585" y="34"/>
                    <a:pt x="589" y="33"/>
                    <a:pt x="592" y="33"/>
                  </a:cubicBezTo>
                  <a:cubicBezTo>
                    <a:pt x="596" y="32"/>
                    <a:pt x="600" y="32"/>
                    <a:pt x="605" y="32"/>
                  </a:cubicBezTo>
                  <a:cubicBezTo>
                    <a:pt x="605" y="32"/>
                    <a:pt x="605" y="32"/>
                    <a:pt x="605" y="32"/>
                  </a:cubicBezTo>
                  <a:cubicBezTo>
                    <a:pt x="605" y="32"/>
                    <a:pt x="605" y="32"/>
                    <a:pt x="605" y="32"/>
                  </a:cubicBezTo>
                  <a:cubicBezTo>
                    <a:pt x="609" y="32"/>
                    <a:pt x="614" y="32"/>
                    <a:pt x="617" y="33"/>
                  </a:cubicBezTo>
                  <a:close/>
                  <a:moveTo>
                    <a:pt x="605" y="36"/>
                  </a:moveTo>
                  <a:cubicBezTo>
                    <a:pt x="590" y="36"/>
                    <a:pt x="578" y="39"/>
                    <a:pt x="578" y="43"/>
                  </a:cubicBezTo>
                  <a:cubicBezTo>
                    <a:pt x="578" y="47"/>
                    <a:pt x="590" y="51"/>
                    <a:pt x="605" y="51"/>
                  </a:cubicBezTo>
                  <a:cubicBezTo>
                    <a:pt x="620" y="51"/>
                    <a:pt x="631" y="47"/>
                    <a:pt x="631" y="43"/>
                  </a:cubicBezTo>
                  <a:cubicBezTo>
                    <a:pt x="631" y="39"/>
                    <a:pt x="620" y="36"/>
                    <a:pt x="605" y="36"/>
                  </a:cubicBezTo>
                  <a:close/>
                  <a:moveTo>
                    <a:pt x="414" y="98"/>
                  </a:moveTo>
                  <a:cubicBezTo>
                    <a:pt x="415" y="99"/>
                    <a:pt x="416" y="100"/>
                    <a:pt x="416" y="100"/>
                  </a:cubicBezTo>
                  <a:cubicBezTo>
                    <a:pt x="418" y="102"/>
                    <a:pt x="420" y="103"/>
                    <a:pt x="423" y="104"/>
                  </a:cubicBezTo>
                  <a:cubicBezTo>
                    <a:pt x="429" y="107"/>
                    <a:pt x="437" y="108"/>
                    <a:pt x="446" y="108"/>
                  </a:cubicBezTo>
                  <a:cubicBezTo>
                    <a:pt x="446" y="108"/>
                    <a:pt x="446" y="108"/>
                    <a:pt x="446" y="108"/>
                  </a:cubicBezTo>
                  <a:cubicBezTo>
                    <a:pt x="446" y="108"/>
                    <a:pt x="446" y="108"/>
                    <a:pt x="446" y="108"/>
                  </a:cubicBezTo>
                  <a:cubicBezTo>
                    <a:pt x="455" y="108"/>
                    <a:pt x="463" y="107"/>
                    <a:pt x="469" y="104"/>
                  </a:cubicBezTo>
                  <a:cubicBezTo>
                    <a:pt x="472" y="103"/>
                    <a:pt x="474" y="102"/>
                    <a:pt x="476" y="100"/>
                  </a:cubicBezTo>
                  <a:cubicBezTo>
                    <a:pt x="477" y="100"/>
                    <a:pt x="477" y="99"/>
                    <a:pt x="478" y="98"/>
                  </a:cubicBezTo>
                  <a:cubicBezTo>
                    <a:pt x="478" y="97"/>
                    <a:pt x="478" y="96"/>
                    <a:pt x="478" y="95"/>
                  </a:cubicBezTo>
                  <a:cubicBezTo>
                    <a:pt x="478" y="70"/>
                    <a:pt x="478" y="57"/>
                    <a:pt x="478" y="51"/>
                  </a:cubicBezTo>
                  <a:cubicBezTo>
                    <a:pt x="414" y="88"/>
                    <a:pt x="414" y="88"/>
                    <a:pt x="414" y="88"/>
                  </a:cubicBezTo>
                  <a:cubicBezTo>
                    <a:pt x="414" y="95"/>
                    <a:pt x="414" y="95"/>
                    <a:pt x="414" y="95"/>
                  </a:cubicBezTo>
                  <a:cubicBezTo>
                    <a:pt x="414" y="96"/>
                    <a:pt x="414" y="97"/>
                    <a:pt x="414" y="98"/>
                  </a:cubicBezTo>
                  <a:close/>
                  <a:moveTo>
                    <a:pt x="875" y="570"/>
                  </a:moveTo>
                  <a:cubicBezTo>
                    <a:pt x="855" y="581"/>
                    <a:pt x="835" y="590"/>
                    <a:pt x="813" y="599"/>
                  </a:cubicBezTo>
                  <a:cubicBezTo>
                    <a:pt x="813" y="598"/>
                    <a:pt x="812" y="597"/>
                    <a:pt x="812" y="597"/>
                  </a:cubicBezTo>
                  <a:cubicBezTo>
                    <a:pt x="811" y="596"/>
                    <a:pt x="811" y="595"/>
                    <a:pt x="811" y="594"/>
                  </a:cubicBezTo>
                  <a:cubicBezTo>
                    <a:pt x="811" y="594"/>
                    <a:pt x="811" y="594"/>
                    <a:pt x="811" y="543"/>
                  </a:cubicBezTo>
                  <a:cubicBezTo>
                    <a:pt x="811" y="541"/>
                    <a:pt x="812" y="540"/>
                    <a:pt x="814" y="538"/>
                  </a:cubicBezTo>
                  <a:cubicBezTo>
                    <a:pt x="815" y="537"/>
                    <a:pt x="818" y="535"/>
                    <a:pt x="820" y="534"/>
                  </a:cubicBezTo>
                  <a:cubicBezTo>
                    <a:pt x="823" y="533"/>
                    <a:pt x="827" y="532"/>
                    <a:pt x="831" y="531"/>
                  </a:cubicBezTo>
                  <a:cubicBezTo>
                    <a:pt x="835" y="531"/>
                    <a:pt x="839" y="530"/>
                    <a:pt x="843" y="530"/>
                  </a:cubicBezTo>
                  <a:cubicBezTo>
                    <a:pt x="843" y="530"/>
                    <a:pt x="843" y="530"/>
                    <a:pt x="843" y="530"/>
                  </a:cubicBezTo>
                  <a:cubicBezTo>
                    <a:pt x="843" y="530"/>
                    <a:pt x="843" y="530"/>
                    <a:pt x="843" y="530"/>
                  </a:cubicBezTo>
                  <a:cubicBezTo>
                    <a:pt x="848" y="530"/>
                    <a:pt x="852" y="531"/>
                    <a:pt x="856" y="531"/>
                  </a:cubicBezTo>
                  <a:cubicBezTo>
                    <a:pt x="860" y="532"/>
                    <a:pt x="863" y="533"/>
                    <a:pt x="866" y="534"/>
                  </a:cubicBezTo>
                  <a:cubicBezTo>
                    <a:pt x="869" y="535"/>
                    <a:pt x="871" y="537"/>
                    <a:pt x="873" y="538"/>
                  </a:cubicBezTo>
                  <a:cubicBezTo>
                    <a:pt x="875" y="540"/>
                    <a:pt x="875" y="541"/>
                    <a:pt x="875" y="543"/>
                  </a:cubicBezTo>
                  <a:cubicBezTo>
                    <a:pt x="875" y="543"/>
                    <a:pt x="875" y="543"/>
                    <a:pt x="875" y="570"/>
                  </a:cubicBezTo>
                  <a:close/>
                  <a:moveTo>
                    <a:pt x="870" y="542"/>
                  </a:moveTo>
                  <a:cubicBezTo>
                    <a:pt x="870" y="538"/>
                    <a:pt x="858" y="534"/>
                    <a:pt x="843" y="534"/>
                  </a:cubicBezTo>
                  <a:cubicBezTo>
                    <a:pt x="829" y="534"/>
                    <a:pt x="817" y="538"/>
                    <a:pt x="817" y="542"/>
                  </a:cubicBezTo>
                  <a:cubicBezTo>
                    <a:pt x="817" y="546"/>
                    <a:pt x="829" y="549"/>
                    <a:pt x="843" y="550"/>
                  </a:cubicBezTo>
                  <a:cubicBezTo>
                    <a:pt x="858" y="549"/>
                    <a:pt x="870" y="546"/>
                    <a:pt x="870" y="542"/>
                  </a:cubicBezTo>
                  <a:close/>
                  <a:moveTo>
                    <a:pt x="555" y="7"/>
                  </a:moveTo>
                  <a:cubicBezTo>
                    <a:pt x="536" y="17"/>
                    <a:pt x="536" y="17"/>
                    <a:pt x="536" y="17"/>
                  </a:cubicBezTo>
                  <a:cubicBezTo>
                    <a:pt x="538" y="19"/>
                    <a:pt x="540" y="20"/>
                    <a:pt x="543" y="21"/>
                  </a:cubicBezTo>
                  <a:cubicBezTo>
                    <a:pt x="549" y="24"/>
                    <a:pt x="557" y="25"/>
                    <a:pt x="566" y="25"/>
                  </a:cubicBezTo>
                  <a:cubicBezTo>
                    <a:pt x="566" y="25"/>
                    <a:pt x="566" y="25"/>
                    <a:pt x="566" y="25"/>
                  </a:cubicBezTo>
                  <a:cubicBezTo>
                    <a:pt x="566" y="25"/>
                    <a:pt x="566" y="25"/>
                    <a:pt x="566" y="25"/>
                  </a:cubicBezTo>
                  <a:cubicBezTo>
                    <a:pt x="575" y="25"/>
                    <a:pt x="583" y="24"/>
                    <a:pt x="589" y="21"/>
                  </a:cubicBezTo>
                  <a:cubicBezTo>
                    <a:pt x="592" y="20"/>
                    <a:pt x="594" y="19"/>
                    <a:pt x="596" y="17"/>
                  </a:cubicBezTo>
                  <a:cubicBezTo>
                    <a:pt x="596" y="17"/>
                    <a:pt x="596" y="17"/>
                    <a:pt x="596" y="17"/>
                  </a:cubicBezTo>
                  <a:cubicBezTo>
                    <a:pt x="566" y="0"/>
                    <a:pt x="566" y="0"/>
                    <a:pt x="566" y="0"/>
                  </a:cubicBezTo>
                  <a:lnTo>
                    <a:pt x="555" y="7"/>
                  </a:lnTo>
                  <a:close/>
                  <a:moveTo>
                    <a:pt x="494" y="42"/>
                  </a:moveTo>
                  <a:cubicBezTo>
                    <a:pt x="508" y="34"/>
                    <a:pt x="508" y="34"/>
                    <a:pt x="508" y="34"/>
                  </a:cubicBezTo>
                  <a:cubicBezTo>
                    <a:pt x="509" y="33"/>
                    <a:pt x="511" y="33"/>
                    <a:pt x="513" y="33"/>
                  </a:cubicBezTo>
                  <a:cubicBezTo>
                    <a:pt x="517" y="32"/>
                    <a:pt x="521" y="32"/>
                    <a:pt x="525" y="32"/>
                  </a:cubicBezTo>
                  <a:cubicBezTo>
                    <a:pt x="525" y="32"/>
                    <a:pt x="525" y="32"/>
                    <a:pt x="525" y="32"/>
                  </a:cubicBezTo>
                  <a:cubicBezTo>
                    <a:pt x="526" y="32"/>
                    <a:pt x="526" y="32"/>
                    <a:pt x="526" y="32"/>
                  </a:cubicBezTo>
                  <a:cubicBezTo>
                    <a:pt x="530" y="32"/>
                    <a:pt x="534" y="32"/>
                    <a:pt x="538" y="33"/>
                  </a:cubicBezTo>
                  <a:cubicBezTo>
                    <a:pt x="542" y="33"/>
                    <a:pt x="545" y="34"/>
                    <a:pt x="548" y="35"/>
                  </a:cubicBezTo>
                  <a:cubicBezTo>
                    <a:pt x="551" y="37"/>
                    <a:pt x="554" y="38"/>
                    <a:pt x="555" y="39"/>
                  </a:cubicBezTo>
                  <a:cubicBezTo>
                    <a:pt x="557" y="41"/>
                    <a:pt x="558" y="43"/>
                    <a:pt x="558" y="44"/>
                  </a:cubicBezTo>
                  <a:cubicBezTo>
                    <a:pt x="558" y="44"/>
                    <a:pt x="558" y="44"/>
                    <a:pt x="558" y="95"/>
                  </a:cubicBezTo>
                  <a:cubicBezTo>
                    <a:pt x="558" y="96"/>
                    <a:pt x="558" y="97"/>
                    <a:pt x="557" y="98"/>
                  </a:cubicBezTo>
                  <a:cubicBezTo>
                    <a:pt x="557" y="99"/>
                    <a:pt x="556" y="100"/>
                    <a:pt x="555" y="100"/>
                  </a:cubicBezTo>
                  <a:cubicBezTo>
                    <a:pt x="554" y="102"/>
                    <a:pt x="551" y="103"/>
                    <a:pt x="548" y="104"/>
                  </a:cubicBezTo>
                  <a:cubicBezTo>
                    <a:pt x="542" y="107"/>
                    <a:pt x="534" y="108"/>
                    <a:pt x="526" y="108"/>
                  </a:cubicBezTo>
                  <a:cubicBezTo>
                    <a:pt x="526" y="108"/>
                    <a:pt x="526" y="108"/>
                    <a:pt x="525" y="108"/>
                  </a:cubicBezTo>
                  <a:cubicBezTo>
                    <a:pt x="525" y="108"/>
                    <a:pt x="525" y="108"/>
                    <a:pt x="525" y="108"/>
                  </a:cubicBezTo>
                  <a:cubicBezTo>
                    <a:pt x="517" y="108"/>
                    <a:pt x="509" y="107"/>
                    <a:pt x="503" y="104"/>
                  </a:cubicBezTo>
                  <a:cubicBezTo>
                    <a:pt x="500" y="103"/>
                    <a:pt x="497" y="102"/>
                    <a:pt x="496" y="100"/>
                  </a:cubicBezTo>
                  <a:cubicBezTo>
                    <a:pt x="495" y="100"/>
                    <a:pt x="494" y="99"/>
                    <a:pt x="494" y="98"/>
                  </a:cubicBezTo>
                  <a:cubicBezTo>
                    <a:pt x="493" y="97"/>
                    <a:pt x="493" y="96"/>
                    <a:pt x="493" y="95"/>
                  </a:cubicBezTo>
                  <a:cubicBezTo>
                    <a:pt x="493" y="95"/>
                    <a:pt x="493" y="95"/>
                    <a:pt x="493" y="44"/>
                  </a:cubicBezTo>
                  <a:cubicBezTo>
                    <a:pt x="493" y="43"/>
                    <a:pt x="494" y="43"/>
                    <a:pt x="494" y="42"/>
                  </a:cubicBezTo>
                  <a:close/>
                  <a:moveTo>
                    <a:pt x="499" y="43"/>
                  </a:moveTo>
                  <a:cubicBezTo>
                    <a:pt x="499" y="47"/>
                    <a:pt x="511" y="51"/>
                    <a:pt x="525" y="51"/>
                  </a:cubicBezTo>
                  <a:cubicBezTo>
                    <a:pt x="540" y="51"/>
                    <a:pt x="552" y="47"/>
                    <a:pt x="552" y="43"/>
                  </a:cubicBezTo>
                  <a:cubicBezTo>
                    <a:pt x="552" y="39"/>
                    <a:pt x="540" y="36"/>
                    <a:pt x="525" y="36"/>
                  </a:cubicBezTo>
                  <a:cubicBezTo>
                    <a:pt x="511" y="36"/>
                    <a:pt x="499" y="39"/>
                    <a:pt x="499" y="43"/>
                  </a:cubicBezTo>
                  <a:close/>
                  <a:moveTo>
                    <a:pt x="653" y="597"/>
                  </a:moveTo>
                  <a:cubicBezTo>
                    <a:pt x="652" y="596"/>
                    <a:pt x="652" y="595"/>
                    <a:pt x="652" y="594"/>
                  </a:cubicBezTo>
                  <a:cubicBezTo>
                    <a:pt x="652" y="594"/>
                    <a:pt x="652" y="594"/>
                    <a:pt x="652" y="543"/>
                  </a:cubicBezTo>
                  <a:cubicBezTo>
                    <a:pt x="652" y="541"/>
                    <a:pt x="653" y="540"/>
                    <a:pt x="655" y="538"/>
                  </a:cubicBezTo>
                  <a:cubicBezTo>
                    <a:pt x="656" y="537"/>
                    <a:pt x="659" y="535"/>
                    <a:pt x="662" y="534"/>
                  </a:cubicBezTo>
                  <a:cubicBezTo>
                    <a:pt x="665" y="533"/>
                    <a:pt x="668" y="532"/>
                    <a:pt x="672" y="531"/>
                  </a:cubicBezTo>
                  <a:cubicBezTo>
                    <a:pt x="676" y="531"/>
                    <a:pt x="680" y="530"/>
                    <a:pt x="684" y="530"/>
                  </a:cubicBezTo>
                  <a:cubicBezTo>
                    <a:pt x="684" y="530"/>
                    <a:pt x="684" y="530"/>
                    <a:pt x="684" y="530"/>
                  </a:cubicBezTo>
                  <a:cubicBezTo>
                    <a:pt x="684" y="530"/>
                    <a:pt x="684" y="530"/>
                    <a:pt x="684" y="530"/>
                  </a:cubicBezTo>
                  <a:cubicBezTo>
                    <a:pt x="689" y="530"/>
                    <a:pt x="693" y="531"/>
                    <a:pt x="697" y="531"/>
                  </a:cubicBezTo>
                  <a:cubicBezTo>
                    <a:pt x="701" y="532"/>
                    <a:pt x="704" y="533"/>
                    <a:pt x="707" y="534"/>
                  </a:cubicBezTo>
                  <a:cubicBezTo>
                    <a:pt x="710" y="535"/>
                    <a:pt x="712" y="537"/>
                    <a:pt x="714" y="538"/>
                  </a:cubicBezTo>
                  <a:cubicBezTo>
                    <a:pt x="716" y="540"/>
                    <a:pt x="717" y="541"/>
                    <a:pt x="717" y="543"/>
                  </a:cubicBezTo>
                  <a:cubicBezTo>
                    <a:pt x="717" y="543"/>
                    <a:pt x="717" y="543"/>
                    <a:pt x="717" y="594"/>
                  </a:cubicBezTo>
                  <a:cubicBezTo>
                    <a:pt x="717" y="595"/>
                    <a:pt x="716" y="596"/>
                    <a:pt x="716" y="597"/>
                  </a:cubicBezTo>
                  <a:cubicBezTo>
                    <a:pt x="716" y="597"/>
                    <a:pt x="715" y="598"/>
                    <a:pt x="714" y="599"/>
                  </a:cubicBezTo>
                  <a:cubicBezTo>
                    <a:pt x="712" y="601"/>
                    <a:pt x="710" y="602"/>
                    <a:pt x="707" y="603"/>
                  </a:cubicBezTo>
                  <a:cubicBezTo>
                    <a:pt x="701" y="605"/>
                    <a:pt x="693" y="607"/>
                    <a:pt x="684" y="607"/>
                  </a:cubicBezTo>
                  <a:cubicBezTo>
                    <a:pt x="684" y="607"/>
                    <a:pt x="684" y="607"/>
                    <a:pt x="684" y="607"/>
                  </a:cubicBezTo>
                  <a:cubicBezTo>
                    <a:pt x="684" y="607"/>
                    <a:pt x="684" y="607"/>
                    <a:pt x="684" y="607"/>
                  </a:cubicBezTo>
                  <a:cubicBezTo>
                    <a:pt x="675" y="607"/>
                    <a:pt x="667" y="605"/>
                    <a:pt x="662" y="603"/>
                  </a:cubicBezTo>
                  <a:cubicBezTo>
                    <a:pt x="659" y="602"/>
                    <a:pt x="656" y="601"/>
                    <a:pt x="655" y="599"/>
                  </a:cubicBezTo>
                  <a:cubicBezTo>
                    <a:pt x="654" y="598"/>
                    <a:pt x="653" y="597"/>
                    <a:pt x="653" y="597"/>
                  </a:cubicBezTo>
                  <a:close/>
                  <a:moveTo>
                    <a:pt x="658" y="542"/>
                  </a:moveTo>
                  <a:cubicBezTo>
                    <a:pt x="658" y="546"/>
                    <a:pt x="670" y="549"/>
                    <a:pt x="684" y="550"/>
                  </a:cubicBezTo>
                  <a:cubicBezTo>
                    <a:pt x="699" y="549"/>
                    <a:pt x="711" y="546"/>
                    <a:pt x="711" y="542"/>
                  </a:cubicBezTo>
                  <a:cubicBezTo>
                    <a:pt x="711" y="538"/>
                    <a:pt x="699" y="534"/>
                    <a:pt x="684" y="534"/>
                  </a:cubicBezTo>
                  <a:cubicBezTo>
                    <a:pt x="670" y="534"/>
                    <a:pt x="658" y="538"/>
                    <a:pt x="658" y="542"/>
                  </a:cubicBezTo>
                  <a:close/>
                  <a:moveTo>
                    <a:pt x="598" y="626"/>
                  </a:moveTo>
                  <a:cubicBezTo>
                    <a:pt x="598" y="626"/>
                    <a:pt x="598" y="626"/>
                    <a:pt x="598" y="647"/>
                  </a:cubicBezTo>
                  <a:cubicBezTo>
                    <a:pt x="587" y="647"/>
                    <a:pt x="576" y="648"/>
                    <a:pt x="565" y="648"/>
                  </a:cubicBezTo>
                  <a:cubicBezTo>
                    <a:pt x="555" y="648"/>
                    <a:pt x="544" y="647"/>
                    <a:pt x="534" y="647"/>
                  </a:cubicBezTo>
                  <a:cubicBezTo>
                    <a:pt x="534" y="641"/>
                    <a:pt x="534" y="634"/>
                    <a:pt x="534" y="626"/>
                  </a:cubicBezTo>
                  <a:cubicBezTo>
                    <a:pt x="534" y="625"/>
                    <a:pt x="535" y="623"/>
                    <a:pt x="536" y="621"/>
                  </a:cubicBezTo>
                  <a:cubicBezTo>
                    <a:pt x="538" y="620"/>
                    <a:pt x="540" y="618"/>
                    <a:pt x="543" y="617"/>
                  </a:cubicBezTo>
                  <a:cubicBezTo>
                    <a:pt x="546" y="616"/>
                    <a:pt x="550" y="615"/>
                    <a:pt x="553" y="615"/>
                  </a:cubicBezTo>
                  <a:cubicBezTo>
                    <a:pt x="557" y="614"/>
                    <a:pt x="561" y="614"/>
                    <a:pt x="566" y="614"/>
                  </a:cubicBezTo>
                  <a:cubicBezTo>
                    <a:pt x="566" y="614"/>
                    <a:pt x="566" y="614"/>
                    <a:pt x="566" y="614"/>
                  </a:cubicBezTo>
                  <a:cubicBezTo>
                    <a:pt x="566" y="614"/>
                    <a:pt x="566" y="614"/>
                    <a:pt x="566" y="614"/>
                  </a:cubicBezTo>
                  <a:cubicBezTo>
                    <a:pt x="570" y="614"/>
                    <a:pt x="575" y="614"/>
                    <a:pt x="578" y="615"/>
                  </a:cubicBezTo>
                  <a:cubicBezTo>
                    <a:pt x="582" y="615"/>
                    <a:pt x="586" y="616"/>
                    <a:pt x="589" y="617"/>
                  </a:cubicBezTo>
                  <a:cubicBezTo>
                    <a:pt x="592" y="618"/>
                    <a:pt x="594" y="620"/>
                    <a:pt x="596" y="621"/>
                  </a:cubicBezTo>
                  <a:cubicBezTo>
                    <a:pt x="597" y="623"/>
                    <a:pt x="598" y="625"/>
                    <a:pt x="598" y="626"/>
                  </a:cubicBezTo>
                  <a:close/>
                  <a:moveTo>
                    <a:pt x="593" y="625"/>
                  </a:moveTo>
                  <a:cubicBezTo>
                    <a:pt x="593" y="621"/>
                    <a:pt x="581" y="617"/>
                    <a:pt x="566" y="617"/>
                  </a:cubicBezTo>
                  <a:cubicBezTo>
                    <a:pt x="551" y="617"/>
                    <a:pt x="539" y="621"/>
                    <a:pt x="539" y="625"/>
                  </a:cubicBezTo>
                  <a:cubicBezTo>
                    <a:pt x="539" y="629"/>
                    <a:pt x="551" y="633"/>
                    <a:pt x="566" y="633"/>
                  </a:cubicBezTo>
                  <a:cubicBezTo>
                    <a:pt x="581" y="633"/>
                    <a:pt x="593" y="629"/>
                    <a:pt x="593" y="625"/>
                  </a:cubicBezTo>
                  <a:close/>
                  <a:moveTo>
                    <a:pt x="319" y="597"/>
                  </a:moveTo>
                  <a:cubicBezTo>
                    <a:pt x="318" y="597"/>
                    <a:pt x="318" y="598"/>
                    <a:pt x="317" y="599"/>
                  </a:cubicBezTo>
                  <a:cubicBezTo>
                    <a:pt x="296" y="590"/>
                    <a:pt x="275" y="580"/>
                    <a:pt x="255" y="569"/>
                  </a:cubicBezTo>
                  <a:cubicBezTo>
                    <a:pt x="255" y="563"/>
                    <a:pt x="255" y="554"/>
                    <a:pt x="255" y="543"/>
                  </a:cubicBezTo>
                  <a:cubicBezTo>
                    <a:pt x="255" y="541"/>
                    <a:pt x="256" y="540"/>
                    <a:pt x="257" y="538"/>
                  </a:cubicBezTo>
                  <a:cubicBezTo>
                    <a:pt x="259" y="537"/>
                    <a:pt x="261" y="535"/>
                    <a:pt x="264" y="534"/>
                  </a:cubicBezTo>
                  <a:cubicBezTo>
                    <a:pt x="267" y="533"/>
                    <a:pt x="271" y="532"/>
                    <a:pt x="275" y="531"/>
                  </a:cubicBezTo>
                  <a:cubicBezTo>
                    <a:pt x="278" y="531"/>
                    <a:pt x="283" y="530"/>
                    <a:pt x="287" y="530"/>
                  </a:cubicBezTo>
                  <a:cubicBezTo>
                    <a:pt x="287" y="530"/>
                    <a:pt x="287" y="530"/>
                    <a:pt x="287" y="530"/>
                  </a:cubicBezTo>
                  <a:cubicBezTo>
                    <a:pt x="287" y="530"/>
                    <a:pt x="287" y="530"/>
                    <a:pt x="287" y="530"/>
                  </a:cubicBezTo>
                  <a:cubicBezTo>
                    <a:pt x="292" y="530"/>
                    <a:pt x="296" y="531"/>
                    <a:pt x="300" y="531"/>
                  </a:cubicBezTo>
                  <a:cubicBezTo>
                    <a:pt x="304" y="532"/>
                    <a:pt x="307" y="533"/>
                    <a:pt x="310" y="534"/>
                  </a:cubicBezTo>
                  <a:cubicBezTo>
                    <a:pt x="313" y="535"/>
                    <a:pt x="315" y="537"/>
                    <a:pt x="317" y="538"/>
                  </a:cubicBezTo>
                  <a:cubicBezTo>
                    <a:pt x="319" y="540"/>
                    <a:pt x="319" y="541"/>
                    <a:pt x="319" y="543"/>
                  </a:cubicBezTo>
                  <a:cubicBezTo>
                    <a:pt x="319" y="543"/>
                    <a:pt x="319" y="543"/>
                    <a:pt x="319" y="594"/>
                  </a:cubicBezTo>
                  <a:cubicBezTo>
                    <a:pt x="319" y="595"/>
                    <a:pt x="319" y="596"/>
                    <a:pt x="319" y="597"/>
                  </a:cubicBezTo>
                  <a:close/>
                  <a:moveTo>
                    <a:pt x="314" y="542"/>
                  </a:moveTo>
                  <a:cubicBezTo>
                    <a:pt x="314" y="538"/>
                    <a:pt x="302" y="534"/>
                    <a:pt x="287" y="534"/>
                  </a:cubicBezTo>
                  <a:cubicBezTo>
                    <a:pt x="272" y="534"/>
                    <a:pt x="261" y="538"/>
                    <a:pt x="261" y="542"/>
                  </a:cubicBezTo>
                  <a:cubicBezTo>
                    <a:pt x="261" y="546"/>
                    <a:pt x="272" y="549"/>
                    <a:pt x="287" y="550"/>
                  </a:cubicBezTo>
                  <a:cubicBezTo>
                    <a:pt x="302" y="549"/>
                    <a:pt x="314" y="546"/>
                    <a:pt x="314" y="542"/>
                  </a:cubicBezTo>
                  <a:close/>
                  <a:moveTo>
                    <a:pt x="389" y="104"/>
                  </a:moveTo>
                  <a:cubicBezTo>
                    <a:pt x="392" y="103"/>
                    <a:pt x="395" y="102"/>
                    <a:pt x="396" y="100"/>
                  </a:cubicBezTo>
                  <a:cubicBezTo>
                    <a:pt x="397" y="100"/>
                    <a:pt x="398" y="99"/>
                    <a:pt x="398" y="98"/>
                  </a:cubicBezTo>
                  <a:cubicBezTo>
                    <a:pt x="398" y="98"/>
                    <a:pt x="399" y="97"/>
                    <a:pt x="399" y="97"/>
                  </a:cubicBezTo>
                  <a:cubicBezTo>
                    <a:pt x="382" y="107"/>
                    <a:pt x="382" y="107"/>
                    <a:pt x="382" y="107"/>
                  </a:cubicBezTo>
                  <a:cubicBezTo>
                    <a:pt x="384" y="106"/>
                    <a:pt x="387" y="105"/>
                    <a:pt x="389" y="104"/>
                  </a:cubicBezTo>
                  <a:close/>
                  <a:moveTo>
                    <a:pt x="519" y="626"/>
                  </a:moveTo>
                  <a:cubicBezTo>
                    <a:pt x="519" y="626"/>
                    <a:pt x="519" y="626"/>
                    <a:pt x="519" y="646"/>
                  </a:cubicBezTo>
                  <a:cubicBezTo>
                    <a:pt x="497" y="644"/>
                    <a:pt x="476" y="642"/>
                    <a:pt x="454" y="638"/>
                  </a:cubicBezTo>
                  <a:cubicBezTo>
                    <a:pt x="454" y="634"/>
                    <a:pt x="454" y="631"/>
                    <a:pt x="454" y="626"/>
                  </a:cubicBezTo>
                  <a:cubicBezTo>
                    <a:pt x="454" y="625"/>
                    <a:pt x="455" y="623"/>
                    <a:pt x="457" y="621"/>
                  </a:cubicBezTo>
                  <a:cubicBezTo>
                    <a:pt x="458" y="620"/>
                    <a:pt x="461" y="618"/>
                    <a:pt x="464" y="617"/>
                  </a:cubicBezTo>
                  <a:cubicBezTo>
                    <a:pt x="467" y="616"/>
                    <a:pt x="470" y="615"/>
                    <a:pt x="474" y="615"/>
                  </a:cubicBezTo>
                  <a:cubicBezTo>
                    <a:pt x="478" y="614"/>
                    <a:pt x="482" y="614"/>
                    <a:pt x="486" y="614"/>
                  </a:cubicBezTo>
                  <a:cubicBezTo>
                    <a:pt x="486" y="614"/>
                    <a:pt x="487" y="614"/>
                    <a:pt x="487" y="614"/>
                  </a:cubicBezTo>
                  <a:cubicBezTo>
                    <a:pt x="487" y="614"/>
                    <a:pt x="487" y="614"/>
                    <a:pt x="487" y="614"/>
                  </a:cubicBezTo>
                  <a:cubicBezTo>
                    <a:pt x="491" y="614"/>
                    <a:pt x="495" y="614"/>
                    <a:pt x="499" y="615"/>
                  </a:cubicBezTo>
                  <a:cubicBezTo>
                    <a:pt x="503" y="615"/>
                    <a:pt x="506" y="616"/>
                    <a:pt x="509" y="617"/>
                  </a:cubicBezTo>
                  <a:cubicBezTo>
                    <a:pt x="512" y="618"/>
                    <a:pt x="515" y="620"/>
                    <a:pt x="516" y="621"/>
                  </a:cubicBezTo>
                  <a:cubicBezTo>
                    <a:pt x="518" y="623"/>
                    <a:pt x="519" y="625"/>
                    <a:pt x="519" y="626"/>
                  </a:cubicBezTo>
                  <a:close/>
                  <a:moveTo>
                    <a:pt x="513" y="625"/>
                  </a:moveTo>
                  <a:cubicBezTo>
                    <a:pt x="513" y="621"/>
                    <a:pt x="501" y="617"/>
                    <a:pt x="487" y="617"/>
                  </a:cubicBezTo>
                  <a:cubicBezTo>
                    <a:pt x="472" y="617"/>
                    <a:pt x="460" y="621"/>
                    <a:pt x="460" y="625"/>
                  </a:cubicBezTo>
                  <a:cubicBezTo>
                    <a:pt x="460" y="629"/>
                    <a:pt x="472" y="633"/>
                    <a:pt x="487" y="633"/>
                  </a:cubicBezTo>
                  <a:cubicBezTo>
                    <a:pt x="501" y="633"/>
                    <a:pt x="513" y="629"/>
                    <a:pt x="513" y="625"/>
                  </a:cubicBezTo>
                  <a:close/>
                  <a:moveTo>
                    <a:pt x="151" y="437"/>
                  </a:moveTo>
                  <a:cubicBezTo>
                    <a:pt x="145" y="439"/>
                    <a:pt x="137" y="441"/>
                    <a:pt x="128" y="441"/>
                  </a:cubicBezTo>
                  <a:cubicBezTo>
                    <a:pt x="128" y="441"/>
                    <a:pt x="128" y="441"/>
                    <a:pt x="128" y="441"/>
                  </a:cubicBezTo>
                  <a:cubicBezTo>
                    <a:pt x="128" y="441"/>
                    <a:pt x="128" y="441"/>
                    <a:pt x="128" y="441"/>
                  </a:cubicBezTo>
                  <a:cubicBezTo>
                    <a:pt x="119" y="441"/>
                    <a:pt x="111" y="439"/>
                    <a:pt x="106" y="437"/>
                  </a:cubicBezTo>
                  <a:cubicBezTo>
                    <a:pt x="103" y="436"/>
                    <a:pt x="100" y="434"/>
                    <a:pt x="99" y="433"/>
                  </a:cubicBezTo>
                  <a:cubicBezTo>
                    <a:pt x="98" y="432"/>
                    <a:pt x="97" y="431"/>
                    <a:pt x="97" y="430"/>
                  </a:cubicBezTo>
                  <a:cubicBezTo>
                    <a:pt x="96" y="430"/>
                    <a:pt x="96" y="429"/>
                    <a:pt x="96" y="428"/>
                  </a:cubicBezTo>
                  <a:cubicBezTo>
                    <a:pt x="96" y="428"/>
                    <a:pt x="96" y="428"/>
                    <a:pt x="96" y="377"/>
                  </a:cubicBezTo>
                  <a:cubicBezTo>
                    <a:pt x="96" y="375"/>
                    <a:pt x="97" y="373"/>
                    <a:pt x="99" y="372"/>
                  </a:cubicBezTo>
                  <a:cubicBezTo>
                    <a:pt x="100" y="370"/>
                    <a:pt x="103" y="369"/>
                    <a:pt x="106" y="368"/>
                  </a:cubicBezTo>
                  <a:cubicBezTo>
                    <a:pt x="108" y="367"/>
                    <a:pt x="112" y="366"/>
                    <a:pt x="116" y="365"/>
                  </a:cubicBezTo>
                  <a:cubicBezTo>
                    <a:pt x="120" y="365"/>
                    <a:pt x="124" y="364"/>
                    <a:pt x="128" y="364"/>
                  </a:cubicBezTo>
                  <a:cubicBezTo>
                    <a:pt x="128" y="364"/>
                    <a:pt x="128" y="364"/>
                    <a:pt x="128" y="364"/>
                  </a:cubicBezTo>
                  <a:cubicBezTo>
                    <a:pt x="128" y="364"/>
                    <a:pt x="128" y="364"/>
                    <a:pt x="128" y="364"/>
                  </a:cubicBezTo>
                  <a:cubicBezTo>
                    <a:pt x="133" y="364"/>
                    <a:pt x="137" y="365"/>
                    <a:pt x="141" y="365"/>
                  </a:cubicBezTo>
                  <a:cubicBezTo>
                    <a:pt x="145" y="366"/>
                    <a:pt x="148" y="367"/>
                    <a:pt x="151" y="368"/>
                  </a:cubicBezTo>
                  <a:cubicBezTo>
                    <a:pt x="154" y="369"/>
                    <a:pt x="156" y="370"/>
                    <a:pt x="158" y="372"/>
                  </a:cubicBezTo>
                  <a:cubicBezTo>
                    <a:pt x="160" y="373"/>
                    <a:pt x="161" y="375"/>
                    <a:pt x="161" y="377"/>
                  </a:cubicBezTo>
                  <a:cubicBezTo>
                    <a:pt x="161" y="377"/>
                    <a:pt x="161" y="377"/>
                    <a:pt x="161" y="428"/>
                  </a:cubicBezTo>
                  <a:cubicBezTo>
                    <a:pt x="161" y="429"/>
                    <a:pt x="160" y="430"/>
                    <a:pt x="160" y="430"/>
                  </a:cubicBezTo>
                  <a:cubicBezTo>
                    <a:pt x="159" y="431"/>
                    <a:pt x="159" y="432"/>
                    <a:pt x="158" y="433"/>
                  </a:cubicBezTo>
                  <a:cubicBezTo>
                    <a:pt x="156" y="434"/>
                    <a:pt x="154" y="436"/>
                    <a:pt x="151" y="437"/>
                  </a:cubicBezTo>
                  <a:close/>
                  <a:moveTo>
                    <a:pt x="155" y="376"/>
                  </a:moveTo>
                  <a:cubicBezTo>
                    <a:pt x="155" y="371"/>
                    <a:pt x="143" y="368"/>
                    <a:pt x="128" y="368"/>
                  </a:cubicBezTo>
                  <a:cubicBezTo>
                    <a:pt x="114" y="368"/>
                    <a:pt x="102" y="371"/>
                    <a:pt x="102" y="376"/>
                  </a:cubicBezTo>
                  <a:cubicBezTo>
                    <a:pt x="102" y="380"/>
                    <a:pt x="114" y="383"/>
                    <a:pt x="128" y="383"/>
                  </a:cubicBezTo>
                  <a:cubicBezTo>
                    <a:pt x="143" y="383"/>
                    <a:pt x="155" y="380"/>
                    <a:pt x="155" y="376"/>
                  </a:cubicBezTo>
                  <a:close/>
                  <a:moveTo>
                    <a:pt x="437" y="621"/>
                  </a:moveTo>
                  <a:cubicBezTo>
                    <a:pt x="435" y="620"/>
                    <a:pt x="433" y="618"/>
                    <a:pt x="430" y="617"/>
                  </a:cubicBezTo>
                  <a:cubicBezTo>
                    <a:pt x="427" y="616"/>
                    <a:pt x="423" y="615"/>
                    <a:pt x="420" y="615"/>
                  </a:cubicBezTo>
                  <a:cubicBezTo>
                    <a:pt x="416" y="614"/>
                    <a:pt x="412" y="614"/>
                    <a:pt x="407" y="614"/>
                  </a:cubicBezTo>
                  <a:cubicBezTo>
                    <a:pt x="407" y="614"/>
                    <a:pt x="407" y="614"/>
                    <a:pt x="407" y="614"/>
                  </a:cubicBezTo>
                  <a:cubicBezTo>
                    <a:pt x="407" y="614"/>
                    <a:pt x="407" y="614"/>
                    <a:pt x="407" y="614"/>
                  </a:cubicBezTo>
                  <a:cubicBezTo>
                    <a:pt x="403" y="614"/>
                    <a:pt x="398" y="614"/>
                    <a:pt x="395" y="615"/>
                  </a:cubicBezTo>
                  <a:cubicBezTo>
                    <a:pt x="391" y="615"/>
                    <a:pt x="387" y="616"/>
                    <a:pt x="384" y="617"/>
                  </a:cubicBezTo>
                  <a:cubicBezTo>
                    <a:pt x="382" y="618"/>
                    <a:pt x="380" y="619"/>
                    <a:pt x="379" y="620"/>
                  </a:cubicBezTo>
                  <a:cubicBezTo>
                    <a:pt x="380" y="621"/>
                    <a:pt x="382" y="621"/>
                    <a:pt x="383" y="622"/>
                  </a:cubicBezTo>
                  <a:cubicBezTo>
                    <a:pt x="388" y="619"/>
                    <a:pt x="397" y="617"/>
                    <a:pt x="407" y="617"/>
                  </a:cubicBezTo>
                  <a:cubicBezTo>
                    <a:pt x="422" y="617"/>
                    <a:pt x="434" y="621"/>
                    <a:pt x="434" y="625"/>
                  </a:cubicBezTo>
                  <a:cubicBezTo>
                    <a:pt x="434" y="628"/>
                    <a:pt x="429" y="630"/>
                    <a:pt x="421" y="631"/>
                  </a:cubicBezTo>
                  <a:cubicBezTo>
                    <a:pt x="427" y="633"/>
                    <a:pt x="433" y="634"/>
                    <a:pt x="439" y="635"/>
                  </a:cubicBezTo>
                  <a:cubicBezTo>
                    <a:pt x="439" y="626"/>
                    <a:pt x="439" y="626"/>
                    <a:pt x="439" y="626"/>
                  </a:cubicBezTo>
                  <a:cubicBezTo>
                    <a:pt x="439" y="625"/>
                    <a:pt x="438" y="623"/>
                    <a:pt x="437" y="621"/>
                  </a:cubicBezTo>
                  <a:close/>
                  <a:moveTo>
                    <a:pt x="296" y="347"/>
                  </a:moveTo>
                  <a:cubicBezTo>
                    <a:pt x="296" y="346"/>
                    <a:pt x="295" y="346"/>
                    <a:pt x="295" y="345"/>
                  </a:cubicBezTo>
                  <a:cubicBezTo>
                    <a:pt x="295" y="345"/>
                    <a:pt x="295" y="345"/>
                    <a:pt x="295" y="294"/>
                  </a:cubicBezTo>
                  <a:cubicBezTo>
                    <a:pt x="295" y="292"/>
                    <a:pt x="296" y="290"/>
                    <a:pt x="298" y="289"/>
                  </a:cubicBezTo>
                  <a:cubicBezTo>
                    <a:pt x="300" y="287"/>
                    <a:pt x="302" y="286"/>
                    <a:pt x="305" y="285"/>
                  </a:cubicBezTo>
                  <a:cubicBezTo>
                    <a:pt x="308" y="284"/>
                    <a:pt x="311" y="283"/>
                    <a:pt x="315" y="282"/>
                  </a:cubicBezTo>
                  <a:cubicBezTo>
                    <a:pt x="319" y="281"/>
                    <a:pt x="323" y="281"/>
                    <a:pt x="328" y="281"/>
                  </a:cubicBezTo>
                  <a:cubicBezTo>
                    <a:pt x="328" y="281"/>
                    <a:pt x="328" y="281"/>
                    <a:pt x="328" y="281"/>
                  </a:cubicBezTo>
                  <a:cubicBezTo>
                    <a:pt x="328" y="281"/>
                    <a:pt x="328" y="281"/>
                    <a:pt x="328" y="281"/>
                  </a:cubicBezTo>
                  <a:cubicBezTo>
                    <a:pt x="332" y="281"/>
                    <a:pt x="336" y="281"/>
                    <a:pt x="340" y="282"/>
                  </a:cubicBezTo>
                  <a:cubicBezTo>
                    <a:pt x="344" y="283"/>
                    <a:pt x="348" y="284"/>
                    <a:pt x="350" y="285"/>
                  </a:cubicBezTo>
                  <a:cubicBezTo>
                    <a:pt x="353" y="286"/>
                    <a:pt x="356" y="287"/>
                    <a:pt x="357" y="289"/>
                  </a:cubicBezTo>
                  <a:cubicBezTo>
                    <a:pt x="359" y="290"/>
                    <a:pt x="360" y="292"/>
                    <a:pt x="360" y="294"/>
                  </a:cubicBezTo>
                  <a:cubicBezTo>
                    <a:pt x="360" y="294"/>
                    <a:pt x="360" y="294"/>
                    <a:pt x="360" y="345"/>
                  </a:cubicBezTo>
                  <a:cubicBezTo>
                    <a:pt x="360" y="346"/>
                    <a:pt x="360" y="346"/>
                    <a:pt x="359" y="347"/>
                  </a:cubicBezTo>
                  <a:cubicBezTo>
                    <a:pt x="359" y="348"/>
                    <a:pt x="358" y="349"/>
                    <a:pt x="357" y="350"/>
                  </a:cubicBezTo>
                  <a:cubicBezTo>
                    <a:pt x="356" y="351"/>
                    <a:pt x="353" y="353"/>
                    <a:pt x="350" y="354"/>
                  </a:cubicBezTo>
                  <a:cubicBezTo>
                    <a:pt x="345" y="356"/>
                    <a:pt x="337" y="357"/>
                    <a:pt x="328" y="357"/>
                  </a:cubicBezTo>
                  <a:cubicBezTo>
                    <a:pt x="328" y="357"/>
                    <a:pt x="328" y="357"/>
                    <a:pt x="328" y="357"/>
                  </a:cubicBezTo>
                  <a:cubicBezTo>
                    <a:pt x="328" y="357"/>
                    <a:pt x="328" y="357"/>
                    <a:pt x="328" y="357"/>
                  </a:cubicBezTo>
                  <a:cubicBezTo>
                    <a:pt x="319" y="357"/>
                    <a:pt x="311" y="356"/>
                    <a:pt x="305" y="354"/>
                  </a:cubicBezTo>
                  <a:cubicBezTo>
                    <a:pt x="302" y="353"/>
                    <a:pt x="300" y="351"/>
                    <a:pt x="298" y="350"/>
                  </a:cubicBezTo>
                  <a:cubicBezTo>
                    <a:pt x="297" y="349"/>
                    <a:pt x="297" y="348"/>
                    <a:pt x="296" y="347"/>
                  </a:cubicBezTo>
                  <a:close/>
                  <a:moveTo>
                    <a:pt x="301" y="293"/>
                  </a:moveTo>
                  <a:cubicBezTo>
                    <a:pt x="301" y="297"/>
                    <a:pt x="313" y="300"/>
                    <a:pt x="328" y="300"/>
                  </a:cubicBezTo>
                  <a:cubicBezTo>
                    <a:pt x="342" y="300"/>
                    <a:pt x="354" y="297"/>
                    <a:pt x="354" y="293"/>
                  </a:cubicBezTo>
                  <a:cubicBezTo>
                    <a:pt x="354" y="288"/>
                    <a:pt x="342" y="285"/>
                    <a:pt x="328" y="285"/>
                  </a:cubicBezTo>
                  <a:cubicBezTo>
                    <a:pt x="313" y="285"/>
                    <a:pt x="301" y="288"/>
                    <a:pt x="301" y="293"/>
                  </a:cubicBezTo>
                  <a:close/>
                  <a:moveTo>
                    <a:pt x="337" y="267"/>
                  </a:moveTo>
                  <a:cubicBezTo>
                    <a:pt x="336" y="266"/>
                    <a:pt x="335" y="265"/>
                    <a:pt x="335" y="264"/>
                  </a:cubicBezTo>
                  <a:cubicBezTo>
                    <a:pt x="335" y="263"/>
                    <a:pt x="334" y="262"/>
                    <a:pt x="334" y="262"/>
                  </a:cubicBezTo>
                  <a:cubicBezTo>
                    <a:pt x="334" y="262"/>
                    <a:pt x="334" y="262"/>
                    <a:pt x="334" y="211"/>
                  </a:cubicBezTo>
                  <a:cubicBezTo>
                    <a:pt x="334" y="209"/>
                    <a:pt x="335" y="207"/>
                    <a:pt x="337" y="206"/>
                  </a:cubicBezTo>
                  <a:cubicBezTo>
                    <a:pt x="339" y="204"/>
                    <a:pt x="341" y="203"/>
                    <a:pt x="344" y="202"/>
                  </a:cubicBezTo>
                  <a:cubicBezTo>
                    <a:pt x="347" y="201"/>
                    <a:pt x="350" y="200"/>
                    <a:pt x="354" y="199"/>
                  </a:cubicBezTo>
                  <a:cubicBezTo>
                    <a:pt x="358" y="198"/>
                    <a:pt x="362" y="198"/>
                    <a:pt x="367" y="198"/>
                  </a:cubicBezTo>
                  <a:cubicBezTo>
                    <a:pt x="367" y="198"/>
                    <a:pt x="367" y="198"/>
                    <a:pt x="367" y="198"/>
                  </a:cubicBezTo>
                  <a:cubicBezTo>
                    <a:pt x="367" y="198"/>
                    <a:pt x="367" y="198"/>
                    <a:pt x="367" y="198"/>
                  </a:cubicBezTo>
                  <a:cubicBezTo>
                    <a:pt x="371" y="198"/>
                    <a:pt x="375" y="198"/>
                    <a:pt x="379" y="199"/>
                  </a:cubicBezTo>
                  <a:cubicBezTo>
                    <a:pt x="383" y="200"/>
                    <a:pt x="386" y="201"/>
                    <a:pt x="389" y="202"/>
                  </a:cubicBezTo>
                  <a:cubicBezTo>
                    <a:pt x="392" y="203"/>
                    <a:pt x="395" y="204"/>
                    <a:pt x="396" y="206"/>
                  </a:cubicBezTo>
                  <a:cubicBezTo>
                    <a:pt x="398" y="207"/>
                    <a:pt x="399" y="209"/>
                    <a:pt x="399" y="211"/>
                  </a:cubicBezTo>
                  <a:cubicBezTo>
                    <a:pt x="399" y="211"/>
                    <a:pt x="399" y="211"/>
                    <a:pt x="399" y="262"/>
                  </a:cubicBezTo>
                  <a:cubicBezTo>
                    <a:pt x="399" y="262"/>
                    <a:pt x="399" y="263"/>
                    <a:pt x="398" y="264"/>
                  </a:cubicBezTo>
                  <a:cubicBezTo>
                    <a:pt x="398" y="265"/>
                    <a:pt x="397" y="266"/>
                    <a:pt x="396" y="267"/>
                  </a:cubicBezTo>
                  <a:cubicBezTo>
                    <a:pt x="395" y="268"/>
                    <a:pt x="392" y="269"/>
                    <a:pt x="389" y="271"/>
                  </a:cubicBezTo>
                  <a:cubicBezTo>
                    <a:pt x="384" y="273"/>
                    <a:pt x="376" y="274"/>
                    <a:pt x="367" y="274"/>
                  </a:cubicBezTo>
                  <a:cubicBezTo>
                    <a:pt x="367" y="274"/>
                    <a:pt x="367" y="274"/>
                    <a:pt x="367" y="274"/>
                  </a:cubicBezTo>
                  <a:cubicBezTo>
                    <a:pt x="367" y="274"/>
                    <a:pt x="367" y="274"/>
                    <a:pt x="367" y="274"/>
                  </a:cubicBezTo>
                  <a:cubicBezTo>
                    <a:pt x="358" y="274"/>
                    <a:pt x="350" y="273"/>
                    <a:pt x="344" y="271"/>
                  </a:cubicBezTo>
                  <a:cubicBezTo>
                    <a:pt x="341" y="269"/>
                    <a:pt x="339" y="268"/>
                    <a:pt x="337" y="267"/>
                  </a:cubicBezTo>
                  <a:close/>
                  <a:moveTo>
                    <a:pt x="340" y="209"/>
                  </a:moveTo>
                  <a:cubicBezTo>
                    <a:pt x="340" y="214"/>
                    <a:pt x="352" y="217"/>
                    <a:pt x="367" y="217"/>
                  </a:cubicBezTo>
                  <a:cubicBezTo>
                    <a:pt x="381" y="217"/>
                    <a:pt x="393" y="214"/>
                    <a:pt x="393" y="209"/>
                  </a:cubicBezTo>
                  <a:cubicBezTo>
                    <a:pt x="393" y="205"/>
                    <a:pt x="381" y="202"/>
                    <a:pt x="367" y="202"/>
                  </a:cubicBezTo>
                  <a:cubicBezTo>
                    <a:pt x="352" y="202"/>
                    <a:pt x="340" y="205"/>
                    <a:pt x="340" y="209"/>
                  </a:cubicBezTo>
                  <a:close/>
                  <a:moveTo>
                    <a:pt x="287" y="274"/>
                  </a:moveTo>
                  <a:cubicBezTo>
                    <a:pt x="278" y="274"/>
                    <a:pt x="270" y="273"/>
                    <a:pt x="264" y="271"/>
                  </a:cubicBezTo>
                  <a:cubicBezTo>
                    <a:pt x="261" y="269"/>
                    <a:pt x="259" y="268"/>
                    <a:pt x="257" y="267"/>
                  </a:cubicBezTo>
                  <a:cubicBezTo>
                    <a:pt x="257" y="266"/>
                    <a:pt x="256" y="265"/>
                    <a:pt x="256" y="264"/>
                  </a:cubicBezTo>
                  <a:cubicBezTo>
                    <a:pt x="255" y="263"/>
                    <a:pt x="255" y="262"/>
                    <a:pt x="255" y="262"/>
                  </a:cubicBezTo>
                  <a:cubicBezTo>
                    <a:pt x="255" y="262"/>
                    <a:pt x="255" y="262"/>
                    <a:pt x="255" y="211"/>
                  </a:cubicBezTo>
                  <a:cubicBezTo>
                    <a:pt x="255" y="209"/>
                    <a:pt x="256" y="207"/>
                    <a:pt x="257" y="206"/>
                  </a:cubicBezTo>
                  <a:cubicBezTo>
                    <a:pt x="259" y="204"/>
                    <a:pt x="261" y="203"/>
                    <a:pt x="264" y="202"/>
                  </a:cubicBezTo>
                  <a:cubicBezTo>
                    <a:pt x="267" y="201"/>
                    <a:pt x="271" y="200"/>
                    <a:pt x="275" y="199"/>
                  </a:cubicBezTo>
                  <a:cubicBezTo>
                    <a:pt x="278" y="198"/>
                    <a:pt x="283" y="198"/>
                    <a:pt x="287" y="198"/>
                  </a:cubicBezTo>
                  <a:cubicBezTo>
                    <a:pt x="287" y="198"/>
                    <a:pt x="287" y="198"/>
                    <a:pt x="287" y="198"/>
                  </a:cubicBezTo>
                  <a:cubicBezTo>
                    <a:pt x="287" y="198"/>
                    <a:pt x="287" y="198"/>
                    <a:pt x="287" y="198"/>
                  </a:cubicBezTo>
                  <a:cubicBezTo>
                    <a:pt x="292" y="198"/>
                    <a:pt x="296" y="198"/>
                    <a:pt x="300" y="199"/>
                  </a:cubicBezTo>
                  <a:cubicBezTo>
                    <a:pt x="304" y="200"/>
                    <a:pt x="307" y="201"/>
                    <a:pt x="310" y="202"/>
                  </a:cubicBezTo>
                  <a:cubicBezTo>
                    <a:pt x="313" y="203"/>
                    <a:pt x="315" y="204"/>
                    <a:pt x="317" y="206"/>
                  </a:cubicBezTo>
                  <a:cubicBezTo>
                    <a:pt x="319" y="207"/>
                    <a:pt x="319" y="209"/>
                    <a:pt x="319" y="211"/>
                  </a:cubicBezTo>
                  <a:cubicBezTo>
                    <a:pt x="319" y="211"/>
                    <a:pt x="319" y="211"/>
                    <a:pt x="319" y="262"/>
                  </a:cubicBezTo>
                  <a:cubicBezTo>
                    <a:pt x="319" y="262"/>
                    <a:pt x="319" y="263"/>
                    <a:pt x="319" y="264"/>
                  </a:cubicBezTo>
                  <a:cubicBezTo>
                    <a:pt x="318" y="265"/>
                    <a:pt x="318" y="266"/>
                    <a:pt x="317" y="267"/>
                  </a:cubicBezTo>
                  <a:cubicBezTo>
                    <a:pt x="315" y="268"/>
                    <a:pt x="313" y="269"/>
                    <a:pt x="310" y="271"/>
                  </a:cubicBezTo>
                  <a:cubicBezTo>
                    <a:pt x="304" y="273"/>
                    <a:pt x="296" y="274"/>
                    <a:pt x="287" y="274"/>
                  </a:cubicBezTo>
                  <a:cubicBezTo>
                    <a:pt x="287" y="274"/>
                    <a:pt x="287" y="274"/>
                    <a:pt x="287" y="274"/>
                  </a:cubicBezTo>
                  <a:cubicBezTo>
                    <a:pt x="287" y="274"/>
                    <a:pt x="287" y="274"/>
                    <a:pt x="287" y="274"/>
                  </a:cubicBezTo>
                  <a:close/>
                  <a:moveTo>
                    <a:pt x="287" y="217"/>
                  </a:moveTo>
                  <a:cubicBezTo>
                    <a:pt x="302" y="217"/>
                    <a:pt x="314" y="214"/>
                    <a:pt x="314" y="209"/>
                  </a:cubicBezTo>
                  <a:cubicBezTo>
                    <a:pt x="314" y="205"/>
                    <a:pt x="302" y="202"/>
                    <a:pt x="287" y="202"/>
                  </a:cubicBezTo>
                  <a:cubicBezTo>
                    <a:pt x="272" y="202"/>
                    <a:pt x="261" y="205"/>
                    <a:pt x="261" y="209"/>
                  </a:cubicBezTo>
                  <a:cubicBezTo>
                    <a:pt x="261" y="214"/>
                    <a:pt x="272" y="217"/>
                    <a:pt x="287" y="217"/>
                  </a:cubicBezTo>
                  <a:close/>
                  <a:moveTo>
                    <a:pt x="407" y="357"/>
                  </a:moveTo>
                  <a:cubicBezTo>
                    <a:pt x="398" y="357"/>
                    <a:pt x="390" y="356"/>
                    <a:pt x="384" y="354"/>
                  </a:cubicBezTo>
                  <a:cubicBezTo>
                    <a:pt x="381" y="353"/>
                    <a:pt x="379" y="351"/>
                    <a:pt x="377" y="350"/>
                  </a:cubicBezTo>
                  <a:cubicBezTo>
                    <a:pt x="377" y="349"/>
                    <a:pt x="376" y="348"/>
                    <a:pt x="376" y="347"/>
                  </a:cubicBezTo>
                  <a:cubicBezTo>
                    <a:pt x="375" y="346"/>
                    <a:pt x="375" y="346"/>
                    <a:pt x="375" y="345"/>
                  </a:cubicBezTo>
                  <a:cubicBezTo>
                    <a:pt x="375" y="345"/>
                    <a:pt x="375" y="345"/>
                    <a:pt x="375" y="294"/>
                  </a:cubicBezTo>
                  <a:cubicBezTo>
                    <a:pt x="375" y="292"/>
                    <a:pt x="376" y="290"/>
                    <a:pt x="377" y="289"/>
                  </a:cubicBezTo>
                  <a:cubicBezTo>
                    <a:pt x="379" y="287"/>
                    <a:pt x="381" y="286"/>
                    <a:pt x="384" y="285"/>
                  </a:cubicBezTo>
                  <a:cubicBezTo>
                    <a:pt x="387" y="284"/>
                    <a:pt x="391" y="283"/>
                    <a:pt x="395" y="282"/>
                  </a:cubicBezTo>
                  <a:cubicBezTo>
                    <a:pt x="398" y="281"/>
                    <a:pt x="403" y="281"/>
                    <a:pt x="407" y="281"/>
                  </a:cubicBezTo>
                  <a:cubicBezTo>
                    <a:pt x="407" y="281"/>
                    <a:pt x="407" y="281"/>
                    <a:pt x="407" y="281"/>
                  </a:cubicBezTo>
                  <a:cubicBezTo>
                    <a:pt x="407" y="281"/>
                    <a:pt x="407" y="281"/>
                    <a:pt x="407" y="281"/>
                  </a:cubicBezTo>
                  <a:cubicBezTo>
                    <a:pt x="412" y="281"/>
                    <a:pt x="416" y="281"/>
                    <a:pt x="420" y="282"/>
                  </a:cubicBezTo>
                  <a:cubicBezTo>
                    <a:pt x="423" y="283"/>
                    <a:pt x="427" y="284"/>
                    <a:pt x="430" y="285"/>
                  </a:cubicBezTo>
                  <a:cubicBezTo>
                    <a:pt x="433" y="286"/>
                    <a:pt x="435" y="287"/>
                    <a:pt x="437" y="289"/>
                  </a:cubicBezTo>
                  <a:cubicBezTo>
                    <a:pt x="438" y="290"/>
                    <a:pt x="439" y="292"/>
                    <a:pt x="439" y="294"/>
                  </a:cubicBezTo>
                  <a:cubicBezTo>
                    <a:pt x="439" y="294"/>
                    <a:pt x="439" y="294"/>
                    <a:pt x="439" y="345"/>
                  </a:cubicBezTo>
                  <a:cubicBezTo>
                    <a:pt x="439" y="346"/>
                    <a:pt x="439" y="346"/>
                    <a:pt x="439" y="347"/>
                  </a:cubicBezTo>
                  <a:cubicBezTo>
                    <a:pt x="438" y="348"/>
                    <a:pt x="438" y="349"/>
                    <a:pt x="437" y="350"/>
                  </a:cubicBezTo>
                  <a:cubicBezTo>
                    <a:pt x="435" y="351"/>
                    <a:pt x="433" y="353"/>
                    <a:pt x="430" y="354"/>
                  </a:cubicBezTo>
                  <a:cubicBezTo>
                    <a:pt x="424" y="356"/>
                    <a:pt x="416" y="357"/>
                    <a:pt x="407" y="357"/>
                  </a:cubicBezTo>
                  <a:cubicBezTo>
                    <a:pt x="407" y="357"/>
                    <a:pt x="407" y="357"/>
                    <a:pt x="407" y="357"/>
                  </a:cubicBezTo>
                  <a:cubicBezTo>
                    <a:pt x="407" y="357"/>
                    <a:pt x="407" y="357"/>
                    <a:pt x="407" y="357"/>
                  </a:cubicBezTo>
                  <a:close/>
                  <a:moveTo>
                    <a:pt x="407" y="300"/>
                  </a:moveTo>
                  <a:cubicBezTo>
                    <a:pt x="422" y="300"/>
                    <a:pt x="434" y="297"/>
                    <a:pt x="434" y="293"/>
                  </a:cubicBezTo>
                  <a:cubicBezTo>
                    <a:pt x="434" y="288"/>
                    <a:pt x="422" y="285"/>
                    <a:pt x="407" y="285"/>
                  </a:cubicBezTo>
                  <a:cubicBezTo>
                    <a:pt x="392" y="285"/>
                    <a:pt x="381" y="288"/>
                    <a:pt x="381" y="293"/>
                  </a:cubicBezTo>
                  <a:cubicBezTo>
                    <a:pt x="381" y="297"/>
                    <a:pt x="392" y="300"/>
                    <a:pt x="407" y="300"/>
                  </a:cubicBezTo>
                  <a:close/>
                  <a:moveTo>
                    <a:pt x="335" y="430"/>
                  </a:moveTo>
                  <a:cubicBezTo>
                    <a:pt x="335" y="430"/>
                    <a:pt x="334" y="429"/>
                    <a:pt x="334" y="428"/>
                  </a:cubicBezTo>
                  <a:cubicBezTo>
                    <a:pt x="334" y="428"/>
                    <a:pt x="334" y="428"/>
                    <a:pt x="334" y="377"/>
                  </a:cubicBezTo>
                  <a:cubicBezTo>
                    <a:pt x="334" y="375"/>
                    <a:pt x="335" y="373"/>
                    <a:pt x="337" y="372"/>
                  </a:cubicBezTo>
                  <a:cubicBezTo>
                    <a:pt x="339" y="370"/>
                    <a:pt x="341" y="369"/>
                    <a:pt x="344" y="368"/>
                  </a:cubicBezTo>
                  <a:cubicBezTo>
                    <a:pt x="347" y="367"/>
                    <a:pt x="350" y="366"/>
                    <a:pt x="354" y="365"/>
                  </a:cubicBezTo>
                  <a:cubicBezTo>
                    <a:pt x="358" y="365"/>
                    <a:pt x="362" y="364"/>
                    <a:pt x="367" y="364"/>
                  </a:cubicBezTo>
                  <a:cubicBezTo>
                    <a:pt x="367" y="364"/>
                    <a:pt x="367" y="364"/>
                    <a:pt x="367" y="364"/>
                  </a:cubicBezTo>
                  <a:cubicBezTo>
                    <a:pt x="367" y="364"/>
                    <a:pt x="367" y="364"/>
                    <a:pt x="367" y="364"/>
                  </a:cubicBezTo>
                  <a:cubicBezTo>
                    <a:pt x="371" y="364"/>
                    <a:pt x="375" y="365"/>
                    <a:pt x="379" y="365"/>
                  </a:cubicBezTo>
                  <a:cubicBezTo>
                    <a:pt x="383" y="366"/>
                    <a:pt x="386" y="367"/>
                    <a:pt x="389" y="368"/>
                  </a:cubicBezTo>
                  <a:cubicBezTo>
                    <a:pt x="392" y="369"/>
                    <a:pt x="395" y="370"/>
                    <a:pt x="396" y="372"/>
                  </a:cubicBezTo>
                  <a:cubicBezTo>
                    <a:pt x="398" y="373"/>
                    <a:pt x="399" y="375"/>
                    <a:pt x="399" y="377"/>
                  </a:cubicBezTo>
                  <a:cubicBezTo>
                    <a:pt x="399" y="377"/>
                    <a:pt x="399" y="377"/>
                    <a:pt x="399" y="428"/>
                  </a:cubicBezTo>
                  <a:cubicBezTo>
                    <a:pt x="399" y="429"/>
                    <a:pt x="399" y="430"/>
                    <a:pt x="398" y="430"/>
                  </a:cubicBezTo>
                  <a:cubicBezTo>
                    <a:pt x="398" y="431"/>
                    <a:pt x="397" y="432"/>
                    <a:pt x="396" y="433"/>
                  </a:cubicBezTo>
                  <a:cubicBezTo>
                    <a:pt x="395" y="434"/>
                    <a:pt x="392" y="436"/>
                    <a:pt x="389" y="437"/>
                  </a:cubicBezTo>
                  <a:cubicBezTo>
                    <a:pt x="384" y="439"/>
                    <a:pt x="376" y="441"/>
                    <a:pt x="367" y="441"/>
                  </a:cubicBezTo>
                  <a:cubicBezTo>
                    <a:pt x="367" y="441"/>
                    <a:pt x="367" y="441"/>
                    <a:pt x="367" y="441"/>
                  </a:cubicBezTo>
                  <a:cubicBezTo>
                    <a:pt x="367" y="441"/>
                    <a:pt x="367" y="441"/>
                    <a:pt x="367" y="441"/>
                  </a:cubicBezTo>
                  <a:cubicBezTo>
                    <a:pt x="358" y="441"/>
                    <a:pt x="350" y="439"/>
                    <a:pt x="344" y="437"/>
                  </a:cubicBezTo>
                  <a:cubicBezTo>
                    <a:pt x="341" y="436"/>
                    <a:pt x="339" y="434"/>
                    <a:pt x="337" y="433"/>
                  </a:cubicBezTo>
                  <a:cubicBezTo>
                    <a:pt x="336" y="432"/>
                    <a:pt x="335" y="431"/>
                    <a:pt x="335" y="430"/>
                  </a:cubicBezTo>
                  <a:close/>
                  <a:moveTo>
                    <a:pt x="340" y="376"/>
                  </a:moveTo>
                  <a:cubicBezTo>
                    <a:pt x="340" y="380"/>
                    <a:pt x="352" y="383"/>
                    <a:pt x="367" y="383"/>
                  </a:cubicBezTo>
                  <a:cubicBezTo>
                    <a:pt x="381" y="383"/>
                    <a:pt x="393" y="380"/>
                    <a:pt x="393" y="376"/>
                  </a:cubicBezTo>
                  <a:cubicBezTo>
                    <a:pt x="393" y="371"/>
                    <a:pt x="381" y="368"/>
                    <a:pt x="367" y="368"/>
                  </a:cubicBezTo>
                  <a:cubicBezTo>
                    <a:pt x="352" y="368"/>
                    <a:pt x="340" y="371"/>
                    <a:pt x="340" y="376"/>
                  </a:cubicBezTo>
                  <a:close/>
                  <a:moveTo>
                    <a:pt x="248" y="357"/>
                  </a:moveTo>
                  <a:cubicBezTo>
                    <a:pt x="239" y="357"/>
                    <a:pt x="231" y="356"/>
                    <a:pt x="225" y="354"/>
                  </a:cubicBezTo>
                  <a:cubicBezTo>
                    <a:pt x="223" y="353"/>
                    <a:pt x="220" y="351"/>
                    <a:pt x="219" y="350"/>
                  </a:cubicBezTo>
                  <a:cubicBezTo>
                    <a:pt x="218" y="349"/>
                    <a:pt x="217" y="348"/>
                    <a:pt x="217" y="347"/>
                  </a:cubicBezTo>
                  <a:cubicBezTo>
                    <a:pt x="216" y="346"/>
                    <a:pt x="216" y="346"/>
                    <a:pt x="216" y="345"/>
                  </a:cubicBezTo>
                  <a:cubicBezTo>
                    <a:pt x="216" y="345"/>
                    <a:pt x="216" y="345"/>
                    <a:pt x="216" y="294"/>
                  </a:cubicBezTo>
                  <a:cubicBezTo>
                    <a:pt x="216" y="292"/>
                    <a:pt x="217" y="290"/>
                    <a:pt x="219" y="289"/>
                  </a:cubicBezTo>
                  <a:cubicBezTo>
                    <a:pt x="220" y="287"/>
                    <a:pt x="223" y="286"/>
                    <a:pt x="225" y="285"/>
                  </a:cubicBezTo>
                  <a:cubicBezTo>
                    <a:pt x="228" y="284"/>
                    <a:pt x="232" y="283"/>
                    <a:pt x="236" y="282"/>
                  </a:cubicBezTo>
                  <a:cubicBezTo>
                    <a:pt x="240" y="281"/>
                    <a:pt x="244" y="281"/>
                    <a:pt x="248" y="281"/>
                  </a:cubicBezTo>
                  <a:cubicBezTo>
                    <a:pt x="248" y="281"/>
                    <a:pt x="248" y="281"/>
                    <a:pt x="248" y="281"/>
                  </a:cubicBezTo>
                  <a:cubicBezTo>
                    <a:pt x="248" y="281"/>
                    <a:pt x="248" y="281"/>
                    <a:pt x="248" y="281"/>
                  </a:cubicBezTo>
                  <a:cubicBezTo>
                    <a:pt x="253" y="281"/>
                    <a:pt x="257" y="281"/>
                    <a:pt x="261" y="282"/>
                  </a:cubicBezTo>
                  <a:cubicBezTo>
                    <a:pt x="265" y="283"/>
                    <a:pt x="268" y="284"/>
                    <a:pt x="271" y="285"/>
                  </a:cubicBezTo>
                  <a:cubicBezTo>
                    <a:pt x="274" y="286"/>
                    <a:pt x="276" y="287"/>
                    <a:pt x="278" y="289"/>
                  </a:cubicBezTo>
                  <a:cubicBezTo>
                    <a:pt x="280" y="290"/>
                    <a:pt x="280" y="292"/>
                    <a:pt x="280" y="294"/>
                  </a:cubicBezTo>
                  <a:cubicBezTo>
                    <a:pt x="280" y="294"/>
                    <a:pt x="280" y="294"/>
                    <a:pt x="280" y="345"/>
                  </a:cubicBezTo>
                  <a:cubicBezTo>
                    <a:pt x="280" y="346"/>
                    <a:pt x="280" y="346"/>
                    <a:pt x="280" y="347"/>
                  </a:cubicBezTo>
                  <a:cubicBezTo>
                    <a:pt x="279" y="348"/>
                    <a:pt x="279" y="349"/>
                    <a:pt x="278" y="350"/>
                  </a:cubicBezTo>
                  <a:cubicBezTo>
                    <a:pt x="276" y="351"/>
                    <a:pt x="274" y="353"/>
                    <a:pt x="271" y="354"/>
                  </a:cubicBezTo>
                  <a:cubicBezTo>
                    <a:pt x="265" y="356"/>
                    <a:pt x="257" y="357"/>
                    <a:pt x="248" y="357"/>
                  </a:cubicBezTo>
                  <a:cubicBezTo>
                    <a:pt x="248" y="357"/>
                    <a:pt x="248" y="357"/>
                    <a:pt x="248" y="357"/>
                  </a:cubicBezTo>
                  <a:cubicBezTo>
                    <a:pt x="248" y="357"/>
                    <a:pt x="248" y="357"/>
                    <a:pt x="248" y="357"/>
                  </a:cubicBezTo>
                  <a:close/>
                  <a:moveTo>
                    <a:pt x="248" y="300"/>
                  </a:moveTo>
                  <a:cubicBezTo>
                    <a:pt x="263" y="300"/>
                    <a:pt x="275" y="297"/>
                    <a:pt x="275" y="293"/>
                  </a:cubicBezTo>
                  <a:cubicBezTo>
                    <a:pt x="275" y="288"/>
                    <a:pt x="263" y="285"/>
                    <a:pt x="248" y="285"/>
                  </a:cubicBezTo>
                  <a:cubicBezTo>
                    <a:pt x="234" y="285"/>
                    <a:pt x="222" y="288"/>
                    <a:pt x="222" y="293"/>
                  </a:cubicBezTo>
                  <a:cubicBezTo>
                    <a:pt x="222" y="297"/>
                    <a:pt x="234" y="300"/>
                    <a:pt x="248" y="300"/>
                  </a:cubicBezTo>
                  <a:close/>
                  <a:moveTo>
                    <a:pt x="198" y="516"/>
                  </a:moveTo>
                  <a:cubicBezTo>
                    <a:pt x="197" y="517"/>
                    <a:pt x="194" y="519"/>
                    <a:pt x="192" y="520"/>
                  </a:cubicBezTo>
                  <a:cubicBezTo>
                    <a:pt x="188" y="521"/>
                    <a:pt x="184" y="522"/>
                    <a:pt x="180" y="523"/>
                  </a:cubicBezTo>
                  <a:cubicBezTo>
                    <a:pt x="165" y="512"/>
                    <a:pt x="150" y="501"/>
                    <a:pt x="137" y="489"/>
                  </a:cubicBezTo>
                  <a:cubicBezTo>
                    <a:pt x="137" y="482"/>
                    <a:pt x="137" y="473"/>
                    <a:pt x="137" y="460"/>
                  </a:cubicBezTo>
                  <a:cubicBezTo>
                    <a:pt x="137" y="458"/>
                    <a:pt x="137" y="457"/>
                    <a:pt x="139" y="455"/>
                  </a:cubicBezTo>
                  <a:cubicBezTo>
                    <a:pt x="141" y="454"/>
                    <a:pt x="143" y="452"/>
                    <a:pt x="146" y="451"/>
                  </a:cubicBezTo>
                  <a:cubicBezTo>
                    <a:pt x="149" y="450"/>
                    <a:pt x="152" y="449"/>
                    <a:pt x="156" y="448"/>
                  </a:cubicBezTo>
                  <a:cubicBezTo>
                    <a:pt x="160" y="448"/>
                    <a:pt x="164" y="447"/>
                    <a:pt x="169" y="447"/>
                  </a:cubicBezTo>
                  <a:cubicBezTo>
                    <a:pt x="169" y="447"/>
                    <a:pt x="169" y="447"/>
                    <a:pt x="169" y="447"/>
                  </a:cubicBezTo>
                  <a:cubicBezTo>
                    <a:pt x="169" y="447"/>
                    <a:pt x="169" y="447"/>
                    <a:pt x="169" y="447"/>
                  </a:cubicBezTo>
                  <a:cubicBezTo>
                    <a:pt x="173" y="447"/>
                    <a:pt x="177" y="448"/>
                    <a:pt x="181" y="448"/>
                  </a:cubicBezTo>
                  <a:cubicBezTo>
                    <a:pt x="185" y="449"/>
                    <a:pt x="189" y="450"/>
                    <a:pt x="192" y="451"/>
                  </a:cubicBezTo>
                  <a:cubicBezTo>
                    <a:pt x="194" y="452"/>
                    <a:pt x="197" y="454"/>
                    <a:pt x="198" y="455"/>
                  </a:cubicBezTo>
                  <a:cubicBezTo>
                    <a:pt x="200" y="457"/>
                    <a:pt x="201" y="458"/>
                    <a:pt x="201" y="460"/>
                  </a:cubicBezTo>
                  <a:cubicBezTo>
                    <a:pt x="201" y="460"/>
                    <a:pt x="201" y="460"/>
                    <a:pt x="201" y="511"/>
                  </a:cubicBezTo>
                  <a:cubicBezTo>
                    <a:pt x="201" y="512"/>
                    <a:pt x="201" y="513"/>
                    <a:pt x="200" y="514"/>
                  </a:cubicBezTo>
                  <a:cubicBezTo>
                    <a:pt x="200" y="514"/>
                    <a:pt x="199" y="515"/>
                    <a:pt x="198" y="516"/>
                  </a:cubicBezTo>
                  <a:close/>
                  <a:moveTo>
                    <a:pt x="195" y="459"/>
                  </a:moveTo>
                  <a:cubicBezTo>
                    <a:pt x="195" y="455"/>
                    <a:pt x="183" y="451"/>
                    <a:pt x="169" y="451"/>
                  </a:cubicBezTo>
                  <a:cubicBezTo>
                    <a:pt x="154" y="451"/>
                    <a:pt x="142" y="455"/>
                    <a:pt x="142" y="459"/>
                  </a:cubicBezTo>
                  <a:cubicBezTo>
                    <a:pt x="142" y="463"/>
                    <a:pt x="154" y="466"/>
                    <a:pt x="169" y="466"/>
                  </a:cubicBezTo>
                  <a:cubicBezTo>
                    <a:pt x="183" y="466"/>
                    <a:pt x="195" y="463"/>
                    <a:pt x="195" y="459"/>
                  </a:cubicBezTo>
                  <a:close/>
                  <a:moveTo>
                    <a:pt x="208" y="274"/>
                  </a:moveTo>
                  <a:cubicBezTo>
                    <a:pt x="208" y="274"/>
                    <a:pt x="208" y="274"/>
                    <a:pt x="208" y="274"/>
                  </a:cubicBezTo>
                  <a:cubicBezTo>
                    <a:pt x="217" y="274"/>
                    <a:pt x="225" y="273"/>
                    <a:pt x="231" y="271"/>
                  </a:cubicBezTo>
                  <a:cubicBezTo>
                    <a:pt x="233" y="269"/>
                    <a:pt x="236" y="268"/>
                    <a:pt x="237" y="267"/>
                  </a:cubicBezTo>
                  <a:cubicBezTo>
                    <a:pt x="238" y="266"/>
                    <a:pt x="239" y="265"/>
                    <a:pt x="239" y="264"/>
                  </a:cubicBezTo>
                  <a:cubicBezTo>
                    <a:pt x="240" y="263"/>
                    <a:pt x="240" y="262"/>
                    <a:pt x="240" y="262"/>
                  </a:cubicBezTo>
                  <a:cubicBezTo>
                    <a:pt x="240" y="211"/>
                    <a:pt x="240" y="211"/>
                    <a:pt x="240" y="211"/>
                  </a:cubicBezTo>
                  <a:cubicBezTo>
                    <a:pt x="240" y="209"/>
                    <a:pt x="239" y="207"/>
                    <a:pt x="237" y="206"/>
                  </a:cubicBezTo>
                  <a:cubicBezTo>
                    <a:pt x="236" y="204"/>
                    <a:pt x="233" y="203"/>
                    <a:pt x="231" y="202"/>
                  </a:cubicBezTo>
                  <a:cubicBezTo>
                    <a:pt x="228" y="201"/>
                    <a:pt x="225" y="200"/>
                    <a:pt x="221" y="199"/>
                  </a:cubicBezTo>
                  <a:cubicBezTo>
                    <a:pt x="216" y="202"/>
                    <a:pt x="216" y="202"/>
                    <a:pt x="216" y="202"/>
                  </a:cubicBezTo>
                  <a:cubicBezTo>
                    <a:pt x="227" y="203"/>
                    <a:pt x="234" y="206"/>
                    <a:pt x="234" y="209"/>
                  </a:cubicBezTo>
                  <a:cubicBezTo>
                    <a:pt x="234" y="214"/>
                    <a:pt x="222" y="217"/>
                    <a:pt x="208" y="217"/>
                  </a:cubicBezTo>
                  <a:cubicBezTo>
                    <a:pt x="202" y="217"/>
                    <a:pt x="197" y="217"/>
                    <a:pt x="193" y="216"/>
                  </a:cubicBezTo>
                  <a:cubicBezTo>
                    <a:pt x="176" y="226"/>
                    <a:pt x="176" y="226"/>
                    <a:pt x="176" y="226"/>
                  </a:cubicBezTo>
                  <a:cubicBezTo>
                    <a:pt x="176" y="262"/>
                    <a:pt x="176" y="262"/>
                    <a:pt x="176" y="262"/>
                  </a:cubicBezTo>
                  <a:cubicBezTo>
                    <a:pt x="176" y="262"/>
                    <a:pt x="176" y="263"/>
                    <a:pt x="176" y="264"/>
                  </a:cubicBezTo>
                  <a:cubicBezTo>
                    <a:pt x="177" y="265"/>
                    <a:pt x="177" y="266"/>
                    <a:pt x="178" y="267"/>
                  </a:cubicBezTo>
                  <a:cubicBezTo>
                    <a:pt x="180" y="268"/>
                    <a:pt x="182" y="269"/>
                    <a:pt x="185" y="271"/>
                  </a:cubicBezTo>
                  <a:cubicBezTo>
                    <a:pt x="191" y="273"/>
                    <a:pt x="199" y="274"/>
                    <a:pt x="208" y="274"/>
                  </a:cubicBezTo>
                  <a:cubicBezTo>
                    <a:pt x="208" y="274"/>
                    <a:pt x="208" y="274"/>
                    <a:pt x="208" y="274"/>
                  </a:cubicBezTo>
                  <a:close/>
                  <a:moveTo>
                    <a:pt x="169" y="357"/>
                  </a:moveTo>
                  <a:cubicBezTo>
                    <a:pt x="160" y="357"/>
                    <a:pt x="152" y="356"/>
                    <a:pt x="146" y="354"/>
                  </a:cubicBezTo>
                  <a:cubicBezTo>
                    <a:pt x="143" y="353"/>
                    <a:pt x="141" y="351"/>
                    <a:pt x="139" y="350"/>
                  </a:cubicBezTo>
                  <a:cubicBezTo>
                    <a:pt x="138" y="349"/>
                    <a:pt x="138" y="348"/>
                    <a:pt x="137" y="347"/>
                  </a:cubicBezTo>
                  <a:cubicBezTo>
                    <a:pt x="137" y="346"/>
                    <a:pt x="137" y="346"/>
                    <a:pt x="137" y="345"/>
                  </a:cubicBezTo>
                  <a:cubicBezTo>
                    <a:pt x="137" y="345"/>
                    <a:pt x="137" y="345"/>
                    <a:pt x="137" y="294"/>
                  </a:cubicBezTo>
                  <a:cubicBezTo>
                    <a:pt x="137" y="292"/>
                    <a:pt x="137" y="290"/>
                    <a:pt x="139" y="289"/>
                  </a:cubicBezTo>
                  <a:cubicBezTo>
                    <a:pt x="141" y="287"/>
                    <a:pt x="143" y="286"/>
                    <a:pt x="146" y="285"/>
                  </a:cubicBezTo>
                  <a:cubicBezTo>
                    <a:pt x="149" y="284"/>
                    <a:pt x="152" y="283"/>
                    <a:pt x="156" y="282"/>
                  </a:cubicBezTo>
                  <a:cubicBezTo>
                    <a:pt x="160" y="281"/>
                    <a:pt x="164" y="281"/>
                    <a:pt x="169" y="281"/>
                  </a:cubicBezTo>
                  <a:cubicBezTo>
                    <a:pt x="169" y="281"/>
                    <a:pt x="169" y="281"/>
                    <a:pt x="169" y="281"/>
                  </a:cubicBezTo>
                  <a:cubicBezTo>
                    <a:pt x="169" y="281"/>
                    <a:pt x="169" y="281"/>
                    <a:pt x="169" y="281"/>
                  </a:cubicBezTo>
                  <a:cubicBezTo>
                    <a:pt x="173" y="281"/>
                    <a:pt x="177" y="281"/>
                    <a:pt x="181" y="282"/>
                  </a:cubicBezTo>
                  <a:cubicBezTo>
                    <a:pt x="185" y="283"/>
                    <a:pt x="189" y="284"/>
                    <a:pt x="192" y="285"/>
                  </a:cubicBezTo>
                  <a:cubicBezTo>
                    <a:pt x="194" y="286"/>
                    <a:pt x="197" y="287"/>
                    <a:pt x="198" y="289"/>
                  </a:cubicBezTo>
                  <a:cubicBezTo>
                    <a:pt x="200" y="290"/>
                    <a:pt x="201" y="292"/>
                    <a:pt x="201" y="294"/>
                  </a:cubicBezTo>
                  <a:cubicBezTo>
                    <a:pt x="201" y="294"/>
                    <a:pt x="201" y="294"/>
                    <a:pt x="201" y="345"/>
                  </a:cubicBezTo>
                  <a:cubicBezTo>
                    <a:pt x="201" y="346"/>
                    <a:pt x="201" y="346"/>
                    <a:pt x="200" y="347"/>
                  </a:cubicBezTo>
                  <a:cubicBezTo>
                    <a:pt x="200" y="348"/>
                    <a:pt x="199" y="349"/>
                    <a:pt x="198" y="350"/>
                  </a:cubicBezTo>
                  <a:cubicBezTo>
                    <a:pt x="197" y="351"/>
                    <a:pt x="194" y="353"/>
                    <a:pt x="192" y="354"/>
                  </a:cubicBezTo>
                  <a:cubicBezTo>
                    <a:pt x="186" y="356"/>
                    <a:pt x="178" y="357"/>
                    <a:pt x="169" y="357"/>
                  </a:cubicBezTo>
                  <a:cubicBezTo>
                    <a:pt x="169" y="357"/>
                    <a:pt x="169" y="357"/>
                    <a:pt x="169" y="357"/>
                  </a:cubicBezTo>
                  <a:cubicBezTo>
                    <a:pt x="169" y="357"/>
                    <a:pt x="169" y="357"/>
                    <a:pt x="169" y="357"/>
                  </a:cubicBezTo>
                  <a:close/>
                  <a:moveTo>
                    <a:pt x="169" y="300"/>
                  </a:moveTo>
                  <a:cubicBezTo>
                    <a:pt x="183" y="300"/>
                    <a:pt x="195" y="297"/>
                    <a:pt x="195" y="293"/>
                  </a:cubicBezTo>
                  <a:cubicBezTo>
                    <a:pt x="195" y="288"/>
                    <a:pt x="183" y="285"/>
                    <a:pt x="169" y="285"/>
                  </a:cubicBezTo>
                  <a:cubicBezTo>
                    <a:pt x="154" y="285"/>
                    <a:pt x="142" y="288"/>
                    <a:pt x="142" y="293"/>
                  </a:cubicBezTo>
                  <a:cubicBezTo>
                    <a:pt x="142" y="297"/>
                    <a:pt x="154" y="300"/>
                    <a:pt x="169" y="300"/>
                  </a:cubicBezTo>
                  <a:close/>
                  <a:moveTo>
                    <a:pt x="414" y="430"/>
                  </a:moveTo>
                  <a:cubicBezTo>
                    <a:pt x="414" y="430"/>
                    <a:pt x="414" y="429"/>
                    <a:pt x="414" y="428"/>
                  </a:cubicBezTo>
                  <a:cubicBezTo>
                    <a:pt x="414" y="428"/>
                    <a:pt x="414" y="428"/>
                    <a:pt x="414" y="377"/>
                  </a:cubicBezTo>
                  <a:cubicBezTo>
                    <a:pt x="414" y="375"/>
                    <a:pt x="415" y="373"/>
                    <a:pt x="416" y="372"/>
                  </a:cubicBezTo>
                  <a:cubicBezTo>
                    <a:pt x="418" y="370"/>
                    <a:pt x="420" y="369"/>
                    <a:pt x="423" y="368"/>
                  </a:cubicBezTo>
                  <a:cubicBezTo>
                    <a:pt x="426" y="367"/>
                    <a:pt x="430" y="366"/>
                    <a:pt x="434" y="365"/>
                  </a:cubicBezTo>
                  <a:cubicBezTo>
                    <a:pt x="437" y="365"/>
                    <a:pt x="442" y="364"/>
                    <a:pt x="446" y="364"/>
                  </a:cubicBezTo>
                  <a:cubicBezTo>
                    <a:pt x="446" y="364"/>
                    <a:pt x="446" y="364"/>
                    <a:pt x="446" y="364"/>
                  </a:cubicBezTo>
                  <a:cubicBezTo>
                    <a:pt x="446" y="364"/>
                    <a:pt x="446" y="364"/>
                    <a:pt x="446" y="364"/>
                  </a:cubicBezTo>
                  <a:cubicBezTo>
                    <a:pt x="451" y="364"/>
                    <a:pt x="455" y="365"/>
                    <a:pt x="459" y="365"/>
                  </a:cubicBezTo>
                  <a:cubicBezTo>
                    <a:pt x="462" y="366"/>
                    <a:pt x="466" y="367"/>
                    <a:pt x="469" y="368"/>
                  </a:cubicBezTo>
                  <a:cubicBezTo>
                    <a:pt x="472" y="369"/>
                    <a:pt x="474" y="370"/>
                    <a:pt x="476" y="372"/>
                  </a:cubicBezTo>
                  <a:cubicBezTo>
                    <a:pt x="477" y="373"/>
                    <a:pt x="478" y="375"/>
                    <a:pt x="478" y="377"/>
                  </a:cubicBezTo>
                  <a:cubicBezTo>
                    <a:pt x="478" y="377"/>
                    <a:pt x="478" y="377"/>
                    <a:pt x="478" y="428"/>
                  </a:cubicBezTo>
                  <a:cubicBezTo>
                    <a:pt x="478" y="429"/>
                    <a:pt x="478" y="430"/>
                    <a:pt x="478" y="430"/>
                  </a:cubicBezTo>
                  <a:cubicBezTo>
                    <a:pt x="477" y="431"/>
                    <a:pt x="477" y="432"/>
                    <a:pt x="476" y="433"/>
                  </a:cubicBezTo>
                  <a:cubicBezTo>
                    <a:pt x="474" y="434"/>
                    <a:pt x="472" y="436"/>
                    <a:pt x="469" y="437"/>
                  </a:cubicBezTo>
                  <a:cubicBezTo>
                    <a:pt x="463" y="439"/>
                    <a:pt x="455" y="441"/>
                    <a:pt x="446" y="441"/>
                  </a:cubicBezTo>
                  <a:cubicBezTo>
                    <a:pt x="446" y="441"/>
                    <a:pt x="446" y="441"/>
                    <a:pt x="446" y="441"/>
                  </a:cubicBezTo>
                  <a:cubicBezTo>
                    <a:pt x="446" y="441"/>
                    <a:pt x="446" y="441"/>
                    <a:pt x="446" y="441"/>
                  </a:cubicBezTo>
                  <a:cubicBezTo>
                    <a:pt x="437" y="441"/>
                    <a:pt x="429" y="439"/>
                    <a:pt x="423" y="437"/>
                  </a:cubicBezTo>
                  <a:cubicBezTo>
                    <a:pt x="420" y="436"/>
                    <a:pt x="418" y="434"/>
                    <a:pt x="416" y="433"/>
                  </a:cubicBezTo>
                  <a:cubicBezTo>
                    <a:pt x="416" y="432"/>
                    <a:pt x="415" y="431"/>
                    <a:pt x="414" y="430"/>
                  </a:cubicBezTo>
                  <a:close/>
                  <a:moveTo>
                    <a:pt x="419" y="376"/>
                  </a:moveTo>
                  <a:cubicBezTo>
                    <a:pt x="419" y="380"/>
                    <a:pt x="431" y="383"/>
                    <a:pt x="446" y="383"/>
                  </a:cubicBezTo>
                  <a:cubicBezTo>
                    <a:pt x="461" y="383"/>
                    <a:pt x="473" y="380"/>
                    <a:pt x="473" y="376"/>
                  </a:cubicBezTo>
                  <a:cubicBezTo>
                    <a:pt x="473" y="371"/>
                    <a:pt x="461" y="368"/>
                    <a:pt x="446" y="368"/>
                  </a:cubicBezTo>
                  <a:cubicBezTo>
                    <a:pt x="431" y="368"/>
                    <a:pt x="419" y="371"/>
                    <a:pt x="419" y="376"/>
                  </a:cubicBezTo>
                  <a:close/>
                  <a:moveTo>
                    <a:pt x="248" y="191"/>
                  </a:moveTo>
                  <a:cubicBezTo>
                    <a:pt x="248" y="191"/>
                    <a:pt x="248" y="191"/>
                    <a:pt x="248" y="191"/>
                  </a:cubicBezTo>
                  <a:cubicBezTo>
                    <a:pt x="257" y="191"/>
                    <a:pt x="265" y="190"/>
                    <a:pt x="271" y="188"/>
                  </a:cubicBezTo>
                  <a:cubicBezTo>
                    <a:pt x="274" y="186"/>
                    <a:pt x="276" y="185"/>
                    <a:pt x="278" y="183"/>
                  </a:cubicBezTo>
                  <a:cubicBezTo>
                    <a:pt x="279" y="183"/>
                    <a:pt x="279" y="182"/>
                    <a:pt x="280" y="181"/>
                  </a:cubicBezTo>
                  <a:cubicBezTo>
                    <a:pt x="280" y="180"/>
                    <a:pt x="280" y="179"/>
                    <a:pt x="280" y="179"/>
                  </a:cubicBezTo>
                  <a:cubicBezTo>
                    <a:pt x="280" y="174"/>
                    <a:pt x="280" y="169"/>
                    <a:pt x="280" y="165"/>
                  </a:cubicBezTo>
                  <a:cubicBezTo>
                    <a:pt x="237" y="190"/>
                    <a:pt x="237" y="190"/>
                    <a:pt x="237" y="190"/>
                  </a:cubicBezTo>
                  <a:cubicBezTo>
                    <a:pt x="240" y="191"/>
                    <a:pt x="244" y="191"/>
                    <a:pt x="248" y="191"/>
                  </a:cubicBezTo>
                  <a:cubicBezTo>
                    <a:pt x="248" y="191"/>
                    <a:pt x="248" y="191"/>
                    <a:pt x="248" y="191"/>
                  </a:cubicBezTo>
                  <a:close/>
                  <a:moveTo>
                    <a:pt x="208" y="441"/>
                  </a:moveTo>
                  <a:cubicBezTo>
                    <a:pt x="199" y="441"/>
                    <a:pt x="191" y="439"/>
                    <a:pt x="185" y="437"/>
                  </a:cubicBezTo>
                  <a:cubicBezTo>
                    <a:pt x="182" y="436"/>
                    <a:pt x="180" y="434"/>
                    <a:pt x="178" y="433"/>
                  </a:cubicBezTo>
                  <a:cubicBezTo>
                    <a:pt x="177" y="432"/>
                    <a:pt x="177" y="431"/>
                    <a:pt x="176" y="430"/>
                  </a:cubicBezTo>
                  <a:cubicBezTo>
                    <a:pt x="176" y="430"/>
                    <a:pt x="176" y="429"/>
                    <a:pt x="176" y="428"/>
                  </a:cubicBezTo>
                  <a:cubicBezTo>
                    <a:pt x="176" y="428"/>
                    <a:pt x="176" y="428"/>
                    <a:pt x="176" y="377"/>
                  </a:cubicBezTo>
                  <a:cubicBezTo>
                    <a:pt x="176" y="375"/>
                    <a:pt x="176" y="373"/>
                    <a:pt x="178" y="372"/>
                  </a:cubicBezTo>
                  <a:cubicBezTo>
                    <a:pt x="180" y="370"/>
                    <a:pt x="182" y="369"/>
                    <a:pt x="185" y="368"/>
                  </a:cubicBezTo>
                  <a:cubicBezTo>
                    <a:pt x="188" y="367"/>
                    <a:pt x="191" y="366"/>
                    <a:pt x="195" y="365"/>
                  </a:cubicBezTo>
                  <a:cubicBezTo>
                    <a:pt x="199" y="365"/>
                    <a:pt x="203" y="364"/>
                    <a:pt x="208" y="364"/>
                  </a:cubicBezTo>
                  <a:cubicBezTo>
                    <a:pt x="208" y="364"/>
                    <a:pt x="208" y="364"/>
                    <a:pt x="208" y="364"/>
                  </a:cubicBezTo>
                  <a:cubicBezTo>
                    <a:pt x="208" y="364"/>
                    <a:pt x="208" y="364"/>
                    <a:pt x="208" y="364"/>
                  </a:cubicBezTo>
                  <a:cubicBezTo>
                    <a:pt x="212" y="364"/>
                    <a:pt x="216" y="365"/>
                    <a:pt x="220" y="365"/>
                  </a:cubicBezTo>
                  <a:cubicBezTo>
                    <a:pt x="224" y="366"/>
                    <a:pt x="228" y="367"/>
                    <a:pt x="231" y="368"/>
                  </a:cubicBezTo>
                  <a:cubicBezTo>
                    <a:pt x="233" y="369"/>
                    <a:pt x="236" y="370"/>
                    <a:pt x="237" y="372"/>
                  </a:cubicBezTo>
                  <a:cubicBezTo>
                    <a:pt x="239" y="373"/>
                    <a:pt x="240" y="375"/>
                    <a:pt x="240" y="377"/>
                  </a:cubicBezTo>
                  <a:cubicBezTo>
                    <a:pt x="240" y="377"/>
                    <a:pt x="240" y="377"/>
                    <a:pt x="240" y="428"/>
                  </a:cubicBezTo>
                  <a:cubicBezTo>
                    <a:pt x="240" y="429"/>
                    <a:pt x="240" y="430"/>
                    <a:pt x="239" y="430"/>
                  </a:cubicBezTo>
                  <a:cubicBezTo>
                    <a:pt x="239" y="431"/>
                    <a:pt x="238" y="432"/>
                    <a:pt x="237" y="433"/>
                  </a:cubicBezTo>
                  <a:cubicBezTo>
                    <a:pt x="236" y="434"/>
                    <a:pt x="233" y="436"/>
                    <a:pt x="231" y="437"/>
                  </a:cubicBezTo>
                  <a:cubicBezTo>
                    <a:pt x="225" y="439"/>
                    <a:pt x="217" y="441"/>
                    <a:pt x="208" y="441"/>
                  </a:cubicBezTo>
                  <a:cubicBezTo>
                    <a:pt x="208" y="441"/>
                    <a:pt x="208" y="441"/>
                    <a:pt x="208" y="441"/>
                  </a:cubicBezTo>
                  <a:cubicBezTo>
                    <a:pt x="208" y="441"/>
                    <a:pt x="208" y="441"/>
                    <a:pt x="208" y="441"/>
                  </a:cubicBezTo>
                  <a:close/>
                  <a:moveTo>
                    <a:pt x="208" y="383"/>
                  </a:moveTo>
                  <a:cubicBezTo>
                    <a:pt x="222" y="383"/>
                    <a:pt x="234" y="380"/>
                    <a:pt x="234" y="376"/>
                  </a:cubicBezTo>
                  <a:cubicBezTo>
                    <a:pt x="234" y="371"/>
                    <a:pt x="222" y="368"/>
                    <a:pt x="208" y="368"/>
                  </a:cubicBezTo>
                  <a:cubicBezTo>
                    <a:pt x="193" y="368"/>
                    <a:pt x="181" y="371"/>
                    <a:pt x="181" y="376"/>
                  </a:cubicBezTo>
                  <a:cubicBezTo>
                    <a:pt x="181" y="380"/>
                    <a:pt x="193" y="383"/>
                    <a:pt x="208" y="383"/>
                  </a:cubicBezTo>
                  <a:close/>
                  <a:moveTo>
                    <a:pt x="566" y="524"/>
                  </a:moveTo>
                  <a:cubicBezTo>
                    <a:pt x="557" y="524"/>
                    <a:pt x="549" y="522"/>
                    <a:pt x="543" y="520"/>
                  </a:cubicBezTo>
                  <a:cubicBezTo>
                    <a:pt x="540" y="519"/>
                    <a:pt x="538" y="517"/>
                    <a:pt x="536" y="516"/>
                  </a:cubicBezTo>
                  <a:cubicBezTo>
                    <a:pt x="535" y="515"/>
                    <a:pt x="535" y="514"/>
                    <a:pt x="534" y="514"/>
                  </a:cubicBezTo>
                  <a:cubicBezTo>
                    <a:pt x="534" y="513"/>
                    <a:pt x="534" y="512"/>
                    <a:pt x="534" y="511"/>
                  </a:cubicBezTo>
                  <a:cubicBezTo>
                    <a:pt x="534" y="511"/>
                    <a:pt x="534" y="511"/>
                    <a:pt x="534" y="460"/>
                  </a:cubicBezTo>
                  <a:cubicBezTo>
                    <a:pt x="534" y="458"/>
                    <a:pt x="535" y="457"/>
                    <a:pt x="536" y="455"/>
                  </a:cubicBezTo>
                  <a:cubicBezTo>
                    <a:pt x="538" y="454"/>
                    <a:pt x="540" y="452"/>
                    <a:pt x="543" y="451"/>
                  </a:cubicBezTo>
                  <a:cubicBezTo>
                    <a:pt x="546" y="450"/>
                    <a:pt x="550" y="449"/>
                    <a:pt x="553" y="448"/>
                  </a:cubicBezTo>
                  <a:cubicBezTo>
                    <a:pt x="557" y="448"/>
                    <a:pt x="561" y="447"/>
                    <a:pt x="566" y="447"/>
                  </a:cubicBezTo>
                  <a:cubicBezTo>
                    <a:pt x="566" y="447"/>
                    <a:pt x="566" y="447"/>
                    <a:pt x="566" y="447"/>
                  </a:cubicBezTo>
                  <a:cubicBezTo>
                    <a:pt x="566" y="447"/>
                    <a:pt x="566" y="447"/>
                    <a:pt x="566" y="447"/>
                  </a:cubicBezTo>
                  <a:cubicBezTo>
                    <a:pt x="570" y="447"/>
                    <a:pt x="575" y="448"/>
                    <a:pt x="578" y="448"/>
                  </a:cubicBezTo>
                  <a:cubicBezTo>
                    <a:pt x="582" y="449"/>
                    <a:pt x="586" y="450"/>
                    <a:pt x="589" y="451"/>
                  </a:cubicBezTo>
                  <a:cubicBezTo>
                    <a:pt x="592" y="452"/>
                    <a:pt x="594" y="454"/>
                    <a:pt x="596" y="455"/>
                  </a:cubicBezTo>
                  <a:cubicBezTo>
                    <a:pt x="597" y="457"/>
                    <a:pt x="598" y="458"/>
                    <a:pt x="598" y="460"/>
                  </a:cubicBezTo>
                  <a:cubicBezTo>
                    <a:pt x="598" y="460"/>
                    <a:pt x="598" y="460"/>
                    <a:pt x="598" y="511"/>
                  </a:cubicBezTo>
                  <a:cubicBezTo>
                    <a:pt x="598" y="512"/>
                    <a:pt x="598" y="513"/>
                    <a:pt x="598" y="514"/>
                  </a:cubicBezTo>
                  <a:cubicBezTo>
                    <a:pt x="597" y="514"/>
                    <a:pt x="597" y="515"/>
                    <a:pt x="596" y="516"/>
                  </a:cubicBezTo>
                  <a:cubicBezTo>
                    <a:pt x="594" y="517"/>
                    <a:pt x="592" y="519"/>
                    <a:pt x="589" y="520"/>
                  </a:cubicBezTo>
                  <a:cubicBezTo>
                    <a:pt x="583" y="522"/>
                    <a:pt x="575" y="524"/>
                    <a:pt x="566" y="524"/>
                  </a:cubicBezTo>
                  <a:cubicBezTo>
                    <a:pt x="566" y="524"/>
                    <a:pt x="566" y="524"/>
                    <a:pt x="566" y="524"/>
                  </a:cubicBezTo>
                  <a:cubicBezTo>
                    <a:pt x="566" y="524"/>
                    <a:pt x="566" y="524"/>
                    <a:pt x="566" y="524"/>
                  </a:cubicBezTo>
                  <a:close/>
                  <a:moveTo>
                    <a:pt x="566" y="466"/>
                  </a:moveTo>
                  <a:cubicBezTo>
                    <a:pt x="581" y="466"/>
                    <a:pt x="593" y="463"/>
                    <a:pt x="593" y="459"/>
                  </a:cubicBezTo>
                  <a:cubicBezTo>
                    <a:pt x="593" y="455"/>
                    <a:pt x="581" y="451"/>
                    <a:pt x="566" y="451"/>
                  </a:cubicBezTo>
                  <a:cubicBezTo>
                    <a:pt x="551" y="451"/>
                    <a:pt x="539" y="455"/>
                    <a:pt x="539" y="459"/>
                  </a:cubicBezTo>
                  <a:cubicBezTo>
                    <a:pt x="539" y="463"/>
                    <a:pt x="551" y="466"/>
                    <a:pt x="566" y="466"/>
                  </a:cubicBezTo>
                  <a:close/>
                  <a:moveTo>
                    <a:pt x="407" y="524"/>
                  </a:moveTo>
                  <a:cubicBezTo>
                    <a:pt x="398" y="524"/>
                    <a:pt x="390" y="522"/>
                    <a:pt x="384" y="520"/>
                  </a:cubicBezTo>
                  <a:cubicBezTo>
                    <a:pt x="381" y="519"/>
                    <a:pt x="379" y="517"/>
                    <a:pt x="377" y="516"/>
                  </a:cubicBezTo>
                  <a:cubicBezTo>
                    <a:pt x="377" y="515"/>
                    <a:pt x="376" y="514"/>
                    <a:pt x="376" y="514"/>
                  </a:cubicBezTo>
                  <a:cubicBezTo>
                    <a:pt x="375" y="513"/>
                    <a:pt x="375" y="512"/>
                    <a:pt x="375" y="511"/>
                  </a:cubicBezTo>
                  <a:cubicBezTo>
                    <a:pt x="375" y="511"/>
                    <a:pt x="375" y="511"/>
                    <a:pt x="375" y="460"/>
                  </a:cubicBezTo>
                  <a:cubicBezTo>
                    <a:pt x="375" y="458"/>
                    <a:pt x="376" y="457"/>
                    <a:pt x="377" y="455"/>
                  </a:cubicBezTo>
                  <a:cubicBezTo>
                    <a:pt x="379" y="454"/>
                    <a:pt x="381" y="452"/>
                    <a:pt x="384" y="451"/>
                  </a:cubicBezTo>
                  <a:cubicBezTo>
                    <a:pt x="387" y="450"/>
                    <a:pt x="391" y="449"/>
                    <a:pt x="395" y="448"/>
                  </a:cubicBezTo>
                  <a:cubicBezTo>
                    <a:pt x="398" y="448"/>
                    <a:pt x="403" y="447"/>
                    <a:pt x="407" y="447"/>
                  </a:cubicBezTo>
                  <a:cubicBezTo>
                    <a:pt x="407" y="447"/>
                    <a:pt x="407" y="447"/>
                    <a:pt x="407" y="447"/>
                  </a:cubicBezTo>
                  <a:cubicBezTo>
                    <a:pt x="407" y="447"/>
                    <a:pt x="407" y="447"/>
                    <a:pt x="407" y="447"/>
                  </a:cubicBezTo>
                  <a:cubicBezTo>
                    <a:pt x="412" y="447"/>
                    <a:pt x="416" y="448"/>
                    <a:pt x="420" y="448"/>
                  </a:cubicBezTo>
                  <a:cubicBezTo>
                    <a:pt x="423" y="449"/>
                    <a:pt x="427" y="450"/>
                    <a:pt x="430" y="451"/>
                  </a:cubicBezTo>
                  <a:cubicBezTo>
                    <a:pt x="433" y="452"/>
                    <a:pt x="435" y="454"/>
                    <a:pt x="437" y="455"/>
                  </a:cubicBezTo>
                  <a:cubicBezTo>
                    <a:pt x="438" y="457"/>
                    <a:pt x="439" y="458"/>
                    <a:pt x="439" y="460"/>
                  </a:cubicBezTo>
                  <a:cubicBezTo>
                    <a:pt x="439" y="460"/>
                    <a:pt x="439" y="460"/>
                    <a:pt x="439" y="511"/>
                  </a:cubicBezTo>
                  <a:cubicBezTo>
                    <a:pt x="439" y="512"/>
                    <a:pt x="439" y="513"/>
                    <a:pt x="439" y="514"/>
                  </a:cubicBezTo>
                  <a:cubicBezTo>
                    <a:pt x="438" y="514"/>
                    <a:pt x="438" y="515"/>
                    <a:pt x="437" y="516"/>
                  </a:cubicBezTo>
                  <a:cubicBezTo>
                    <a:pt x="435" y="517"/>
                    <a:pt x="433" y="519"/>
                    <a:pt x="430" y="520"/>
                  </a:cubicBezTo>
                  <a:cubicBezTo>
                    <a:pt x="424" y="522"/>
                    <a:pt x="416" y="524"/>
                    <a:pt x="407" y="524"/>
                  </a:cubicBezTo>
                  <a:cubicBezTo>
                    <a:pt x="407" y="524"/>
                    <a:pt x="407" y="524"/>
                    <a:pt x="407" y="524"/>
                  </a:cubicBezTo>
                  <a:cubicBezTo>
                    <a:pt x="407" y="524"/>
                    <a:pt x="407" y="524"/>
                    <a:pt x="407" y="524"/>
                  </a:cubicBezTo>
                  <a:close/>
                  <a:moveTo>
                    <a:pt x="407" y="466"/>
                  </a:moveTo>
                  <a:cubicBezTo>
                    <a:pt x="422" y="466"/>
                    <a:pt x="434" y="463"/>
                    <a:pt x="434" y="459"/>
                  </a:cubicBezTo>
                  <a:cubicBezTo>
                    <a:pt x="434" y="455"/>
                    <a:pt x="422" y="451"/>
                    <a:pt x="407" y="451"/>
                  </a:cubicBezTo>
                  <a:cubicBezTo>
                    <a:pt x="392" y="451"/>
                    <a:pt x="381" y="455"/>
                    <a:pt x="381" y="459"/>
                  </a:cubicBezTo>
                  <a:cubicBezTo>
                    <a:pt x="381" y="463"/>
                    <a:pt x="392" y="466"/>
                    <a:pt x="407" y="466"/>
                  </a:cubicBezTo>
                  <a:close/>
                  <a:moveTo>
                    <a:pt x="486" y="524"/>
                  </a:moveTo>
                  <a:cubicBezTo>
                    <a:pt x="478" y="524"/>
                    <a:pt x="470" y="522"/>
                    <a:pt x="464" y="520"/>
                  </a:cubicBezTo>
                  <a:cubicBezTo>
                    <a:pt x="461" y="519"/>
                    <a:pt x="458" y="517"/>
                    <a:pt x="457" y="516"/>
                  </a:cubicBezTo>
                  <a:cubicBezTo>
                    <a:pt x="456" y="515"/>
                    <a:pt x="455" y="514"/>
                    <a:pt x="455" y="514"/>
                  </a:cubicBezTo>
                  <a:cubicBezTo>
                    <a:pt x="455" y="513"/>
                    <a:pt x="454" y="512"/>
                    <a:pt x="454" y="511"/>
                  </a:cubicBezTo>
                  <a:cubicBezTo>
                    <a:pt x="454" y="511"/>
                    <a:pt x="454" y="511"/>
                    <a:pt x="454" y="460"/>
                  </a:cubicBezTo>
                  <a:cubicBezTo>
                    <a:pt x="454" y="458"/>
                    <a:pt x="455" y="457"/>
                    <a:pt x="457" y="455"/>
                  </a:cubicBezTo>
                  <a:cubicBezTo>
                    <a:pt x="458" y="454"/>
                    <a:pt x="461" y="452"/>
                    <a:pt x="464" y="451"/>
                  </a:cubicBezTo>
                  <a:cubicBezTo>
                    <a:pt x="467" y="450"/>
                    <a:pt x="470" y="449"/>
                    <a:pt x="474" y="448"/>
                  </a:cubicBezTo>
                  <a:cubicBezTo>
                    <a:pt x="478" y="448"/>
                    <a:pt x="482" y="447"/>
                    <a:pt x="486" y="447"/>
                  </a:cubicBezTo>
                  <a:cubicBezTo>
                    <a:pt x="486" y="447"/>
                    <a:pt x="487" y="447"/>
                    <a:pt x="487" y="447"/>
                  </a:cubicBezTo>
                  <a:cubicBezTo>
                    <a:pt x="487" y="447"/>
                    <a:pt x="487" y="447"/>
                    <a:pt x="487" y="447"/>
                  </a:cubicBezTo>
                  <a:cubicBezTo>
                    <a:pt x="491" y="447"/>
                    <a:pt x="495" y="448"/>
                    <a:pt x="499" y="448"/>
                  </a:cubicBezTo>
                  <a:cubicBezTo>
                    <a:pt x="503" y="449"/>
                    <a:pt x="506" y="450"/>
                    <a:pt x="509" y="451"/>
                  </a:cubicBezTo>
                  <a:cubicBezTo>
                    <a:pt x="512" y="452"/>
                    <a:pt x="515" y="454"/>
                    <a:pt x="516" y="455"/>
                  </a:cubicBezTo>
                  <a:cubicBezTo>
                    <a:pt x="518" y="457"/>
                    <a:pt x="519" y="458"/>
                    <a:pt x="519" y="460"/>
                  </a:cubicBezTo>
                  <a:cubicBezTo>
                    <a:pt x="519" y="460"/>
                    <a:pt x="519" y="460"/>
                    <a:pt x="519" y="511"/>
                  </a:cubicBezTo>
                  <a:cubicBezTo>
                    <a:pt x="519" y="512"/>
                    <a:pt x="519" y="513"/>
                    <a:pt x="518" y="514"/>
                  </a:cubicBezTo>
                  <a:cubicBezTo>
                    <a:pt x="518" y="514"/>
                    <a:pt x="517" y="515"/>
                    <a:pt x="516" y="516"/>
                  </a:cubicBezTo>
                  <a:cubicBezTo>
                    <a:pt x="515" y="517"/>
                    <a:pt x="512" y="519"/>
                    <a:pt x="509" y="520"/>
                  </a:cubicBezTo>
                  <a:cubicBezTo>
                    <a:pt x="503" y="522"/>
                    <a:pt x="495" y="524"/>
                    <a:pt x="487" y="524"/>
                  </a:cubicBezTo>
                  <a:cubicBezTo>
                    <a:pt x="487" y="524"/>
                    <a:pt x="487" y="524"/>
                    <a:pt x="487" y="524"/>
                  </a:cubicBezTo>
                  <a:cubicBezTo>
                    <a:pt x="487" y="524"/>
                    <a:pt x="486" y="524"/>
                    <a:pt x="486" y="524"/>
                  </a:cubicBezTo>
                  <a:close/>
                  <a:moveTo>
                    <a:pt x="487" y="466"/>
                  </a:moveTo>
                  <a:cubicBezTo>
                    <a:pt x="501" y="466"/>
                    <a:pt x="513" y="463"/>
                    <a:pt x="513" y="459"/>
                  </a:cubicBezTo>
                  <a:cubicBezTo>
                    <a:pt x="513" y="455"/>
                    <a:pt x="501" y="451"/>
                    <a:pt x="487" y="451"/>
                  </a:cubicBezTo>
                  <a:cubicBezTo>
                    <a:pt x="472" y="451"/>
                    <a:pt x="460" y="455"/>
                    <a:pt x="460" y="459"/>
                  </a:cubicBezTo>
                  <a:cubicBezTo>
                    <a:pt x="460" y="463"/>
                    <a:pt x="472" y="466"/>
                    <a:pt x="487" y="466"/>
                  </a:cubicBezTo>
                  <a:close/>
                  <a:moveTo>
                    <a:pt x="476" y="206"/>
                  </a:moveTo>
                  <a:cubicBezTo>
                    <a:pt x="477" y="207"/>
                    <a:pt x="478" y="209"/>
                    <a:pt x="478" y="211"/>
                  </a:cubicBezTo>
                  <a:cubicBezTo>
                    <a:pt x="478" y="211"/>
                    <a:pt x="478" y="211"/>
                    <a:pt x="478" y="262"/>
                  </a:cubicBezTo>
                  <a:cubicBezTo>
                    <a:pt x="478" y="262"/>
                    <a:pt x="478" y="263"/>
                    <a:pt x="478" y="264"/>
                  </a:cubicBezTo>
                  <a:cubicBezTo>
                    <a:pt x="477" y="265"/>
                    <a:pt x="477" y="266"/>
                    <a:pt x="476" y="267"/>
                  </a:cubicBezTo>
                  <a:cubicBezTo>
                    <a:pt x="474" y="268"/>
                    <a:pt x="472" y="269"/>
                    <a:pt x="469" y="271"/>
                  </a:cubicBezTo>
                  <a:cubicBezTo>
                    <a:pt x="463" y="273"/>
                    <a:pt x="455" y="274"/>
                    <a:pt x="446" y="274"/>
                  </a:cubicBezTo>
                  <a:cubicBezTo>
                    <a:pt x="446" y="274"/>
                    <a:pt x="446" y="274"/>
                    <a:pt x="446" y="274"/>
                  </a:cubicBezTo>
                  <a:cubicBezTo>
                    <a:pt x="446" y="274"/>
                    <a:pt x="446" y="274"/>
                    <a:pt x="446" y="274"/>
                  </a:cubicBezTo>
                  <a:cubicBezTo>
                    <a:pt x="437" y="274"/>
                    <a:pt x="429" y="273"/>
                    <a:pt x="423" y="271"/>
                  </a:cubicBezTo>
                  <a:cubicBezTo>
                    <a:pt x="420" y="269"/>
                    <a:pt x="418" y="268"/>
                    <a:pt x="416" y="267"/>
                  </a:cubicBezTo>
                  <a:cubicBezTo>
                    <a:pt x="416" y="266"/>
                    <a:pt x="415" y="265"/>
                    <a:pt x="414" y="264"/>
                  </a:cubicBezTo>
                  <a:cubicBezTo>
                    <a:pt x="414" y="263"/>
                    <a:pt x="414" y="262"/>
                    <a:pt x="414" y="262"/>
                  </a:cubicBezTo>
                  <a:cubicBezTo>
                    <a:pt x="414" y="262"/>
                    <a:pt x="414" y="262"/>
                    <a:pt x="414" y="211"/>
                  </a:cubicBezTo>
                  <a:cubicBezTo>
                    <a:pt x="414" y="209"/>
                    <a:pt x="415" y="207"/>
                    <a:pt x="416" y="206"/>
                  </a:cubicBezTo>
                  <a:cubicBezTo>
                    <a:pt x="418" y="204"/>
                    <a:pt x="420" y="203"/>
                    <a:pt x="423" y="202"/>
                  </a:cubicBezTo>
                  <a:cubicBezTo>
                    <a:pt x="426" y="201"/>
                    <a:pt x="430" y="200"/>
                    <a:pt x="434" y="199"/>
                  </a:cubicBezTo>
                  <a:cubicBezTo>
                    <a:pt x="437" y="198"/>
                    <a:pt x="442" y="198"/>
                    <a:pt x="446" y="198"/>
                  </a:cubicBezTo>
                  <a:cubicBezTo>
                    <a:pt x="446" y="198"/>
                    <a:pt x="446" y="198"/>
                    <a:pt x="446" y="198"/>
                  </a:cubicBezTo>
                  <a:cubicBezTo>
                    <a:pt x="446" y="198"/>
                    <a:pt x="446" y="198"/>
                    <a:pt x="446" y="198"/>
                  </a:cubicBezTo>
                  <a:cubicBezTo>
                    <a:pt x="451" y="198"/>
                    <a:pt x="455" y="198"/>
                    <a:pt x="459" y="199"/>
                  </a:cubicBezTo>
                  <a:cubicBezTo>
                    <a:pt x="462" y="200"/>
                    <a:pt x="466" y="201"/>
                    <a:pt x="469" y="202"/>
                  </a:cubicBezTo>
                  <a:cubicBezTo>
                    <a:pt x="472" y="203"/>
                    <a:pt x="474" y="204"/>
                    <a:pt x="476" y="206"/>
                  </a:cubicBezTo>
                  <a:close/>
                  <a:moveTo>
                    <a:pt x="473" y="209"/>
                  </a:moveTo>
                  <a:cubicBezTo>
                    <a:pt x="473" y="205"/>
                    <a:pt x="461" y="202"/>
                    <a:pt x="446" y="202"/>
                  </a:cubicBezTo>
                  <a:cubicBezTo>
                    <a:pt x="431" y="202"/>
                    <a:pt x="419" y="205"/>
                    <a:pt x="419" y="209"/>
                  </a:cubicBezTo>
                  <a:cubicBezTo>
                    <a:pt x="419" y="214"/>
                    <a:pt x="431" y="217"/>
                    <a:pt x="446" y="217"/>
                  </a:cubicBezTo>
                  <a:cubicBezTo>
                    <a:pt x="461" y="217"/>
                    <a:pt x="473" y="214"/>
                    <a:pt x="473" y="209"/>
                  </a:cubicBezTo>
                  <a:close/>
                  <a:moveTo>
                    <a:pt x="494" y="597"/>
                  </a:moveTo>
                  <a:cubicBezTo>
                    <a:pt x="493" y="596"/>
                    <a:pt x="493" y="595"/>
                    <a:pt x="493" y="594"/>
                  </a:cubicBezTo>
                  <a:cubicBezTo>
                    <a:pt x="493" y="594"/>
                    <a:pt x="493" y="594"/>
                    <a:pt x="493" y="543"/>
                  </a:cubicBezTo>
                  <a:cubicBezTo>
                    <a:pt x="493" y="541"/>
                    <a:pt x="494" y="540"/>
                    <a:pt x="496" y="538"/>
                  </a:cubicBezTo>
                  <a:cubicBezTo>
                    <a:pt x="497" y="537"/>
                    <a:pt x="500" y="535"/>
                    <a:pt x="503" y="534"/>
                  </a:cubicBezTo>
                  <a:cubicBezTo>
                    <a:pt x="506" y="533"/>
                    <a:pt x="509" y="532"/>
                    <a:pt x="513" y="531"/>
                  </a:cubicBezTo>
                  <a:cubicBezTo>
                    <a:pt x="517" y="531"/>
                    <a:pt x="521" y="530"/>
                    <a:pt x="525" y="530"/>
                  </a:cubicBezTo>
                  <a:cubicBezTo>
                    <a:pt x="525" y="530"/>
                    <a:pt x="525" y="530"/>
                    <a:pt x="525" y="530"/>
                  </a:cubicBezTo>
                  <a:cubicBezTo>
                    <a:pt x="526" y="530"/>
                    <a:pt x="526" y="530"/>
                    <a:pt x="526" y="530"/>
                  </a:cubicBezTo>
                  <a:cubicBezTo>
                    <a:pt x="530" y="530"/>
                    <a:pt x="534" y="531"/>
                    <a:pt x="538" y="531"/>
                  </a:cubicBezTo>
                  <a:cubicBezTo>
                    <a:pt x="542" y="532"/>
                    <a:pt x="545" y="533"/>
                    <a:pt x="548" y="534"/>
                  </a:cubicBezTo>
                  <a:cubicBezTo>
                    <a:pt x="551" y="535"/>
                    <a:pt x="554" y="537"/>
                    <a:pt x="555" y="538"/>
                  </a:cubicBezTo>
                  <a:cubicBezTo>
                    <a:pt x="557" y="540"/>
                    <a:pt x="558" y="541"/>
                    <a:pt x="558" y="543"/>
                  </a:cubicBezTo>
                  <a:cubicBezTo>
                    <a:pt x="558" y="543"/>
                    <a:pt x="558" y="543"/>
                    <a:pt x="558" y="594"/>
                  </a:cubicBezTo>
                  <a:cubicBezTo>
                    <a:pt x="558" y="595"/>
                    <a:pt x="558" y="596"/>
                    <a:pt x="557" y="597"/>
                  </a:cubicBezTo>
                  <a:cubicBezTo>
                    <a:pt x="557" y="597"/>
                    <a:pt x="556" y="598"/>
                    <a:pt x="555" y="599"/>
                  </a:cubicBezTo>
                  <a:cubicBezTo>
                    <a:pt x="554" y="601"/>
                    <a:pt x="551" y="602"/>
                    <a:pt x="548" y="603"/>
                  </a:cubicBezTo>
                  <a:cubicBezTo>
                    <a:pt x="542" y="605"/>
                    <a:pt x="534" y="607"/>
                    <a:pt x="526" y="607"/>
                  </a:cubicBezTo>
                  <a:cubicBezTo>
                    <a:pt x="526" y="607"/>
                    <a:pt x="526" y="607"/>
                    <a:pt x="525" y="607"/>
                  </a:cubicBezTo>
                  <a:cubicBezTo>
                    <a:pt x="525" y="607"/>
                    <a:pt x="525" y="607"/>
                    <a:pt x="525" y="607"/>
                  </a:cubicBezTo>
                  <a:cubicBezTo>
                    <a:pt x="517" y="607"/>
                    <a:pt x="509" y="605"/>
                    <a:pt x="503" y="603"/>
                  </a:cubicBezTo>
                  <a:cubicBezTo>
                    <a:pt x="500" y="602"/>
                    <a:pt x="497" y="601"/>
                    <a:pt x="496" y="599"/>
                  </a:cubicBezTo>
                  <a:cubicBezTo>
                    <a:pt x="495" y="598"/>
                    <a:pt x="494" y="597"/>
                    <a:pt x="494" y="597"/>
                  </a:cubicBezTo>
                  <a:close/>
                  <a:moveTo>
                    <a:pt x="499" y="542"/>
                  </a:moveTo>
                  <a:cubicBezTo>
                    <a:pt x="499" y="546"/>
                    <a:pt x="511" y="549"/>
                    <a:pt x="525" y="550"/>
                  </a:cubicBezTo>
                  <a:cubicBezTo>
                    <a:pt x="540" y="549"/>
                    <a:pt x="552" y="546"/>
                    <a:pt x="552" y="542"/>
                  </a:cubicBezTo>
                  <a:cubicBezTo>
                    <a:pt x="552" y="538"/>
                    <a:pt x="540" y="534"/>
                    <a:pt x="525" y="534"/>
                  </a:cubicBezTo>
                  <a:cubicBezTo>
                    <a:pt x="511" y="534"/>
                    <a:pt x="499" y="538"/>
                    <a:pt x="499" y="542"/>
                  </a:cubicBezTo>
                  <a:close/>
                  <a:moveTo>
                    <a:pt x="645" y="524"/>
                  </a:moveTo>
                  <a:cubicBezTo>
                    <a:pt x="636" y="524"/>
                    <a:pt x="628" y="522"/>
                    <a:pt x="623" y="520"/>
                  </a:cubicBezTo>
                  <a:cubicBezTo>
                    <a:pt x="620" y="519"/>
                    <a:pt x="617" y="517"/>
                    <a:pt x="616" y="516"/>
                  </a:cubicBezTo>
                  <a:cubicBezTo>
                    <a:pt x="615" y="515"/>
                    <a:pt x="614" y="514"/>
                    <a:pt x="614" y="514"/>
                  </a:cubicBezTo>
                  <a:cubicBezTo>
                    <a:pt x="613" y="513"/>
                    <a:pt x="613" y="512"/>
                    <a:pt x="613" y="511"/>
                  </a:cubicBezTo>
                  <a:cubicBezTo>
                    <a:pt x="613" y="511"/>
                    <a:pt x="613" y="511"/>
                    <a:pt x="613" y="460"/>
                  </a:cubicBezTo>
                  <a:cubicBezTo>
                    <a:pt x="613" y="458"/>
                    <a:pt x="614" y="457"/>
                    <a:pt x="616" y="455"/>
                  </a:cubicBezTo>
                  <a:cubicBezTo>
                    <a:pt x="617" y="454"/>
                    <a:pt x="620" y="452"/>
                    <a:pt x="623" y="451"/>
                  </a:cubicBezTo>
                  <a:cubicBezTo>
                    <a:pt x="626" y="450"/>
                    <a:pt x="629" y="449"/>
                    <a:pt x="633" y="448"/>
                  </a:cubicBezTo>
                  <a:cubicBezTo>
                    <a:pt x="637" y="448"/>
                    <a:pt x="641" y="447"/>
                    <a:pt x="645" y="447"/>
                  </a:cubicBezTo>
                  <a:cubicBezTo>
                    <a:pt x="645" y="447"/>
                    <a:pt x="645" y="447"/>
                    <a:pt x="645" y="447"/>
                  </a:cubicBezTo>
                  <a:cubicBezTo>
                    <a:pt x="645" y="447"/>
                    <a:pt x="645" y="447"/>
                    <a:pt x="645" y="447"/>
                  </a:cubicBezTo>
                  <a:cubicBezTo>
                    <a:pt x="650" y="447"/>
                    <a:pt x="654" y="448"/>
                    <a:pt x="658" y="448"/>
                  </a:cubicBezTo>
                  <a:cubicBezTo>
                    <a:pt x="662" y="449"/>
                    <a:pt x="665" y="450"/>
                    <a:pt x="668" y="451"/>
                  </a:cubicBezTo>
                  <a:cubicBezTo>
                    <a:pt x="671" y="452"/>
                    <a:pt x="673" y="454"/>
                    <a:pt x="675" y="455"/>
                  </a:cubicBezTo>
                  <a:cubicBezTo>
                    <a:pt x="677" y="457"/>
                    <a:pt x="678" y="458"/>
                    <a:pt x="678" y="460"/>
                  </a:cubicBezTo>
                  <a:cubicBezTo>
                    <a:pt x="678" y="460"/>
                    <a:pt x="678" y="460"/>
                    <a:pt x="678" y="511"/>
                  </a:cubicBezTo>
                  <a:cubicBezTo>
                    <a:pt x="678" y="512"/>
                    <a:pt x="677" y="513"/>
                    <a:pt x="677" y="514"/>
                  </a:cubicBezTo>
                  <a:cubicBezTo>
                    <a:pt x="677" y="514"/>
                    <a:pt x="676" y="515"/>
                    <a:pt x="675" y="516"/>
                  </a:cubicBezTo>
                  <a:cubicBezTo>
                    <a:pt x="673" y="517"/>
                    <a:pt x="671" y="519"/>
                    <a:pt x="668" y="520"/>
                  </a:cubicBezTo>
                  <a:cubicBezTo>
                    <a:pt x="662" y="522"/>
                    <a:pt x="654" y="524"/>
                    <a:pt x="645" y="524"/>
                  </a:cubicBezTo>
                  <a:cubicBezTo>
                    <a:pt x="645" y="524"/>
                    <a:pt x="645" y="524"/>
                    <a:pt x="645" y="524"/>
                  </a:cubicBezTo>
                  <a:cubicBezTo>
                    <a:pt x="645" y="524"/>
                    <a:pt x="645" y="524"/>
                    <a:pt x="645" y="524"/>
                  </a:cubicBezTo>
                  <a:close/>
                  <a:moveTo>
                    <a:pt x="645" y="466"/>
                  </a:moveTo>
                  <a:cubicBezTo>
                    <a:pt x="660" y="466"/>
                    <a:pt x="672" y="463"/>
                    <a:pt x="672" y="459"/>
                  </a:cubicBezTo>
                  <a:cubicBezTo>
                    <a:pt x="672" y="455"/>
                    <a:pt x="660" y="451"/>
                    <a:pt x="645" y="451"/>
                  </a:cubicBezTo>
                  <a:cubicBezTo>
                    <a:pt x="631" y="451"/>
                    <a:pt x="619" y="455"/>
                    <a:pt x="619" y="459"/>
                  </a:cubicBezTo>
                  <a:cubicBezTo>
                    <a:pt x="619" y="463"/>
                    <a:pt x="631" y="466"/>
                    <a:pt x="645" y="466"/>
                  </a:cubicBezTo>
                  <a:close/>
                  <a:moveTo>
                    <a:pt x="573" y="597"/>
                  </a:moveTo>
                  <a:cubicBezTo>
                    <a:pt x="573" y="596"/>
                    <a:pt x="573" y="595"/>
                    <a:pt x="573" y="594"/>
                  </a:cubicBezTo>
                  <a:cubicBezTo>
                    <a:pt x="573" y="594"/>
                    <a:pt x="573" y="594"/>
                    <a:pt x="573" y="543"/>
                  </a:cubicBezTo>
                  <a:cubicBezTo>
                    <a:pt x="573" y="541"/>
                    <a:pt x="574" y="540"/>
                    <a:pt x="575" y="538"/>
                  </a:cubicBezTo>
                  <a:cubicBezTo>
                    <a:pt x="577" y="537"/>
                    <a:pt x="579" y="535"/>
                    <a:pt x="582" y="534"/>
                  </a:cubicBezTo>
                  <a:cubicBezTo>
                    <a:pt x="585" y="533"/>
                    <a:pt x="589" y="532"/>
                    <a:pt x="592" y="531"/>
                  </a:cubicBezTo>
                  <a:cubicBezTo>
                    <a:pt x="596" y="531"/>
                    <a:pt x="600" y="530"/>
                    <a:pt x="605" y="530"/>
                  </a:cubicBezTo>
                  <a:cubicBezTo>
                    <a:pt x="605" y="530"/>
                    <a:pt x="605" y="530"/>
                    <a:pt x="605" y="530"/>
                  </a:cubicBezTo>
                  <a:cubicBezTo>
                    <a:pt x="605" y="530"/>
                    <a:pt x="605" y="530"/>
                    <a:pt x="605" y="530"/>
                  </a:cubicBezTo>
                  <a:cubicBezTo>
                    <a:pt x="609" y="530"/>
                    <a:pt x="614" y="531"/>
                    <a:pt x="617" y="531"/>
                  </a:cubicBezTo>
                  <a:cubicBezTo>
                    <a:pt x="621" y="532"/>
                    <a:pt x="625" y="533"/>
                    <a:pt x="628" y="534"/>
                  </a:cubicBezTo>
                  <a:cubicBezTo>
                    <a:pt x="631" y="535"/>
                    <a:pt x="633" y="537"/>
                    <a:pt x="635" y="538"/>
                  </a:cubicBezTo>
                  <a:cubicBezTo>
                    <a:pt x="636" y="540"/>
                    <a:pt x="637" y="541"/>
                    <a:pt x="637" y="543"/>
                  </a:cubicBezTo>
                  <a:cubicBezTo>
                    <a:pt x="637" y="543"/>
                    <a:pt x="637" y="543"/>
                    <a:pt x="637" y="594"/>
                  </a:cubicBezTo>
                  <a:cubicBezTo>
                    <a:pt x="637" y="595"/>
                    <a:pt x="637" y="596"/>
                    <a:pt x="637" y="597"/>
                  </a:cubicBezTo>
                  <a:cubicBezTo>
                    <a:pt x="636" y="597"/>
                    <a:pt x="635" y="598"/>
                    <a:pt x="635" y="599"/>
                  </a:cubicBezTo>
                  <a:cubicBezTo>
                    <a:pt x="633" y="601"/>
                    <a:pt x="631" y="602"/>
                    <a:pt x="628" y="603"/>
                  </a:cubicBezTo>
                  <a:cubicBezTo>
                    <a:pt x="622" y="605"/>
                    <a:pt x="614" y="607"/>
                    <a:pt x="605" y="607"/>
                  </a:cubicBezTo>
                  <a:cubicBezTo>
                    <a:pt x="605" y="607"/>
                    <a:pt x="605" y="607"/>
                    <a:pt x="605" y="607"/>
                  </a:cubicBezTo>
                  <a:cubicBezTo>
                    <a:pt x="605" y="607"/>
                    <a:pt x="605" y="607"/>
                    <a:pt x="605" y="607"/>
                  </a:cubicBezTo>
                  <a:cubicBezTo>
                    <a:pt x="596" y="607"/>
                    <a:pt x="588" y="605"/>
                    <a:pt x="582" y="603"/>
                  </a:cubicBezTo>
                  <a:cubicBezTo>
                    <a:pt x="579" y="602"/>
                    <a:pt x="577" y="601"/>
                    <a:pt x="575" y="599"/>
                  </a:cubicBezTo>
                  <a:cubicBezTo>
                    <a:pt x="574" y="598"/>
                    <a:pt x="574" y="597"/>
                    <a:pt x="573" y="597"/>
                  </a:cubicBezTo>
                  <a:close/>
                  <a:moveTo>
                    <a:pt x="578" y="542"/>
                  </a:moveTo>
                  <a:cubicBezTo>
                    <a:pt x="578" y="546"/>
                    <a:pt x="590" y="549"/>
                    <a:pt x="605" y="550"/>
                  </a:cubicBezTo>
                  <a:cubicBezTo>
                    <a:pt x="620" y="549"/>
                    <a:pt x="631" y="546"/>
                    <a:pt x="631" y="542"/>
                  </a:cubicBezTo>
                  <a:cubicBezTo>
                    <a:pt x="631" y="538"/>
                    <a:pt x="620" y="534"/>
                    <a:pt x="605" y="534"/>
                  </a:cubicBezTo>
                  <a:cubicBezTo>
                    <a:pt x="590" y="534"/>
                    <a:pt x="578" y="538"/>
                    <a:pt x="578" y="542"/>
                  </a:cubicBezTo>
                  <a:close/>
                  <a:moveTo>
                    <a:pt x="414" y="597"/>
                  </a:moveTo>
                  <a:cubicBezTo>
                    <a:pt x="414" y="596"/>
                    <a:pt x="414" y="595"/>
                    <a:pt x="414" y="594"/>
                  </a:cubicBezTo>
                  <a:cubicBezTo>
                    <a:pt x="414" y="594"/>
                    <a:pt x="414" y="594"/>
                    <a:pt x="414" y="543"/>
                  </a:cubicBezTo>
                  <a:cubicBezTo>
                    <a:pt x="414" y="541"/>
                    <a:pt x="415" y="540"/>
                    <a:pt x="416" y="538"/>
                  </a:cubicBezTo>
                  <a:cubicBezTo>
                    <a:pt x="418" y="537"/>
                    <a:pt x="420" y="535"/>
                    <a:pt x="423" y="534"/>
                  </a:cubicBezTo>
                  <a:cubicBezTo>
                    <a:pt x="426" y="533"/>
                    <a:pt x="430" y="532"/>
                    <a:pt x="434" y="531"/>
                  </a:cubicBezTo>
                  <a:cubicBezTo>
                    <a:pt x="437" y="531"/>
                    <a:pt x="442" y="530"/>
                    <a:pt x="446" y="530"/>
                  </a:cubicBezTo>
                  <a:cubicBezTo>
                    <a:pt x="446" y="530"/>
                    <a:pt x="446" y="530"/>
                    <a:pt x="446" y="530"/>
                  </a:cubicBezTo>
                  <a:cubicBezTo>
                    <a:pt x="446" y="530"/>
                    <a:pt x="446" y="530"/>
                    <a:pt x="446" y="530"/>
                  </a:cubicBezTo>
                  <a:cubicBezTo>
                    <a:pt x="451" y="530"/>
                    <a:pt x="455" y="531"/>
                    <a:pt x="459" y="531"/>
                  </a:cubicBezTo>
                  <a:cubicBezTo>
                    <a:pt x="462" y="532"/>
                    <a:pt x="466" y="533"/>
                    <a:pt x="469" y="534"/>
                  </a:cubicBezTo>
                  <a:cubicBezTo>
                    <a:pt x="472" y="535"/>
                    <a:pt x="474" y="537"/>
                    <a:pt x="476" y="538"/>
                  </a:cubicBezTo>
                  <a:cubicBezTo>
                    <a:pt x="477" y="540"/>
                    <a:pt x="478" y="541"/>
                    <a:pt x="478" y="543"/>
                  </a:cubicBezTo>
                  <a:cubicBezTo>
                    <a:pt x="478" y="543"/>
                    <a:pt x="478" y="543"/>
                    <a:pt x="478" y="594"/>
                  </a:cubicBezTo>
                  <a:cubicBezTo>
                    <a:pt x="478" y="595"/>
                    <a:pt x="478" y="596"/>
                    <a:pt x="478" y="597"/>
                  </a:cubicBezTo>
                  <a:cubicBezTo>
                    <a:pt x="477" y="597"/>
                    <a:pt x="477" y="598"/>
                    <a:pt x="476" y="599"/>
                  </a:cubicBezTo>
                  <a:cubicBezTo>
                    <a:pt x="474" y="601"/>
                    <a:pt x="472" y="602"/>
                    <a:pt x="469" y="603"/>
                  </a:cubicBezTo>
                  <a:cubicBezTo>
                    <a:pt x="463" y="605"/>
                    <a:pt x="455" y="607"/>
                    <a:pt x="446" y="607"/>
                  </a:cubicBezTo>
                  <a:cubicBezTo>
                    <a:pt x="446" y="607"/>
                    <a:pt x="446" y="607"/>
                    <a:pt x="446" y="607"/>
                  </a:cubicBezTo>
                  <a:cubicBezTo>
                    <a:pt x="446" y="607"/>
                    <a:pt x="446" y="607"/>
                    <a:pt x="446" y="607"/>
                  </a:cubicBezTo>
                  <a:cubicBezTo>
                    <a:pt x="437" y="607"/>
                    <a:pt x="429" y="605"/>
                    <a:pt x="423" y="603"/>
                  </a:cubicBezTo>
                  <a:cubicBezTo>
                    <a:pt x="420" y="602"/>
                    <a:pt x="418" y="601"/>
                    <a:pt x="416" y="599"/>
                  </a:cubicBezTo>
                  <a:cubicBezTo>
                    <a:pt x="416" y="598"/>
                    <a:pt x="415" y="597"/>
                    <a:pt x="414" y="597"/>
                  </a:cubicBezTo>
                  <a:close/>
                  <a:moveTo>
                    <a:pt x="419" y="542"/>
                  </a:moveTo>
                  <a:cubicBezTo>
                    <a:pt x="419" y="546"/>
                    <a:pt x="431" y="549"/>
                    <a:pt x="446" y="550"/>
                  </a:cubicBezTo>
                  <a:cubicBezTo>
                    <a:pt x="461" y="549"/>
                    <a:pt x="473" y="546"/>
                    <a:pt x="473" y="542"/>
                  </a:cubicBezTo>
                  <a:cubicBezTo>
                    <a:pt x="473" y="538"/>
                    <a:pt x="461" y="534"/>
                    <a:pt x="446" y="534"/>
                  </a:cubicBezTo>
                  <a:cubicBezTo>
                    <a:pt x="431" y="534"/>
                    <a:pt x="419" y="538"/>
                    <a:pt x="419" y="542"/>
                  </a:cubicBezTo>
                  <a:close/>
                  <a:moveTo>
                    <a:pt x="437" y="123"/>
                  </a:moveTo>
                  <a:cubicBezTo>
                    <a:pt x="438" y="124"/>
                    <a:pt x="439" y="126"/>
                    <a:pt x="439" y="128"/>
                  </a:cubicBezTo>
                  <a:cubicBezTo>
                    <a:pt x="439" y="128"/>
                    <a:pt x="439" y="128"/>
                    <a:pt x="439" y="179"/>
                  </a:cubicBezTo>
                  <a:cubicBezTo>
                    <a:pt x="439" y="179"/>
                    <a:pt x="439" y="180"/>
                    <a:pt x="439" y="181"/>
                  </a:cubicBezTo>
                  <a:cubicBezTo>
                    <a:pt x="438" y="182"/>
                    <a:pt x="438" y="183"/>
                    <a:pt x="437" y="183"/>
                  </a:cubicBezTo>
                  <a:cubicBezTo>
                    <a:pt x="435" y="185"/>
                    <a:pt x="433" y="186"/>
                    <a:pt x="430" y="188"/>
                  </a:cubicBezTo>
                  <a:cubicBezTo>
                    <a:pt x="424" y="190"/>
                    <a:pt x="416" y="191"/>
                    <a:pt x="407" y="191"/>
                  </a:cubicBezTo>
                  <a:cubicBezTo>
                    <a:pt x="407" y="191"/>
                    <a:pt x="407" y="191"/>
                    <a:pt x="407" y="191"/>
                  </a:cubicBezTo>
                  <a:cubicBezTo>
                    <a:pt x="407" y="191"/>
                    <a:pt x="407" y="191"/>
                    <a:pt x="407" y="191"/>
                  </a:cubicBezTo>
                  <a:cubicBezTo>
                    <a:pt x="398" y="191"/>
                    <a:pt x="390" y="190"/>
                    <a:pt x="384" y="188"/>
                  </a:cubicBezTo>
                  <a:cubicBezTo>
                    <a:pt x="381" y="186"/>
                    <a:pt x="379" y="185"/>
                    <a:pt x="377" y="183"/>
                  </a:cubicBezTo>
                  <a:cubicBezTo>
                    <a:pt x="377" y="183"/>
                    <a:pt x="376" y="182"/>
                    <a:pt x="376" y="181"/>
                  </a:cubicBezTo>
                  <a:cubicBezTo>
                    <a:pt x="375" y="180"/>
                    <a:pt x="375" y="179"/>
                    <a:pt x="375" y="179"/>
                  </a:cubicBezTo>
                  <a:cubicBezTo>
                    <a:pt x="375" y="179"/>
                    <a:pt x="375" y="179"/>
                    <a:pt x="375" y="128"/>
                  </a:cubicBezTo>
                  <a:cubicBezTo>
                    <a:pt x="375" y="126"/>
                    <a:pt x="376" y="124"/>
                    <a:pt x="377" y="123"/>
                  </a:cubicBezTo>
                  <a:cubicBezTo>
                    <a:pt x="379" y="121"/>
                    <a:pt x="381" y="120"/>
                    <a:pt x="384" y="119"/>
                  </a:cubicBezTo>
                  <a:cubicBezTo>
                    <a:pt x="387" y="117"/>
                    <a:pt x="391" y="116"/>
                    <a:pt x="395" y="116"/>
                  </a:cubicBezTo>
                  <a:cubicBezTo>
                    <a:pt x="398" y="115"/>
                    <a:pt x="403" y="115"/>
                    <a:pt x="407" y="115"/>
                  </a:cubicBezTo>
                  <a:cubicBezTo>
                    <a:pt x="407" y="115"/>
                    <a:pt x="407" y="115"/>
                    <a:pt x="407" y="115"/>
                  </a:cubicBezTo>
                  <a:cubicBezTo>
                    <a:pt x="407" y="115"/>
                    <a:pt x="407" y="115"/>
                    <a:pt x="407" y="115"/>
                  </a:cubicBezTo>
                  <a:cubicBezTo>
                    <a:pt x="412" y="115"/>
                    <a:pt x="416" y="115"/>
                    <a:pt x="420" y="116"/>
                  </a:cubicBezTo>
                  <a:cubicBezTo>
                    <a:pt x="423" y="116"/>
                    <a:pt x="427" y="117"/>
                    <a:pt x="430" y="119"/>
                  </a:cubicBezTo>
                  <a:cubicBezTo>
                    <a:pt x="433" y="120"/>
                    <a:pt x="435" y="121"/>
                    <a:pt x="437" y="123"/>
                  </a:cubicBezTo>
                  <a:close/>
                  <a:moveTo>
                    <a:pt x="434" y="126"/>
                  </a:moveTo>
                  <a:cubicBezTo>
                    <a:pt x="434" y="122"/>
                    <a:pt x="422" y="119"/>
                    <a:pt x="407" y="119"/>
                  </a:cubicBezTo>
                  <a:cubicBezTo>
                    <a:pt x="392" y="119"/>
                    <a:pt x="381" y="122"/>
                    <a:pt x="381" y="126"/>
                  </a:cubicBezTo>
                  <a:cubicBezTo>
                    <a:pt x="381" y="130"/>
                    <a:pt x="392" y="134"/>
                    <a:pt x="407" y="134"/>
                  </a:cubicBezTo>
                  <a:cubicBezTo>
                    <a:pt x="422" y="134"/>
                    <a:pt x="434" y="130"/>
                    <a:pt x="434" y="126"/>
                  </a:cubicBezTo>
                  <a:close/>
                  <a:moveTo>
                    <a:pt x="354" y="126"/>
                  </a:moveTo>
                  <a:cubicBezTo>
                    <a:pt x="354" y="130"/>
                    <a:pt x="346" y="133"/>
                    <a:pt x="335" y="134"/>
                  </a:cubicBezTo>
                  <a:cubicBezTo>
                    <a:pt x="295" y="156"/>
                    <a:pt x="295" y="156"/>
                    <a:pt x="295" y="156"/>
                  </a:cubicBezTo>
                  <a:cubicBezTo>
                    <a:pt x="295" y="178"/>
                    <a:pt x="295" y="179"/>
                    <a:pt x="295" y="179"/>
                  </a:cubicBezTo>
                  <a:cubicBezTo>
                    <a:pt x="295" y="179"/>
                    <a:pt x="296" y="180"/>
                    <a:pt x="296" y="181"/>
                  </a:cubicBezTo>
                  <a:cubicBezTo>
                    <a:pt x="297" y="182"/>
                    <a:pt x="297" y="183"/>
                    <a:pt x="298" y="183"/>
                  </a:cubicBezTo>
                  <a:cubicBezTo>
                    <a:pt x="300" y="185"/>
                    <a:pt x="302" y="186"/>
                    <a:pt x="305" y="188"/>
                  </a:cubicBezTo>
                  <a:cubicBezTo>
                    <a:pt x="311" y="190"/>
                    <a:pt x="319" y="191"/>
                    <a:pt x="328" y="191"/>
                  </a:cubicBezTo>
                  <a:cubicBezTo>
                    <a:pt x="328" y="191"/>
                    <a:pt x="328" y="191"/>
                    <a:pt x="328" y="191"/>
                  </a:cubicBezTo>
                  <a:cubicBezTo>
                    <a:pt x="328" y="191"/>
                    <a:pt x="328" y="191"/>
                    <a:pt x="328" y="191"/>
                  </a:cubicBezTo>
                  <a:cubicBezTo>
                    <a:pt x="337" y="191"/>
                    <a:pt x="345" y="190"/>
                    <a:pt x="350" y="188"/>
                  </a:cubicBezTo>
                  <a:cubicBezTo>
                    <a:pt x="353" y="186"/>
                    <a:pt x="356" y="185"/>
                    <a:pt x="357" y="183"/>
                  </a:cubicBezTo>
                  <a:cubicBezTo>
                    <a:pt x="358" y="183"/>
                    <a:pt x="359" y="182"/>
                    <a:pt x="359" y="181"/>
                  </a:cubicBezTo>
                  <a:cubicBezTo>
                    <a:pt x="360" y="180"/>
                    <a:pt x="360" y="179"/>
                    <a:pt x="360" y="179"/>
                  </a:cubicBezTo>
                  <a:cubicBezTo>
                    <a:pt x="360" y="128"/>
                    <a:pt x="360" y="128"/>
                    <a:pt x="360" y="128"/>
                  </a:cubicBezTo>
                  <a:cubicBezTo>
                    <a:pt x="360" y="126"/>
                    <a:pt x="359" y="124"/>
                    <a:pt x="357" y="123"/>
                  </a:cubicBezTo>
                  <a:cubicBezTo>
                    <a:pt x="357" y="122"/>
                    <a:pt x="356" y="122"/>
                    <a:pt x="356" y="121"/>
                  </a:cubicBezTo>
                  <a:cubicBezTo>
                    <a:pt x="352" y="123"/>
                    <a:pt x="352" y="123"/>
                    <a:pt x="352" y="123"/>
                  </a:cubicBezTo>
                  <a:cubicBezTo>
                    <a:pt x="354" y="124"/>
                    <a:pt x="354" y="125"/>
                    <a:pt x="354" y="126"/>
                  </a:cubicBezTo>
                  <a:close/>
                  <a:moveTo>
                    <a:pt x="287" y="441"/>
                  </a:moveTo>
                  <a:cubicBezTo>
                    <a:pt x="278" y="441"/>
                    <a:pt x="270" y="439"/>
                    <a:pt x="264" y="437"/>
                  </a:cubicBezTo>
                  <a:cubicBezTo>
                    <a:pt x="261" y="436"/>
                    <a:pt x="259" y="434"/>
                    <a:pt x="257" y="433"/>
                  </a:cubicBezTo>
                  <a:cubicBezTo>
                    <a:pt x="257" y="432"/>
                    <a:pt x="256" y="431"/>
                    <a:pt x="256" y="430"/>
                  </a:cubicBezTo>
                  <a:cubicBezTo>
                    <a:pt x="255" y="430"/>
                    <a:pt x="255" y="429"/>
                    <a:pt x="255" y="428"/>
                  </a:cubicBezTo>
                  <a:cubicBezTo>
                    <a:pt x="255" y="428"/>
                    <a:pt x="255" y="428"/>
                    <a:pt x="255" y="377"/>
                  </a:cubicBezTo>
                  <a:cubicBezTo>
                    <a:pt x="255" y="375"/>
                    <a:pt x="256" y="373"/>
                    <a:pt x="257" y="372"/>
                  </a:cubicBezTo>
                  <a:cubicBezTo>
                    <a:pt x="259" y="370"/>
                    <a:pt x="261" y="369"/>
                    <a:pt x="264" y="368"/>
                  </a:cubicBezTo>
                  <a:cubicBezTo>
                    <a:pt x="267" y="367"/>
                    <a:pt x="271" y="366"/>
                    <a:pt x="275" y="365"/>
                  </a:cubicBezTo>
                  <a:cubicBezTo>
                    <a:pt x="278" y="365"/>
                    <a:pt x="283" y="364"/>
                    <a:pt x="287" y="364"/>
                  </a:cubicBezTo>
                  <a:cubicBezTo>
                    <a:pt x="287" y="364"/>
                    <a:pt x="287" y="364"/>
                    <a:pt x="287" y="364"/>
                  </a:cubicBezTo>
                  <a:cubicBezTo>
                    <a:pt x="287" y="364"/>
                    <a:pt x="287" y="364"/>
                    <a:pt x="287" y="364"/>
                  </a:cubicBezTo>
                  <a:cubicBezTo>
                    <a:pt x="292" y="364"/>
                    <a:pt x="296" y="365"/>
                    <a:pt x="300" y="365"/>
                  </a:cubicBezTo>
                  <a:cubicBezTo>
                    <a:pt x="304" y="366"/>
                    <a:pt x="307" y="367"/>
                    <a:pt x="310" y="368"/>
                  </a:cubicBezTo>
                  <a:cubicBezTo>
                    <a:pt x="313" y="369"/>
                    <a:pt x="315" y="370"/>
                    <a:pt x="317" y="372"/>
                  </a:cubicBezTo>
                  <a:cubicBezTo>
                    <a:pt x="319" y="373"/>
                    <a:pt x="319" y="375"/>
                    <a:pt x="319" y="377"/>
                  </a:cubicBezTo>
                  <a:cubicBezTo>
                    <a:pt x="319" y="377"/>
                    <a:pt x="319" y="377"/>
                    <a:pt x="319" y="428"/>
                  </a:cubicBezTo>
                  <a:cubicBezTo>
                    <a:pt x="319" y="429"/>
                    <a:pt x="319" y="430"/>
                    <a:pt x="319" y="430"/>
                  </a:cubicBezTo>
                  <a:cubicBezTo>
                    <a:pt x="318" y="431"/>
                    <a:pt x="318" y="432"/>
                    <a:pt x="317" y="433"/>
                  </a:cubicBezTo>
                  <a:cubicBezTo>
                    <a:pt x="315" y="434"/>
                    <a:pt x="313" y="436"/>
                    <a:pt x="310" y="437"/>
                  </a:cubicBezTo>
                  <a:cubicBezTo>
                    <a:pt x="304" y="439"/>
                    <a:pt x="296" y="441"/>
                    <a:pt x="287" y="441"/>
                  </a:cubicBezTo>
                  <a:cubicBezTo>
                    <a:pt x="287" y="441"/>
                    <a:pt x="287" y="441"/>
                    <a:pt x="287" y="441"/>
                  </a:cubicBezTo>
                  <a:cubicBezTo>
                    <a:pt x="287" y="441"/>
                    <a:pt x="287" y="441"/>
                    <a:pt x="287" y="441"/>
                  </a:cubicBezTo>
                  <a:close/>
                  <a:moveTo>
                    <a:pt x="287" y="383"/>
                  </a:moveTo>
                  <a:cubicBezTo>
                    <a:pt x="302" y="383"/>
                    <a:pt x="314" y="380"/>
                    <a:pt x="314" y="376"/>
                  </a:cubicBezTo>
                  <a:cubicBezTo>
                    <a:pt x="314" y="371"/>
                    <a:pt x="302" y="368"/>
                    <a:pt x="287" y="368"/>
                  </a:cubicBezTo>
                  <a:cubicBezTo>
                    <a:pt x="272" y="368"/>
                    <a:pt x="261" y="371"/>
                    <a:pt x="261" y="376"/>
                  </a:cubicBezTo>
                  <a:cubicBezTo>
                    <a:pt x="261" y="380"/>
                    <a:pt x="272" y="383"/>
                    <a:pt x="287" y="383"/>
                  </a:cubicBezTo>
                  <a:close/>
                  <a:moveTo>
                    <a:pt x="335" y="597"/>
                  </a:moveTo>
                  <a:cubicBezTo>
                    <a:pt x="335" y="596"/>
                    <a:pt x="334" y="595"/>
                    <a:pt x="334" y="594"/>
                  </a:cubicBezTo>
                  <a:cubicBezTo>
                    <a:pt x="334" y="594"/>
                    <a:pt x="334" y="594"/>
                    <a:pt x="334" y="543"/>
                  </a:cubicBezTo>
                  <a:cubicBezTo>
                    <a:pt x="334" y="541"/>
                    <a:pt x="335" y="540"/>
                    <a:pt x="337" y="538"/>
                  </a:cubicBezTo>
                  <a:cubicBezTo>
                    <a:pt x="339" y="537"/>
                    <a:pt x="341" y="535"/>
                    <a:pt x="344" y="534"/>
                  </a:cubicBezTo>
                  <a:cubicBezTo>
                    <a:pt x="347" y="533"/>
                    <a:pt x="350" y="532"/>
                    <a:pt x="354" y="531"/>
                  </a:cubicBezTo>
                  <a:cubicBezTo>
                    <a:pt x="358" y="531"/>
                    <a:pt x="362" y="530"/>
                    <a:pt x="367" y="530"/>
                  </a:cubicBezTo>
                  <a:cubicBezTo>
                    <a:pt x="367" y="530"/>
                    <a:pt x="367" y="530"/>
                    <a:pt x="367" y="530"/>
                  </a:cubicBezTo>
                  <a:cubicBezTo>
                    <a:pt x="367" y="530"/>
                    <a:pt x="367" y="530"/>
                    <a:pt x="367" y="530"/>
                  </a:cubicBezTo>
                  <a:cubicBezTo>
                    <a:pt x="371" y="530"/>
                    <a:pt x="375" y="531"/>
                    <a:pt x="379" y="531"/>
                  </a:cubicBezTo>
                  <a:cubicBezTo>
                    <a:pt x="383" y="532"/>
                    <a:pt x="386" y="533"/>
                    <a:pt x="389" y="534"/>
                  </a:cubicBezTo>
                  <a:cubicBezTo>
                    <a:pt x="392" y="535"/>
                    <a:pt x="395" y="537"/>
                    <a:pt x="396" y="538"/>
                  </a:cubicBezTo>
                  <a:cubicBezTo>
                    <a:pt x="398" y="540"/>
                    <a:pt x="399" y="541"/>
                    <a:pt x="399" y="543"/>
                  </a:cubicBezTo>
                  <a:cubicBezTo>
                    <a:pt x="399" y="543"/>
                    <a:pt x="399" y="543"/>
                    <a:pt x="399" y="594"/>
                  </a:cubicBezTo>
                  <a:cubicBezTo>
                    <a:pt x="399" y="595"/>
                    <a:pt x="399" y="596"/>
                    <a:pt x="398" y="597"/>
                  </a:cubicBezTo>
                  <a:cubicBezTo>
                    <a:pt x="398" y="597"/>
                    <a:pt x="397" y="598"/>
                    <a:pt x="396" y="599"/>
                  </a:cubicBezTo>
                  <a:cubicBezTo>
                    <a:pt x="395" y="601"/>
                    <a:pt x="392" y="602"/>
                    <a:pt x="389" y="603"/>
                  </a:cubicBezTo>
                  <a:cubicBezTo>
                    <a:pt x="384" y="605"/>
                    <a:pt x="376" y="607"/>
                    <a:pt x="367" y="607"/>
                  </a:cubicBezTo>
                  <a:cubicBezTo>
                    <a:pt x="367" y="607"/>
                    <a:pt x="367" y="607"/>
                    <a:pt x="367" y="607"/>
                  </a:cubicBezTo>
                  <a:cubicBezTo>
                    <a:pt x="367" y="607"/>
                    <a:pt x="367" y="607"/>
                    <a:pt x="367" y="607"/>
                  </a:cubicBezTo>
                  <a:cubicBezTo>
                    <a:pt x="358" y="607"/>
                    <a:pt x="350" y="605"/>
                    <a:pt x="344" y="603"/>
                  </a:cubicBezTo>
                  <a:cubicBezTo>
                    <a:pt x="341" y="602"/>
                    <a:pt x="339" y="601"/>
                    <a:pt x="337" y="599"/>
                  </a:cubicBezTo>
                  <a:cubicBezTo>
                    <a:pt x="336" y="598"/>
                    <a:pt x="335" y="597"/>
                    <a:pt x="335" y="597"/>
                  </a:cubicBezTo>
                  <a:close/>
                  <a:moveTo>
                    <a:pt x="340" y="542"/>
                  </a:moveTo>
                  <a:cubicBezTo>
                    <a:pt x="340" y="546"/>
                    <a:pt x="352" y="549"/>
                    <a:pt x="367" y="550"/>
                  </a:cubicBezTo>
                  <a:cubicBezTo>
                    <a:pt x="381" y="549"/>
                    <a:pt x="393" y="546"/>
                    <a:pt x="393" y="542"/>
                  </a:cubicBezTo>
                  <a:cubicBezTo>
                    <a:pt x="393" y="538"/>
                    <a:pt x="381" y="534"/>
                    <a:pt x="367" y="534"/>
                  </a:cubicBezTo>
                  <a:cubicBezTo>
                    <a:pt x="352" y="534"/>
                    <a:pt x="340" y="538"/>
                    <a:pt x="340" y="542"/>
                  </a:cubicBezTo>
                  <a:close/>
                  <a:moveTo>
                    <a:pt x="296" y="514"/>
                  </a:moveTo>
                  <a:cubicBezTo>
                    <a:pt x="296" y="513"/>
                    <a:pt x="295" y="512"/>
                    <a:pt x="295" y="511"/>
                  </a:cubicBezTo>
                  <a:cubicBezTo>
                    <a:pt x="295" y="511"/>
                    <a:pt x="295" y="511"/>
                    <a:pt x="295" y="460"/>
                  </a:cubicBezTo>
                  <a:cubicBezTo>
                    <a:pt x="295" y="458"/>
                    <a:pt x="296" y="457"/>
                    <a:pt x="298" y="455"/>
                  </a:cubicBezTo>
                  <a:cubicBezTo>
                    <a:pt x="300" y="454"/>
                    <a:pt x="302" y="452"/>
                    <a:pt x="305" y="451"/>
                  </a:cubicBezTo>
                  <a:cubicBezTo>
                    <a:pt x="308" y="450"/>
                    <a:pt x="311" y="449"/>
                    <a:pt x="315" y="448"/>
                  </a:cubicBezTo>
                  <a:cubicBezTo>
                    <a:pt x="319" y="448"/>
                    <a:pt x="323" y="447"/>
                    <a:pt x="328" y="447"/>
                  </a:cubicBezTo>
                  <a:cubicBezTo>
                    <a:pt x="328" y="447"/>
                    <a:pt x="328" y="447"/>
                    <a:pt x="328" y="447"/>
                  </a:cubicBezTo>
                  <a:cubicBezTo>
                    <a:pt x="328" y="447"/>
                    <a:pt x="328" y="447"/>
                    <a:pt x="328" y="447"/>
                  </a:cubicBezTo>
                  <a:cubicBezTo>
                    <a:pt x="332" y="447"/>
                    <a:pt x="336" y="448"/>
                    <a:pt x="340" y="448"/>
                  </a:cubicBezTo>
                  <a:cubicBezTo>
                    <a:pt x="344" y="449"/>
                    <a:pt x="348" y="450"/>
                    <a:pt x="350" y="451"/>
                  </a:cubicBezTo>
                  <a:cubicBezTo>
                    <a:pt x="353" y="452"/>
                    <a:pt x="356" y="454"/>
                    <a:pt x="357" y="455"/>
                  </a:cubicBezTo>
                  <a:cubicBezTo>
                    <a:pt x="359" y="457"/>
                    <a:pt x="360" y="458"/>
                    <a:pt x="360" y="460"/>
                  </a:cubicBezTo>
                  <a:cubicBezTo>
                    <a:pt x="360" y="460"/>
                    <a:pt x="360" y="460"/>
                    <a:pt x="360" y="511"/>
                  </a:cubicBezTo>
                  <a:cubicBezTo>
                    <a:pt x="360" y="512"/>
                    <a:pt x="360" y="513"/>
                    <a:pt x="359" y="514"/>
                  </a:cubicBezTo>
                  <a:cubicBezTo>
                    <a:pt x="359" y="514"/>
                    <a:pt x="358" y="515"/>
                    <a:pt x="357" y="516"/>
                  </a:cubicBezTo>
                  <a:cubicBezTo>
                    <a:pt x="356" y="517"/>
                    <a:pt x="353" y="519"/>
                    <a:pt x="350" y="520"/>
                  </a:cubicBezTo>
                  <a:cubicBezTo>
                    <a:pt x="345" y="522"/>
                    <a:pt x="337" y="524"/>
                    <a:pt x="328" y="524"/>
                  </a:cubicBezTo>
                  <a:cubicBezTo>
                    <a:pt x="328" y="524"/>
                    <a:pt x="328" y="524"/>
                    <a:pt x="328" y="524"/>
                  </a:cubicBezTo>
                  <a:cubicBezTo>
                    <a:pt x="328" y="524"/>
                    <a:pt x="328" y="524"/>
                    <a:pt x="328" y="524"/>
                  </a:cubicBezTo>
                  <a:cubicBezTo>
                    <a:pt x="319" y="524"/>
                    <a:pt x="311" y="522"/>
                    <a:pt x="305" y="520"/>
                  </a:cubicBezTo>
                  <a:cubicBezTo>
                    <a:pt x="302" y="519"/>
                    <a:pt x="300" y="517"/>
                    <a:pt x="298" y="516"/>
                  </a:cubicBezTo>
                  <a:cubicBezTo>
                    <a:pt x="297" y="515"/>
                    <a:pt x="297" y="514"/>
                    <a:pt x="296" y="514"/>
                  </a:cubicBezTo>
                  <a:close/>
                  <a:moveTo>
                    <a:pt x="301" y="459"/>
                  </a:moveTo>
                  <a:cubicBezTo>
                    <a:pt x="301" y="463"/>
                    <a:pt x="313" y="466"/>
                    <a:pt x="328" y="466"/>
                  </a:cubicBezTo>
                  <a:cubicBezTo>
                    <a:pt x="342" y="466"/>
                    <a:pt x="354" y="463"/>
                    <a:pt x="354" y="459"/>
                  </a:cubicBezTo>
                  <a:cubicBezTo>
                    <a:pt x="354" y="455"/>
                    <a:pt x="342" y="451"/>
                    <a:pt x="328" y="451"/>
                  </a:cubicBezTo>
                  <a:cubicBezTo>
                    <a:pt x="313" y="451"/>
                    <a:pt x="301" y="455"/>
                    <a:pt x="301" y="459"/>
                  </a:cubicBezTo>
                  <a:close/>
                </a:path>
              </a:pathLst>
            </a:custGeom>
            <a:solidFill>
              <a:srgbClr val="6F8683">
                <a:alpha val="1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en-US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Isosceles Triangle 60">
              <a:extLst>
                <a:ext uri="{FF2B5EF4-FFF2-40B4-BE49-F238E27FC236}">
                  <a16:creationId xmlns:a16="http://schemas.microsoft.com/office/drawing/2014/main" xmlns="" id="{D1355426-4474-4196-9F58-D688255E2B4A}"/>
                </a:ext>
              </a:extLst>
            </p:cNvPr>
            <p:cNvSpPr/>
            <p:nvPr/>
          </p:nvSpPr>
          <p:spPr bwMode="auto">
            <a:xfrm rot="16200000">
              <a:off x="2400362" y="3008969"/>
              <a:ext cx="1434224" cy="1360541"/>
            </a:xfrm>
            <a:custGeom>
              <a:avLst/>
              <a:gdLst/>
              <a:ahLst/>
              <a:cxnLst/>
              <a:rect l="l" t="t" r="r" b="b"/>
              <a:pathLst>
                <a:path w="2108298" h="1866828">
                  <a:moveTo>
                    <a:pt x="225150" y="844900"/>
                  </a:moveTo>
                  <a:lnTo>
                    <a:pt x="450299" y="1126706"/>
                  </a:lnTo>
                  <a:lnTo>
                    <a:pt x="300646" y="1126706"/>
                  </a:lnTo>
                  <a:cubicBezTo>
                    <a:pt x="383956" y="1463794"/>
                    <a:pt x="689152" y="1712441"/>
                    <a:pt x="1052423" y="1712441"/>
                  </a:cubicBezTo>
                  <a:cubicBezTo>
                    <a:pt x="1421279" y="1712441"/>
                    <a:pt x="1730261" y="1456089"/>
                    <a:pt x="1809108" y="1111403"/>
                  </a:cubicBezTo>
                  <a:lnTo>
                    <a:pt x="1968419" y="1111403"/>
                  </a:lnTo>
                  <a:cubicBezTo>
                    <a:pt x="1885742" y="1541826"/>
                    <a:pt x="1507036" y="1866828"/>
                    <a:pt x="1052423" y="1866828"/>
                  </a:cubicBezTo>
                  <a:cubicBezTo>
                    <a:pt x="603305" y="1866828"/>
                    <a:pt x="228270" y="1549636"/>
                    <a:pt x="140786" y="1126706"/>
                  </a:cubicBezTo>
                  <a:lnTo>
                    <a:pt x="0" y="1126706"/>
                  </a:lnTo>
                  <a:close/>
                  <a:moveTo>
                    <a:pt x="1052423" y="0"/>
                  </a:moveTo>
                  <a:cubicBezTo>
                    <a:pt x="1501998" y="0"/>
                    <a:pt x="1877337" y="317836"/>
                    <a:pt x="1964421" y="741388"/>
                  </a:cubicBezTo>
                  <a:lnTo>
                    <a:pt x="2108298" y="741388"/>
                  </a:lnTo>
                  <a:lnTo>
                    <a:pt x="1883149" y="1023194"/>
                  </a:lnTo>
                  <a:lnTo>
                    <a:pt x="1657999" y="741388"/>
                  </a:lnTo>
                  <a:lnTo>
                    <a:pt x="1804607" y="741388"/>
                  </a:lnTo>
                  <a:cubicBezTo>
                    <a:pt x="1721669" y="403669"/>
                    <a:pt x="1416158" y="154387"/>
                    <a:pt x="1052423" y="154387"/>
                  </a:cubicBezTo>
                  <a:cubicBezTo>
                    <a:pt x="683568" y="154387"/>
                    <a:pt x="374587" y="410738"/>
                    <a:pt x="295739" y="755423"/>
                  </a:cubicBezTo>
                  <a:lnTo>
                    <a:pt x="136428" y="755423"/>
                  </a:lnTo>
                  <a:cubicBezTo>
                    <a:pt x="219106" y="325001"/>
                    <a:pt x="597811" y="0"/>
                    <a:pt x="1052423" y="0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79238" tIns="143391" rIns="179238" bIns="143391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3916">
                <a:lnSpc>
                  <a:spcPct val="90000"/>
                </a:lnSpc>
                <a:defRPr/>
              </a:pPr>
              <a:endParaRPr lang="en-US" sz="1764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Segoe UI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5" name="Oval 424">
              <a:extLst>
                <a:ext uri="{FF2B5EF4-FFF2-40B4-BE49-F238E27FC236}">
                  <a16:creationId xmlns:a16="http://schemas.microsoft.com/office/drawing/2014/main" xmlns="" id="{57C038AA-25DC-44EF-816F-9265B5357449}"/>
                </a:ext>
              </a:extLst>
            </p:cNvPr>
            <p:cNvSpPr/>
            <p:nvPr/>
          </p:nvSpPr>
          <p:spPr bwMode="auto">
            <a:xfrm>
              <a:off x="2362867" y="2934632"/>
              <a:ext cx="1509214" cy="1509214"/>
            </a:xfrm>
            <a:prstGeom prst="ellipse">
              <a:avLst/>
            </a:prstGeom>
            <a:solidFill>
              <a:srgbClr val="FFFFFF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79238" tIns="143391" rIns="179238" bIns="143391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3916">
                <a:lnSpc>
                  <a:spcPct val="90000"/>
                </a:lnSpc>
                <a:defRPr/>
              </a:pPr>
              <a:r>
                <a:rPr lang="zh-CN" altLang="en-US" sz="2352" kern="0" dirty="0">
                  <a:gradFill>
                    <a:gsLst>
                      <a:gs pos="11811">
                        <a:srgbClr val="505050"/>
                      </a:gs>
                      <a:gs pos="40000">
                        <a:srgbClr val="505050"/>
                      </a:gs>
                    </a:gsLst>
                    <a:lin ang="5400000" scaled="1"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Segoe UI" pitchFamily="34" charset="0"/>
                  <a:sym typeface="Arial" panose="020B0604020202020204" pitchFamily="34" charset="0"/>
                </a:rPr>
                <a:t>内容</a:t>
              </a:r>
              <a:endParaRPr lang="en-US" sz="2352" kern="0" dirty="0">
                <a:gradFill>
                  <a:gsLst>
                    <a:gs pos="11811">
                      <a:srgbClr val="505050"/>
                    </a:gs>
                    <a:gs pos="40000">
                      <a:srgbClr val="505050"/>
                    </a:gs>
                  </a:gsLst>
                  <a:lin ang="5400000" scaled="1"/>
                </a:gradFill>
                <a:latin typeface="Arial" panose="020B0604020202020204" pitchFamily="34" charset="0"/>
                <a:ea typeface="微软雅黑" panose="020B0503020204020204" pitchFamily="34" charset="-122"/>
                <a:cs typeface="Segoe UI" pitchFamily="34" charset="0"/>
                <a:sym typeface="Arial" panose="020B0604020202020204" pitchFamily="34" charset="0"/>
              </a:endParaRPr>
            </a:p>
          </p:txBody>
        </p:sp>
        <p:grpSp>
          <p:nvGrpSpPr>
            <p:cNvPr id="16" name="Group 425">
              <a:extLst>
                <a:ext uri="{FF2B5EF4-FFF2-40B4-BE49-F238E27FC236}">
                  <a16:creationId xmlns:a16="http://schemas.microsoft.com/office/drawing/2014/main" xmlns="" id="{257BE398-474E-4391-8AD8-CBBE8F2CFC20}"/>
                </a:ext>
              </a:extLst>
            </p:cNvPr>
            <p:cNvGrpSpPr/>
            <p:nvPr/>
          </p:nvGrpSpPr>
          <p:grpSpPr>
            <a:xfrm>
              <a:off x="2490023" y="3057063"/>
              <a:ext cx="1254903" cy="1264353"/>
              <a:chOff x="1967973" y="3193753"/>
              <a:chExt cx="1254903" cy="1264353"/>
            </a:xfrm>
          </p:grpSpPr>
          <p:sp>
            <p:nvSpPr>
              <p:cNvPr id="17" name="Arc 426">
                <a:extLst>
                  <a:ext uri="{FF2B5EF4-FFF2-40B4-BE49-F238E27FC236}">
                    <a16:creationId xmlns:a16="http://schemas.microsoft.com/office/drawing/2014/main" xmlns="" id="{EF9F5A9B-A5EE-4F35-A69D-9AF0B09035CC}"/>
                  </a:ext>
                </a:extLst>
              </p:cNvPr>
              <p:cNvSpPr/>
              <p:nvPr/>
            </p:nvSpPr>
            <p:spPr>
              <a:xfrm>
                <a:off x="1967973" y="3203203"/>
                <a:ext cx="1254903" cy="1254903"/>
              </a:xfrm>
              <a:prstGeom prst="arc">
                <a:avLst>
                  <a:gd name="adj1" fmla="val 16098641"/>
                  <a:gd name="adj2" fmla="val 5087471"/>
                </a:avLst>
              </a:prstGeom>
              <a:noFill/>
              <a:ln w="57150" cap="flat" cmpd="sng" algn="ctr">
                <a:solidFill>
                  <a:srgbClr val="D2D2D2">
                    <a:lumMod val="50000"/>
                  </a:srgbClr>
                </a:solidFill>
                <a:prstDash val="solid"/>
                <a:headEnd type="none" w="med" len="med"/>
                <a:tailEnd type="triangle" w="med" len="med"/>
              </a:ln>
              <a:effectLst/>
            </p:spPr>
            <p:txBody>
              <a:bodyPr rtlCol="0" anchor="ctr"/>
              <a:lstStyle/>
              <a:p>
                <a:pPr algn="ctr" defTabSz="913319">
                  <a:defRPr/>
                </a:pPr>
                <a:endParaRPr lang="en-IN" sz="2352" kern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Arc 427">
                <a:extLst>
                  <a:ext uri="{FF2B5EF4-FFF2-40B4-BE49-F238E27FC236}">
                    <a16:creationId xmlns:a16="http://schemas.microsoft.com/office/drawing/2014/main" xmlns="" id="{0391C2F0-347E-4A04-853E-F2308F524CA1}"/>
                  </a:ext>
                </a:extLst>
              </p:cNvPr>
              <p:cNvSpPr/>
              <p:nvPr/>
            </p:nvSpPr>
            <p:spPr>
              <a:xfrm>
                <a:off x="1967973" y="3193753"/>
                <a:ext cx="1254903" cy="1254903"/>
              </a:xfrm>
              <a:prstGeom prst="arc">
                <a:avLst>
                  <a:gd name="adj1" fmla="val 5248846"/>
                  <a:gd name="adj2" fmla="val 15958771"/>
                </a:avLst>
              </a:prstGeom>
              <a:noFill/>
              <a:ln w="57150" cap="flat" cmpd="sng" algn="ctr">
                <a:solidFill>
                  <a:srgbClr val="D2D2D2">
                    <a:lumMod val="50000"/>
                  </a:srgbClr>
                </a:solidFill>
                <a:prstDash val="solid"/>
                <a:headEnd type="none" w="med" len="med"/>
                <a:tailEnd type="triangle" w="med" len="med"/>
              </a:ln>
              <a:effectLst/>
            </p:spPr>
            <p:txBody>
              <a:bodyPr rtlCol="0" anchor="ctr"/>
              <a:lstStyle/>
              <a:p>
                <a:pPr algn="ctr" defTabSz="913319">
                  <a:defRPr/>
                </a:pPr>
                <a:endParaRPr lang="en-IN" sz="2352" kern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9" name="Rectangle 428">
              <a:extLst>
                <a:ext uri="{FF2B5EF4-FFF2-40B4-BE49-F238E27FC236}">
                  <a16:creationId xmlns:a16="http://schemas.microsoft.com/office/drawing/2014/main" xmlns="" id="{8D207570-EC61-4963-B1DD-DA2DC04E8755}"/>
                </a:ext>
              </a:extLst>
            </p:cNvPr>
            <p:cNvSpPr/>
            <p:nvPr/>
          </p:nvSpPr>
          <p:spPr>
            <a:xfrm rot="18493024">
              <a:off x="1299069" y="2441006"/>
              <a:ext cx="2300304" cy="1558138"/>
            </a:xfrm>
            <a:prstGeom prst="rect">
              <a:avLst/>
            </a:prstGeom>
          </p:spPr>
          <p:txBody>
            <a:bodyPr wrap="square" anchor="ctr">
              <a:prstTxWarp prst="textArchUp">
                <a:avLst>
                  <a:gd name="adj" fmla="val 11674266"/>
                </a:avLst>
              </a:prstTxWarp>
              <a:spAutoFit/>
            </a:bodyPr>
            <a:lstStyle/>
            <a:p>
              <a:pPr algn="ctr" defTabSz="913319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Segoe UI Semibold" panose="020B0702040204020203" pitchFamily="34" charset="0"/>
                  <a:sym typeface="Arial" panose="020B0604020202020204" pitchFamily="34" charset="0"/>
                </a:rPr>
                <a:t>点击输入内容</a:t>
              </a:r>
              <a:endParaRPr lang="en-US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Segoe UI Semibold" panose="020B07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" name="Rectangle 429">
              <a:extLst>
                <a:ext uri="{FF2B5EF4-FFF2-40B4-BE49-F238E27FC236}">
                  <a16:creationId xmlns:a16="http://schemas.microsoft.com/office/drawing/2014/main" xmlns="" id="{85B586AE-22AF-4B80-BDCD-7E9CBAB985C6}"/>
                </a:ext>
              </a:extLst>
            </p:cNvPr>
            <p:cNvSpPr/>
            <p:nvPr/>
          </p:nvSpPr>
          <p:spPr>
            <a:xfrm rot="3146089">
              <a:off x="2696967" y="2461492"/>
              <a:ext cx="2257900" cy="1558138"/>
            </a:xfrm>
            <a:prstGeom prst="rect">
              <a:avLst/>
            </a:prstGeom>
          </p:spPr>
          <p:txBody>
            <a:bodyPr wrap="square" anchor="ctr">
              <a:prstTxWarp prst="textArchUp">
                <a:avLst>
                  <a:gd name="adj" fmla="val 11674266"/>
                </a:avLst>
              </a:prstTxWarp>
              <a:spAutoFit/>
            </a:bodyPr>
            <a:lstStyle/>
            <a:p>
              <a:pPr algn="ctr" defTabSz="913319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Segoe UI Semibold" panose="020B0702040204020203" pitchFamily="34" charset="0"/>
                  <a:sym typeface="Arial" panose="020B0604020202020204" pitchFamily="34" charset="0"/>
                </a:rPr>
                <a:t>点击输入内容</a:t>
              </a:r>
              <a:endParaRPr lang="en-US" altLang="zh-CN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Segoe UI Semibold" panose="020B07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1" name="Rectangle 430">
              <a:extLst>
                <a:ext uri="{FF2B5EF4-FFF2-40B4-BE49-F238E27FC236}">
                  <a16:creationId xmlns:a16="http://schemas.microsoft.com/office/drawing/2014/main" xmlns="" id="{FA7B8F74-28E5-41ED-AA17-ACC54C7AB58F}"/>
                </a:ext>
              </a:extLst>
            </p:cNvPr>
            <p:cNvSpPr/>
            <p:nvPr/>
          </p:nvSpPr>
          <p:spPr>
            <a:xfrm rot="192760">
              <a:off x="1858032" y="3821238"/>
              <a:ext cx="2409254" cy="1558138"/>
            </a:xfrm>
            <a:prstGeom prst="rect">
              <a:avLst/>
            </a:prstGeom>
          </p:spPr>
          <p:txBody>
            <a:bodyPr wrap="square" anchor="ctr">
              <a:prstTxWarp prst="textArchDown">
                <a:avLst>
                  <a:gd name="adj" fmla="val 882042"/>
                </a:avLst>
              </a:prstTxWarp>
              <a:spAutoFit/>
            </a:bodyPr>
            <a:lstStyle/>
            <a:p>
              <a:pPr algn="ctr" defTabSz="913319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Segoe UI Semibold" panose="020B0702040204020203" pitchFamily="34" charset="0"/>
                  <a:sym typeface="Arial" panose="020B0604020202020204" pitchFamily="34" charset="0"/>
                </a:rPr>
                <a:t>点击输入内容</a:t>
              </a:r>
              <a:endParaRPr lang="en-US" altLang="zh-CN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Segoe UI Semibold" panose="020B0702040204020203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B7B1BE83-0AF0-467A-A1DF-8BF9CD70DC76}"/>
              </a:ext>
            </a:extLst>
          </p:cNvPr>
          <p:cNvSpPr txBox="1"/>
          <p:nvPr/>
        </p:nvSpPr>
        <p:spPr>
          <a:xfrm>
            <a:off x="786347" y="1748208"/>
            <a:ext cx="19194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24" name="Rectangle 24">
            <a:extLst>
              <a:ext uri="{FF2B5EF4-FFF2-40B4-BE49-F238E27FC236}">
                <a16:creationId xmlns:a16="http://schemas.microsoft.com/office/drawing/2014/main" xmlns="" id="{183EADC8-DA80-401B-8B7B-9F0645F51E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3931" y="1466437"/>
            <a:ext cx="1225873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1AAE3B3D-367D-453A-AFEA-34E68EA999AC}"/>
              </a:ext>
            </a:extLst>
          </p:cNvPr>
          <p:cNvSpPr txBox="1"/>
          <p:nvPr/>
        </p:nvSpPr>
        <p:spPr>
          <a:xfrm>
            <a:off x="786967" y="3740130"/>
            <a:ext cx="19194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26" name="Rectangle 24">
            <a:extLst>
              <a:ext uri="{FF2B5EF4-FFF2-40B4-BE49-F238E27FC236}">
                <a16:creationId xmlns:a16="http://schemas.microsoft.com/office/drawing/2014/main" xmlns="" id="{D5264068-F7F9-444F-9CDB-01BAD580E0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4551" y="3458359"/>
            <a:ext cx="1225873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F97C4BD8-813C-4EC6-A229-21BEBC78541C}"/>
              </a:ext>
            </a:extLst>
          </p:cNvPr>
          <p:cNvSpPr txBox="1"/>
          <p:nvPr/>
        </p:nvSpPr>
        <p:spPr>
          <a:xfrm>
            <a:off x="5856299" y="1746881"/>
            <a:ext cx="19194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28" name="Rectangle 24">
            <a:extLst>
              <a:ext uri="{FF2B5EF4-FFF2-40B4-BE49-F238E27FC236}">
                <a16:creationId xmlns:a16="http://schemas.microsoft.com/office/drawing/2014/main" xmlns="" id="{FF166C6E-1605-42BB-BCB9-4998D50AE4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63883" y="1465110"/>
            <a:ext cx="1225873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9763C4D6-EA5A-4B3D-8222-5D8C30ED63DB}"/>
              </a:ext>
            </a:extLst>
          </p:cNvPr>
          <p:cNvSpPr txBox="1"/>
          <p:nvPr/>
        </p:nvSpPr>
        <p:spPr>
          <a:xfrm>
            <a:off x="5866875" y="3750377"/>
            <a:ext cx="19194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30" name="Rectangle 24">
            <a:extLst>
              <a:ext uri="{FF2B5EF4-FFF2-40B4-BE49-F238E27FC236}">
                <a16:creationId xmlns:a16="http://schemas.microsoft.com/office/drawing/2014/main" xmlns="" id="{2C5CA81D-99B7-456A-8095-0755BBE8C0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4459" y="3468606"/>
            <a:ext cx="1225873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064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xmlns="" id="{7F82DEB7-14BF-48A7-BDDD-2297E0D6A305}"/>
              </a:ext>
            </a:extLst>
          </p:cNvPr>
          <p:cNvCxnSpPr/>
          <p:nvPr/>
        </p:nvCxnSpPr>
        <p:spPr>
          <a:xfrm>
            <a:off x="335666" y="340465"/>
            <a:ext cx="8599990" cy="0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189C0C8-F773-4162-BEF7-246D2BD6978A}"/>
              </a:ext>
            </a:extLst>
          </p:cNvPr>
          <p:cNvSpPr/>
          <p:nvPr/>
        </p:nvSpPr>
        <p:spPr>
          <a:xfrm>
            <a:off x="4141213" y="78854"/>
            <a:ext cx="140936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National Movement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D7E1BB65-74C9-4667-94AC-F845E363E9D5}"/>
              </a:ext>
            </a:extLst>
          </p:cNvPr>
          <p:cNvSpPr/>
          <p:nvPr/>
        </p:nvSpPr>
        <p:spPr>
          <a:xfrm>
            <a:off x="3458306" y="634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全民运动</a:t>
            </a:r>
            <a:endParaRPr lang="zh-CN" altLang="en-US" sz="1200" dirty="0"/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1E78B921-E54D-48AA-8918-3856646FC6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59" y="602074"/>
            <a:ext cx="6186668" cy="4106196"/>
          </a:xfrm>
          <a:prstGeom prst="rect">
            <a:avLst/>
          </a:prstGeom>
        </p:spPr>
      </p:pic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25749B81-B789-424B-93EB-4A18CFA654C1}"/>
              </a:ext>
            </a:extLst>
          </p:cNvPr>
          <p:cNvCxnSpPr/>
          <p:nvPr/>
        </p:nvCxnSpPr>
        <p:spPr>
          <a:xfrm>
            <a:off x="6551271" y="4595149"/>
            <a:ext cx="2384385" cy="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2F00DBB-9942-4B85-9B70-ECCC5790206A}"/>
              </a:ext>
            </a:extLst>
          </p:cNvPr>
          <p:cNvSpPr txBox="1"/>
          <p:nvPr/>
        </p:nvSpPr>
        <p:spPr>
          <a:xfrm>
            <a:off x="6747549" y="3957645"/>
            <a:ext cx="19194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taobao.com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14" name="Rectangle 24">
            <a:extLst>
              <a:ext uri="{FF2B5EF4-FFF2-40B4-BE49-F238E27FC236}">
                <a16:creationId xmlns:a16="http://schemas.microsoft.com/office/drawing/2014/main" xmlns="" id="{904A6052-4789-4CED-BC79-081668E4F6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55133" y="3675874"/>
            <a:ext cx="1225873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5263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3" grpId="0"/>
      <p:bldP spid="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77D86D81-D55C-4FC8-8361-11771C4FD9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144000" cy="5219700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D74CC519-3556-4AE4-8F0F-39FB615C4EB1}"/>
              </a:ext>
            </a:extLst>
          </p:cNvPr>
          <p:cNvSpPr/>
          <p:nvPr/>
        </p:nvSpPr>
        <p:spPr>
          <a:xfrm>
            <a:off x="-23490" y="831318"/>
            <a:ext cx="9144000" cy="2687771"/>
          </a:xfrm>
          <a:prstGeom prst="rect">
            <a:avLst/>
          </a:prstGeom>
          <a:solidFill>
            <a:schemeClr val="bg1">
              <a:alpha val="2705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6FF9E072-FC06-4876-B9BD-52086768B920}"/>
              </a:ext>
            </a:extLst>
          </p:cNvPr>
          <p:cNvSpPr txBox="1"/>
          <p:nvPr/>
        </p:nvSpPr>
        <p:spPr>
          <a:xfrm>
            <a:off x="1667152" y="1386205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演讲结束，谢谢观看！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F410A3FD-5262-4659-89FC-68AD9E89A3FF}"/>
              </a:ext>
            </a:extLst>
          </p:cNvPr>
          <p:cNvSpPr/>
          <p:nvPr/>
        </p:nvSpPr>
        <p:spPr>
          <a:xfrm>
            <a:off x="2190733" y="2021316"/>
            <a:ext cx="24004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Exercise, love and health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06417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">
        <p14:vortex dir="r"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健身PPT模板"/>
  <p:tag name="ISPRING_RESOURCE_PATHS_HASH_PRESENTER" val="6e8888d92e9f5bc251558066dd41e1f3477dcf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1201423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1201423"/>
  <p:tag name="MH_LIBRARY" val="GRAPHIC"/>
  <p:tag name="MH_TYPE" val="Other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1201423"/>
  <p:tag name="MH_LIBRARY" val="GRAPHIC"/>
  <p:tag name="MH_TYPE" val="Other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1201423"/>
  <p:tag name="MH_LIBRARY" val="GRAPHIC"/>
  <p:tag name="MH_TYPE" val="Other"/>
  <p:tag name="MH_ORDER" val="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1201423"/>
  <p:tag name="MH_LIBRARY" val="GRAPHIC"/>
  <p:tag name="MH_TYPE" val="Other"/>
  <p:tag name="MH_ORDER" val="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1201423"/>
  <p:tag name="MH_LIBRARY" val="GRAPHIC"/>
  <p:tag name="MH_TYPE" val="Other"/>
  <p:tag name="MH_ORDER" val="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1201423"/>
  <p:tag name="MH_LIBRARY" val="GRAPHIC"/>
  <p:tag name="MH_TYPE" val="Other"/>
  <p:tag name="MH_ORDER" val="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1201423"/>
  <p:tag name="MH_LIBRARY" val="GRAPHIC"/>
  <p:tag name="MH_TYPE" val="Other"/>
  <p:tag name="MH_ORDER" val="1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1201423"/>
  <p:tag name="MH_LIBRARY" val="GRAPHIC"/>
  <p:tag name="MH_TYPE" val="Other"/>
  <p:tag name="MH_ORDER" val="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1201423"/>
  <p:tag name="MH_LIBRARY" val="GRAPHIC"/>
  <p:tag name="MH_TYPE" val="Other"/>
  <p:tag name="MH_ORDER" val="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1201423"/>
  <p:tag name="MH_LIBRARY" val="GRAPHIC"/>
  <p:tag name="MH_TYPE" val="Other"/>
  <p:tag name="MH_ORDER" val="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1201423"/>
  <p:tag name="MH_LIBRARY" val="GRAPHIC"/>
  <p:tag name="MH_TYPE" val="Other"/>
  <p:tag name="MH_ORDER" val="1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1201423"/>
  <p:tag name="MH_LIBRARY" val="GRAPHIC"/>
  <p:tag name="MH_TYPE" val="Other"/>
  <p:tag name="MH_ORDER" val="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1201423"/>
  <p:tag name="MH_LIBRARY" val="GRAPHIC"/>
  <p:tag name="MH_TYPE" val="Other"/>
  <p:tag name="MH_ORDER" val="7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1201423"/>
  <p:tag name="MH_LIBRARY" val="GRAPHIC"/>
  <p:tag name="MH_TYPE" val="Other"/>
  <p:tag name="MH_ORDER" val="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1201423"/>
  <p:tag name="MH_LIBRARY" val="GRAPHIC"/>
  <p:tag name="MH_TYPE" val="Other"/>
  <p:tag name="MH_ORDER" val="6"/>
</p:tagLst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157</TotalTime>
  <Words>855</Words>
  <Application>Microsoft Office PowerPoint</Application>
  <PresentationFormat>自定义</PresentationFormat>
  <Paragraphs>254</Paragraphs>
  <Slides>22</Slides>
  <Notes>22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健身PPT模板</dc:title>
  <dc:creator>樊婷婷</dc:creator>
  <cp:lastModifiedBy>拉普耶鲁</cp:lastModifiedBy>
  <cp:revision>22</cp:revision>
  <dcterms:created xsi:type="dcterms:W3CDTF">2017-08-10T07:14:44Z</dcterms:created>
  <dcterms:modified xsi:type="dcterms:W3CDTF">2018-04-14T06:43:41Z</dcterms:modified>
</cp:coreProperties>
</file>