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28"/>
  </p:handoutMasterIdLst>
  <p:sldIdLst>
    <p:sldId id="3340" r:id="rId3"/>
    <p:sldId id="3280" r:id="rId5"/>
    <p:sldId id="3342" r:id="rId6"/>
    <p:sldId id="3401" r:id="rId7"/>
    <p:sldId id="3390" r:id="rId8"/>
    <p:sldId id="3402" r:id="rId9"/>
    <p:sldId id="3405" r:id="rId10"/>
    <p:sldId id="3391" r:id="rId11"/>
    <p:sldId id="3387" r:id="rId12"/>
    <p:sldId id="3396" r:id="rId13"/>
    <p:sldId id="3395" r:id="rId14"/>
    <p:sldId id="3397" r:id="rId15"/>
    <p:sldId id="3393" r:id="rId16"/>
    <p:sldId id="3388" r:id="rId17"/>
    <p:sldId id="3399" r:id="rId18"/>
    <p:sldId id="3394" r:id="rId19"/>
    <p:sldId id="3403" r:id="rId20"/>
    <p:sldId id="3407" r:id="rId21"/>
    <p:sldId id="3389" r:id="rId22"/>
    <p:sldId id="3406" r:id="rId23"/>
    <p:sldId id="3398" r:id="rId24"/>
    <p:sldId id="3400" r:id="rId25"/>
    <p:sldId id="3392" r:id="rId26"/>
    <p:sldId id="3386" r:id="rId27"/>
  </p:sldIdLst>
  <p:sldSz cx="9145270" cy="514477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5295" indent="-12954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495" indent="-26162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695" indent="-3943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895" indent="-52641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60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72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5840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595" algn="l" defTabSz="65024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A890"/>
    <a:srgbClr val="AE1233"/>
    <a:srgbClr val="9F7B63"/>
    <a:srgbClr val="F48E77"/>
    <a:srgbClr val="A1BD70"/>
    <a:srgbClr val="889EB6"/>
    <a:srgbClr val="004236"/>
    <a:srgbClr val="169274"/>
    <a:srgbClr val="60AEA9"/>
    <a:srgbClr val="8400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2986" autoAdjust="0"/>
  </p:normalViewPr>
  <p:slideViewPr>
    <p:cSldViewPr>
      <p:cViewPr>
        <p:scale>
          <a:sx n="100" d="100"/>
          <a:sy n="100" d="100"/>
        </p:scale>
        <p:origin x="-576" y="-318"/>
      </p:cViewPr>
      <p:guideLst>
        <p:guide orient="horz" pos="328"/>
        <p:guide orient="horz" pos="4183"/>
        <p:guide orient="horz" pos="233"/>
        <p:guide orient="horz" pos="2976"/>
        <p:guide pos="4050"/>
        <p:guide pos="7588"/>
        <p:guide pos="376"/>
        <p:guide pos="1350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385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897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09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21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60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72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84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960" algn="l" defTabSz="649605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18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  <a:endParaRPr lang="zh-CN" altLang="en-US" sz="13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196489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16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  <a:endParaRPr lang="zh-CN" altLang="en-US" sz="13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858256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Job completion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16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  <a:endParaRPr lang="zh-CN" altLang="en-US" sz="13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606858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Successful project presentation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16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  <a:endParaRPr lang="zh-CN" altLang="en-US" sz="13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209313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16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plan for next yea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16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981" y="205683"/>
            <a:ext cx="8231627" cy="85751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6981" y="1200823"/>
            <a:ext cx="8231627" cy="33952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199" y="842032"/>
            <a:ext cx="6859191" cy="1791253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199" y="2702362"/>
            <a:ext cx="6859191" cy="124220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5135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759" y="4768735"/>
            <a:ext cx="2057757" cy="273929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C0F3E8C-8BCD-4A8F-98D8-F8D96B87BD28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9476" y="4768735"/>
            <a:ext cx="3086636" cy="273929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9072" y="4768735"/>
            <a:ext cx="2057757" cy="273929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/>
          <a:lstStyle>
            <a:lvl1pPr eaLnBrk="1" hangingPunct="1">
              <a:defRPr smtClean="0"/>
            </a:lvl1pPr>
          </a:lstStyle>
          <a:p>
            <a:pPr>
              <a:defRPr/>
            </a:pPr>
            <a:fld id="{4AAA05D2-2F82-4D1D-9A69-4CC173608BC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 spd="slow" advClick="0" advTm="2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conic li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>
            <a:off x="483215" y="1229386"/>
            <a:ext cx="2273163" cy="587397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826179" y="1263687"/>
            <a:ext cx="528198" cy="506046"/>
          </a:xfrm>
          <a:prstGeom prst="rect">
            <a:avLst/>
          </a:prstGeom>
        </p:spPr>
        <p:txBody>
          <a:bodyPr vert="horz" lIns="0" tIns="73882" rIns="0" bIns="73882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 smtClean="0"/>
              <a:t>icon</a:t>
            </a:r>
            <a:endParaRPr lang="es-ES_tradnl" dirty="0" smtClean="0"/>
          </a:p>
        </p:txBody>
      </p:sp>
      <p:sp>
        <p:nvSpPr>
          <p:cNvPr id="32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439056" y="1371356"/>
            <a:ext cx="1186066" cy="323935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80%</a:t>
            </a:r>
            <a:endParaRPr lang="es-ES_tradnl" dirty="0" smtClean="0"/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452517" y="1942304"/>
            <a:ext cx="2303862" cy="171391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452520" y="2235651"/>
            <a:ext cx="2303861" cy="58516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mattis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vitae, </a:t>
            </a:r>
            <a:r>
              <a:rPr lang="en-US" dirty="0" err="1" smtClean="0"/>
              <a:t>euismod</a:t>
            </a:r>
            <a:r>
              <a:rPr lang="en-US" dirty="0" smtClean="0"/>
              <a:t>  </a:t>
            </a:r>
            <a:r>
              <a:rPr lang="en-US" dirty="0" err="1" smtClean="0"/>
              <a:t>purusaece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65" name="Rounded Rectangle 64"/>
          <p:cNvSpPr/>
          <p:nvPr userDrawn="1"/>
        </p:nvSpPr>
        <p:spPr>
          <a:xfrm>
            <a:off x="3412131" y="1229386"/>
            <a:ext cx="2303862" cy="58739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/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3785792" y="1263687"/>
            <a:ext cx="528198" cy="506046"/>
          </a:xfrm>
          <a:prstGeom prst="rect">
            <a:avLst/>
          </a:prstGeom>
        </p:spPr>
        <p:txBody>
          <a:bodyPr vert="horz" lIns="0" tIns="73882" rIns="0" bIns="73882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 smtClean="0"/>
              <a:t>icon</a:t>
            </a:r>
            <a:endParaRPr lang="es-ES_tradnl" dirty="0" smtClean="0"/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4364798" y="1371356"/>
            <a:ext cx="1186066" cy="323935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80%</a:t>
            </a:r>
            <a:endParaRPr lang="es-ES_tradnl" dirty="0" smtClean="0"/>
          </a:p>
        </p:txBody>
      </p:sp>
      <p:sp>
        <p:nvSpPr>
          <p:cNvPr id="71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3412131" y="1942304"/>
            <a:ext cx="2303862" cy="171391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92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3412134" y="2235651"/>
            <a:ext cx="2303861" cy="58516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mattis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vitae, </a:t>
            </a:r>
            <a:r>
              <a:rPr lang="en-US" dirty="0" err="1" smtClean="0"/>
              <a:t>euismod</a:t>
            </a:r>
            <a:r>
              <a:rPr lang="en-US" dirty="0" smtClean="0"/>
              <a:t>  </a:t>
            </a:r>
            <a:r>
              <a:rPr lang="en-US" dirty="0" err="1" smtClean="0"/>
              <a:t>purusaece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110" name="Rounded Rectangle 109"/>
          <p:cNvSpPr/>
          <p:nvPr userDrawn="1"/>
        </p:nvSpPr>
        <p:spPr>
          <a:xfrm>
            <a:off x="6379684" y="1229386"/>
            <a:ext cx="2303862" cy="58739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/>
          </a:p>
        </p:txBody>
      </p:sp>
      <p:sp>
        <p:nvSpPr>
          <p:cNvPr id="111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6753346" y="1263687"/>
            <a:ext cx="528198" cy="506046"/>
          </a:xfrm>
          <a:prstGeom prst="rect">
            <a:avLst/>
          </a:prstGeom>
        </p:spPr>
        <p:txBody>
          <a:bodyPr vert="horz" lIns="0" tIns="73882" rIns="0" bIns="73882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 smtClean="0"/>
              <a:t>icon</a:t>
            </a:r>
            <a:endParaRPr lang="es-ES_tradnl" dirty="0" smtClean="0"/>
          </a:p>
        </p:txBody>
      </p:sp>
      <p:sp>
        <p:nvSpPr>
          <p:cNvPr id="112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7315415" y="1371356"/>
            <a:ext cx="1186066" cy="323935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80%</a:t>
            </a:r>
            <a:endParaRPr lang="es-ES_tradnl" dirty="0" smtClean="0"/>
          </a:p>
        </p:txBody>
      </p:sp>
      <p:sp>
        <p:nvSpPr>
          <p:cNvPr id="113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6379684" y="1942304"/>
            <a:ext cx="2303862" cy="171391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114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6379687" y="2235651"/>
            <a:ext cx="2303861" cy="58516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mattis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vitae, </a:t>
            </a:r>
            <a:r>
              <a:rPr lang="en-US" dirty="0" err="1" smtClean="0"/>
              <a:t>euismod</a:t>
            </a:r>
            <a:r>
              <a:rPr lang="en-US" dirty="0" smtClean="0"/>
              <a:t>  </a:t>
            </a:r>
            <a:r>
              <a:rPr lang="en-US" dirty="0" err="1" smtClean="0"/>
              <a:t>purusaece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130" name="Rounded Rectangle 129"/>
          <p:cNvSpPr/>
          <p:nvPr userDrawn="1"/>
        </p:nvSpPr>
        <p:spPr>
          <a:xfrm>
            <a:off x="483219" y="3051126"/>
            <a:ext cx="2273162" cy="587397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/>
          </a:p>
        </p:txBody>
      </p:sp>
      <p:sp>
        <p:nvSpPr>
          <p:cNvPr id="131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826179" y="3085427"/>
            <a:ext cx="528198" cy="506046"/>
          </a:xfrm>
          <a:prstGeom prst="rect">
            <a:avLst/>
          </a:prstGeom>
        </p:spPr>
        <p:txBody>
          <a:bodyPr vert="horz" lIns="0" tIns="73882" rIns="0" bIns="73882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 smtClean="0"/>
              <a:t>icon</a:t>
            </a:r>
            <a:endParaRPr lang="es-ES_tradnl" dirty="0" smtClean="0"/>
          </a:p>
        </p:txBody>
      </p:sp>
      <p:sp>
        <p:nvSpPr>
          <p:cNvPr id="136" name="Text Placeholder 7"/>
          <p:cNvSpPr>
            <a:spLocks noGrp="1"/>
          </p:cNvSpPr>
          <p:nvPr>
            <p:ph type="body" sz="quarter" idx="58" hasCustomPrompt="1"/>
          </p:nvPr>
        </p:nvSpPr>
        <p:spPr>
          <a:xfrm>
            <a:off x="1439056" y="3192138"/>
            <a:ext cx="1186066" cy="323935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80%</a:t>
            </a:r>
            <a:endParaRPr lang="es-ES_tradnl" dirty="0" smtClean="0"/>
          </a:p>
        </p:txBody>
      </p:sp>
      <p:sp>
        <p:nvSpPr>
          <p:cNvPr id="139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452517" y="3764042"/>
            <a:ext cx="2303862" cy="171391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140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452520" y="4072636"/>
            <a:ext cx="2303861" cy="58516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mattis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vitae, </a:t>
            </a:r>
            <a:r>
              <a:rPr lang="en-US" dirty="0" err="1" smtClean="0"/>
              <a:t>euismod</a:t>
            </a:r>
            <a:r>
              <a:rPr lang="en-US" dirty="0" smtClean="0"/>
              <a:t>  </a:t>
            </a:r>
            <a:r>
              <a:rPr lang="en-US" dirty="0" err="1" smtClean="0"/>
              <a:t>purusaece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145" name="Rounded Rectangle 144"/>
          <p:cNvSpPr/>
          <p:nvPr userDrawn="1"/>
        </p:nvSpPr>
        <p:spPr>
          <a:xfrm>
            <a:off x="3412133" y="3051126"/>
            <a:ext cx="2303860" cy="587397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/>
          </a:p>
        </p:txBody>
      </p:sp>
      <p:sp>
        <p:nvSpPr>
          <p:cNvPr id="146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3785792" y="3085427"/>
            <a:ext cx="528198" cy="506046"/>
          </a:xfrm>
          <a:prstGeom prst="rect">
            <a:avLst/>
          </a:prstGeom>
        </p:spPr>
        <p:txBody>
          <a:bodyPr vert="horz" lIns="0" tIns="73882" rIns="0" bIns="73882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 smtClean="0"/>
              <a:t>icon</a:t>
            </a:r>
            <a:endParaRPr lang="es-ES_tradnl" dirty="0" smtClean="0"/>
          </a:p>
        </p:txBody>
      </p:sp>
      <p:sp>
        <p:nvSpPr>
          <p:cNvPr id="149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4364798" y="3192138"/>
            <a:ext cx="1186066" cy="323935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80%</a:t>
            </a:r>
            <a:endParaRPr lang="es-ES_tradnl" dirty="0" smtClean="0"/>
          </a:p>
        </p:txBody>
      </p:sp>
      <p:sp>
        <p:nvSpPr>
          <p:cNvPr id="151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3412131" y="3764042"/>
            <a:ext cx="2303862" cy="171391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152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3412134" y="4072636"/>
            <a:ext cx="2303861" cy="58516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mattis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vitae, </a:t>
            </a:r>
            <a:r>
              <a:rPr lang="en-US" dirty="0" err="1" smtClean="0"/>
              <a:t>euismod</a:t>
            </a:r>
            <a:r>
              <a:rPr lang="en-US" dirty="0" smtClean="0"/>
              <a:t>  </a:t>
            </a:r>
            <a:r>
              <a:rPr lang="en-US" dirty="0" err="1" smtClean="0"/>
              <a:t>purusaece</a:t>
            </a:r>
            <a:r>
              <a:rPr lang="en-US" dirty="0" smtClean="0"/>
              <a:t>.</a:t>
            </a:r>
            <a:endParaRPr lang="en-US" dirty="0" smtClean="0"/>
          </a:p>
        </p:txBody>
      </p:sp>
      <p:sp>
        <p:nvSpPr>
          <p:cNvPr id="155" name="Rounded Rectangle 154"/>
          <p:cNvSpPr/>
          <p:nvPr userDrawn="1"/>
        </p:nvSpPr>
        <p:spPr>
          <a:xfrm>
            <a:off x="6379686" y="3051126"/>
            <a:ext cx="2303860" cy="587397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/>
          </a:p>
        </p:txBody>
      </p:sp>
      <p:sp>
        <p:nvSpPr>
          <p:cNvPr id="156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6753346" y="3085427"/>
            <a:ext cx="528198" cy="506046"/>
          </a:xfrm>
          <a:prstGeom prst="rect">
            <a:avLst/>
          </a:prstGeom>
        </p:spPr>
        <p:txBody>
          <a:bodyPr vert="horz" lIns="0" tIns="73882" rIns="0" bIns="73882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8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 smtClean="0"/>
              <a:t>icon</a:t>
            </a:r>
            <a:endParaRPr lang="es-ES_tradnl" dirty="0" smtClean="0"/>
          </a:p>
        </p:txBody>
      </p:sp>
      <p:sp>
        <p:nvSpPr>
          <p:cNvPr id="157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7315415" y="3192138"/>
            <a:ext cx="1186066" cy="323935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3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smtClean="0"/>
              <a:t>80%</a:t>
            </a:r>
            <a:endParaRPr lang="es-ES_tradnl" dirty="0" smtClean="0"/>
          </a:p>
        </p:txBody>
      </p:sp>
      <p:sp>
        <p:nvSpPr>
          <p:cNvPr id="158" name="Text Placeholder 7"/>
          <p:cNvSpPr>
            <a:spLocks noGrp="1"/>
          </p:cNvSpPr>
          <p:nvPr>
            <p:ph type="body" sz="quarter" idx="53" hasCustomPrompt="1"/>
          </p:nvPr>
        </p:nvSpPr>
        <p:spPr>
          <a:xfrm>
            <a:off x="6379684" y="3764042"/>
            <a:ext cx="2303862" cy="171391"/>
          </a:xfrm>
          <a:prstGeom prst="rect">
            <a:avLst/>
          </a:prstGeom>
        </p:spPr>
        <p:txBody>
          <a:bodyPr vert="horz" lIns="0" tIns="28806" rIns="0" bIns="28806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 smtClean="0"/>
              <a:t>Subtitle</a:t>
            </a:r>
            <a:r>
              <a:rPr lang="es-ES_tradnl" dirty="0" smtClean="0"/>
              <a:t> </a:t>
            </a:r>
            <a:r>
              <a:rPr lang="es-ES_tradnl" dirty="0" err="1" smtClean="0"/>
              <a:t>Example</a:t>
            </a:r>
            <a:endParaRPr lang="es-ES_tradnl" dirty="0" smtClean="0"/>
          </a:p>
        </p:txBody>
      </p:sp>
      <p:sp>
        <p:nvSpPr>
          <p:cNvPr id="159" name="Text Placeholder 2"/>
          <p:cNvSpPr>
            <a:spLocks noGrp="1"/>
          </p:cNvSpPr>
          <p:nvPr>
            <p:ph type="body" sz="quarter" idx="54" hasCustomPrompt="1"/>
          </p:nvPr>
        </p:nvSpPr>
        <p:spPr>
          <a:xfrm>
            <a:off x="6379687" y="4072636"/>
            <a:ext cx="2303861" cy="58516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8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Fusce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tortor</a:t>
            </a:r>
            <a:r>
              <a:rPr lang="en-US" dirty="0" smtClean="0"/>
              <a:t>, </a:t>
            </a:r>
            <a:r>
              <a:rPr lang="en-US" dirty="0" err="1" smtClean="0"/>
              <a:t>mattis</a:t>
            </a:r>
            <a:r>
              <a:rPr lang="en-US" dirty="0" smtClean="0"/>
              <a:t>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dapibus</a:t>
            </a:r>
            <a:r>
              <a:rPr lang="en-US" dirty="0" smtClean="0"/>
              <a:t> vitae, </a:t>
            </a:r>
            <a:r>
              <a:rPr lang="en-US" dirty="0" err="1" smtClean="0"/>
              <a:t>euismod</a:t>
            </a:r>
            <a:r>
              <a:rPr lang="en-US" dirty="0" smtClean="0"/>
              <a:t>  </a:t>
            </a:r>
            <a:r>
              <a:rPr lang="en-US" dirty="0" err="1" smtClean="0"/>
              <a:t>purusaece</a:t>
            </a:r>
            <a:r>
              <a:rPr lang="en-US" dirty="0" smtClean="0"/>
              <a:t>.</a:t>
            </a:r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4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4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500"/>
                            </p:stCondLst>
                            <p:childTnLst>
                              <p:par>
                                <p:cTn id="1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3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4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4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animBg="1"/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0" grpId="0" animBg="1"/>
      <p:bldP spid="11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0" grpId="0" animBg="1"/>
      <p:bldP spid="1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3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5" grpId="0" animBg="1"/>
      <p:bldP spid="14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5" grpId="0" animBg="1"/>
      <p:bldP spid="1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5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0">
    <p:push dir="r"/>
  </p:transition>
  <p:txStyles>
    <p:titleStyle>
      <a:lvl1pPr algn="l" defTabSz="650240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60" indent="-162560" algn="l" defTabSz="650240" rtl="0" eaLnBrk="1" latinLnBrk="0" hangingPunct="1">
        <a:lnSpc>
          <a:spcPct val="90000"/>
        </a:lnSpc>
        <a:spcBef>
          <a:spcPts val="71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68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80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792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16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28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400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4155" indent="-162560" algn="l" defTabSz="650240" rtl="0" eaLnBrk="1" latinLnBrk="0" hangingPunct="1">
        <a:lnSpc>
          <a:spcPct val="90000"/>
        </a:lnSpc>
        <a:spcBef>
          <a:spcPts val="355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2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24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36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48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60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72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5840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595" algn="l" defTabSz="65024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2.png"/><Relationship Id="rId3" Type="http://schemas.microsoft.com/office/2007/relationships/media" Target="file:///E:\&#21315;&#22270;&#32593;\&#12304;&#38899;&#20048;&#32032;&#26448;&#24211;&#12305;\&#32599;&#23494;&#27431;&#19982;&#26417;&#20029;&#21494;%20romeo&amp;julia%20&#29702;&#26597;&#24503;.mp3" TargetMode="External"/><Relationship Id="rId2" Type="http://schemas.openxmlformats.org/officeDocument/2006/relationships/audio" Target="file:///E:\&#21315;&#22270;&#32593;\&#12304;&#38899;&#20048;&#32032;&#26448;&#24211;&#12305;\&#32599;&#23494;&#27431;&#19982;&#26417;&#20029;&#21494;%20romeo&amp;julia%20&#29702;&#26597;&#24503;.mp3" TargetMode="Externa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image" Target="../media/image3.png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7" Type="http://schemas.openxmlformats.org/officeDocument/2006/relationships/notesSlide" Target="../notesSlides/notesSlide2.xml"/><Relationship Id="rId16" Type="http://schemas.openxmlformats.org/officeDocument/2006/relationships/slideLayout" Target="../slideLayouts/slideLayout6.xml"/><Relationship Id="rId15" Type="http://schemas.openxmlformats.org/officeDocument/2006/relationships/tags" Target="../tags/tag13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4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g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4980019" y="1763081"/>
            <a:ext cx="3271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COMOANY’S NAME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25426" y="2091240"/>
            <a:ext cx="38491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影视传媒</a:t>
            </a:r>
            <a:r>
              <a:rPr lang="en-US" altLang="zh-CN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97434" y="2797501"/>
            <a:ext cx="2624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适用于商务总结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工作计划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70693" y="787319"/>
            <a:ext cx="230251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-300" dirty="0">
                <a:solidFill>
                  <a:schemeClr val="accent1"/>
                </a:solidFill>
                <a:latin typeface="Broadway" panose="04040905080B02020502" pitchFamily="82" charset="0"/>
              </a:rPr>
              <a:t>2018</a:t>
            </a:r>
            <a:endParaRPr lang="zh-CN" altLang="en-US" sz="7200" spc="-300" dirty="0">
              <a:solidFill>
                <a:schemeClr val="accent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罗密欧与朱丽叶 romeo&amp;julia 理查德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-304853" y="347"/>
            <a:ext cx="304853" cy="304853"/>
          </a:xfrm>
          <a:prstGeom prst="rect">
            <a:avLst/>
          </a:prstGeom>
        </p:spPr>
      </p:pic>
      <p:sp>
        <p:nvSpPr>
          <p:cNvPr id="14" name="TextBox 33"/>
          <p:cNvSpPr txBox="1"/>
          <p:nvPr/>
        </p:nvSpPr>
        <p:spPr>
          <a:xfrm>
            <a:off x="4970693" y="3175030"/>
            <a:ext cx="4426637" cy="26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汇报人：    时间：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xx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年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xx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月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xx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日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99"/>
                            </p:stCondLst>
                            <p:childTnLst>
                              <p:par>
                                <p:cTn id="2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99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199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6" grpId="0"/>
      <p:bldP spid="27" grpId="0"/>
      <p:bldP spid="33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H_Others_2"/>
          <p:cNvSpPr/>
          <p:nvPr>
            <p:custDataLst>
              <p:tags r:id="rId1"/>
            </p:custDataLst>
          </p:nvPr>
        </p:nvSpPr>
        <p:spPr>
          <a:xfrm>
            <a:off x="754" y="550669"/>
            <a:ext cx="1038622" cy="3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endParaRPr lang="zh-CN" altLang="en-US" sz="1425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 txBox="1"/>
          <p:nvPr>
            <p:custDataLst>
              <p:tags r:id="rId2"/>
            </p:custDataLst>
          </p:nvPr>
        </p:nvSpPr>
        <p:spPr>
          <a:xfrm>
            <a:off x="1129705" y="518326"/>
            <a:ext cx="811948" cy="43768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2845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284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610393" y="956047"/>
            <a:ext cx="1850572" cy="35041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2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2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2"/>
          <p:cNvSpPr/>
          <p:nvPr>
            <p:custDataLst>
              <p:tags r:id="rId4"/>
            </p:custDataLst>
          </p:nvPr>
        </p:nvSpPr>
        <p:spPr>
          <a:xfrm>
            <a:off x="2078000" y="550669"/>
            <a:ext cx="7067086" cy="3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endParaRPr lang="zh-CN" altLang="en-US" sz="1425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/>
          <p:nvPr>
            <p:custDataLst>
              <p:tags r:id="rId5"/>
            </p:custDataLst>
          </p:nvPr>
        </p:nvSpPr>
        <p:spPr>
          <a:xfrm>
            <a:off x="2093144" y="2000149"/>
            <a:ext cx="1856405" cy="465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949550" y="2000150"/>
            <a:ext cx="442054" cy="4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" name="MH_Others_1"/>
          <p:cNvGrpSpPr/>
          <p:nvPr>
            <p:custDataLst>
              <p:tags r:id="rId7"/>
            </p:custDataLst>
          </p:nvPr>
        </p:nvGrpSpPr>
        <p:grpSpPr>
          <a:xfrm>
            <a:off x="4438764" y="938705"/>
            <a:ext cx="295068" cy="4131765"/>
            <a:chOff x="4349750" y="1062266"/>
            <a:chExt cx="393426" cy="5508000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9750" y="1062266"/>
              <a:ext cx="81701" cy="550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350" y="1815142"/>
              <a:ext cx="63826" cy="4556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4" name="MH_Entry_3"/>
          <p:cNvSpPr/>
          <p:nvPr>
            <p:custDataLst>
              <p:tags r:id="rId10"/>
            </p:custDataLst>
          </p:nvPr>
        </p:nvSpPr>
        <p:spPr>
          <a:xfrm>
            <a:off x="2093144" y="3122642"/>
            <a:ext cx="1856405" cy="465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Number_3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949550" y="3122643"/>
            <a:ext cx="442054" cy="4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Entry_2"/>
          <p:cNvSpPr/>
          <p:nvPr>
            <p:custDataLst>
              <p:tags r:id="rId12"/>
            </p:custDataLst>
          </p:nvPr>
        </p:nvSpPr>
        <p:spPr>
          <a:xfrm flipH="1">
            <a:off x="5220545" y="2561396"/>
            <a:ext cx="1856405" cy="465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Number_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 flipH="1">
            <a:off x="4778492" y="2561396"/>
            <a:ext cx="442054" cy="4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MH_Number_4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 flipH="1">
            <a:off x="4778492" y="3683889"/>
            <a:ext cx="442054" cy="46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8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8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Entry_4"/>
          <p:cNvSpPr/>
          <p:nvPr>
            <p:custDataLst>
              <p:tags r:id="rId15"/>
            </p:custDataLst>
          </p:nvPr>
        </p:nvSpPr>
        <p:spPr>
          <a:xfrm flipH="1">
            <a:off x="5220545" y="3683889"/>
            <a:ext cx="1856405" cy="465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/>
      <p:bldP spid="18" grpId="0" animBg="1"/>
      <p:bldP spid="19" grpId="0" animBg="1"/>
      <p:bldP spid="20" grpId="0"/>
      <p:bldP spid="24" grpId="0" animBg="1"/>
      <p:bldP spid="25" grpId="0"/>
      <p:bldP spid="26" grpId="0" animBg="1"/>
      <p:bldP spid="27" grpId="0"/>
      <p:bldP spid="28" grpId="0"/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Administrator\Desktop\新建文件夹 (3)\g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11" name="TextBox 11"/>
          <p:cNvSpPr txBox="1"/>
          <p:nvPr/>
        </p:nvSpPr>
        <p:spPr>
          <a:xfrm>
            <a:off x="6189592" y="1941954"/>
            <a:ext cx="1569660" cy="675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99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199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6054841" y="1843828"/>
            <a:ext cx="0" cy="142058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/>
          <p:nvPr/>
        </p:nvSpPr>
        <p:spPr>
          <a:xfrm>
            <a:off x="4800840" y="3018214"/>
            <a:ext cx="902731" cy="2462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644802" y="1840587"/>
            <a:ext cx="1004396" cy="10043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24"/>
          <p:cNvSpPr txBox="1"/>
          <p:nvPr/>
        </p:nvSpPr>
        <p:spPr>
          <a:xfrm>
            <a:off x="6367498" y="2927190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25"/>
          <p:cNvSpPr txBox="1"/>
          <p:nvPr/>
        </p:nvSpPr>
        <p:spPr>
          <a:xfrm>
            <a:off x="7420034" y="2927190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4782604" y="1982596"/>
            <a:ext cx="902731" cy="7692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5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8" name="TextBox 24"/>
          <p:cNvSpPr txBox="1"/>
          <p:nvPr/>
        </p:nvSpPr>
        <p:spPr>
          <a:xfrm>
            <a:off x="6367498" y="3133191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7420034" y="3133191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48556" y="3171334"/>
            <a:ext cx="657571" cy="250371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Product</a:t>
            </a:r>
            <a:endParaRPr lang="en-GB" sz="12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3151" y="3171334"/>
            <a:ext cx="472233" cy="250371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Price</a:t>
            </a:r>
            <a:endParaRPr lang="en-GB" sz="12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18562" y="3171334"/>
            <a:ext cx="480215" cy="250371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Place</a:t>
            </a:r>
            <a:endParaRPr lang="en-GB" sz="12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65416" y="3171334"/>
            <a:ext cx="826307" cy="250371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Promotion</a:t>
            </a:r>
            <a:endParaRPr lang="en-GB" sz="12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876643" y="3418568"/>
            <a:ext cx="1891492" cy="434999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is dolor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sita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slide power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adus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but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volup</a:t>
            </a:r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Ande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inteman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676176" y="3418568"/>
            <a:ext cx="1891492" cy="434999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is dolor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sita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slide power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adus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but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volup</a:t>
            </a:r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Ande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inteman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520374" y="3418568"/>
            <a:ext cx="1891492" cy="434999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is dolor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sita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slide power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adus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but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volup</a:t>
            </a:r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Ande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inteman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6328916" y="3418568"/>
            <a:ext cx="1891492" cy="434999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is dolor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sita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slide power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adus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na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but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volup</a:t>
            </a:r>
            <a:endParaRPr lang="en-US" sz="80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Ande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inteman</a:t>
            </a:r>
            <a:r>
              <a:rPr 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" name="Group 39"/>
          <p:cNvGrpSpPr/>
          <p:nvPr/>
        </p:nvGrpSpPr>
        <p:grpSpPr>
          <a:xfrm>
            <a:off x="4838565" y="1779957"/>
            <a:ext cx="1151045" cy="1151262"/>
            <a:chOff x="1548381" y="2334443"/>
            <a:chExt cx="1534544" cy="1534542"/>
          </a:xfrm>
        </p:grpSpPr>
        <p:sp>
          <p:nvSpPr>
            <p:cNvPr id="41" name="Rectangle 40"/>
            <p:cNvSpPr/>
            <p:nvPr/>
          </p:nvSpPr>
          <p:spPr>
            <a:xfrm>
              <a:off x="1632259" y="2414447"/>
              <a:ext cx="1376313" cy="137631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Shape 2102"/>
            <p:cNvSpPr/>
            <p:nvPr/>
          </p:nvSpPr>
          <p:spPr>
            <a:xfrm>
              <a:off x="1884683" y="2727092"/>
              <a:ext cx="871464" cy="697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548381" y="2334443"/>
              <a:ext cx="1534544" cy="1534542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992975" y="1779957"/>
            <a:ext cx="1151045" cy="1151262"/>
            <a:chOff x="3989825" y="2372543"/>
            <a:chExt cx="1534544" cy="1534542"/>
          </a:xfrm>
        </p:grpSpPr>
        <p:grpSp>
          <p:nvGrpSpPr>
            <p:cNvPr id="8" name="Group 64"/>
            <p:cNvGrpSpPr/>
            <p:nvPr/>
          </p:nvGrpSpPr>
          <p:grpSpPr>
            <a:xfrm>
              <a:off x="3989825" y="2372543"/>
              <a:ext cx="1534544" cy="1534542"/>
              <a:chOff x="1548381" y="2334443"/>
              <a:chExt cx="1534544" cy="1534542"/>
            </a:xfrm>
          </p:grpSpPr>
          <p:sp>
            <p:nvSpPr>
              <p:cNvPr id="66" name="Rectangle 65"/>
              <p:cNvSpPr/>
              <p:nvPr/>
            </p:nvSpPr>
            <p:spPr>
              <a:xfrm>
                <a:off x="1632259" y="2414447"/>
                <a:ext cx="1376313" cy="137631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Rectangle 67"/>
              <p:cNvSpPr/>
              <p:nvPr/>
            </p:nvSpPr>
            <p:spPr>
              <a:xfrm>
                <a:off x="1548381" y="2334443"/>
                <a:ext cx="1534544" cy="1534542"/>
              </a:xfrm>
              <a:prstGeom prst="rect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9" name="Shape 823"/>
            <p:cNvSpPr/>
            <p:nvPr/>
          </p:nvSpPr>
          <p:spPr>
            <a:xfrm>
              <a:off x="4494910" y="2765085"/>
              <a:ext cx="669367" cy="697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7"/>
          <p:cNvGrpSpPr/>
          <p:nvPr/>
        </p:nvGrpSpPr>
        <p:grpSpPr>
          <a:xfrm>
            <a:off x="6699139" y="1779957"/>
            <a:ext cx="1151045" cy="1151262"/>
            <a:chOff x="8930790" y="2372543"/>
            <a:chExt cx="1534544" cy="1534542"/>
          </a:xfrm>
        </p:grpSpPr>
        <p:grpSp>
          <p:nvGrpSpPr>
            <p:cNvPr id="10" name="Group 43"/>
            <p:cNvGrpSpPr/>
            <p:nvPr/>
          </p:nvGrpSpPr>
          <p:grpSpPr>
            <a:xfrm>
              <a:off x="8930790" y="2372543"/>
              <a:ext cx="1534544" cy="1534542"/>
              <a:chOff x="1548381" y="2334443"/>
              <a:chExt cx="1534544" cy="1534542"/>
            </a:xfrm>
          </p:grpSpPr>
          <p:sp>
            <p:nvSpPr>
              <p:cNvPr id="45" name="Rectangle 44"/>
              <p:cNvSpPr/>
              <p:nvPr/>
            </p:nvSpPr>
            <p:spPr>
              <a:xfrm>
                <a:off x="1632259" y="2414447"/>
                <a:ext cx="1376313" cy="137631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1548381" y="2334443"/>
                <a:ext cx="1534544" cy="1534542"/>
              </a:xfrm>
              <a:prstGeom prst="rect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0" name="Shape 1102"/>
            <p:cNvSpPr/>
            <p:nvPr/>
          </p:nvSpPr>
          <p:spPr>
            <a:xfrm>
              <a:off x="9340837" y="2771984"/>
              <a:ext cx="677222" cy="7087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"/>
          <p:cNvGrpSpPr/>
          <p:nvPr/>
        </p:nvGrpSpPr>
        <p:grpSpPr>
          <a:xfrm>
            <a:off x="1161674" y="1751373"/>
            <a:ext cx="1151045" cy="1151262"/>
            <a:chOff x="1548381" y="2334443"/>
            <a:chExt cx="1534544" cy="1534542"/>
          </a:xfrm>
        </p:grpSpPr>
        <p:grpSp>
          <p:nvGrpSpPr>
            <p:cNvPr id="12" name="Group 9"/>
            <p:cNvGrpSpPr/>
            <p:nvPr/>
          </p:nvGrpSpPr>
          <p:grpSpPr>
            <a:xfrm>
              <a:off x="1548381" y="2334443"/>
              <a:ext cx="1534544" cy="1534542"/>
              <a:chOff x="1548381" y="2334443"/>
              <a:chExt cx="1534544" cy="1534542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1632259" y="2414447"/>
                <a:ext cx="1376313" cy="137631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1548381" y="2334443"/>
                <a:ext cx="1534544" cy="1534542"/>
              </a:xfrm>
              <a:prstGeom prst="rect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1" name="Shape 802"/>
            <p:cNvSpPr/>
            <p:nvPr/>
          </p:nvSpPr>
          <p:spPr>
            <a:xfrm>
              <a:off x="1892119" y="2751593"/>
              <a:ext cx="745498" cy="7454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3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58" grpId="0"/>
      <p:bldP spid="59" grpId="0"/>
      <p:bldP spid="60" grpId="0"/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0898" y="1049016"/>
            <a:ext cx="1971025" cy="1933323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 flipH="1">
            <a:off x="919957" y="975729"/>
            <a:ext cx="2133857" cy="2979871"/>
          </a:xfrm>
          <a:prstGeom prst="rect">
            <a:avLst/>
          </a:prstGeom>
          <a:noFill/>
          <a:ln w="508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8092" y="4184298"/>
            <a:ext cx="7989405" cy="415498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26"/>
          <p:cNvGrpSpPr/>
          <p:nvPr/>
        </p:nvGrpSpPr>
        <p:grpSpPr bwMode="auto">
          <a:xfrm>
            <a:off x="1052899" y="3100687"/>
            <a:ext cx="1858600" cy="637313"/>
            <a:chOff x="680210" y="1949615"/>
            <a:chExt cx="1718591" cy="637580"/>
          </a:xfrm>
        </p:grpSpPr>
        <p:sp>
          <p:nvSpPr>
            <p:cNvPr id="28" name="Content Placeholder 2"/>
            <p:cNvSpPr txBox="1"/>
            <p:nvPr/>
          </p:nvSpPr>
          <p:spPr>
            <a:xfrm>
              <a:off x="680210" y="2171523"/>
              <a:ext cx="1718591" cy="4156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80210" y="1949615"/>
              <a:ext cx="1330361" cy="153324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605535" y="1049016"/>
            <a:ext cx="1971025" cy="1933323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 flipH="1">
            <a:off x="3514594" y="975729"/>
            <a:ext cx="2133857" cy="2979871"/>
          </a:xfrm>
          <a:prstGeom prst="rect">
            <a:avLst/>
          </a:prstGeom>
          <a:noFill/>
          <a:ln w="508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31"/>
          <p:cNvGrpSpPr/>
          <p:nvPr/>
        </p:nvGrpSpPr>
        <p:grpSpPr bwMode="auto">
          <a:xfrm>
            <a:off x="3679742" y="3100687"/>
            <a:ext cx="1827811" cy="775814"/>
            <a:chOff x="578159" y="1949614"/>
            <a:chExt cx="1777231" cy="776139"/>
          </a:xfrm>
        </p:grpSpPr>
        <p:sp>
          <p:nvSpPr>
            <p:cNvPr id="33" name="Content Placeholder 2"/>
            <p:cNvSpPr txBox="1"/>
            <p:nvPr/>
          </p:nvSpPr>
          <p:spPr>
            <a:xfrm>
              <a:off x="578159" y="2171523"/>
              <a:ext cx="1777231" cy="5542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6200173" y="1049016"/>
            <a:ext cx="1971025" cy="1933323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6109231" y="975729"/>
            <a:ext cx="2133857" cy="2979871"/>
          </a:xfrm>
          <a:prstGeom prst="rect">
            <a:avLst/>
          </a:prstGeom>
          <a:noFill/>
          <a:ln w="508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6"/>
          <p:cNvGrpSpPr/>
          <p:nvPr/>
        </p:nvGrpSpPr>
        <p:grpSpPr bwMode="auto">
          <a:xfrm>
            <a:off x="6275794" y="3100687"/>
            <a:ext cx="1827810" cy="775814"/>
            <a:chOff x="578159" y="1949614"/>
            <a:chExt cx="1971069" cy="776139"/>
          </a:xfrm>
        </p:grpSpPr>
        <p:sp>
          <p:nvSpPr>
            <p:cNvPr id="38" name="Content Placeholder 2"/>
            <p:cNvSpPr txBox="1"/>
            <p:nvPr/>
          </p:nvSpPr>
          <p:spPr>
            <a:xfrm>
              <a:off x="578159" y="2171523"/>
              <a:ext cx="1971069" cy="55423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6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579173" y="1949614"/>
              <a:ext cx="1525803" cy="15332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  <a:endPara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20" grpId="0"/>
      <p:bldP spid="30" grpId="0" animBg="1"/>
      <p:bldP spid="31" grpId="0" animBg="1"/>
      <p:bldP spid="35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7"/>
          <p:cNvGrpSpPr/>
          <p:nvPr/>
        </p:nvGrpSpPr>
        <p:grpSpPr>
          <a:xfrm>
            <a:off x="4299759" y="1813535"/>
            <a:ext cx="3400482" cy="1787397"/>
            <a:chOff x="6096000" y="2564096"/>
            <a:chExt cx="5321343" cy="2382461"/>
          </a:xfrm>
        </p:grpSpPr>
        <p:sp>
          <p:nvSpPr>
            <p:cNvPr id="107" name="Shape 3965"/>
            <p:cNvSpPr/>
            <p:nvPr/>
          </p:nvSpPr>
          <p:spPr>
            <a:xfrm>
              <a:off x="6096000" y="2564096"/>
              <a:ext cx="5321343" cy="427930"/>
            </a:xfrm>
            <a:prstGeom prst="roundRect">
              <a:avLst>
                <a:gd name="adj" fmla="val 38018"/>
              </a:avLst>
            </a:pr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8" name="Shape 3966"/>
            <p:cNvSpPr/>
            <p:nvPr/>
          </p:nvSpPr>
          <p:spPr>
            <a:xfrm>
              <a:off x="6096000" y="3052728"/>
              <a:ext cx="5321343" cy="427931"/>
            </a:xfrm>
            <a:prstGeom prst="roundRect">
              <a:avLst>
                <a:gd name="adj" fmla="val 38018"/>
              </a:avLst>
            </a:pr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9" name="Shape 3967"/>
            <p:cNvSpPr/>
            <p:nvPr/>
          </p:nvSpPr>
          <p:spPr>
            <a:xfrm>
              <a:off x="6096000" y="3541361"/>
              <a:ext cx="5321343" cy="427931"/>
            </a:xfrm>
            <a:prstGeom prst="roundRect">
              <a:avLst>
                <a:gd name="adj" fmla="val 38018"/>
              </a:avLst>
            </a:pr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0" name="Shape 3968"/>
            <p:cNvSpPr/>
            <p:nvPr/>
          </p:nvSpPr>
          <p:spPr>
            <a:xfrm>
              <a:off x="6096000" y="4029994"/>
              <a:ext cx="5321343" cy="427930"/>
            </a:xfrm>
            <a:prstGeom prst="roundRect">
              <a:avLst>
                <a:gd name="adj" fmla="val 38018"/>
              </a:avLst>
            </a:pr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3969"/>
            <p:cNvSpPr/>
            <p:nvPr/>
          </p:nvSpPr>
          <p:spPr>
            <a:xfrm>
              <a:off x="6096000" y="4518626"/>
              <a:ext cx="5321343" cy="427931"/>
            </a:xfrm>
            <a:prstGeom prst="roundRect">
              <a:avLst>
                <a:gd name="adj" fmla="val 38018"/>
              </a:avLst>
            </a:pr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13" name="Shape 3973"/>
          <p:cNvSpPr/>
          <p:nvPr/>
        </p:nvSpPr>
        <p:spPr>
          <a:xfrm>
            <a:off x="5049424" y="1812414"/>
            <a:ext cx="1860074" cy="321048"/>
          </a:xfrm>
          <a:prstGeom prst="roundRect">
            <a:avLst>
              <a:gd name="adj" fmla="val 38018"/>
            </a:avLst>
          </a:prstGeom>
          <a:solidFill>
            <a:schemeClr val="accent1"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4" name="Shape 3975"/>
          <p:cNvSpPr/>
          <p:nvPr/>
        </p:nvSpPr>
        <p:spPr>
          <a:xfrm>
            <a:off x="5049425" y="2179001"/>
            <a:ext cx="1544839" cy="321047"/>
          </a:xfrm>
          <a:prstGeom prst="roundRect">
            <a:avLst>
              <a:gd name="adj" fmla="val 38018"/>
            </a:avLst>
          </a:prstGeom>
          <a:solidFill>
            <a:schemeClr val="accent2"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5" name="Shape 3977"/>
          <p:cNvSpPr/>
          <p:nvPr/>
        </p:nvSpPr>
        <p:spPr>
          <a:xfrm>
            <a:off x="5049424" y="2545589"/>
            <a:ext cx="1360569" cy="321048"/>
          </a:xfrm>
          <a:prstGeom prst="roundRect">
            <a:avLst>
              <a:gd name="adj" fmla="val 38018"/>
            </a:avLst>
          </a:prstGeom>
          <a:solidFill>
            <a:schemeClr val="accent3"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6" name="Shape 3979"/>
          <p:cNvSpPr/>
          <p:nvPr/>
        </p:nvSpPr>
        <p:spPr>
          <a:xfrm>
            <a:off x="5049424" y="2914710"/>
            <a:ext cx="2420677" cy="321048"/>
          </a:xfrm>
          <a:prstGeom prst="roundRect">
            <a:avLst>
              <a:gd name="adj" fmla="val 38018"/>
            </a:avLst>
          </a:prstGeom>
          <a:solidFill>
            <a:schemeClr val="accent4"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7" name="Shape 3981"/>
          <p:cNvSpPr/>
          <p:nvPr/>
        </p:nvSpPr>
        <p:spPr>
          <a:xfrm>
            <a:off x="5049424" y="3277496"/>
            <a:ext cx="1210339" cy="321047"/>
          </a:xfrm>
          <a:prstGeom prst="roundRect">
            <a:avLst>
              <a:gd name="adj" fmla="val 38018"/>
            </a:avLst>
          </a:prstGeom>
          <a:solidFill>
            <a:schemeClr val="accent5">
              <a:lumMod val="60000"/>
              <a:lumOff val="40000"/>
              <a:alpha val="75000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" name="Group 118"/>
          <p:cNvGrpSpPr/>
          <p:nvPr/>
        </p:nvGrpSpPr>
        <p:grpSpPr>
          <a:xfrm>
            <a:off x="4299759" y="1812414"/>
            <a:ext cx="988798" cy="1787398"/>
            <a:chOff x="4815540" y="2936521"/>
            <a:chExt cx="2568056" cy="2382462"/>
          </a:xfrm>
        </p:grpSpPr>
        <p:sp>
          <p:nvSpPr>
            <p:cNvPr id="120" name="Shape 3987"/>
            <p:cNvSpPr/>
            <p:nvPr/>
          </p:nvSpPr>
          <p:spPr>
            <a:xfrm>
              <a:off x="4816923" y="3425154"/>
              <a:ext cx="2558154" cy="427931"/>
            </a:xfrm>
            <a:prstGeom prst="roundRect">
              <a:avLst>
                <a:gd name="adj" fmla="val 38018"/>
              </a:avLst>
            </a:prstGeom>
            <a:solidFill>
              <a:schemeClr val="accent2"/>
            </a:solidFill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1" name="Shape 3990"/>
            <p:cNvSpPr/>
            <p:nvPr/>
          </p:nvSpPr>
          <p:spPr>
            <a:xfrm>
              <a:off x="4816923" y="3913786"/>
              <a:ext cx="2558154" cy="427931"/>
            </a:xfrm>
            <a:prstGeom prst="roundRect">
              <a:avLst>
                <a:gd name="adj" fmla="val 38018"/>
              </a:avLst>
            </a:prstGeom>
            <a:solidFill>
              <a:schemeClr val="accent3"/>
            </a:solidFill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2" name="Shape 3993"/>
            <p:cNvSpPr/>
            <p:nvPr/>
          </p:nvSpPr>
          <p:spPr>
            <a:xfrm>
              <a:off x="4816923" y="4402419"/>
              <a:ext cx="2558154" cy="427931"/>
            </a:xfrm>
            <a:prstGeom prst="roundRect">
              <a:avLst>
                <a:gd name="adj" fmla="val 38018"/>
              </a:avLst>
            </a:prstGeom>
            <a:solidFill>
              <a:schemeClr val="accent4"/>
            </a:solidFill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3" name="Shape 3996"/>
            <p:cNvSpPr/>
            <p:nvPr/>
          </p:nvSpPr>
          <p:spPr>
            <a:xfrm>
              <a:off x="4816923" y="4891052"/>
              <a:ext cx="2558154" cy="427931"/>
            </a:xfrm>
            <a:prstGeom prst="roundRect">
              <a:avLst>
                <a:gd name="adj" fmla="val 38018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5" name="Shape 4008"/>
            <p:cNvSpPr/>
            <p:nvPr/>
          </p:nvSpPr>
          <p:spPr>
            <a:xfrm>
              <a:off x="4816923" y="2936521"/>
              <a:ext cx="2558154" cy="427931"/>
            </a:xfrm>
            <a:prstGeom prst="roundRect">
              <a:avLst>
                <a:gd name="adj" fmla="val 38018"/>
              </a:avLst>
            </a:prstGeom>
            <a:solidFill>
              <a:schemeClr val="accent1"/>
            </a:solidFill>
            <a:ln w="3175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4816924" y="3070770"/>
              <a:ext cx="2558153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Cannon</a:t>
              </a:r>
              <a:endParaRPr lang="en-GB" sz="9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4815540" y="3552550"/>
              <a:ext cx="2558153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Nikon</a:t>
              </a:r>
              <a:endParaRPr lang="en-GB" sz="9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4818313" y="4053896"/>
              <a:ext cx="2558153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Sonny</a:t>
              </a:r>
              <a:endParaRPr lang="en-GB" sz="9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4816929" y="4545202"/>
              <a:ext cx="2558153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Panasonic</a:t>
              </a:r>
              <a:endParaRPr lang="en-GB" sz="9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4825443" y="5021275"/>
              <a:ext cx="2558153" cy="1847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Olympus</a:t>
              </a:r>
              <a:endParaRPr lang="en-GB" sz="9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5895869" y="3362169"/>
            <a:ext cx="33780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25%</a:t>
            </a:r>
            <a:endParaRPr lang="en-GB" sz="8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7132299" y="3003332"/>
            <a:ext cx="33780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90%</a:t>
            </a:r>
            <a:endParaRPr lang="en-GB" sz="8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6045458" y="2631066"/>
            <a:ext cx="337801" cy="1269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50%</a:t>
            </a:r>
            <a:endParaRPr lang="en-GB" sz="8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6234589" y="2264479"/>
            <a:ext cx="337801" cy="1269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65%</a:t>
            </a:r>
            <a:endParaRPr lang="en-GB" sz="8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6556058" y="1897893"/>
            <a:ext cx="337801" cy="1385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9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75%</a:t>
            </a:r>
            <a:endParaRPr lang="en-GB" sz="9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" name="Group 48"/>
          <p:cNvGrpSpPr/>
          <p:nvPr/>
        </p:nvGrpSpPr>
        <p:grpSpPr>
          <a:xfrm>
            <a:off x="1556142" y="1588514"/>
            <a:ext cx="1076664" cy="991003"/>
            <a:chOff x="4662933" y="1958109"/>
            <a:chExt cx="1435382" cy="1320930"/>
          </a:xfrm>
        </p:grpSpPr>
        <p:sp>
          <p:nvSpPr>
            <p:cNvPr id="50" name="Shape 1510"/>
            <p:cNvSpPr/>
            <p:nvPr/>
          </p:nvSpPr>
          <p:spPr>
            <a:xfrm>
              <a:off x="4662933" y="1958109"/>
              <a:ext cx="1435382" cy="13209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7023"/>
                  </a:moveTo>
                  <a:lnTo>
                    <a:pt x="12980" y="21600"/>
                  </a:lnTo>
                  <a:cubicBezTo>
                    <a:pt x="14119" y="17621"/>
                    <a:pt x="17535" y="14732"/>
                    <a:pt x="21572" y="14732"/>
                  </a:cubicBezTo>
                  <a:cubicBezTo>
                    <a:pt x="21581" y="14732"/>
                    <a:pt x="21591" y="14733"/>
                    <a:pt x="21600" y="14733"/>
                  </a:cubicBezTo>
                  <a:lnTo>
                    <a:pt x="21584" y="0"/>
                  </a:lnTo>
                  <a:cubicBezTo>
                    <a:pt x="21580" y="0"/>
                    <a:pt x="21576" y="0"/>
                    <a:pt x="21572" y="0"/>
                  </a:cubicBezTo>
                  <a:cubicBezTo>
                    <a:pt x="11494" y="0"/>
                    <a:pt x="2954" y="7143"/>
                    <a:pt x="0" y="17023"/>
                  </a:cubicBezTo>
                </a:path>
              </a:pathLst>
            </a:custGeom>
            <a:solidFill>
              <a:schemeClr val="accent1"/>
            </a:solidFill>
            <a:ln w="889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1" name="Text Placeholder 2"/>
            <p:cNvSpPr txBox="1"/>
            <p:nvPr/>
          </p:nvSpPr>
          <p:spPr>
            <a:xfrm>
              <a:off x="5149228" y="2110111"/>
              <a:ext cx="620690" cy="97336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1</a:t>
              </a:r>
              <a:endParaRPr lang="en-GB" sz="15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51"/>
          <p:cNvGrpSpPr/>
          <p:nvPr/>
        </p:nvGrpSpPr>
        <p:grpSpPr>
          <a:xfrm>
            <a:off x="2893594" y="2370413"/>
            <a:ext cx="868916" cy="1263688"/>
            <a:chOff x="6445990" y="3000318"/>
            <a:chExt cx="1158417" cy="1684397"/>
          </a:xfrm>
        </p:grpSpPr>
        <p:sp>
          <p:nvSpPr>
            <p:cNvPr id="53" name="Shape 1501"/>
            <p:cNvSpPr/>
            <p:nvPr/>
          </p:nvSpPr>
          <p:spPr>
            <a:xfrm>
              <a:off x="6445990" y="3000318"/>
              <a:ext cx="1158417" cy="16843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151" y="3598"/>
                  </a:moveTo>
                  <a:cubicBezTo>
                    <a:pt x="4473" y="4314"/>
                    <a:pt x="4647" y="5075"/>
                    <a:pt x="4647" y="5864"/>
                  </a:cubicBezTo>
                  <a:cubicBezTo>
                    <a:pt x="4647" y="8429"/>
                    <a:pt x="2813" y="10698"/>
                    <a:pt x="0" y="12090"/>
                  </a:cubicBezTo>
                  <a:lnTo>
                    <a:pt x="10027" y="21600"/>
                  </a:lnTo>
                  <a:cubicBezTo>
                    <a:pt x="17040" y="18086"/>
                    <a:pt x="21600" y="12395"/>
                    <a:pt x="21600" y="5970"/>
                  </a:cubicBezTo>
                  <a:cubicBezTo>
                    <a:pt x="21600" y="3886"/>
                    <a:pt x="21118" y="1880"/>
                    <a:pt x="20232" y="0"/>
                  </a:cubicBezTo>
                  <a:cubicBezTo>
                    <a:pt x="20232" y="0"/>
                    <a:pt x="4151" y="3598"/>
                    <a:pt x="4151" y="3598"/>
                  </a:cubicBezTo>
                  <a:close/>
                </a:path>
              </a:pathLst>
            </a:custGeom>
            <a:solidFill>
              <a:schemeClr val="accent3"/>
            </a:solidFill>
            <a:ln w="889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2" name="Text Placeholder 2"/>
            <p:cNvSpPr txBox="1"/>
            <p:nvPr/>
          </p:nvSpPr>
          <p:spPr>
            <a:xfrm>
              <a:off x="6788527" y="3285910"/>
              <a:ext cx="620690" cy="97336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5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3</a:t>
              </a:r>
              <a:endParaRPr lang="en-GB" sz="15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62"/>
          <p:cNvGrpSpPr/>
          <p:nvPr/>
        </p:nvGrpSpPr>
        <p:grpSpPr>
          <a:xfrm>
            <a:off x="1499631" y="2370413"/>
            <a:ext cx="872562" cy="1267864"/>
            <a:chOff x="4587593" y="3000318"/>
            <a:chExt cx="1163278" cy="1689963"/>
          </a:xfrm>
        </p:grpSpPr>
        <p:sp>
          <p:nvSpPr>
            <p:cNvPr id="64" name="Shape 1507"/>
            <p:cNvSpPr/>
            <p:nvPr/>
          </p:nvSpPr>
          <p:spPr>
            <a:xfrm>
              <a:off x="4587593" y="3000318"/>
              <a:ext cx="1163278" cy="1689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5957"/>
                  </a:moveTo>
                  <a:cubicBezTo>
                    <a:pt x="0" y="12400"/>
                    <a:pt x="4597" y="18103"/>
                    <a:pt x="11654" y="21600"/>
                  </a:cubicBezTo>
                  <a:lnTo>
                    <a:pt x="21600" y="12100"/>
                  </a:lnTo>
                  <a:cubicBezTo>
                    <a:pt x="18748" y="10717"/>
                    <a:pt x="16882" y="8435"/>
                    <a:pt x="16882" y="5851"/>
                  </a:cubicBezTo>
                  <a:cubicBezTo>
                    <a:pt x="16882" y="5059"/>
                    <a:pt x="17057" y="4296"/>
                    <a:pt x="17382" y="3578"/>
                  </a:cubicBezTo>
                  <a:lnTo>
                    <a:pt x="1366" y="0"/>
                  </a:lnTo>
                  <a:cubicBezTo>
                    <a:pt x="480" y="1876"/>
                    <a:pt x="0" y="3878"/>
                    <a:pt x="0" y="5957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889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Text Placeholder 2"/>
            <p:cNvSpPr txBox="1"/>
            <p:nvPr/>
          </p:nvSpPr>
          <p:spPr>
            <a:xfrm>
              <a:off x="4775602" y="3290284"/>
              <a:ext cx="620689" cy="97336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5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5</a:t>
              </a:r>
              <a:endParaRPr lang="en-GB" sz="15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5"/>
          <p:cNvGrpSpPr/>
          <p:nvPr/>
        </p:nvGrpSpPr>
        <p:grpSpPr>
          <a:xfrm>
            <a:off x="1970565" y="3076949"/>
            <a:ext cx="1324485" cy="812891"/>
            <a:chOff x="5215430" y="3942075"/>
            <a:chExt cx="1765770" cy="1083521"/>
          </a:xfrm>
        </p:grpSpPr>
        <p:sp>
          <p:nvSpPr>
            <p:cNvPr id="67" name="Shape 1504"/>
            <p:cNvSpPr/>
            <p:nvPr/>
          </p:nvSpPr>
          <p:spPr>
            <a:xfrm>
              <a:off x="5215430" y="3942075"/>
              <a:ext cx="1765770" cy="10298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57" y="2356"/>
                  </a:moveTo>
                  <a:cubicBezTo>
                    <a:pt x="9192" y="2356"/>
                    <a:pt x="7742" y="1510"/>
                    <a:pt x="6552" y="72"/>
                  </a:cubicBezTo>
                  <a:lnTo>
                    <a:pt x="0" y="15661"/>
                  </a:lnTo>
                  <a:cubicBezTo>
                    <a:pt x="3028" y="19398"/>
                    <a:pt x="6742" y="21600"/>
                    <a:pt x="10757" y="21600"/>
                  </a:cubicBezTo>
                  <a:cubicBezTo>
                    <a:pt x="14810" y="21600"/>
                    <a:pt x="18557" y="19356"/>
                    <a:pt x="21600" y="15555"/>
                  </a:cubicBezTo>
                  <a:lnTo>
                    <a:pt x="15022" y="0"/>
                  </a:lnTo>
                  <a:cubicBezTo>
                    <a:pt x="13821" y="1481"/>
                    <a:pt x="12350" y="2356"/>
                    <a:pt x="10757" y="2356"/>
                  </a:cubicBezTo>
                </a:path>
              </a:pathLst>
            </a:custGeom>
            <a:solidFill>
              <a:schemeClr val="accent4"/>
            </a:solidFill>
            <a:ln w="889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Text Placeholder 2"/>
            <p:cNvSpPr txBox="1"/>
            <p:nvPr/>
          </p:nvSpPr>
          <p:spPr>
            <a:xfrm>
              <a:off x="5747574" y="4052232"/>
              <a:ext cx="620689" cy="97336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5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4</a:t>
              </a:r>
              <a:endParaRPr lang="en-GB" sz="15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1140026" y="4008875"/>
            <a:ext cx="6858814" cy="481165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9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8" name="Group 45"/>
          <p:cNvGrpSpPr/>
          <p:nvPr/>
        </p:nvGrpSpPr>
        <p:grpSpPr>
          <a:xfrm>
            <a:off x="2629871" y="1588514"/>
            <a:ext cx="1074765" cy="991850"/>
            <a:chOff x="6094402" y="1958109"/>
            <a:chExt cx="1432850" cy="1322058"/>
          </a:xfrm>
        </p:grpSpPr>
        <p:sp>
          <p:nvSpPr>
            <p:cNvPr id="47" name="Shape 1498"/>
            <p:cNvSpPr/>
            <p:nvPr/>
          </p:nvSpPr>
          <p:spPr>
            <a:xfrm>
              <a:off x="6094402" y="1958109"/>
              <a:ext cx="1432850" cy="13220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" y="14720"/>
                  </a:moveTo>
                  <a:cubicBezTo>
                    <a:pt x="4054" y="14734"/>
                    <a:pt x="7466" y="17624"/>
                    <a:pt x="8599" y="21600"/>
                  </a:cubicBezTo>
                  <a:lnTo>
                    <a:pt x="21600" y="17016"/>
                  </a:lnTo>
                  <a:cubicBezTo>
                    <a:pt x="18644" y="7144"/>
                    <a:pt x="10092" y="6"/>
                    <a:pt x="0" y="0"/>
                  </a:cubicBezTo>
                  <a:cubicBezTo>
                    <a:pt x="0" y="0"/>
                    <a:pt x="16" y="14720"/>
                    <a:pt x="16" y="14720"/>
                  </a:cubicBezTo>
                  <a:close/>
                </a:path>
              </a:pathLst>
            </a:custGeom>
            <a:solidFill>
              <a:schemeClr val="accent2"/>
            </a:solidFill>
            <a:ln w="889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8" name="Text Placeholder 2"/>
            <p:cNvSpPr txBox="1"/>
            <p:nvPr/>
          </p:nvSpPr>
          <p:spPr>
            <a:xfrm>
              <a:off x="6375782" y="2105736"/>
              <a:ext cx="620690" cy="97336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2</a:t>
              </a:r>
              <a:endParaRPr lang="en-GB" sz="15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4" grpId="0" animBg="1"/>
      <p:bldP spid="115" grpId="0" animBg="1"/>
      <p:bldP spid="116" grpId="0" animBg="1"/>
      <p:bldP spid="117" grpId="0" animBg="1"/>
      <p:bldP spid="133" grpId="0"/>
      <p:bldP spid="134" grpId="0"/>
      <p:bldP spid="135" grpId="0"/>
      <p:bldP spid="136" grpId="0"/>
      <p:bldP spid="137" grpId="0"/>
      <p:bldP spid="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Rectangle 148"/>
          <p:cNvSpPr/>
          <p:nvPr/>
        </p:nvSpPr>
        <p:spPr>
          <a:xfrm>
            <a:off x="4757181" y="1732917"/>
            <a:ext cx="471848" cy="471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0" name="Rectangle 149"/>
          <p:cNvSpPr/>
          <p:nvPr/>
        </p:nvSpPr>
        <p:spPr>
          <a:xfrm>
            <a:off x="4757181" y="2424186"/>
            <a:ext cx="471848" cy="471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4757181" y="3111407"/>
            <a:ext cx="471848" cy="4719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2" name="Rectangle 151"/>
          <p:cNvSpPr/>
          <p:nvPr/>
        </p:nvSpPr>
        <p:spPr>
          <a:xfrm>
            <a:off x="4757181" y="3799274"/>
            <a:ext cx="471848" cy="4719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5410188" y="1911465"/>
            <a:ext cx="2513029" cy="342666"/>
          </a:xfrm>
          <a:prstGeom prst="rect">
            <a:avLst/>
          </a:prstGeom>
          <a:noFill/>
        </p:spPr>
        <p:txBody>
          <a:bodyPr wrap="square" lIns="65032" tIns="32516" rIns="65032" bIns="32516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5405985" y="1655150"/>
            <a:ext cx="1457775" cy="296500"/>
          </a:xfrm>
          <a:prstGeom prst="rect">
            <a:avLst/>
          </a:prstGeom>
          <a:noFill/>
        </p:spPr>
        <p:txBody>
          <a:bodyPr wrap="square" lIns="65032" tIns="32516" rIns="65032" bIns="32516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Definition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5410188" y="2596488"/>
            <a:ext cx="2513029" cy="342666"/>
          </a:xfrm>
          <a:prstGeom prst="rect">
            <a:avLst/>
          </a:prstGeom>
          <a:noFill/>
        </p:spPr>
        <p:txBody>
          <a:bodyPr wrap="square" lIns="65032" tIns="32516" rIns="65032" bIns="32516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5405985" y="2340174"/>
            <a:ext cx="1457775" cy="296500"/>
          </a:xfrm>
          <a:prstGeom prst="rect">
            <a:avLst/>
          </a:prstGeom>
          <a:noFill/>
        </p:spPr>
        <p:txBody>
          <a:bodyPr wrap="square" lIns="65032" tIns="32516" rIns="65032" bIns="32516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Design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5410188" y="3273489"/>
            <a:ext cx="2513029" cy="342666"/>
          </a:xfrm>
          <a:prstGeom prst="rect">
            <a:avLst/>
          </a:prstGeom>
          <a:noFill/>
        </p:spPr>
        <p:txBody>
          <a:bodyPr wrap="square" lIns="65032" tIns="32516" rIns="65032" bIns="32516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5405985" y="3017175"/>
            <a:ext cx="1457775" cy="296500"/>
          </a:xfrm>
          <a:prstGeom prst="rect">
            <a:avLst/>
          </a:prstGeom>
          <a:noFill/>
        </p:spPr>
        <p:txBody>
          <a:bodyPr wrap="square" lIns="65032" tIns="32516" rIns="65032" bIns="32516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Data Collection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5410188" y="3947021"/>
            <a:ext cx="2513029" cy="342666"/>
          </a:xfrm>
          <a:prstGeom prst="rect">
            <a:avLst/>
          </a:prstGeom>
          <a:noFill/>
        </p:spPr>
        <p:txBody>
          <a:bodyPr wrap="square" lIns="65032" tIns="32516" rIns="65032" bIns="32516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endParaRPr lang="en-US" sz="9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5405985" y="3690707"/>
            <a:ext cx="1457775" cy="296500"/>
          </a:xfrm>
          <a:prstGeom prst="rect">
            <a:avLst/>
          </a:prstGeom>
          <a:noFill/>
        </p:spPr>
        <p:txBody>
          <a:bodyPr wrap="square" lIns="65032" tIns="32516" rIns="65032" bIns="32516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Analysis</a:t>
            </a:r>
            <a:endParaRPr 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65" name="Shape 581"/>
          <p:cNvSpPr/>
          <p:nvPr/>
        </p:nvSpPr>
        <p:spPr>
          <a:xfrm rot="18900000" flipV="1">
            <a:off x="2094690" y="2352626"/>
            <a:ext cx="387283" cy="387356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6" name="Shape 581"/>
          <p:cNvSpPr/>
          <p:nvPr/>
        </p:nvSpPr>
        <p:spPr>
          <a:xfrm rot="2700000">
            <a:off x="3100823" y="2181814"/>
            <a:ext cx="387356" cy="387283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7" name="Shape 581"/>
          <p:cNvSpPr/>
          <p:nvPr/>
        </p:nvSpPr>
        <p:spPr>
          <a:xfrm rot="18900000" flipH="1">
            <a:off x="3212245" y="3181857"/>
            <a:ext cx="387283" cy="387356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9" name="Shape 581"/>
          <p:cNvSpPr/>
          <p:nvPr/>
        </p:nvSpPr>
        <p:spPr>
          <a:xfrm rot="2700000" flipH="1" flipV="1">
            <a:off x="2239053" y="3342053"/>
            <a:ext cx="387356" cy="387283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400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400457" y="2495443"/>
            <a:ext cx="955226" cy="956705"/>
            <a:chOff x="1866720" y="3326230"/>
            <a:chExt cx="1273483" cy="1275214"/>
          </a:xfrm>
        </p:grpSpPr>
        <p:sp>
          <p:nvSpPr>
            <p:cNvPr id="120" name="Freeform 17"/>
            <p:cNvSpPr>
              <a:spLocks noEditPoints="1"/>
            </p:cNvSpPr>
            <p:nvPr/>
          </p:nvSpPr>
          <p:spPr bwMode="auto">
            <a:xfrm>
              <a:off x="1866720" y="3326230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1" name="Oval 18"/>
            <p:cNvSpPr>
              <a:spLocks noChangeArrowheads="1"/>
            </p:cNvSpPr>
            <p:nvPr/>
          </p:nvSpPr>
          <p:spPr bwMode="auto">
            <a:xfrm>
              <a:off x="2020715" y="3481955"/>
              <a:ext cx="965494" cy="968955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565"/>
            <p:cNvSpPr/>
            <p:nvPr/>
          </p:nvSpPr>
          <p:spPr>
            <a:xfrm flipV="1">
              <a:off x="2283190" y="3734593"/>
              <a:ext cx="463711" cy="463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3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4"/>
          <p:cNvGrpSpPr/>
          <p:nvPr/>
        </p:nvGrpSpPr>
        <p:grpSpPr>
          <a:xfrm>
            <a:off x="3358832" y="2495443"/>
            <a:ext cx="955226" cy="956705"/>
            <a:chOff x="4477575" y="3326230"/>
            <a:chExt cx="1273483" cy="1275214"/>
          </a:xfrm>
        </p:grpSpPr>
        <p:sp>
          <p:nvSpPr>
            <p:cNvPr id="108" name="Freeform 17"/>
            <p:cNvSpPr>
              <a:spLocks noEditPoints="1"/>
            </p:cNvSpPr>
            <p:nvPr/>
          </p:nvSpPr>
          <p:spPr bwMode="auto">
            <a:xfrm>
              <a:off x="4477575" y="3326230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" name="Group 109"/>
            <p:cNvGrpSpPr/>
            <p:nvPr/>
          </p:nvGrpSpPr>
          <p:grpSpPr>
            <a:xfrm>
              <a:off x="4905330" y="3754960"/>
              <a:ext cx="415660" cy="390568"/>
              <a:chOff x="3175" y="-1587"/>
              <a:chExt cx="1209675" cy="1136651"/>
            </a:xfrm>
            <a:solidFill>
              <a:schemeClr val="bg1"/>
            </a:solidFill>
          </p:grpSpPr>
          <p:sp>
            <p:nvSpPr>
              <p:cNvPr id="111" name="Freeform 59"/>
              <p:cNvSpPr/>
              <p:nvPr/>
            </p:nvSpPr>
            <p:spPr bwMode="auto">
              <a:xfrm>
                <a:off x="3175" y="-1587"/>
                <a:ext cx="1209675" cy="454025"/>
              </a:xfrm>
              <a:custGeom>
                <a:avLst/>
                <a:gdLst>
                  <a:gd name="T0" fmla="*/ 297 w 320"/>
                  <a:gd name="T1" fmla="*/ 41 h 120"/>
                  <a:gd name="T2" fmla="*/ 160 w 320"/>
                  <a:gd name="T3" fmla="*/ 0 h 120"/>
                  <a:gd name="T4" fmla="*/ 23 w 320"/>
                  <a:gd name="T5" fmla="*/ 41 h 120"/>
                  <a:gd name="T6" fmla="*/ 0 w 320"/>
                  <a:gd name="T7" fmla="*/ 79 h 120"/>
                  <a:gd name="T8" fmla="*/ 0 w 320"/>
                  <a:gd name="T9" fmla="*/ 100 h 120"/>
                  <a:gd name="T10" fmla="*/ 20 w 320"/>
                  <a:gd name="T11" fmla="*/ 120 h 120"/>
                  <a:gd name="T12" fmla="*/ 60 w 320"/>
                  <a:gd name="T13" fmla="*/ 120 h 120"/>
                  <a:gd name="T14" fmla="*/ 80 w 320"/>
                  <a:gd name="T15" fmla="*/ 100 h 120"/>
                  <a:gd name="T16" fmla="*/ 91 w 320"/>
                  <a:gd name="T17" fmla="*/ 67 h 120"/>
                  <a:gd name="T18" fmla="*/ 160 w 320"/>
                  <a:gd name="T19" fmla="*/ 41 h 120"/>
                  <a:gd name="T20" fmla="*/ 229 w 320"/>
                  <a:gd name="T21" fmla="*/ 67 h 120"/>
                  <a:gd name="T22" fmla="*/ 241 w 320"/>
                  <a:gd name="T23" fmla="*/ 100 h 120"/>
                  <a:gd name="T24" fmla="*/ 261 w 320"/>
                  <a:gd name="T25" fmla="*/ 120 h 120"/>
                  <a:gd name="T26" fmla="*/ 301 w 320"/>
                  <a:gd name="T27" fmla="*/ 120 h 120"/>
                  <a:gd name="T28" fmla="*/ 320 w 320"/>
                  <a:gd name="T29" fmla="*/ 100 h 120"/>
                  <a:gd name="T30" fmla="*/ 320 w 320"/>
                  <a:gd name="T31" fmla="*/ 79 h 120"/>
                  <a:gd name="T32" fmla="*/ 297 w 320"/>
                  <a:gd name="T33" fmla="*/ 4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0" h="120">
                    <a:moveTo>
                      <a:pt x="297" y="41"/>
                    </a:moveTo>
                    <a:cubicBezTo>
                      <a:pt x="273" y="20"/>
                      <a:pt x="240" y="0"/>
                      <a:pt x="160" y="0"/>
                    </a:cubicBezTo>
                    <a:cubicBezTo>
                      <a:pt x="80" y="0"/>
                      <a:pt x="48" y="20"/>
                      <a:pt x="23" y="41"/>
                    </a:cubicBezTo>
                    <a:cubicBezTo>
                      <a:pt x="9" y="53"/>
                      <a:pt x="0" y="61"/>
                      <a:pt x="0" y="7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1"/>
                      <a:pt x="9" y="120"/>
                      <a:pt x="20" y="120"/>
                    </a:cubicBezTo>
                    <a:cubicBezTo>
                      <a:pt x="60" y="120"/>
                      <a:pt x="60" y="120"/>
                      <a:pt x="60" y="120"/>
                    </a:cubicBezTo>
                    <a:cubicBezTo>
                      <a:pt x="71" y="120"/>
                      <a:pt x="80" y="111"/>
                      <a:pt x="80" y="100"/>
                    </a:cubicBezTo>
                    <a:cubicBezTo>
                      <a:pt x="80" y="89"/>
                      <a:pt x="82" y="80"/>
                      <a:pt x="91" y="67"/>
                    </a:cubicBezTo>
                    <a:cubicBezTo>
                      <a:pt x="101" y="55"/>
                      <a:pt x="120" y="40"/>
                      <a:pt x="160" y="41"/>
                    </a:cubicBezTo>
                    <a:cubicBezTo>
                      <a:pt x="200" y="40"/>
                      <a:pt x="220" y="55"/>
                      <a:pt x="229" y="67"/>
                    </a:cubicBezTo>
                    <a:cubicBezTo>
                      <a:pt x="239" y="80"/>
                      <a:pt x="241" y="89"/>
                      <a:pt x="241" y="100"/>
                    </a:cubicBezTo>
                    <a:cubicBezTo>
                      <a:pt x="241" y="111"/>
                      <a:pt x="250" y="120"/>
                      <a:pt x="261" y="120"/>
                    </a:cubicBezTo>
                    <a:cubicBezTo>
                      <a:pt x="301" y="120"/>
                      <a:pt x="301" y="120"/>
                      <a:pt x="301" y="120"/>
                    </a:cubicBezTo>
                    <a:cubicBezTo>
                      <a:pt x="312" y="120"/>
                      <a:pt x="320" y="111"/>
                      <a:pt x="320" y="100"/>
                    </a:cubicBezTo>
                    <a:cubicBezTo>
                      <a:pt x="320" y="79"/>
                      <a:pt x="320" y="79"/>
                      <a:pt x="320" y="79"/>
                    </a:cubicBezTo>
                    <a:cubicBezTo>
                      <a:pt x="320" y="61"/>
                      <a:pt x="311" y="53"/>
                      <a:pt x="297" y="4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2" name="Oval 60"/>
              <p:cNvSpPr>
                <a:spLocks noChangeArrowheads="1"/>
              </p:cNvSpPr>
              <p:nvPr/>
            </p:nvSpPr>
            <p:spPr bwMode="auto">
              <a:xfrm>
                <a:off x="457200" y="679451"/>
                <a:ext cx="301625" cy="303213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3" name="Freeform 61"/>
              <p:cNvSpPr>
                <a:spLocks noEditPoints="1"/>
              </p:cNvSpPr>
              <p:nvPr/>
            </p:nvSpPr>
            <p:spPr bwMode="auto">
              <a:xfrm>
                <a:off x="77788" y="301626"/>
                <a:ext cx="1060450" cy="833438"/>
              </a:xfrm>
              <a:custGeom>
                <a:avLst/>
                <a:gdLst>
                  <a:gd name="T0" fmla="*/ 210 w 280"/>
                  <a:gd name="T1" fmla="*/ 40 h 220"/>
                  <a:gd name="T2" fmla="*/ 200 w 280"/>
                  <a:gd name="T3" fmla="*/ 40 h 220"/>
                  <a:gd name="T4" fmla="*/ 200 w 280"/>
                  <a:gd name="T5" fmla="*/ 15 h 220"/>
                  <a:gd name="T6" fmla="*/ 180 w 280"/>
                  <a:gd name="T7" fmla="*/ 0 h 220"/>
                  <a:gd name="T8" fmla="*/ 160 w 280"/>
                  <a:gd name="T9" fmla="*/ 15 h 220"/>
                  <a:gd name="T10" fmla="*/ 160 w 280"/>
                  <a:gd name="T11" fmla="*/ 40 h 220"/>
                  <a:gd name="T12" fmla="*/ 120 w 280"/>
                  <a:gd name="T13" fmla="*/ 40 h 220"/>
                  <a:gd name="T14" fmla="*/ 120 w 280"/>
                  <a:gd name="T15" fmla="*/ 15 h 220"/>
                  <a:gd name="T16" fmla="*/ 100 w 280"/>
                  <a:gd name="T17" fmla="*/ 0 h 220"/>
                  <a:gd name="T18" fmla="*/ 80 w 280"/>
                  <a:gd name="T19" fmla="*/ 15 h 220"/>
                  <a:gd name="T20" fmla="*/ 80 w 280"/>
                  <a:gd name="T21" fmla="*/ 40 h 220"/>
                  <a:gd name="T22" fmla="*/ 71 w 280"/>
                  <a:gd name="T23" fmla="*/ 40 h 220"/>
                  <a:gd name="T24" fmla="*/ 54 w 280"/>
                  <a:gd name="T25" fmla="*/ 49 h 220"/>
                  <a:gd name="T26" fmla="*/ 0 w 280"/>
                  <a:gd name="T27" fmla="*/ 160 h 220"/>
                  <a:gd name="T28" fmla="*/ 0 w 280"/>
                  <a:gd name="T29" fmla="*/ 200 h 220"/>
                  <a:gd name="T30" fmla="*/ 20 w 280"/>
                  <a:gd name="T31" fmla="*/ 220 h 220"/>
                  <a:gd name="T32" fmla="*/ 260 w 280"/>
                  <a:gd name="T33" fmla="*/ 220 h 220"/>
                  <a:gd name="T34" fmla="*/ 280 w 280"/>
                  <a:gd name="T35" fmla="*/ 200 h 220"/>
                  <a:gd name="T36" fmla="*/ 280 w 280"/>
                  <a:gd name="T37" fmla="*/ 162 h 220"/>
                  <a:gd name="T38" fmla="*/ 226 w 280"/>
                  <a:gd name="T39" fmla="*/ 48 h 220"/>
                  <a:gd name="T40" fmla="*/ 210 w 280"/>
                  <a:gd name="T41" fmla="*/ 40 h 220"/>
                  <a:gd name="T42" fmla="*/ 140 w 280"/>
                  <a:gd name="T43" fmla="*/ 200 h 220"/>
                  <a:gd name="T44" fmla="*/ 80 w 280"/>
                  <a:gd name="T45" fmla="*/ 140 h 220"/>
                  <a:gd name="T46" fmla="*/ 140 w 280"/>
                  <a:gd name="T47" fmla="*/ 80 h 220"/>
                  <a:gd name="T48" fmla="*/ 200 w 280"/>
                  <a:gd name="T49" fmla="*/ 140 h 220"/>
                  <a:gd name="T50" fmla="*/ 140 w 280"/>
                  <a:gd name="T51" fmla="*/ 20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80" h="220">
                    <a:moveTo>
                      <a:pt x="210" y="40"/>
                    </a:moveTo>
                    <a:cubicBezTo>
                      <a:pt x="200" y="40"/>
                      <a:pt x="200" y="40"/>
                      <a:pt x="200" y="40"/>
                    </a:cubicBezTo>
                    <a:cubicBezTo>
                      <a:pt x="200" y="15"/>
                      <a:pt x="200" y="15"/>
                      <a:pt x="200" y="15"/>
                    </a:cubicBezTo>
                    <a:cubicBezTo>
                      <a:pt x="200" y="7"/>
                      <a:pt x="191" y="0"/>
                      <a:pt x="180" y="0"/>
                    </a:cubicBezTo>
                    <a:cubicBezTo>
                      <a:pt x="169" y="0"/>
                      <a:pt x="160" y="7"/>
                      <a:pt x="160" y="15"/>
                    </a:cubicBezTo>
                    <a:cubicBezTo>
                      <a:pt x="160" y="40"/>
                      <a:pt x="160" y="40"/>
                      <a:pt x="160" y="40"/>
                    </a:cubicBezTo>
                    <a:cubicBezTo>
                      <a:pt x="120" y="40"/>
                      <a:pt x="120" y="40"/>
                      <a:pt x="120" y="40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7"/>
                      <a:pt x="111" y="0"/>
                      <a:pt x="100" y="0"/>
                    </a:cubicBezTo>
                    <a:cubicBezTo>
                      <a:pt x="89" y="0"/>
                      <a:pt x="80" y="7"/>
                      <a:pt x="80" y="15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64" y="40"/>
                      <a:pt x="58" y="43"/>
                      <a:pt x="54" y="49"/>
                    </a:cubicBezTo>
                    <a:cubicBezTo>
                      <a:pt x="39" y="72"/>
                      <a:pt x="0" y="133"/>
                      <a:pt x="0" y="16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11"/>
                      <a:pt x="9" y="220"/>
                      <a:pt x="20" y="220"/>
                    </a:cubicBezTo>
                    <a:cubicBezTo>
                      <a:pt x="260" y="220"/>
                      <a:pt x="260" y="220"/>
                      <a:pt x="260" y="220"/>
                    </a:cubicBezTo>
                    <a:cubicBezTo>
                      <a:pt x="271" y="220"/>
                      <a:pt x="280" y="211"/>
                      <a:pt x="280" y="200"/>
                    </a:cubicBezTo>
                    <a:cubicBezTo>
                      <a:pt x="280" y="183"/>
                      <a:pt x="280" y="162"/>
                      <a:pt x="280" y="162"/>
                    </a:cubicBezTo>
                    <a:cubicBezTo>
                      <a:pt x="280" y="127"/>
                      <a:pt x="241" y="70"/>
                      <a:pt x="226" y="48"/>
                    </a:cubicBezTo>
                    <a:cubicBezTo>
                      <a:pt x="222" y="43"/>
                      <a:pt x="216" y="40"/>
                      <a:pt x="210" y="40"/>
                    </a:cubicBezTo>
                    <a:close/>
                    <a:moveTo>
                      <a:pt x="140" y="200"/>
                    </a:moveTo>
                    <a:cubicBezTo>
                      <a:pt x="107" y="200"/>
                      <a:pt x="80" y="173"/>
                      <a:pt x="80" y="140"/>
                    </a:cubicBezTo>
                    <a:cubicBezTo>
                      <a:pt x="80" y="107"/>
                      <a:pt x="107" y="80"/>
                      <a:pt x="140" y="80"/>
                    </a:cubicBezTo>
                    <a:cubicBezTo>
                      <a:pt x="173" y="80"/>
                      <a:pt x="200" y="107"/>
                      <a:pt x="200" y="140"/>
                    </a:cubicBezTo>
                    <a:cubicBezTo>
                      <a:pt x="200" y="173"/>
                      <a:pt x="173" y="200"/>
                      <a:pt x="140" y="20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8" name="Oval 18"/>
            <p:cNvSpPr>
              <a:spLocks noChangeArrowheads="1"/>
            </p:cNvSpPr>
            <p:nvPr/>
          </p:nvSpPr>
          <p:spPr bwMode="auto">
            <a:xfrm>
              <a:off x="4629535" y="3474485"/>
              <a:ext cx="965494" cy="968955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" name="Group 70"/>
            <p:cNvGrpSpPr/>
            <p:nvPr/>
          </p:nvGrpSpPr>
          <p:grpSpPr>
            <a:xfrm>
              <a:off x="4891749" y="3754960"/>
              <a:ext cx="455469" cy="440964"/>
              <a:chOff x="2339975" y="3200401"/>
              <a:chExt cx="249238" cy="241301"/>
            </a:xfrm>
            <a:solidFill>
              <a:schemeClr val="bg1"/>
            </a:solidFill>
          </p:grpSpPr>
          <p:sp>
            <p:nvSpPr>
              <p:cNvPr id="72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4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5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6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7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8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0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1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2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Freeform 29"/>
              <p:cNvSpPr>
                <a:spLocks noEditPoints="1"/>
              </p:cNvSpPr>
              <p:nvPr/>
            </p:nvSpPr>
            <p:spPr bwMode="auto">
              <a:xfrm>
                <a:off x="2339975" y="3217864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4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" name="Group 2"/>
          <p:cNvGrpSpPr/>
          <p:nvPr/>
        </p:nvGrpSpPr>
        <p:grpSpPr>
          <a:xfrm>
            <a:off x="2384027" y="1485007"/>
            <a:ext cx="955226" cy="956705"/>
            <a:chOff x="3177989" y="1979397"/>
            <a:chExt cx="1273483" cy="1275214"/>
          </a:xfrm>
        </p:grpSpPr>
        <p:sp>
          <p:nvSpPr>
            <p:cNvPr id="127" name="Freeform 17"/>
            <p:cNvSpPr>
              <a:spLocks noEditPoints="1"/>
            </p:cNvSpPr>
            <p:nvPr/>
          </p:nvSpPr>
          <p:spPr bwMode="auto">
            <a:xfrm>
              <a:off x="3177989" y="1979397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8" name="Oval 18"/>
            <p:cNvSpPr>
              <a:spLocks noChangeArrowheads="1"/>
            </p:cNvSpPr>
            <p:nvPr/>
          </p:nvSpPr>
          <p:spPr bwMode="auto">
            <a:xfrm>
              <a:off x="3331984" y="2135122"/>
              <a:ext cx="965494" cy="968955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6" name="Shape 1469"/>
            <p:cNvSpPr/>
            <p:nvPr/>
          </p:nvSpPr>
          <p:spPr>
            <a:xfrm>
              <a:off x="3641733" y="2435175"/>
              <a:ext cx="371393" cy="363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3"/>
          <p:cNvGrpSpPr/>
          <p:nvPr/>
        </p:nvGrpSpPr>
        <p:grpSpPr>
          <a:xfrm>
            <a:off x="2393552" y="3450157"/>
            <a:ext cx="955226" cy="956705"/>
            <a:chOff x="3190689" y="4598790"/>
            <a:chExt cx="1273483" cy="1275214"/>
          </a:xfrm>
        </p:grpSpPr>
        <p:sp>
          <p:nvSpPr>
            <p:cNvPr id="134" name="Freeform 17"/>
            <p:cNvSpPr>
              <a:spLocks noEditPoints="1"/>
            </p:cNvSpPr>
            <p:nvPr/>
          </p:nvSpPr>
          <p:spPr bwMode="auto">
            <a:xfrm>
              <a:off x="3190689" y="4598790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5" name="Oval 18"/>
            <p:cNvSpPr>
              <a:spLocks noChangeArrowheads="1"/>
            </p:cNvSpPr>
            <p:nvPr/>
          </p:nvSpPr>
          <p:spPr bwMode="auto">
            <a:xfrm>
              <a:off x="3344684" y="4754515"/>
              <a:ext cx="965494" cy="968955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7" name="Shape 719"/>
            <p:cNvSpPr/>
            <p:nvPr/>
          </p:nvSpPr>
          <p:spPr>
            <a:xfrm>
              <a:off x="3578298" y="5026956"/>
              <a:ext cx="472864" cy="406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3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 animBg="1"/>
      <p:bldP spid="150" grpId="0" animBg="1"/>
      <p:bldP spid="151" grpId="0" animBg="1"/>
      <p:bldP spid="152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65" grpId="0" animBg="1"/>
      <p:bldP spid="66" grpId="0" animBg="1"/>
      <p:bldP spid="67" grpId="0" animBg="1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42641" y="2277044"/>
            <a:ext cx="754849" cy="754992"/>
            <a:chOff x="362669" y="3620029"/>
            <a:chExt cx="1061322" cy="1061322"/>
          </a:xfrm>
        </p:grpSpPr>
        <p:sp>
          <p:nvSpPr>
            <p:cNvPr id="14" name="椭圆 13"/>
            <p:cNvSpPr/>
            <p:nvPr/>
          </p:nvSpPr>
          <p:spPr>
            <a:xfrm>
              <a:off x="362669" y="362002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" name="组合 15"/>
            <p:cNvGrpSpPr/>
            <p:nvPr/>
          </p:nvGrpSpPr>
          <p:grpSpPr>
            <a:xfrm>
              <a:off x="483718" y="3741563"/>
              <a:ext cx="819223" cy="818254"/>
              <a:chOff x="4602162" y="361950"/>
              <a:chExt cx="1343026" cy="1341438"/>
            </a:xfrm>
          </p:grpSpPr>
          <p:sp>
            <p:nvSpPr>
              <p:cNvPr id="17" name="Freeform 23"/>
              <p:cNvSpPr>
                <a:spLocks noEditPoints="1"/>
              </p:cNvSpPr>
              <p:nvPr/>
            </p:nvSpPr>
            <p:spPr bwMode="auto">
              <a:xfrm>
                <a:off x="4602162" y="361950"/>
                <a:ext cx="1343026" cy="1341438"/>
              </a:xfrm>
              <a:custGeom>
                <a:avLst/>
                <a:gdLst>
                  <a:gd name="T0" fmla="*/ 0 w 355"/>
                  <a:gd name="T1" fmla="*/ 178 h 355"/>
                  <a:gd name="T2" fmla="*/ 355 w 355"/>
                  <a:gd name="T3" fmla="*/ 178 h 355"/>
                  <a:gd name="T4" fmla="*/ 177 w 355"/>
                  <a:gd name="T5" fmla="*/ 331 h 355"/>
                  <a:gd name="T6" fmla="*/ 24 w 355"/>
                  <a:gd name="T7" fmla="*/ 175 h 355"/>
                  <a:gd name="T8" fmla="*/ 58 w 355"/>
                  <a:gd name="T9" fmla="*/ 192 h 355"/>
                  <a:gd name="T10" fmla="*/ 71 w 355"/>
                  <a:gd name="T11" fmla="*/ 232 h 355"/>
                  <a:gd name="T12" fmla="*/ 95 w 355"/>
                  <a:gd name="T13" fmla="*/ 243 h 355"/>
                  <a:gd name="T14" fmla="*/ 112 w 355"/>
                  <a:gd name="T15" fmla="*/ 315 h 355"/>
                  <a:gd name="T16" fmla="*/ 118 w 355"/>
                  <a:gd name="T17" fmla="*/ 305 h 355"/>
                  <a:gd name="T18" fmla="*/ 146 w 355"/>
                  <a:gd name="T19" fmla="*/ 265 h 355"/>
                  <a:gd name="T20" fmla="*/ 162 w 355"/>
                  <a:gd name="T21" fmla="*/ 222 h 355"/>
                  <a:gd name="T22" fmla="*/ 112 w 355"/>
                  <a:gd name="T23" fmla="*/ 189 h 355"/>
                  <a:gd name="T24" fmla="*/ 66 w 355"/>
                  <a:gd name="T25" fmla="*/ 165 h 355"/>
                  <a:gd name="T26" fmla="*/ 102 w 355"/>
                  <a:gd name="T27" fmla="*/ 154 h 355"/>
                  <a:gd name="T28" fmla="*/ 138 w 355"/>
                  <a:gd name="T29" fmla="*/ 140 h 355"/>
                  <a:gd name="T30" fmla="*/ 119 w 355"/>
                  <a:gd name="T31" fmla="*/ 97 h 355"/>
                  <a:gd name="T32" fmla="*/ 95 w 355"/>
                  <a:gd name="T33" fmla="*/ 109 h 355"/>
                  <a:gd name="T34" fmla="*/ 70 w 355"/>
                  <a:gd name="T35" fmla="*/ 93 h 355"/>
                  <a:gd name="T36" fmla="*/ 85 w 355"/>
                  <a:gd name="T37" fmla="*/ 68 h 355"/>
                  <a:gd name="T38" fmla="*/ 177 w 355"/>
                  <a:gd name="T39" fmla="*/ 25 h 355"/>
                  <a:gd name="T40" fmla="*/ 244 w 355"/>
                  <a:gd name="T41" fmla="*/ 63 h 355"/>
                  <a:gd name="T42" fmla="*/ 236 w 355"/>
                  <a:gd name="T43" fmla="*/ 104 h 355"/>
                  <a:gd name="T44" fmla="*/ 220 w 355"/>
                  <a:gd name="T45" fmla="*/ 110 h 355"/>
                  <a:gd name="T46" fmla="*/ 223 w 355"/>
                  <a:gd name="T47" fmla="*/ 104 h 355"/>
                  <a:gd name="T48" fmla="*/ 215 w 355"/>
                  <a:gd name="T49" fmla="*/ 96 h 355"/>
                  <a:gd name="T50" fmla="*/ 213 w 355"/>
                  <a:gd name="T51" fmla="*/ 94 h 355"/>
                  <a:gd name="T52" fmla="*/ 215 w 355"/>
                  <a:gd name="T53" fmla="*/ 126 h 355"/>
                  <a:gd name="T54" fmla="*/ 192 w 355"/>
                  <a:gd name="T55" fmla="*/ 155 h 355"/>
                  <a:gd name="T56" fmla="*/ 219 w 355"/>
                  <a:gd name="T57" fmla="*/ 138 h 355"/>
                  <a:gd name="T58" fmla="*/ 239 w 355"/>
                  <a:gd name="T59" fmla="*/ 150 h 355"/>
                  <a:gd name="T60" fmla="*/ 261 w 355"/>
                  <a:gd name="T61" fmla="*/ 160 h 355"/>
                  <a:gd name="T62" fmla="*/ 262 w 355"/>
                  <a:gd name="T63" fmla="*/ 159 h 355"/>
                  <a:gd name="T64" fmla="*/ 320 w 355"/>
                  <a:gd name="T65" fmla="*/ 175 h 355"/>
                  <a:gd name="T66" fmla="*/ 330 w 355"/>
                  <a:gd name="T67" fmla="*/ 178 h 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55" h="355">
                    <a:moveTo>
                      <a:pt x="177" y="0"/>
                    </a:moveTo>
                    <a:cubicBezTo>
                      <a:pt x="79" y="0"/>
                      <a:pt x="0" y="80"/>
                      <a:pt x="0" y="178"/>
                    </a:cubicBezTo>
                    <a:cubicBezTo>
                      <a:pt x="0" y="275"/>
                      <a:pt x="79" y="355"/>
                      <a:pt x="177" y="355"/>
                    </a:cubicBezTo>
                    <a:cubicBezTo>
                      <a:pt x="275" y="355"/>
                      <a:pt x="355" y="275"/>
                      <a:pt x="355" y="178"/>
                    </a:cubicBezTo>
                    <a:cubicBezTo>
                      <a:pt x="355" y="80"/>
                      <a:pt x="275" y="0"/>
                      <a:pt x="177" y="0"/>
                    </a:cubicBezTo>
                    <a:close/>
                    <a:moveTo>
                      <a:pt x="177" y="331"/>
                    </a:moveTo>
                    <a:cubicBezTo>
                      <a:pt x="93" y="331"/>
                      <a:pt x="24" y="262"/>
                      <a:pt x="24" y="178"/>
                    </a:cubicBezTo>
                    <a:cubicBezTo>
                      <a:pt x="24" y="177"/>
                      <a:pt x="24" y="176"/>
                      <a:pt x="24" y="175"/>
                    </a:cubicBezTo>
                    <a:cubicBezTo>
                      <a:pt x="46" y="192"/>
                      <a:pt x="46" y="192"/>
                      <a:pt x="46" y="192"/>
                    </a:cubicBezTo>
                    <a:cubicBezTo>
                      <a:pt x="58" y="192"/>
                      <a:pt x="58" y="192"/>
                      <a:pt x="58" y="192"/>
                    </a:cubicBezTo>
                    <a:cubicBezTo>
                      <a:pt x="71" y="205"/>
                      <a:pt x="71" y="205"/>
                      <a:pt x="71" y="205"/>
                    </a:cubicBezTo>
                    <a:cubicBezTo>
                      <a:pt x="71" y="232"/>
                      <a:pt x="71" y="232"/>
                      <a:pt x="71" y="232"/>
                    </a:cubicBezTo>
                    <a:cubicBezTo>
                      <a:pt x="82" y="243"/>
                      <a:pt x="82" y="243"/>
                      <a:pt x="82" y="243"/>
                    </a:cubicBezTo>
                    <a:cubicBezTo>
                      <a:pt x="95" y="243"/>
                      <a:pt x="95" y="243"/>
                      <a:pt x="95" y="243"/>
                    </a:cubicBezTo>
                    <a:cubicBezTo>
                      <a:pt x="95" y="298"/>
                      <a:pt x="95" y="298"/>
                      <a:pt x="95" y="298"/>
                    </a:cubicBezTo>
                    <a:cubicBezTo>
                      <a:pt x="112" y="315"/>
                      <a:pt x="112" y="315"/>
                      <a:pt x="112" y="315"/>
                    </a:cubicBezTo>
                    <a:cubicBezTo>
                      <a:pt x="118" y="315"/>
                      <a:pt x="118" y="315"/>
                      <a:pt x="118" y="315"/>
                    </a:cubicBezTo>
                    <a:cubicBezTo>
                      <a:pt x="118" y="305"/>
                      <a:pt x="118" y="305"/>
                      <a:pt x="118" y="305"/>
                    </a:cubicBezTo>
                    <a:cubicBezTo>
                      <a:pt x="146" y="276"/>
                      <a:pt x="146" y="276"/>
                      <a:pt x="146" y="276"/>
                    </a:cubicBezTo>
                    <a:cubicBezTo>
                      <a:pt x="146" y="265"/>
                      <a:pt x="146" y="265"/>
                      <a:pt x="146" y="265"/>
                    </a:cubicBezTo>
                    <a:cubicBezTo>
                      <a:pt x="162" y="249"/>
                      <a:pt x="162" y="249"/>
                      <a:pt x="162" y="249"/>
                    </a:cubicBezTo>
                    <a:cubicBezTo>
                      <a:pt x="162" y="222"/>
                      <a:pt x="162" y="222"/>
                      <a:pt x="162" y="222"/>
                    </a:cubicBezTo>
                    <a:cubicBezTo>
                      <a:pt x="145" y="222"/>
                      <a:pt x="145" y="222"/>
                      <a:pt x="145" y="222"/>
                    </a:cubicBezTo>
                    <a:cubicBezTo>
                      <a:pt x="112" y="189"/>
                      <a:pt x="112" y="189"/>
                      <a:pt x="112" y="189"/>
                    </a:cubicBezTo>
                    <a:cubicBezTo>
                      <a:pt x="66" y="189"/>
                      <a:pt x="66" y="189"/>
                      <a:pt x="66" y="189"/>
                    </a:cubicBezTo>
                    <a:cubicBezTo>
                      <a:pt x="66" y="165"/>
                      <a:pt x="66" y="165"/>
                      <a:pt x="66" y="165"/>
                    </a:cubicBezTo>
                    <a:cubicBezTo>
                      <a:pt x="102" y="165"/>
                      <a:pt x="102" y="165"/>
                      <a:pt x="102" y="165"/>
                    </a:cubicBez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24" y="154"/>
                      <a:pt x="124" y="154"/>
                      <a:pt x="124" y="154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38" y="116"/>
                      <a:pt x="138" y="116"/>
                      <a:pt x="138" y="116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95" y="97"/>
                      <a:pt x="95" y="97"/>
                      <a:pt x="95" y="97"/>
                    </a:cubicBezTo>
                    <a:cubicBezTo>
                      <a:pt x="95" y="109"/>
                      <a:pt x="95" y="109"/>
                      <a:pt x="95" y="109"/>
                    </a:cubicBezTo>
                    <a:cubicBezTo>
                      <a:pt x="70" y="109"/>
                      <a:pt x="70" y="109"/>
                      <a:pt x="70" y="109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85" y="78"/>
                      <a:pt x="85" y="78"/>
                      <a:pt x="85" y="78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98" y="41"/>
                      <a:pt x="136" y="25"/>
                      <a:pt x="177" y="25"/>
                    </a:cubicBezTo>
                    <a:cubicBezTo>
                      <a:pt x="216" y="25"/>
                      <a:pt x="251" y="39"/>
                      <a:pt x="278" y="63"/>
                    </a:cubicBezTo>
                    <a:cubicBezTo>
                      <a:pt x="244" y="63"/>
                      <a:pt x="244" y="63"/>
                      <a:pt x="244" y="63"/>
                    </a:cubicBezTo>
                    <a:cubicBezTo>
                      <a:pt x="219" y="87"/>
                      <a:pt x="219" y="87"/>
                      <a:pt x="219" y="87"/>
                    </a:cubicBezTo>
                    <a:cubicBezTo>
                      <a:pt x="236" y="104"/>
                      <a:pt x="236" y="104"/>
                      <a:pt x="236" y="104"/>
                    </a:cubicBezTo>
                    <a:cubicBezTo>
                      <a:pt x="225" y="115"/>
                      <a:pt x="225" y="115"/>
                      <a:pt x="225" y="115"/>
                    </a:cubicBezTo>
                    <a:cubicBezTo>
                      <a:pt x="220" y="110"/>
                      <a:pt x="220" y="110"/>
                      <a:pt x="220" y="110"/>
                    </a:cubicBezTo>
                    <a:cubicBezTo>
                      <a:pt x="225" y="106"/>
                      <a:pt x="225" y="106"/>
                      <a:pt x="225" y="106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23" y="104"/>
                      <a:pt x="223" y="104"/>
                      <a:pt x="223" y="104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5" y="96"/>
                      <a:pt x="215" y="96"/>
                      <a:pt x="215" y="96"/>
                    </a:cubicBezTo>
                    <a:cubicBezTo>
                      <a:pt x="213" y="94"/>
                      <a:pt x="213" y="94"/>
                      <a:pt x="213" y="94"/>
                    </a:cubicBezTo>
                    <a:cubicBezTo>
                      <a:pt x="198" y="109"/>
                      <a:pt x="198" y="109"/>
                      <a:pt x="198" y="109"/>
                    </a:cubicBezTo>
                    <a:cubicBezTo>
                      <a:pt x="215" y="126"/>
                      <a:pt x="215" y="126"/>
                      <a:pt x="215" y="126"/>
                    </a:cubicBezTo>
                    <a:cubicBezTo>
                      <a:pt x="192" y="126"/>
                      <a:pt x="192" y="126"/>
                      <a:pt x="192" y="126"/>
                    </a:cubicBezTo>
                    <a:cubicBezTo>
                      <a:pt x="192" y="155"/>
                      <a:pt x="192" y="155"/>
                      <a:pt x="192" y="155"/>
                    </a:cubicBezTo>
                    <a:cubicBezTo>
                      <a:pt x="219" y="155"/>
                      <a:pt x="219" y="155"/>
                      <a:pt x="219" y="155"/>
                    </a:cubicBezTo>
                    <a:cubicBezTo>
                      <a:pt x="219" y="138"/>
                      <a:pt x="219" y="138"/>
                      <a:pt x="219" y="138"/>
                    </a:cubicBezTo>
                    <a:cubicBezTo>
                      <a:pt x="223" y="134"/>
                      <a:pt x="223" y="134"/>
                      <a:pt x="223" y="134"/>
                    </a:cubicBezTo>
                    <a:cubicBezTo>
                      <a:pt x="239" y="150"/>
                      <a:pt x="239" y="150"/>
                      <a:pt x="239" y="150"/>
                    </a:cubicBezTo>
                    <a:cubicBezTo>
                      <a:pt x="239" y="160"/>
                      <a:pt x="239" y="160"/>
                      <a:pt x="239" y="160"/>
                    </a:cubicBezTo>
                    <a:cubicBezTo>
                      <a:pt x="261" y="160"/>
                      <a:pt x="261" y="160"/>
                      <a:pt x="261" y="160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62" y="159"/>
                      <a:pt x="262" y="159"/>
                      <a:pt x="262" y="159"/>
                    </a:cubicBezTo>
                    <a:cubicBezTo>
                      <a:pt x="298" y="196"/>
                      <a:pt x="298" y="196"/>
                      <a:pt x="298" y="196"/>
                    </a:cubicBezTo>
                    <a:cubicBezTo>
                      <a:pt x="320" y="175"/>
                      <a:pt x="320" y="175"/>
                      <a:pt x="320" y="175"/>
                    </a:cubicBezTo>
                    <a:cubicBezTo>
                      <a:pt x="330" y="175"/>
                      <a:pt x="330" y="175"/>
                      <a:pt x="330" y="175"/>
                    </a:cubicBezTo>
                    <a:cubicBezTo>
                      <a:pt x="330" y="176"/>
                      <a:pt x="330" y="177"/>
                      <a:pt x="330" y="178"/>
                    </a:cubicBezTo>
                    <a:cubicBezTo>
                      <a:pt x="330" y="262"/>
                      <a:pt x="262" y="331"/>
                      <a:pt x="177" y="3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4"/>
              <p:cNvSpPr/>
              <p:nvPr/>
            </p:nvSpPr>
            <p:spPr bwMode="auto">
              <a:xfrm>
                <a:off x="5056188" y="512763"/>
                <a:ext cx="234950" cy="257175"/>
              </a:xfrm>
              <a:custGeom>
                <a:avLst/>
                <a:gdLst>
                  <a:gd name="T0" fmla="*/ 148 w 148"/>
                  <a:gd name="T1" fmla="*/ 0 h 162"/>
                  <a:gd name="T2" fmla="*/ 0 w 148"/>
                  <a:gd name="T3" fmla="*/ 0 h 162"/>
                  <a:gd name="T4" fmla="*/ 0 w 148"/>
                  <a:gd name="T5" fmla="*/ 100 h 162"/>
                  <a:gd name="T6" fmla="*/ 62 w 148"/>
                  <a:gd name="T7" fmla="*/ 162 h 162"/>
                  <a:gd name="T8" fmla="*/ 88 w 148"/>
                  <a:gd name="T9" fmla="*/ 162 h 162"/>
                  <a:gd name="T10" fmla="*/ 88 w 148"/>
                  <a:gd name="T11" fmla="*/ 119 h 162"/>
                  <a:gd name="T12" fmla="*/ 148 w 148"/>
                  <a:gd name="T13" fmla="*/ 59 h 162"/>
                  <a:gd name="T14" fmla="*/ 148 w 148"/>
                  <a:gd name="T15" fmla="*/ 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8" h="162">
                    <a:moveTo>
                      <a:pt x="148" y="0"/>
                    </a:moveTo>
                    <a:lnTo>
                      <a:pt x="0" y="0"/>
                    </a:lnTo>
                    <a:lnTo>
                      <a:pt x="0" y="100"/>
                    </a:lnTo>
                    <a:lnTo>
                      <a:pt x="62" y="162"/>
                    </a:lnTo>
                    <a:lnTo>
                      <a:pt x="88" y="162"/>
                    </a:lnTo>
                    <a:lnTo>
                      <a:pt x="88" y="119"/>
                    </a:lnTo>
                    <a:lnTo>
                      <a:pt x="148" y="59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25"/>
              <p:cNvSpPr/>
              <p:nvPr/>
            </p:nvSpPr>
            <p:spPr bwMode="auto">
              <a:xfrm>
                <a:off x="5272088" y="985838"/>
                <a:ext cx="457200" cy="476250"/>
              </a:xfrm>
              <a:custGeom>
                <a:avLst/>
                <a:gdLst>
                  <a:gd name="T0" fmla="*/ 245 w 288"/>
                  <a:gd name="T1" fmla="*/ 97 h 300"/>
                  <a:gd name="T2" fmla="*/ 145 w 288"/>
                  <a:gd name="T3" fmla="*/ 0 h 300"/>
                  <a:gd name="T4" fmla="*/ 145 w 288"/>
                  <a:gd name="T5" fmla="*/ 0 h 300"/>
                  <a:gd name="T6" fmla="*/ 33 w 288"/>
                  <a:gd name="T7" fmla="*/ 0 h 300"/>
                  <a:gd name="T8" fmla="*/ 0 w 288"/>
                  <a:gd name="T9" fmla="*/ 33 h 300"/>
                  <a:gd name="T10" fmla="*/ 0 w 288"/>
                  <a:gd name="T11" fmla="*/ 104 h 300"/>
                  <a:gd name="T12" fmla="*/ 48 w 288"/>
                  <a:gd name="T13" fmla="*/ 152 h 300"/>
                  <a:gd name="T14" fmla="*/ 133 w 288"/>
                  <a:gd name="T15" fmla="*/ 152 h 300"/>
                  <a:gd name="T16" fmla="*/ 133 w 288"/>
                  <a:gd name="T17" fmla="*/ 235 h 300"/>
                  <a:gd name="T18" fmla="*/ 200 w 288"/>
                  <a:gd name="T19" fmla="*/ 300 h 300"/>
                  <a:gd name="T20" fmla="*/ 214 w 288"/>
                  <a:gd name="T21" fmla="*/ 300 h 300"/>
                  <a:gd name="T22" fmla="*/ 214 w 288"/>
                  <a:gd name="T23" fmla="*/ 219 h 300"/>
                  <a:gd name="T24" fmla="*/ 248 w 288"/>
                  <a:gd name="T25" fmla="*/ 188 h 300"/>
                  <a:gd name="T26" fmla="*/ 248 w 288"/>
                  <a:gd name="T27" fmla="*/ 131 h 300"/>
                  <a:gd name="T28" fmla="*/ 264 w 288"/>
                  <a:gd name="T29" fmla="*/ 131 h 300"/>
                  <a:gd name="T30" fmla="*/ 288 w 288"/>
                  <a:gd name="T31" fmla="*/ 107 h 300"/>
                  <a:gd name="T32" fmla="*/ 279 w 288"/>
                  <a:gd name="T33" fmla="*/ 97 h 300"/>
                  <a:gd name="T34" fmla="*/ 245 w 288"/>
                  <a:gd name="T35" fmla="*/ 97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8" h="300">
                    <a:moveTo>
                      <a:pt x="245" y="97"/>
                    </a:moveTo>
                    <a:lnTo>
                      <a:pt x="145" y="0"/>
                    </a:lnTo>
                    <a:lnTo>
                      <a:pt x="145" y="0"/>
                    </a:lnTo>
                    <a:lnTo>
                      <a:pt x="33" y="0"/>
                    </a:lnTo>
                    <a:lnTo>
                      <a:pt x="0" y="33"/>
                    </a:lnTo>
                    <a:lnTo>
                      <a:pt x="0" y="104"/>
                    </a:lnTo>
                    <a:lnTo>
                      <a:pt x="48" y="152"/>
                    </a:lnTo>
                    <a:lnTo>
                      <a:pt x="133" y="152"/>
                    </a:lnTo>
                    <a:lnTo>
                      <a:pt x="133" y="235"/>
                    </a:lnTo>
                    <a:lnTo>
                      <a:pt x="200" y="300"/>
                    </a:lnTo>
                    <a:lnTo>
                      <a:pt x="214" y="300"/>
                    </a:lnTo>
                    <a:lnTo>
                      <a:pt x="214" y="219"/>
                    </a:lnTo>
                    <a:lnTo>
                      <a:pt x="248" y="188"/>
                    </a:lnTo>
                    <a:lnTo>
                      <a:pt x="248" y="131"/>
                    </a:lnTo>
                    <a:lnTo>
                      <a:pt x="264" y="131"/>
                    </a:lnTo>
                    <a:lnTo>
                      <a:pt x="288" y="107"/>
                    </a:lnTo>
                    <a:lnTo>
                      <a:pt x="279" y="97"/>
                    </a:lnTo>
                    <a:lnTo>
                      <a:pt x="245" y="97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26"/>
              <p:cNvSpPr/>
              <p:nvPr/>
            </p:nvSpPr>
            <p:spPr bwMode="auto">
              <a:xfrm>
                <a:off x="5646738" y="1341438"/>
                <a:ext cx="44450" cy="101600"/>
              </a:xfrm>
              <a:custGeom>
                <a:avLst/>
                <a:gdLst>
                  <a:gd name="T0" fmla="*/ 0 w 28"/>
                  <a:gd name="T1" fmla="*/ 64 h 64"/>
                  <a:gd name="T2" fmla="*/ 28 w 28"/>
                  <a:gd name="T3" fmla="*/ 40 h 64"/>
                  <a:gd name="T4" fmla="*/ 28 w 28"/>
                  <a:gd name="T5" fmla="*/ 0 h 64"/>
                  <a:gd name="T6" fmla="*/ 0 w 28"/>
                  <a:gd name="T7" fmla="*/ 0 h 64"/>
                  <a:gd name="T8" fmla="*/ 0 w 28"/>
                  <a:gd name="T9" fmla="*/ 6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64">
                    <a:moveTo>
                      <a:pt x="0" y="64"/>
                    </a:moveTo>
                    <a:lnTo>
                      <a:pt x="28" y="40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组合 4"/>
          <p:cNvGrpSpPr/>
          <p:nvPr/>
        </p:nvGrpSpPr>
        <p:grpSpPr>
          <a:xfrm>
            <a:off x="621593" y="3535991"/>
            <a:ext cx="754849" cy="754992"/>
            <a:chOff x="362669" y="5389779"/>
            <a:chExt cx="1061322" cy="1061322"/>
          </a:xfrm>
        </p:grpSpPr>
        <p:sp>
          <p:nvSpPr>
            <p:cNvPr id="15" name="椭圆 14"/>
            <p:cNvSpPr/>
            <p:nvPr/>
          </p:nvSpPr>
          <p:spPr>
            <a:xfrm>
              <a:off x="362669" y="5389779"/>
              <a:ext cx="1061322" cy="1061322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组合 29"/>
            <p:cNvGrpSpPr/>
            <p:nvPr/>
          </p:nvGrpSpPr>
          <p:grpSpPr>
            <a:xfrm>
              <a:off x="560765" y="5583971"/>
              <a:ext cx="689373" cy="625287"/>
              <a:chOff x="3468688" y="460375"/>
              <a:chExt cx="631825" cy="573088"/>
            </a:xfrm>
            <a:solidFill>
              <a:srgbClr val="282828"/>
            </a:solidFill>
          </p:grpSpPr>
          <p:sp>
            <p:nvSpPr>
              <p:cNvPr id="31" name="Freeform 19"/>
              <p:cNvSpPr/>
              <p:nvPr/>
            </p:nvSpPr>
            <p:spPr bwMode="auto">
              <a:xfrm>
                <a:off x="3468688" y="460375"/>
                <a:ext cx="271463" cy="422275"/>
              </a:xfrm>
              <a:custGeom>
                <a:avLst/>
                <a:gdLst>
                  <a:gd name="T0" fmla="*/ 150 w 169"/>
                  <a:gd name="T1" fmla="*/ 150 h 263"/>
                  <a:gd name="T2" fmla="*/ 169 w 169"/>
                  <a:gd name="T3" fmla="*/ 0 h 263"/>
                  <a:gd name="T4" fmla="*/ 56 w 169"/>
                  <a:gd name="T5" fmla="*/ 103 h 263"/>
                  <a:gd name="T6" fmla="*/ 0 w 169"/>
                  <a:gd name="T7" fmla="*/ 263 h 263"/>
                  <a:gd name="T8" fmla="*/ 169 w 169"/>
                  <a:gd name="T9" fmla="*/ 263 h 263"/>
                  <a:gd name="T10" fmla="*/ 150 w 169"/>
                  <a:gd name="T11" fmla="*/ 15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9" h="263">
                    <a:moveTo>
                      <a:pt x="150" y="150"/>
                    </a:moveTo>
                    <a:cubicBezTo>
                      <a:pt x="150" y="66"/>
                      <a:pt x="169" y="0"/>
                      <a:pt x="169" y="0"/>
                    </a:cubicBezTo>
                    <a:cubicBezTo>
                      <a:pt x="169" y="0"/>
                      <a:pt x="113" y="10"/>
                      <a:pt x="56" y="103"/>
                    </a:cubicBezTo>
                    <a:cubicBezTo>
                      <a:pt x="0" y="197"/>
                      <a:pt x="0" y="263"/>
                      <a:pt x="0" y="263"/>
                    </a:cubicBezTo>
                    <a:cubicBezTo>
                      <a:pt x="169" y="263"/>
                      <a:pt x="169" y="263"/>
                      <a:pt x="169" y="263"/>
                    </a:cubicBezTo>
                    <a:cubicBezTo>
                      <a:pt x="169" y="263"/>
                      <a:pt x="150" y="235"/>
                      <a:pt x="150" y="15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0"/>
              <p:cNvSpPr/>
              <p:nvPr/>
            </p:nvSpPr>
            <p:spPr bwMode="auto">
              <a:xfrm>
                <a:off x="3829050" y="611188"/>
                <a:ext cx="271463" cy="271463"/>
              </a:xfrm>
              <a:custGeom>
                <a:avLst/>
                <a:gdLst>
                  <a:gd name="T0" fmla="*/ 0 w 171"/>
                  <a:gd name="T1" fmla="*/ 0 h 171"/>
                  <a:gd name="T2" fmla="*/ 0 w 171"/>
                  <a:gd name="T3" fmla="*/ 171 h 171"/>
                  <a:gd name="T4" fmla="*/ 171 w 171"/>
                  <a:gd name="T5" fmla="*/ 171 h 171"/>
                  <a:gd name="T6" fmla="*/ 0 w 171"/>
                  <a:gd name="T7" fmla="*/ 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71">
                    <a:moveTo>
                      <a:pt x="0" y="0"/>
                    </a:moveTo>
                    <a:lnTo>
                      <a:pt x="0" y="171"/>
                    </a:lnTo>
                    <a:lnTo>
                      <a:pt x="171" y="17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1"/>
              <p:cNvSpPr/>
              <p:nvPr/>
            </p:nvSpPr>
            <p:spPr bwMode="auto">
              <a:xfrm>
                <a:off x="3468688" y="460375"/>
                <a:ext cx="631825" cy="573088"/>
              </a:xfrm>
              <a:custGeom>
                <a:avLst/>
                <a:gdLst>
                  <a:gd name="T0" fmla="*/ 207 w 394"/>
                  <a:gd name="T1" fmla="*/ 282 h 357"/>
                  <a:gd name="T2" fmla="*/ 207 w 394"/>
                  <a:gd name="T3" fmla="*/ 0 h 357"/>
                  <a:gd name="T4" fmla="*/ 188 w 394"/>
                  <a:gd name="T5" fmla="*/ 0 h 357"/>
                  <a:gd name="T6" fmla="*/ 188 w 394"/>
                  <a:gd name="T7" fmla="*/ 282 h 357"/>
                  <a:gd name="T8" fmla="*/ 2 w 394"/>
                  <a:gd name="T9" fmla="*/ 282 h 357"/>
                  <a:gd name="T10" fmla="*/ 0 w 394"/>
                  <a:gd name="T11" fmla="*/ 282 h 357"/>
                  <a:gd name="T12" fmla="*/ 75 w 394"/>
                  <a:gd name="T13" fmla="*/ 357 h 357"/>
                  <a:gd name="T14" fmla="*/ 319 w 394"/>
                  <a:gd name="T15" fmla="*/ 357 h 357"/>
                  <a:gd name="T16" fmla="*/ 394 w 394"/>
                  <a:gd name="T17" fmla="*/ 282 h 357"/>
                  <a:gd name="T18" fmla="*/ 392 w 394"/>
                  <a:gd name="T19" fmla="*/ 282 h 357"/>
                  <a:gd name="T20" fmla="*/ 207 w 394"/>
                  <a:gd name="T21" fmla="*/ 282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94" h="357">
                    <a:moveTo>
                      <a:pt x="207" y="282"/>
                    </a:moveTo>
                    <a:cubicBezTo>
                      <a:pt x="207" y="0"/>
                      <a:pt x="207" y="0"/>
                      <a:pt x="207" y="0"/>
                    </a:cubicBezTo>
                    <a:cubicBezTo>
                      <a:pt x="188" y="0"/>
                      <a:pt x="188" y="0"/>
                      <a:pt x="188" y="0"/>
                    </a:cubicBezTo>
                    <a:cubicBezTo>
                      <a:pt x="188" y="282"/>
                      <a:pt x="188" y="282"/>
                      <a:pt x="188" y="282"/>
                    </a:cubicBezTo>
                    <a:cubicBezTo>
                      <a:pt x="2" y="282"/>
                      <a:pt x="2" y="282"/>
                      <a:pt x="2" y="282"/>
                    </a:cubicBezTo>
                    <a:cubicBezTo>
                      <a:pt x="0" y="282"/>
                      <a:pt x="0" y="282"/>
                      <a:pt x="0" y="282"/>
                    </a:cubicBezTo>
                    <a:cubicBezTo>
                      <a:pt x="0" y="323"/>
                      <a:pt x="34" y="357"/>
                      <a:pt x="75" y="357"/>
                    </a:cubicBezTo>
                    <a:cubicBezTo>
                      <a:pt x="319" y="357"/>
                      <a:pt x="319" y="357"/>
                      <a:pt x="319" y="357"/>
                    </a:cubicBezTo>
                    <a:cubicBezTo>
                      <a:pt x="361" y="357"/>
                      <a:pt x="394" y="323"/>
                      <a:pt x="394" y="282"/>
                    </a:cubicBezTo>
                    <a:cubicBezTo>
                      <a:pt x="392" y="282"/>
                      <a:pt x="392" y="282"/>
                      <a:pt x="392" y="282"/>
                    </a:cubicBezTo>
                    <a:lnTo>
                      <a:pt x="207" y="28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/>
              <a:lstStyle/>
              <a:p>
                <a:pPr>
                  <a:lnSpc>
                    <a:spcPct val="150000"/>
                  </a:lnSpc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6" name="TextBox 39"/>
          <p:cNvSpPr txBox="1"/>
          <p:nvPr/>
        </p:nvSpPr>
        <p:spPr>
          <a:xfrm>
            <a:off x="1532438" y="2301377"/>
            <a:ext cx="3040356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532438" y="3560580"/>
            <a:ext cx="3040356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32438" y="1801004"/>
            <a:ext cx="1623131" cy="2627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组合 8"/>
          <p:cNvGrpSpPr/>
          <p:nvPr/>
        </p:nvGrpSpPr>
        <p:grpSpPr>
          <a:xfrm>
            <a:off x="5052858" y="933931"/>
            <a:ext cx="3528278" cy="3687162"/>
            <a:chOff x="7195062" y="1168053"/>
            <a:chExt cx="4960780" cy="5446888"/>
          </a:xfrm>
          <a:blipFill dpi="0" rotWithShape="1">
            <a:blip r:embed="rId1"/>
            <a:srcRect/>
            <a:stretch>
              <a:fillRect/>
            </a:stretch>
          </a:blipFill>
        </p:grpSpPr>
        <p:sp>
          <p:nvSpPr>
            <p:cNvPr id="47" name="矩形 46"/>
            <p:cNvSpPr/>
            <p:nvPr/>
          </p:nvSpPr>
          <p:spPr>
            <a:xfrm>
              <a:off x="8915221" y="2942533"/>
              <a:ext cx="1538569" cy="36724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7195062" y="1168053"/>
              <a:ext cx="1538569" cy="36724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7195062" y="4983353"/>
              <a:ext cx="1538569" cy="1631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915221" y="1168053"/>
              <a:ext cx="1538569" cy="16315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10617273" y="1168053"/>
              <a:ext cx="1538569" cy="367240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7486853" y="3503706"/>
            <a:ext cx="1094284" cy="1134636"/>
          </a:xfrm>
          <a:prstGeom prst="rect">
            <a:avLst/>
          </a:prstGeom>
          <a:solidFill>
            <a:srgbClr val="FCA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39"/>
          <p:cNvSpPr txBox="1"/>
          <p:nvPr/>
        </p:nvSpPr>
        <p:spPr>
          <a:xfrm>
            <a:off x="7568148" y="3682963"/>
            <a:ext cx="914702" cy="6001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50" grpId="0" animBg="1"/>
      <p:bldP spid="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Administrator\Desktop\新建文件夹 (3)\g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11" name="TextBox 11"/>
          <p:cNvSpPr txBox="1"/>
          <p:nvPr/>
        </p:nvSpPr>
        <p:spPr>
          <a:xfrm>
            <a:off x="6189592" y="1941954"/>
            <a:ext cx="1569660" cy="675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99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</a:t>
            </a:r>
            <a:r>
              <a:rPr lang="zh-CN" altLang="en-US" sz="199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199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6054841" y="1843828"/>
            <a:ext cx="0" cy="142058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/>
          <p:nvPr/>
        </p:nvSpPr>
        <p:spPr>
          <a:xfrm>
            <a:off x="4800840" y="3018214"/>
            <a:ext cx="902731" cy="2462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644802" y="1840587"/>
            <a:ext cx="1004396" cy="10043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24"/>
          <p:cNvSpPr txBox="1"/>
          <p:nvPr/>
        </p:nvSpPr>
        <p:spPr>
          <a:xfrm>
            <a:off x="6367498" y="2927190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25"/>
          <p:cNvSpPr txBox="1"/>
          <p:nvPr/>
        </p:nvSpPr>
        <p:spPr>
          <a:xfrm>
            <a:off x="7420034" y="2927190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4782604" y="1982596"/>
            <a:ext cx="902731" cy="7692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5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8" name="TextBox 24"/>
          <p:cNvSpPr txBox="1"/>
          <p:nvPr/>
        </p:nvSpPr>
        <p:spPr>
          <a:xfrm>
            <a:off x="6367498" y="3133191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7420034" y="3133191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/>
          <p:nvPr/>
        </p:nvGrpSpPr>
        <p:grpSpPr>
          <a:xfrm>
            <a:off x="2919716" y="1265909"/>
            <a:ext cx="3308690" cy="3315060"/>
            <a:chOff x="3892158" y="1687358"/>
            <a:chExt cx="4411062" cy="4418715"/>
          </a:xfrm>
        </p:grpSpPr>
        <p:grpSp>
          <p:nvGrpSpPr>
            <p:cNvPr id="7" name="Group 1"/>
            <p:cNvGrpSpPr/>
            <p:nvPr/>
          </p:nvGrpSpPr>
          <p:grpSpPr>
            <a:xfrm>
              <a:off x="3892158" y="1687358"/>
              <a:ext cx="4411062" cy="4418715"/>
              <a:chOff x="3892158" y="1794934"/>
              <a:chExt cx="4411062" cy="4418715"/>
            </a:xfrm>
            <a:solidFill>
              <a:schemeClr val="bg1">
                <a:lumMod val="85000"/>
              </a:schemeClr>
            </a:solidFill>
          </p:grpSpPr>
          <p:sp>
            <p:nvSpPr>
              <p:cNvPr id="3" name="Shape 2085"/>
              <p:cNvSpPr/>
              <p:nvPr/>
            </p:nvSpPr>
            <p:spPr>
              <a:xfrm rot="2700000">
                <a:off x="4762868" y="1773139"/>
                <a:ext cx="769193" cy="25106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4" h="21600" extrusionOk="0">
                    <a:moveTo>
                      <a:pt x="17674" y="0"/>
                    </a:moveTo>
                    <a:lnTo>
                      <a:pt x="11778" y="307"/>
                    </a:lnTo>
                    <a:cubicBezTo>
                      <a:pt x="-3926" y="6187"/>
                      <a:pt x="-3926" y="15720"/>
                      <a:pt x="11778" y="21600"/>
                    </a:cubicBezTo>
                    <a:lnTo>
                      <a:pt x="16855" y="19699"/>
                    </a:lnTo>
                    <a:cubicBezTo>
                      <a:pt x="3956" y="14869"/>
                      <a:pt x="3956" y="7038"/>
                      <a:pt x="16855" y="2207"/>
                    </a:cubicBezTo>
                    <a:cubicBezTo>
                      <a:pt x="16855" y="2207"/>
                      <a:pt x="17674" y="0"/>
                      <a:pt x="17674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400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Shape 2086"/>
              <p:cNvSpPr/>
              <p:nvPr/>
            </p:nvSpPr>
            <p:spPr>
              <a:xfrm rot="2700000">
                <a:off x="3864397" y="4573715"/>
                <a:ext cx="2510643" cy="7692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74" extrusionOk="0">
                    <a:moveTo>
                      <a:pt x="19699" y="818"/>
                    </a:moveTo>
                    <a:cubicBezTo>
                      <a:pt x="14869" y="13718"/>
                      <a:pt x="7038" y="13718"/>
                      <a:pt x="2208" y="818"/>
                    </a:cubicBezTo>
                    <a:lnTo>
                      <a:pt x="0" y="0"/>
                    </a:lnTo>
                    <a:lnTo>
                      <a:pt x="307" y="5896"/>
                    </a:lnTo>
                    <a:cubicBezTo>
                      <a:pt x="6187" y="21600"/>
                      <a:pt x="15720" y="21600"/>
                      <a:pt x="21600" y="5896"/>
                    </a:cubicBezTo>
                    <a:cubicBezTo>
                      <a:pt x="21600" y="5896"/>
                      <a:pt x="19699" y="818"/>
                      <a:pt x="19699" y="81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400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Shape 2087"/>
              <p:cNvSpPr/>
              <p:nvPr/>
            </p:nvSpPr>
            <p:spPr>
              <a:xfrm rot="2700000">
                <a:off x="6663307" y="3732422"/>
                <a:ext cx="769207" cy="25106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74" h="21600" extrusionOk="0">
                    <a:moveTo>
                      <a:pt x="5896" y="0"/>
                    </a:moveTo>
                    <a:lnTo>
                      <a:pt x="819" y="1901"/>
                    </a:lnTo>
                    <a:cubicBezTo>
                      <a:pt x="13718" y="6731"/>
                      <a:pt x="13718" y="14562"/>
                      <a:pt x="819" y="19392"/>
                    </a:cubicBezTo>
                    <a:lnTo>
                      <a:pt x="0" y="21600"/>
                    </a:lnTo>
                    <a:lnTo>
                      <a:pt x="5896" y="21293"/>
                    </a:lnTo>
                    <a:cubicBezTo>
                      <a:pt x="21600" y="15414"/>
                      <a:pt x="21600" y="5880"/>
                      <a:pt x="5896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400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Shape 2088"/>
              <p:cNvSpPr/>
              <p:nvPr/>
            </p:nvSpPr>
            <p:spPr>
              <a:xfrm rot="2700000">
                <a:off x="5821969" y="2665682"/>
                <a:ext cx="2502346" cy="7608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640" extrusionOk="0">
                    <a:moveTo>
                      <a:pt x="21310" y="12029"/>
                    </a:moveTo>
                    <a:lnTo>
                      <a:pt x="21364" y="11883"/>
                    </a:lnTo>
                    <a:cubicBezTo>
                      <a:pt x="21340" y="11820"/>
                      <a:pt x="21316" y="11759"/>
                      <a:pt x="21293" y="11696"/>
                    </a:cubicBezTo>
                    <a:lnTo>
                      <a:pt x="21292" y="11691"/>
                    </a:lnTo>
                    <a:lnTo>
                      <a:pt x="21291" y="11693"/>
                    </a:lnTo>
                    <a:cubicBezTo>
                      <a:pt x="15386" y="-3960"/>
                      <a:pt x="5876" y="-3898"/>
                      <a:pt x="0" y="11883"/>
                    </a:cubicBezTo>
                    <a:lnTo>
                      <a:pt x="2215" y="11057"/>
                    </a:lnTo>
                    <a:lnTo>
                      <a:pt x="1907" y="17006"/>
                    </a:lnTo>
                    <a:cubicBezTo>
                      <a:pt x="6753" y="3991"/>
                      <a:pt x="14610" y="3991"/>
                      <a:pt x="19457" y="17007"/>
                    </a:cubicBezTo>
                    <a:lnTo>
                      <a:pt x="19511" y="16861"/>
                    </a:lnTo>
                    <a:lnTo>
                      <a:pt x="21600" y="17640"/>
                    </a:lnTo>
                    <a:cubicBezTo>
                      <a:pt x="21600" y="17640"/>
                      <a:pt x="21310" y="12029"/>
                      <a:pt x="21310" y="1202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400" dirty="0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1" name="Freeform 5"/>
            <p:cNvSpPr>
              <a:spLocks noEditPoints="1"/>
            </p:cNvSpPr>
            <p:nvPr/>
          </p:nvSpPr>
          <p:spPr bwMode="auto">
            <a:xfrm flipH="1">
              <a:off x="5386833" y="3155363"/>
              <a:ext cx="1470207" cy="1448949"/>
            </a:xfrm>
            <a:custGeom>
              <a:avLst/>
              <a:gdLst>
                <a:gd name="T0" fmla="*/ 194 w 998"/>
                <a:gd name="T1" fmla="*/ 196 h 1124"/>
                <a:gd name="T2" fmla="*/ 16 w 998"/>
                <a:gd name="T3" fmla="*/ 329 h 1124"/>
                <a:gd name="T4" fmla="*/ 30 w 998"/>
                <a:gd name="T5" fmla="*/ 558 h 1124"/>
                <a:gd name="T6" fmla="*/ 517 w 998"/>
                <a:gd name="T7" fmla="*/ 646 h 1124"/>
                <a:gd name="T8" fmla="*/ 625 w 998"/>
                <a:gd name="T9" fmla="*/ 919 h 1124"/>
                <a:gd name="T10" fmla="*/ 153 w 998"/>
                <a:gd name="T11" fmla="*/ 915 h 1124"/>
                <a:gd name="T12" fmla="*/ 156 w 998"/>
                <a:gd name="T13" fmla="*/ 1124 h 1124"/>
                <a:gd name="T14" fmla="*/ 663 w 998"/>
                <a:gd name="T15" fmla="*/ 965 h 1124"/>
                <a:gd name="T16" fmla="*/ 863 w 998"/>
                <a:gd name="T17" fmla="*/ 842 h 1124"/>
                <a:gd name="T18" fmla="*/ 709 w 998"/>
                <a:gd name="T19" fmla="*/ 619 h 1124"/>
                <a:gd name="T20" fmla="*/ 883 w 998"/>
                <a:gd name="T21" fmla="*/ 205 h 1124"/>
                <a:gd name="T22" fmla="*/ 950 w 998"/>
                <a:gd name="T23" fmla="*/ 69 h 1124"/>
                <a:gd name="T24" fmla="*/ 635 w 998"/>
                <a:gd name="T25" fmla="*/ 970 h 1124"/>
                <a:gd name="T26" fmla="*/ 848 w 998"/>
                <a:gd name="T27" fmla="*/ 910 h 1124"/>
                <a:gd name="T28" fmla="*/ 637 w 998"/>
                <a:gd name="T29" fmla="*/ 930 h 1124"/>
                <a:gd name="T30" fmla="*/ 503 w 998"/>
                <a:gd name="T31" fmla="*/ 666 h 1124"/>
                <a:gd name="T32" fmla="*/ 860 w 998"/>
                <a:gd name="T33" fmla="*/ 137 h 1124"/>
                <a:gd name="T34" fmla="*/ 198 w 998"/>
                <a:gd name="T35" fmla="*/ 554 h 1124"/>
                <a:gd name="T36" fmla="*/ 326 w 998"/>
                <a:gd name="T37" fmla="*/ 232 h 1124"/>
                <a:gd name="T38" fmla="*/ 518 w 998"/>
                <a:gd name="T39" fmla="*/ 179 h 1124"/>
                <a:gd name="T40" fmla="*/ 728 w 998"/>
                <a:gd name="T41" fmla="*/ 200 h 1124"/>
                <a:gd name="T42" fmla="*/ 160 w 998"/>
                <a:gd name="T43" fmla="*/ 450 h 1124"/>
                <a:gd name="T44" fmla="*/ 310 w 998"/>
                <a:gd name="T45" fmla="*/ 335 h 1124"/>
                <a:gd name="T46" fmla="*/ 370 w 998"/>
                <a:gd name="T47" fmla="*/ 335 h 1124"/>
                <a:gd name="T48" fmla="*/ 476 w 998"/>
                <a:gd name="T49" fmla="*/ 470 h 1124"/>
                <a:gd name="T50" fmla="*/ 636 w 998"/>
                <a:gd name="T51" fmla="*/ 481 h 1124"/>
                <a:gd name="T52" fmla="*/ 542 w 998"/>
                <a:gd name="T53" fmla="*/ 336 h 1124"/>
                <a:gd name="T54" fmla="*/ 475 w 998"/>
                <a:gd name="T55" fmla="*/ 588 h 1124"/>
                <a:gd name="T56" fmla="*/ 547 w 998"/>
                <a:gd name="T57" fmla="*/ 596 h 1124"/>
                <a:gd name="T58" fmla="*/ 661 w 998"/>
                <a:gd name="T59" fmla="*/ 489 h 1124"/>
                <a:gd name="T60" fmla="*/ 688 w 998"/>
                <a:gd name="T61" fmla="*/ 491 h 1124"/>
                <a:gd name="T62" fmla="*/ 751 w 998"/>
                <a:gd name="T63" fmla="*/ 328 h 1124"/>
                <a:gd name="T64" fmla="*/ 732 w 998"/>
                <a:gd name="T65" fmla="*/ 328 h 1124"/>
                <a:gd name="T66" fmla="*/ 631 w 998"/>
                <a:gd name="T67" fmla="*/ 326 h 1124"/>
                <a:gd name="T68" fmla="*/ 569 w 998"/>
                <a:gd name="T69" fmla="*/ 219 h 1124"/>
                <a:gd name="T70" fmla="*/ 478 w 998"/>
                <a:gd name="T71" fmla="*/ 226 h 1124"/>
                <a:gd name="T72" fmla="*/ 314 w 998"/>
                <a:gd name="T73" fmla="*/ 325 h 1124"/>
                <a:gd name="T74" fmla="*/ 262 w 998"/>
                <a:gd name="T75" fmla="*/ 243 h 1124"/>
                <a:gd name="T76" fmla="*/ 145 w 998"/>
                <a:gd name="T77" fmla="*/ 212 h 1124"/>
                <a:gd name="T78" fmla="*/ 85 w 998"/>
                <a:gd name="T79" fmla="*/ 333 h 1124"/>
                <a:gd name="T80" fmla="*/ 103 w 998"/>
                <a:gd name="T81" fmla="*/ 452 h 1124"/>
                <a:gd name="T82" fmla="*/ 160 w 998"/>
                <a:gd name="T83" fmla="*/ 456 h 1124"/>
                <a:gd name="T84" fmla="*/ 297 w 998"/>
                <a:gd name="T85" fmla="*/ 566 h 1124"/>
                <a:gd name="T86" fmla="*/ 398 w 998"/>
                <a:gd name="T87" fmla="*/ 472 h 1124"/>
                <a:gd name="T88" fmla="*/ 499 w 998"/>
                <a:gd name="T89" fmla="*/ 599 h 1124"/>
                <a:gd name="T90" fmla="*/ 649 w 998"/>
                <a:gd name="T91" fmla="*/ 615 h 1124"/>
                <a:gd name="T92" fmla="*/ 727 w 998"/>
                <a:gd name="T93" fmla="*/ 487 h 1124"/>
                <a:gd name="T94" fmla="*/ 635 w 998"/>
                <a:gd name="T95" fmla="*/ 208 h 1124"/>
                <a:gd name="T96" fmla="*/ 479 w 998"/>
                <a:gd name="T97" fmla="*/ 220 h 1124"/>
                <a:gd name="T98" fmla="*/ 210 w 998"/>
                <a:gd name="T99" fmla="*/ 208 h 1124"/>
                <a:gd name="T100" fmla="*/ 65 w 998"/>
                <a:gd name="T101" fmla="*/ 222 h 1124"/>
                <a:gd name="T102" fmla="*/ 50 w 998"/>
                <a:gd name="T103" fmla="*/ 333 h 1124"/>
                <a:gd name="T104" fmla="*/ 49 w 998"/>
                <a:gd name="T105" fmla="*/ 560 h 1124"/>
                <a:gd name="T106" fmla="*/ 148 w 998"/>
                <a:gd name="T107" fmla="*/ 555 h 1124"/>
                <a:gd name="T108" fmla="*/ 200 w 998"/>
                <a:gd name="T109" fmla="*/ 561 h 1124"/>
                <a:gd name="T110" fmla="*/ 321 w 998"/>
                <a:gd name="T111" fmla="*/ 576 h 1124"/>
                <a:gd name="T112" fmla="*/ 375 w 998"/>
                <a:gd name="T113" fmla="*/ 582 h 1124"/>
                <a:gd name="T114" fmla="*/ 670 w 998"/>
                <a:gd name="T115" fmla="*/ 618 h 1124"/>
                <a:gd name="T116" fmla="*/ 793 w 998"/>
                <a:gd name="T117" fmla="*/ 335 h 1124"/>
                <a:gd name="T118" fmla="*/ 850 w 998"/>
                <a:gd name="T119" fmla="*/ 198 h 1124"/>
                <a:gd name="T120" fmla="*/ 875 w 998"/>
                <a:gd name="T121" fmla="*/ 78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98" h="1124">
                  <a:moveTo>
                    <a:pt x="988" y="15"/>
                  </a:moveTo>
                  <a:cubicBezTo>
                    <a:pt x="979" y="0"/>
                    <a:pt x="962" y="9"/>
                    <a:pt x="956" y="12"/>
                  </a:cubicBezTo>
                  <a:cubicBezTo>
                    <a:pt x="950" y="16"/>
                    <a:pt x="893" y="52"/>
                    <a:pt x="893" y="52"/>
                  </a:cubicBezTo>
                  <a:cubicBezTo>
                    <a:pt x="893" y="52"/>
                    <a:pt x="889" y="51"/>
                    <a:pt x="888" y="53"/>
                  </a:cubicBezTo>
                  <a:cubicBezTo>
                    <a:pt x="887" y="55"/>
                    <a:pt x="889" y="56"/>
                    <a:pt x="889" y="56"/>
                  </a:cubicBezTo>
                  <a:cubicBezTo>
                    <a:pt x="891" y="57"/>
                    <a:pt x="891" y="57"/>
                    <a:pt x="891" y="57"/>
                  </a:cubicBezTo>
                  <a:cubicBezTo>
                    <a:pt x="886" y="60"/>
                    <a:pt x="881" y="64"/>
                    <a:pt x="877" y="67"/>
                  </a:cubicBezTo>
                  <a:cubicBezTo>
                    <a:pt x="874" y="68"/>
                    <a:pt x="872" y="69"/>
                    <a:pt x="871" y="71"/>
                  </a:cubicBezTo>
                  <a:cubicBezTo>
                    <a:pt x="870" y="71"/>
                    <a:pt x="870" y="72"/>
                    <a:pt x="869" y="72"/>
                  </a:cubicBezTo>
                  <a:cubicBezTo>
                    <a:pt x="869" y="72"/>
                    <a:pt x="869" y="72"/>
                    <a:pt x="868" y="73"/>
                  </a:cubicBezTo>
                  <a:cubicBezTo>
                    <a:pt x="868" y="73"/>
                    <a:pt x="868" y="73"/>
                    <a:pt x="868" y="74"/>
                  </a:cubicBezTo>
                  <a:cubicBezTo>
                    <a:pt x="867" y="74"/>
                    <a:pt x="867" y="74"/>
                    <a:pt x="867" y="74"/>
                  </a:cubicBezTo>
                  <a:cubicBezTo>
                    <a:pt x="867" y="74"/>
                    <a:pt x="867" y="74"/>
                    <a:pt x="867" y="75"/>
                  </a:cubicBezTo>
                  <a:cubicBezTo>
                    <a:pt x="866" y="78"/>
                    <a:pt x="860" y="88"/>
                    <a:pt x="852" y="104"/>
                  </a:cubicBezTo>
                  <a:cubicBezTo>
                    <a:pt x="848" y="114"/>
                    <a:pt x="842" y="125"/>
                    <a:pt x="835" y="139"/>
                  </a:cubicBezTo>
                  <a:cubicBezTo>
                    <a:pt x="813" y="141"/>
                    <a:pt x="813" y="141"/>
                    <a:pt x="813" y="141"/>
                  </a:cubicBezTo>
                  <a:cubicBezTo>
                    <a:pt x="813" y="139"/>
                    <a:pt x="813" y="139"/>
                    <a:pt x="813" y="139"/>
                  </a:cubicBezTo>
                  <a:cubicBezTo>
                    <a:pt x="194" y="196"/>
                    <a:pt x="194" y="196"/>
                    <a:pt x="194" y="196"/>
                  </a:cubicBezTo>
                  <a:cubicBezTo>
                    <a:pt x="194" y="197"/>
                    <a:pt x="194" y="197"/>
                    <a:pt x="194" y="197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10"/>
                    <a:pt x="52" y="210"/>
                    <a:pt x="52" y="210"/>
                  </a:cubicBezTo>
                  <a:cubicBezTo>
                    <a:pt x="52" y="208"/>
                    <a:pt x="48" y="208"/>
                    <a:pt x="46" y="208"/>
                  </a:cubicBezTo>
                  <a:cubicBezTo>
                    <a:pt x="43" y="208"/>
                    <a:pt x="43" y="206"/>
                    <a:pt x="41" y="205"/>
                  </a:cubicBezTo>
                  <a:cubicBezTo>
                    <a:pt x="39" y="205"/>
                    <a:pt x="29" y="206"/>
                    <a:pt x="27" y="207"/>
                  </a:cubicBezTo>
                  <a:cubicBezTo>
                    <a:pt x="25" y="207"/>
                    <a:pt x="18" y="207"/>
                    <a:pt x="15" y="207"/>
                  </a:cubicBezTo>
                  <a:cubicBezTo>
                    <a:pt x="11" y="208"/>
                    <a:pt x="8" y="211"/>
                    <a:pt x="8" y="215"/>
                  </a:cubicBezTo>
                  <a:cubicBezTo>
                    <a:pt x="7" y="219"/>
                    <a:pt x="12" y="251"/>
                    <a:pt x="12" y="252"/>
                  </a:cubicBezTo>
                  <a:cubicBezTo>
                    <a:pt x="13" y="252"/>
                    <a:pt x="16" y="252"/>
                    <a:pt x="20" y="252"/>
                  </a:cubicBezTo>
                  <a:cubicBezTo>
                    <a:pt x="20" y="253"/>
                    <a:pt x="20" y="254"/>
                    <a:pt x="20" y="255"/>
                  </a:cubicBezTo>
                  <a:cubicBezTo>
                    <a:pt x="17" y="255"/>
                    <a:pt x="17" y="255"/>
                    <a:pt x="17" y="255"/>
                  </a:cubicBezTo>
                  <a:cubicBezTo>
                    <a:pt x="15" y="255"/>
                    <a:pt x="14" y="257"/>
                    <a:pt x="14" y="259"/>
                  </a:cubicBezTo>
                  <a:cubicBezTo>
                    <a:pt x="14" y="261"/>
                    <a:pt x="16" y="262"/>
                    <a:pt x="17" y="262"/>
                  </a:cubicBezTo>
                  <a:cubicBezTo>
                    <a:pt x="20" y="262"/>
                    <a:pt x="20" y="262"/>
                    <a:pt x="20" y="262"/>
                  </a:cubicBezTo>
                  <a:cubicBezTo>
                    <a:pt x="21" y="278"/>
                    <a:pt x="21" y="300"/>
                    <a:pt x="22" y="326"/>
                  </a:cubicBezTo>
                  <a:cubicBezTo>
                    <a:pt x="19" y="326"/>
                    <a:pt x="19" y="326"/>
                    <a:pt x="19" y="326"/>
                  </a:cubicBezTo>
                  <a:cubicBezTo>
                    <a:pt x="17" y="326"/>
                    <a:pt x="16" y="328"/>
                    <a:pt x="16" y="329"/>
                  </a:cubicBezTo>
                  <a:cubicBezTo>
                    <a:pt x="16" y="331"/>
                    <a:pt x="17" y="333"/>
                    <a:pt x="19" y="333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3" y="353"/>
                    <a:pt x="23" y="374"/>
                    <a:pt x="24" y="396"/>
                  </a:cubicBezTo>
                  <a:cubicBezTo>
                    <a:pt x="24" y="411"/>
                    <a:pt x="25" y="426"/>
                    <a:pt x="25" y="441"/>
                  </a:cubicBezTo>
                  <a:cubicBezTo>
                    <a:pt x="22" y="441"/>
                    <a:pt x="22" y="441"/>
                    <a:pt x="22" y="441"/>
                  </a:cubicBezTo>
                  <a:cubicBezTo>
                    <a:pt x="20" y="440"/>
                    <a:pt x="18" y="442"/>
                    <a:pt x="18" y="444"/>
                  </a:cubicBezTo>
                  <a:cubicBezTo>
                    <a:pt x="18" y="445"/>
                    <a:pt x="19" y="447"/>
                    <a:pt x="21" y="447"/>
                  </a:cubicBezTo>
                  <a:cubicBezTo>
                    <a:pt x="25" y="447"/>
                    <a:pt x="25" y="447"/>
                    <a:pt x="25" y="447"/>
                  </a:cubicBezTo>
                  <a:cubicBezTo>
                    <a:pt x="26" y="469"/>
                    <a:pt x="27" y="489"/>
                    <a:pt x="27" y="507"/>
                  </a:cubicBezTo>
                  <a:cubicBezTo>
                    <a:pt x="28" y="517"/>
                    <a:pt x="28" y="526"/>
                    <a:pt x="28" y="534"/>
                  </a:cubicBezTo>
                  <a:cubicBezTo>
                    <a:pt x="26" y="534"/>
                    <a:pt x="26" y="534"/>
                    <a:pt x="26" y="534"/>
                  </a:cubicBezTo>
                  <a:cubicBezTo>
                    <a:pt x="24" y="534"/>
                    <a:pt x="23" y="535"/>
                    <a:pt x="22" y="537"/>
                  </a:cubicBezTo>
                  <a:cubicBezTo>
                    <a:pt x="22" y="538"/>
                    <a:pt x="23" y="540"/>
                    <a:pt x="25" y="540"/>
                  </a:cubicBezTo>
                  <a:cubicBezTo>
                    <a:pt x="29" y="541"/>
                    <a:pt x="29" y="541"/>
                    <a:pt x="29" y="541"/>
                  </a:cubicBezTo>
                  <a:cubicBezTo>
                    <a:pt x="29" y="542"/>
                    <a:pt x="29" y="543"/>
                    <a:pt x="29" y="544"/>
                  </a:cubicBezTo>
                  <a:cubicBezTo>
                    <a:pt x="29" y="548"/>
                    <a:pt x="29" y="552"/>
                    <a:pt x="30" y="554"/>
                  </a:cubicBezTo>
                  <a:cubicBezTo>
                    <a:pt x="30" y="555"/>
                    <a:pt x="30" y="556"/>
                    <a:pt x="30" y="557"/>
                  </a:cubicBezTo>
                  <a:cubicBezTo>
                    <a:pt x="30" y="558"/>
                    <a:pt x="30" y="558"/>
                    <a:pt x="30" y="558"/>
                  </a:cubicBezTo>
                  <a:cubicBezTo>
                    <a:pt x="30" y="558"/>
                    <a:pt x="30" y="559"/>
                    <a:pt x="30" y="559"/>
                  </a:cubicBezTo>
                  <a:cubicBezTo>
                    <a:pt x="30" y="559"/>
                    <a:pt x="30" y="559"/>
                    <a:pt x="31" y="559"/>
                  </a:cubicBezTo>
                  <a:cubicBezTo>
                    <a:pt x="31" y="560"/>
                    <a:pt x="31" y="560"/>
                    <a:pt x="31" y="560"/>
                  </a:cubicBezTo>
                  <a:cubicBezTo>
                    <a:pt x="31" y="560"/>
                    <a:pt x="32" y="560"/>
                    <a:pt x="32" y="560"/>
                  </a:cubicBezTo>
                  <a:cubicBezTo>
                    <a:pt x="32" y="560"/>
                    <a:pt x="33" y="560"/>
                    <a:pt x="34" y="560"/>
                  </a:cubicBezTo>
                  <a:cubicBezTo>
                    <a:pt x="39" y="561"/>
                    <a:pt x="49" y="563"/>
                    <a:pt x="63" y="565"/>
                  </a:cubicBezTo>
                  <a:cubicBezTo>
                    <a:pt x="147" y="577"/>
                    <a:pt x="371" y="605"/>
                    <a:pt x="441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2" y="614"/>
                    <a:pt x="442" y="614"/>
                    <a:pt x="442" y="614"/>
                  </a:cubicBezTo>
                  <a:cubicBezTo>
                    <a:pt x="447" y="615"/>
                    <a:pt x="451" y="616"/>
                    <a:pt x="454" y="616"/>
                  </a:cubicBezTo>
                  <a:cubicBezTo>
                    <a:pt x="456" y="618"/>
                    <a:pt x="457" y="619"/>
                    <a:pt x="457" y="619"/>
                  </a:cubicBezTo>
                  <a:cubicBezTo>
                    <a:pt x="337" y="611"/>
                    <a:pt x="337" y="611"/>
                    <a:pt x="337" y="611"/>
                  </a:cubicBezTo>
                  <a:cubicBezTo>
                    <a:pt x="335" y="611"/>
                    <a:pt x="333" y="612"/>
                    <a:pt x="332" y="615"/>
                  </a:cubicBezTo>
                  <a:cubicBezTo>
                    <a:pt x="332" y="617"/>
                    <a:pt x="334" y="619"/>
                    <a:pt x="336" y="619"/>
                  </a:cubicBezTo>
                  <a:cubicBezTo>
                    <a:pt x="502" y="630"/>
                    <a:pt x="502" y="630"/>
                    <a:pt x="502" y="630"/>
                  </a:cubicBezTo>
                  <a:cubicBezTo>
                    <a:pt x="504" y="634"/>
                    <a:pt x="501" y="641"/>
                    <a:pt x="503" y="643"/>
                  </a:cubicBezTo>
                  <a:cubicBezTo>
                    <a:pt x="503" y="644"/>
                    <a:pt x="510" y="645"/>
                    <a:pt x="520" y="646"/>
                  </a:cubicBezTo>
                  <a:cubicBezTo>
                    <a:pt x="519" y="646"/>
                    <a:pt x="518" y="646"/>
                    <a:pt x="517" y="646"/>
                  </a:cubicBezTo>
                  <a:cubicBezTo>
                    <a:pt x="516" y="646"/>
                    <a:pt x="516" y="646"/>
                    <a:pt x="515" y="646"/>
                  </a:cubicBezTo>
                  <a:cubicBezTo>
                    <a:pt x="510" y="646"/>
                    <a:pt x="507" y="646"/>
                    <a:pt x="503" y="648"/>
                  </a:cubicBezTo>
                  <a:cubicBezTo>
                    <a:pt x="500" y="649"/>
                    <a:pt x="498" y="650"/>
                    <a:pt x="496" y="651"/>
                  </a:cubicBezTo>
                  <a:cubicBezTo>
                    <a:pt x="493" y="654"/>
                    <a:pt x="491" y="657"/>
                    <a:pt x="489" y="660"/>
                  </a:cubicBezTo>
                  <a:cubicBezTo>
                    <a:pt x="488" y="663"/>
                    <a:pt x="487" y="667"/>
                    <a:pt x="487" y="670"/>
                  </a:cubicBezTo>
                  <a:cubicBezTo>
                    <a:pt x="487" y="674"/>
                    <a:pt x="488" y="679"/>
                    <a:pt x="490" y="683"/>
                  </a:cubicBezTo>
                  <a:cubicBezTo>
                    <a:pt x="492" y="687"/>
                    <a:pt x="494" y="690"/>
                    <a:pt x="497" y="693"/>
                  </a:cubicBezTo>
                  <a:cubicBezTo>
                    <a:pt x="498" y="694"/>
                    <a:pt x="499" y="694"/>
                    <a:pt x="501" y="696"/>
                  </a:cubicBezTo>
                  <a:cubicBezTo>
                    <a:pt x="506" y="700"/>
                    <a:pt x="517" y="709"/>
                    <a:pt x="530" y="719"/>
                  </a:cubicBezTo>
                  <a:cubicBezTo>
                    <a:pt x="549" y="735"/>
                    <a:pt x="574" y="755"/>
                    <a:pt x="594" y="772"/>
                  </a:cubicBezTo>
                  <a:cubicBezTo>
                    <a:pt x="604" y="781"/>
                    <a:pt x="613" y="788"/>
                    <a:pt x="619" y="794"/>
                  </a:cubicBezTo>
                  <a:cubicBezTo>
                    <a:pt x="622" y="797"/>
                    <a:pt x="624" y="800"/>
                    <a:pt x="625" y="802"/>
                  </a:cubicBezTo>
                  <a:cubicBezTo>
                    <a:pt x="626" y="802"/>
                    <a:pt x="626" y="802"/>
                    <a:pt x="626" y="803"/>
                  </a:cubicBezTo>
                  <a:cubicBezTo>
                    <a:pt x="626" y="806"/>
                    <a:pt x="626" y="813"/>
                    <a:pt x="626" y="822"/>
                  </a:cubicBezTo>
                  <a:cubicBezTo>
                    <a:pt x="626" y="838"/>
                    <a:pt x="626" y="859"/>
                    <a:pt x="626" y="878"/>
                  </a:cubicBezTo>
                  <a:cubicBezTo>
                    <a:pt x="626" y="887"/>
                    <a:pt x="625" y="895"/>
                    <a:pt x="625" y="902"/>
                  </a:cubicBezTo>
                  <a:cubicBezTo>
                    <a:pt x="625" y="908"/>
                    <a:pt x="625" y="913"/>
                    <a:pt x="625" y="914"/>
                  </a:cubicBezTo>
                  <a:cubicBezTo>
                    <a:pt x="625" y="916"/>
                    <a:pt x="625" y="918"/>
                    <a:pt x="625" y="919"/>
                  </a:cubicBezTo>
                  <a:cubicBezTo>
                    <a:pt x="625" y="920"/>
                    <a:pt x="625" y="922"/>
                    <a:pt x="625" y="922"/>
                  </a:cubicBezTo>
                  <a:cubicBezTo>
                    <a:pt x="624" y="923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4" y="924"/>
                    <a:pt x="624" y="924"/>
                    <a:pt x="624" y="924"/>
                  </a:cubicBezTo>
                  <a:cubicBezTo>
                    <a:pt x="622" y="924"/>
                    <a:pt x="621" y="924"/>
                    <a:pt x="618" y="924"/>
                  </a:cubicBezTo>
                  <a:cubicBezTo>
                    <a:pt x="616" y="924"/>
                    <a:pt x="614" y="924"/>
                    <a:pt x="612" y="924"/>
                  </a:cubicBezTo>
                  <a:cubicBezTo>
                    <a:pt x="604" y="924"/>
                    <a:pt x="595" y="924"/>
                    <a:pt x="587" y="924"/>
                  </a:cubicBezTo>
                  <a:cubicBezTo>
                    <a:pt x="580" y="925"/>
                    <a:pt x="574" y="925"/>
                    <a:pt x="574" y="925"/>
                  </a:cubicBezTo>
                  <a:cubicBezTo>
                    <a:pt x="570" y="925"/>
                    <a:pt x="567" y="928"/>
                    <a:pt x="567" y="933"/>
                  </a:cubicBezTo>
                  <a:cubicBezTo>
                    <a:pt x="567" y="935"/>
                    <a:pt x="568" y="936"/>
                    <a:pt x="570" y="938"/>
                  </a:cubicBezTo>
                  <a:cubicBezTo>
                    <a:pt x="337" y="934"/>
                    <a:pt x="337" y="934"/>
                    <a:pt x="337" y="934"/>
                  </a:cubicBezTo>
                  <a:cubicBezTo>
                    <a:pt x="299" y="929"/>
                    <a:pt x="263" y="925"/>
                    <a:pt x="233" y="922"/>
                  </a:cubicBezTo>
                  <a:cubicBezTo>
                    <a:pt x="213" y="920"/>
                    <a:pt x="196" y="918"/>
                    <a:pt x="182" y="917"/>
                  </a:cubicBezTo>
                  <a:cubicBezTo>
                    <a:pt x="176" y="916"/>
                    <a:pt x="170" y="915"/>
                    <a:pt x="166" y="915"/>
                  </a:cubicBezTo>
                  <a:cubicBezTo>
                    <a:pt x="161" y="915"/>
                    <a:pt x="158" y="915"/>
                    <a:pt x="156" y="915"/>
                  </a:cubicBezTo>
                  <a:cubicBezTo>
                    <a:pt x="156" y="915"/>
                    <a:pt x="155" y="915"/>
                    <a:pt x="155" y="915"/>
                  </a:cubicBezTo>
                  <a:cubicBezTo>
                    <a:pt x="155" y="915"/>
                    <a:pt x="154" y="915"/>
                    <a:pt x="154" y="915"/>
                  </a:cubicBezTo>
                  <a:cubicBezTo>
                    <a:pt x="154" y="915"/>
                    <a:pt x="154" y="915"/>
                    <a:pt x="153" y="915"/>
                  </a:cubicBezTo>
                  <a:cubicBezTo>
                    <a:pt x="153" y="915"/>
                    <a:pt x="153" y="915"/>
                    <a:pt x="152" y="916"/>
                  </a:cubicBezTo>
                  <a:cubicBezTo>
                    <a:pt x="151" y="916"/>
                    <a:pt x="150" y="917"/>
                    <a:pt x="149" y="918"/>
                  </a:cubicBezTo>
                  <a:cubicBezTo>
                    <a:pt x="148" y="920"/>
                    <a:pt x="145" y="922"/>
                    <a:pt x="143" y="924"/>
                  </a:cubicBezTo>
                  <a:cubicBezTo>
                    <a:pt x="140" y="926"/>
                    <a:pt x="138" y="929"/>
                    <a:pt x="136" y="931"/>
                  </a:cubicBezTo>
                  <a:cubicBezTo>
                    <a:pt x="20" y="929"/>
                    <a:pt x="20" y="929"/>
                    <a:pt x="20" y="929"/>
                  </a:cubicBezTo>
                  <a:cubicBezTo>
                    <a:pt x="20" y="929"/>
                    <a:pt x="19" y="929"/>
                    <a:pt x="19" y="929"/>
                  </a:cubicBezTo>
                  <a:cubicBezTo>
                    <a:pt x="17" y="927"/>
                    <a:pt x="14" y="926"/>
                    <a:pt x="11" y="926"/>
                  </a:cubicBezTo>
                  <a:cubicBezTo>
                    <a:pt x="5" y="926"/>
                    <a:pt x="0" y="930"/>
                    <a:pt x="0" y="934"/>
                  </a:cubicBezTo>
                  <a:cubicBezTo>
                    <a:pt x="0" y="951"/>
                    <a:pt x="0" y="951"/>
                    <a:pt x="0" y="951"/>
                  </a:cubicBezTo>
                  <a:cubicBezTo>
                    <a:pt x="0" y="956"/>
                    <a:pt x="5" y="960"/>
                    <a:pt x="11" y="960"/>
                  </a:cubicBezTo>
                  <a:cubicBezTo>
                    <a:pt x="15" y="960"/>
                    <a:pt x="18" y="958"/>
                    <a:pt x="20" y="955"/>
                  </a:cubicBezTo>
                  <a:cubicBezTo>
                    <a:pt x="20" y="955"/>
                    <a:pt x="20" y="955"/>
                    <a:pt x="20" y="955"/>
                  </a:cubicBezTo>
                  <a:cubicBezTo>
                    <a:pt x="72" y="956"/>
                    <a:pt x="72" y="956"/>
                    <a:pt x="72" y="956"/>
                  </a:cubicBezTo>
                  <a:cubicBezTo>
                    <a:pt x="73" y="957"/>
                    <a:pt x="73" y="957"/>
                    <a:pt x="74" y="958"/>
                  </a:cubicBezTo>
                  <a:cubicBezTo>
                    <a:pt x="79" y="965"/>
                    <a:pt x="94" y="968"/>
                    <a:pt x="103" y="973"/>
                  </a:cubicBezTo>
                  <a:cubicBezTo>
                    <a:pt x="111" y="977"/>
                    <a:pt x="118" y="1004"/>
                    <a:pt x="121" y="1017"/>
                  </a:cubicBezTo>
                  <a:cubicBezTo>
                    <a:pt x="106" y="1028"/>
                    <a:pt x="97" y="1045"/>
                    <a:pt x="97" y="1065"/>
                  </a:cubicBezTo>
                  <a:cubicBezTo>
                    <a:pt x="97" y="1097"/>
                    <a:pt x="123" y="1124"/>
                    <a:pt x="156" y="1124"/>
                  </a:cubicBezTo>
                  <a:cubicBezTo>
                    <a:pt x="188" y="1124"/>
                    <a:pt x="214" y="1097"/>
                    <a:pt x="214" y="1065"/>
                  </a:cubicBezTo>
                  <a:cubicBezTo>
                    <a:pt x="214" y="1039"/>
                    <a:pt x="197" y="1016"/>
                    <a:pt x="174" y="1009"/>
                  </a:cubicBezTo>
                  <a:cubicBezTo>
                    <a:pt x="165" y="994"/>
                    <a:pt x="153" y="971"/>
                    <a:pt x="151" y="968"/>
                  </a:cubicBezTo>
                  <a:cubicBezTo>
                    <a:pt x="149" y="965"/>
                    <a:pt x="150" y="961"/>
                    <a:pt x="151" y="957"/>
                  </a:cubicBezTo>
                  <a:cubicBezTo>
                    <a:pt x="495" y="963"/>
                    <a:pt x="495" y="963"/>
                    <a:pt x="495" y="963"/>
                  </a:cubicBezTo>
                  <a:cubicBezTo>
                    <a:pt x="530" y="967"/>
                    <a:pt x="561" y="971"/>
                    <a:pt x="586" y="974"/>
                  </a:cubicBezTo>
                  <a:cubicBezTo>
                    <a:pt x="603" y="976"/>
                    <a:pt x="617" y="978"/>
                    <a:pt x="626" y="979"/>
                  </a:cubicBezTo>
                  <a:cubicBezTo>
                    <a:pt x="631" y="980"/>
                    <a:pt x="635" y="980"/>
                    <a:pt x="638" y="981"/>
                  </a:cubicBezTo>
                  <a:cubicBezTo>
                    <a:pt x="639" y="981"/>
                    <a:pt x="641" y="981"/>
                    <a:pt x="641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2" y="981"/>
                    <a:pt x="642" y="981"/>
                    <a:pt x="642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1"/>
                    <a:pt x="643" y="981"/>
                    <a:pt x="643" y="981"/>
                  </a:cubicBezTo>
                  <a:cubicBezTo>
                    <a:pt x="643" y="982"/>
                    <a:pt x="644" y="982"/>
                    <a:pt x="644" y="982"/>
                  </a:cubicBezTo>
                  <a:cubicBezTo>
                    <a:pt x="645" y="982"/>
                    <a:pt x="646" y="981"/>
                    <a:pt x="647" y="981"/>
                  </a:cubicBezTo>
                  <a:cubicBezTo>
                    <a:pt x="648" y="980"/>
                    <a:pt x="650" y="979"/>
                    <a:pt x="651" y="978"/>
                  </a:cubicBezTo>
                  <a:cubicBezTo>
                    <a:pt x="653" y="977"/>
                    <a:pt x="656" y="974"/>
                    <a:pt x="659" y="971"/>
                  </a:cubicBezTo>
                  <a:cubicBezTo>
                    <a:pt x="660" y="969"/>
                    <a:pt x="661" y="967"/>
                    <a:pt x="663" y="965"/>
                  </a:cubicBezTo>
                  <a:cubicBezTo>
                    <a:pt x="773" y="967"/>
                    <a:pt x="773" y="967"/>
                    <a:pt x="773" y="967"/>
                  </a:cubicBezTo>
                  <a:cubicBezTo>
                    <a:pt x="780" y="973"/>
                    <a:pt x="797" y="987"/>
                    <a:pt x="804" y="995"/>
                  </a:cubicBezTo>
                  <a:cubicBezTo>
                    <a:pt x="811" y="1004"/>
                    <a:pt x="820" y="1019"/>
                    <a:pt x="823" y="1024"/>
                  </a:cubicBezTo>
                  <a:cubicBezTo>
                    <a:pt x="813" y="1034"/>
                    <a:pt x="807" y="1049"/>
                    <a:pt x="807" y="1065"/>
                  </a:cubicBezTo>
                  <a:cubicBezTo>
                    <a:pt x="807" y="1097"/>
                    <a:pt x="833" y="1124"/>
                    <a:pt x="866" y="1124"/>
                  </a:cubicBezTo>
                  <a:cubicBezTo>
                    <a:pt x="898" y="1124"/>
                    <a:pt x="925" y="1097"/>
                    <a:pt x="925" y="1065"/>
                  </a:cubicBezTo>
                  <a:cubicBezTo>
                    <a:pt x="925" y="1034"/>
                    <a:pt x="900" y="1008"/>
                    <a:pt x="870" y="1006"/>
                  </a:cubicBezTo>
                  <a:cubicBezTo>
                    <a:pt x="868" y="1000"/>
                    <a:pt x="866" y="990"/>
                    <a:pt x="867" y="988"/>
                  </a:cubicBezTo>
                  <a:cubicBezTo>
                    <a:pt x="869" y="984"/>
                    <a:pt x="880" y="982"/>
                    <a:pt x="880" y="978"/>
                  </a:cubicBezTo>
                  <a:cubicBezTo>
                    <a:pt x="880" y="973"/>
                    <a:pt x="871" y="973"/>
                    <a:pt x="864" y="973"/>
                  </a:cubicBezTo>
                  <a:cubicBezTo>
                    <a:pt x="857" y="973"/>
                    <a:pt x="852" y="978"/>
                    <a:pt x="852" y="978"/>
                  </a:cubicBezTo>
                  <a:cubicBezTo>
                    <a:pt x="848" y="968"/>
                    <a:pt x="848" y="968"/>
                    <a:pt x="848" y="968"/>
                  </a:cubicBezTo>
                  <a:cubicBezTo>
                    <a:pt x="849" y="968"/>
                    <a:pt x="849" y="968"/>
                    <a:pt x="849" y="968"/>
                  </a:cubicBezTo>
                  <a:cubicBezTo>
                    <a:pt x="851" y="971"/>
                    <a:pt x="853" y="973"/>
                    <a:pt x="856" y="973"/>
                  </a:cubicBezTo>
                  <a:cubicBezTo>
                    <a:pt x="860" y="973"/>
                    <a:pt x="864" y="970"/>
                    <a:pt x="864" y="966"/>
                  </a:cubicBezTo>
                  <a:cubicBezTo>
                    <a:pt x="864" y="966"/>
                    <a:pt x="864" y="964"/>
                    <a:pt x="864" y="961"/>
                  </a:cubicBezTo>
                  <a:cubicBezTo>
                    <a:pt x="864" y="951"/>
                    <a:pt x="863" y="925"/>
                    <a:pt x="863" y="899"/>
                  </a:cubicBezTo>
                  <a:cubicBezTo>
                    <a:pt x="863" y="874"/>
                    <a:pt x="863" y="849"/>
                    <a:pt x="863" y="842"/>
                  </a:cubicBezTo>
                  <a:cubicBezTo>
                    <a:pt x="863" y="841"/>
                    <a:pt x="862" y="840"/>
                    <a:pt x="862" y="839"/>
                  </a:cubicBezTo>
                  <a:cubicBezTo>
                    <a:pt x="862" y="837"/>
                    <a:pt x="861" y="836"/>
                    <a:pt x="860" y="835"/>
                  </a:cubicBezTo>
                  <a:cubicBezTo>
                    <a:pt x="859" y="833"/>
                    <a:pt x="858" y="831"/>
                    <a:pt x="856" y="828"/>
                  </a:cubicBezTo>
                  <a:cubicBezTo>
                    <a:pt x="852" y="824"/>
                    <a:pt x="847" y="819"/>
                    <a:pt x="841" y="813"/>
                  </a:cubicBezTo>
                  <a:cubicBezTo>
                    <a:pt x="832" y="804"/>
                    <a:pt x="820" y="792"/>
                    <a:pt x="806" y="779"/>
                  </a:cubicBezTo>
                  <a:cubicBezTo>
                    <a:pt x="792" y="766"/>
                    <a:pt x="776" y="752"/>
                    <a:pt x="759" y="736"/>
                  </a:cubicBezTo>
                  <a:cubicBezTo>
                    <a:pt x="755" y="731"/>
                    <a:pt x="748" y="725"/>
                    <a:pt x="740" y="718"/>
                  </a:cubicBezTo>
                  <a:cubicBezTo>
                    <a:pt x="729" y="707"/>
                    <a:pt x="714" y="694"/>
                    <a:pt x="701" y="683"/>
                  </a:cubicBezTo>
                  <a:cubicBezTo>
                    <a:pt x="695" y="678"/>
                    <a:pt x="688" y="674"/>
                    <a:pt x="683" y="670"/>
                  </a:cubicBezTo>
                  <a:cubicBezTo>
                    <a:pt x="680" y="668"/>
                    <a:pt x="677" y="666"/>
                    <a:pt x="675" y="665"/>
                  </a:cubicBezTo>
                  <a:cubicBezTo>
                    <a:pt x="673" y="664"/>
                    <a:pt x="671" y="664"/>
                    <a:pt x="670" y="663"/>
                  </a:cubicBezTo>
                  <a:cubicBezTo>
                    <a:pt x="680" y="664"/>
                    <a:pt x="686" y="665"/>
                    <a:pt x="686" y="664"/>
                  </a:cubicBezTo>
                  <a:cubicBezTo>
                    <a:pt x="688" y="662"/>
                    <a:pt x="689" y="646"/>
                    <a:pt x="689" y="643"/>
                  </a:cubicBezTo>
                  <a:cubicBezTo>
                    <a:pt x="689" y="643"/>
                    <a:pt x="689" y="643"/>
                    <a:pt x="689" y="643"/>
                  </a:cubicBezTo>
                  <a:cubicBezTo>
                    <a:pt x="689" y="644"/>
                    <a:pt x="690" y="646"/>
                    <a:pt x="692" y="647"/>
                  </a:cubicBezTo>
                  <a:cubicBezTo>
                    <a:pt x="695" y="648"/>
                    <a:pt x="697" y="646"/>
                    <a:pt x="698" y="644"/>
                  </a:cubicBezTo>
                  <a:cubicBezTo>
                    <a:pt x="706" y="622"/>
                    <a:pt x="706" y="622"/>
                    <a:pt x="706" y="622"/>
                  </a:cubicBezTo>
                  <a:cubicBezTo>
                    <a:pt x="707" y="622"/>
                    <a:pt x="708" y="620"/>
                    <a:pt x="709" y="619"/>
                  </a:cubicBezTo>
                  <a:cubicBezTo>
                    <a:pt x="709" y="618"/>
                    <a:pt x="708" y="617"/>
                    <a:pt x="708" y="616"/>
                  </a:cubicBezTo>
                  <a:cubicBezTo>
                    <a:pt x="749" y="495"/>
                    <a:pt x="749" y="495"/>
                    <a:pt x="749" y="495"/>
                  </a:cubicBezTo>
                  <a:cubicBezTo>
                    <a:pt x="750" y="494"/>
                    <a:pt x="751" y="493"/>
                    <a:pt x="752" y="492"/>
                  </a:cubicBezTo>
                  <a:cubicBezTo>
                    <a:pt x="752" y="491"/>
                    <a:pt x="751" y="490"/>
                    <a:pt x="751" y="489"/>
                  </a:cubicBezTo>
                  <a:cubicBezTo>
                    <a:pt x="803" y="335"/>
                    <a:pt x="803" y="335"/>
                    <a:pt x="803" y="335"/>
                  </a:cubicBezTo>
                  <a:cubicBezTo>
                    <a:pt x="805" y="334"/>
                    <a:pt x="806" y="333"/>
                    <a:pt x="806" y="332"/>
                  </a:cubicBezTo>
                  <a:cubicBezTo>
                    <a:pt x="806" y="331"/>
                    <a:pt x="805" y="330"/>
                    <a:pt x="805" y="330"/>
                  </a:cubicBezTo>
                  <a:cubicBezTo>
                    <a:pt x="843" y="217"/>
                    <a:pt x="843" y="217"/>
                    <a:pt x="843" y="217"/>
                  </a:cubicBezTo>
                  <a:cubicBezTo>
                    <a:pt x="843" y="217"/>
                    <a:pt x="843" y="217"/>
                    <a:pt x="844" y="217"/>
                  </a:cubicBezTo>
                  <a:cubicBezTo>
                    <a:pt x="845" y="217"/>
                    <a:pt x="846" y="217"/>
                    <a:pt x="847" y="218"/>
                  </a:cubicBezTo>
                  <a:cubicBezTo>
                    <a:pt x="848" y="218"/>
                    <a:pt x="848" y="218"/>
                    <a:pt x="849" y="218"/>
                  </a:cubicBezTo>
                  <a:cubicBezTo>
                    <a:pt x="849" y="218"/>
                    <a:pt x="850" y="218"/>
                    <a:pt x="851" y="218"/>
                  </a:cubicBezTo>
                  <a:cubicBezTo>
                    <a:pt x="851" y="218"/>
                    <a:pt x="851" y="218"/>
                    <a:pt x="851" y="218"/>
                  </a:cubicBezTo>
                  <a:cubicBezTo>
                    <a:pt x="852" y="218"/>
                    <a:pt x="852" y="218"/>
                    <a:pt x="853" y="218"/>
                  </a:cubicBezTo>
                  <a:cubicBezTo>
                    <a:pt x="854" y="217"/>
                    <a:pt x="857" y="217"/>
                    <a:pt x="860" y="216"/>
                  </a:cubicBezTo>
                  <a:cubicBezTo>
                    <a:pt x="865" y="214"/>
                    <a:pt x="870" y="212"/>
                    <a:pt x="875" y="210"/>
                  </a:cubicBezTo>
                  <a:cubicBezTo>
                    <a:pt x="877" y="209"/>
                    <a:pt x="879" y="208"/>
                    <a:pt x="881" y="207"/>
                  </a:cubicBezTo>
                  <a:cubicBezTo>
                    <a:pt x="882" y="206"/>
                    <a:pt x="882" y="206"/>
                    <a:pt x="883" y="205"/>
                  </a:cubicBezTo>
                  <a:cubicBezTo>
                    <a:pt x="883" y="205"/>
                    <a:pt x="884" y="204"/>
                    <a:pt x="884" y="204"/>
                  </a:cubicBezTo>
                  <a:cubicBezTo>
                    <a:pt x="884" y="203"/>
                    <a:pt x="885" y="202"/>
                    <a:pt x="885" y="202"/>
                  </a:cubicBezTo>
                  <a:cubicBezTo>
                    <a:pt x="885" y="202"/>
                    <a:pt x="885" y="202"/>
                    <a:pt x="885" y="202"/>
                  </a:cubicBezTo>
                  <a:cubicBezTo>
                    <a:pt x="885" y="201"/>
                    <a:pt x="885" y="201"/>
                    <a:pt x="885" y="200"/>
                  </a:cubicBezTo>
                  <a:cubicBezTo>
                    <a:pt x="887" y="192"/>
                    <a:pt x="894" y="167"/>
                    <a:pt x="901" y="143"/>
                  </a:cubicBezTo>
                  <a:cubicBezTo>
                    <a:pt x="903" y="142"/>
                    <a:pt x="905" y="140"/>
                    <a:pt x="905" y="137"/>
                  </a:cubicBezTo>
                  <a:cubicBezTo>
                    <a:pt x="904" y="136"/>
                    <a:pt x="904" y="136"/>
                    <a:pt x="903" y="135"/>
                  </a:cubicBezTo>
                  <a:cubicBezTo>
                    <a:pt x="907" y="124"/>
                    <a:pt x="910" y="113"/>
                    <a:pt x="912" y="105"/>
                  </a:cubicBezTo>
                  <a:cubicBezTo>
                    <a:pt x="913" y="101"/>
                    <a:pt x="914" y="97"/>
                    <a:pt x="915" y="94"/>
                  </a:cubicBezTo>
                  <a:cubicBezTo>
                    <a:pt x="916" y="93"/>
                    <a:pt x="916" y="92"/>
                    <a:pt x="916" y="91"/>
                  </a:cubicBezTo>
                  <a:cubicBezTo>
                    <a:pt x="916" y="91"/>
                    <a:pt x="916" y="91"/>
                    <a:pt x="916" y="90"/>
                  </a:cubicBezTo>
                  <a:cubicBezTo>
                    <a:pt x="917" y="90"/>
                    <a:pt x="917" y="90"/>
                    <a:pt x="917" y="90"/>
                  </a:cubicBezTo>
                  <a:cubicBezTo>
                    <a:pt x="918" y="89"/>
                    <a:pt x="919" y="89"/>
                    <a:pt x="920" y="87"/>
                  </a:cubicBezTo>
                  <a:cubicBezTo>
                    <a:pt x="925" y="84"/>
                    <a:pt x="934" y="78"/>
                    <a:pt x="941" y="73"/>
                  </a:cubicBezTo>
                  <a:cubicBezTo>
                    <a:pt x="942" y="72"/>
                    <a:pt x="942" y="72"/>
                    <a:pt x="943" y="72"/>
                  </a:cubicBezTo>
                  <a:cubicBezTo>
                    <a:pt x="944" y="72"/>
                    <a:pt x="946" y="73"/>
                    <a:pt x="946" y="73"/>
                  </a:cubicBezTo>
                  <a:cubicBezTo>
                    <a:pt x="947" y="73"/>
                    <a:pt x="950" y="73"/>
                    <a:pt x="951" y="72"/>
                  </a:cubicBezTo>
                  <a:cubicBezTo>
                    <a:pt x="951" y="70"/>
                    <a:pt x="950" y="69"/>
                    <a:pt x="950" y="69"/>
                  </a:cubicBezTo>
                  <a:cubicBezTo>
                    <a:pt x="950" y="69"/>
                    <a:pt x="984" y="43"/>
                    <a:pt x="985" y="42"/>
                  </a:cubicBezTo>
                  <a:cubicBezTo>
                    <a:pt x="987" y="40"/>
                    <a:pt x="998" y="29"/>
                    <a:pt x="988" y="15"/>
                  </a:cubicBezTo>
                  <a:close/>
                  <a:moveTo>
                    <a:pt x="156" y="1094"/>
                  </a:moveTo>
                  <a:cubicBezTo>
                    <a:pt x="140" y="1094"/>
                    <a:pt x="127" y="1081"/>
                    <a:pt x="127" y="1065"/>
                  </a:cubicBezTo>
                  <a:cubicBezTo>
                    <a:pt x="127" y="1049"/>
                    <a:pt x="140" y="1036"/>
                    <a:pt x="156" y="1036"/>
                  </a:cubicBezTo>
                  <a:cubicBezTo>
                    <a:pt x="171" y="1036"/>
                    <a:pt x="184" y="1049"/>
                    <a:pt x="184" y="1065"/>
                  </a:cubicBezTo>
                  <a:cubicBezTo>
                    <a:pt x="184" y="1081"/>
                    <a:pt x="171" y="1094"/>
                    <a:pt x="156" y="1094"/>
                  </a:cubicBezTo>
                  <a:close/>
                  <a:moveTo>
                    <a:pt x="150" y="931"/>
                  </a:moveTo>
                  <a:cubicBezTo>
                    <a:pt x="151" y="930"/>
                    <a:pt x="152" y="929"/>
                    <a:pt x="153" y="927"/>
                  </a:cubicBezTo>
                  <a:cubicBezTo>
                    <a:pt x="155" y="927"/>
                    <a:pt x="155" y="926"/>
                    <a:pt x="156" y="925"/>
                  </a:cubicBezTo>
                  <a:cubicBezTo>
                    <a:pt x="156" y="925"/>
                    <a:pt x="157" y="925"/>
                    <a:pt x="157" y="924"/>
                  </a:cubicBezTo>
                  <a:cubicBezTo>
                    <a:pt x="158" y="924"/>
                    <a:pt x="159" y="924"/>
                    <a:pt x="160" y="925"/>
                  </a:cubicBezTo>
                  <a:cubicBezTo>
                    <a:pt x="166" y="925"/>
                    <a:pt x="179" y="926"/>
                    <a:pt x="195" y="928"/>
                  </a:cubicBezTo>
                  <a:cubicBezTo>
                    <a:pt x="207" y="929"/>
                    <a:pt x="221" y="931"/>
                    <a:pt x="237" y="932"/>
                  </a:cubicBezTo>
                  <a:lnTo>
                    <a:pt x="150" y="931"/>
                  </a:lnTo>
                  <a:close/>
                  <a:moveTo>
                    <a:pt x="646" y="970"/>
                  </a:moveTo>
                  <a:cubicBezTo>
                    <a:pt x="645" y="971"/>
                    <a:pt x="644" y="971"/>
                    <a:pt x="644" y="972"/>
                  </a:cubicBezTo>
                  <a:cubicBezTo>
                    <a:pt x="642" y="971"/>
                    <a:pt x="639" y="971"/>
                    <a:pt x="635" y="970"/>
                  </a:cubicBezTo>
                  <a:cubicBezTo>
                    <a:pt x="625" y="969"/>
                    <a:pt x="609" y="967"/>
                    <a:pt x="587" y="964"/>
                  </a:cubicBezTo>
                  <a:cubicBezTo>
                    <a:pt x="650" y="965"/>
                    <a:pt x="650" y="965"/>
                    <a:pt x="650" y="965"/>
                  </a:cubicBezTo>
                  <a:cubicBezTo>
                    <a:pt x="649" y="967"/>
                    <a:pt x="647" y="969"/>
                    <a:pt x="646" y="970"/>
                  </a:cubicBezTo>
                  <a:close/>
                  <a:moveTo>
                    <a:pt x="894" y="1065"/>
                  </a:moveTo>
                  <a:cubicBezTo>
                    <a:pt x="894" y="1081"/>
                    <a:pt x="882" y="1094"/>
                    <a:pt x="866" y="1094"/>
                  </a:cubicBezTo>
                  <a:cubicBezTo>
                    <a:pt x="850" y="1094"/>
                    <a:pt x="837" y="1081"/>
                    <a:pt x="837" y="1065"/>
                  </a:cubicBezTo>
                  <a:cubicBezTo>
                    <a:pt x="837" y="1049"/>
                    <a:pt x="850" y="1036"/>
                    <a:pt x="866" y="1036"/>
                  </a:cubicBezTo>
                  <a:cubicBezTo>
                    <a:pt x="882" y="1036"/>
                    <a:pt x="894" y="1049"/>
                    <a:pt x="894" y="1065"/>
                  </a:cubicBezTo>
                  <a:close/>
                  <a:moveTo>
                    <a:pt x="674" y="682"/>
                  </a:moveTo>
                  <a:cubicBezTo>
                    <a:pt x="679" y="685"/>
                    <a:pt x="686" y="690"/>
                    <a:pt x="693" y="696"/>
                  </a:cubicBezTo>
                  <a:cubicBezTo>
                    <a:pt x="703" y="704"/>
                    <a:pt x="715" y="714"/>
                    <a:pt x="725" y="723"/>
                  </a:cubicBezTo>
                  <a:cubicBezTo>
                    <a:pt x="735" y="733"/>
                    <a:pt x="744" y="741"/>
                    <a:pt x="749" y="746"/>
                  </a:cubicBezTo>
                  <a:cubicBezTo>
                    <a:pt x="778" y="773"/>
                    <a:pt x="803" y="797"/>
                    <a:pt x="821" y="814"/>
                  </a:cubicBezTo>
                  <a:cubicBezTo>
                    <a:pt x="829" y="822"/>
                    <a:pt x="836" y="829"/>
                    <a:pt x="841" y="834"/>
                  </a:cubicBezTo>
                  <a:cubicBezTo>
                    <a:pt x="836" y="834"/>
                    <a:pt x="832" y="838"/>
                    <a:pt x="832" y="843"/>
                  </a:cubicBezTo>
                  <a:cubicBezTo>
                    <a:pt x="832" y="848"/>
                    <a:pt x="836" y="852"/>
                    <a:pt x="841" y="852"/>
                  </a:cubicBezTo>
                  <a:cubicBezTo>
                    <a:pt x="844" y="852"/>
                    <a:pt x="846" y="850"/>
                    <a:pt x="848" y="848"/>
                  </a:cubicBezTo>
                  <a:cubicBezTo>
                    <a:pt x="848" y="862"/>
                    <a:pt x="848" y="887"/>
                    <a:pt x="848" y="910"/>
                  </a:cubicBezTo>
                  <a:cubicBezTo>
                    <a:pt x="848" y="922"/>
                    <a:pt x="849" y="933"/>
                    <a:pt x="849" y="942"/>
                  </a:cubicBezTo>
                  <a:cubicBezTo>
                    <a:pt x="688" y="940"/>
                    <a:pt x="688" y="940"/>
                    <a:pt x="688" y="940"/>
                  </a:cubicBezTo>
                  <a:cubicBezTo>
                    <a:pt x="693" y="938"/>
                    <a:pt x="696" y="934"/>
                    <a:pt x="696" y="928"/>
                  </a:cubicBezTo>
                  <a:cubicBezTo>
                    <a:pt x="696" y="926"/>
                    <a:pt x="695" y="924"/>
                    <a:pt x="694" y="922"/>
                  </a:cubicBezTo>
                  <a:cubicBezTo>
                    <a:pt x="705" y="907"/>
                    <a:pt x="712" y="895"/>
                    <a:pt x="712" y="895"/>
                  </a:cubicBezTo>
                  <a:cubicBezTo>
                    <a:pt x="714" y="893"/>
                    <a:pt x="713" y="890"/>
                    <a:pt x="711" y="888"/>
                  </a:cubicBezTo>
                  <a:cubicBezTo>
                    <a:pt x="709" y="887"/>
                    <a:pt x="706" y="887"/>
                    <a:pt x="704" y="890"/>
                  </a:cubicBezTo>
                  <a:cubicBezTo>
                    <a:pt x="704" y="890"/>
                    <a:pt x="704" y="890"/>
                    <a:pt x="704" y="890"/>
                  </a:cubicBezTo>
                  <a:cubicBezTo>
                    <a:pt x="702" y="894"/>
                    <a:pt x="695" y="904"/>
                    <a:pt x="686" y="917"/>
                  </a:cubicBezTo>
                  <a:cubicBezTo>
                    <a:pt x="685" y="917"/>
                    <a:pt x="685" y="917"/>
                    <a:pt x="684" y="917"/>
                  </a:cubicBezTo>
                  <a:cubicBezTo>
                    <a:pt x="678" y="917"/>
                    <a:pt x="672" y="922"/>
                    <a:pt x="672" y="928"/>
                  </a:cubicBezTo>
                  <a:cubicBezTo>
                    <a:pt x="672" y="931"/>
                    <a:pt x="673" y="932"/>
                    <a:pt x="674" y="934"/>
                  </a:cubicBezTo>
                  <a:cubicBezTo>
                    <a:pt x="674" y="935"/>
                    <a:pt x="673" y="935"/>
                    <a:pt x="673" y="936"/>
                  </a:cubicBezTo>
                  <a:cubicBezTo>
                    <a:pt x="672" y="937"/>
                    <a:pt x="671" y="938"/>
                    <a:pt x="670" y="939"/>
                  </a:cubicBezTo>
                  <a:cubicBezTo>
                    <a:pt x="628" y="939"/>
                    <a:pt x="628" y="939"/>
                    <a:pt x="628" y="939"/>
                  </a:cubicBezTo>
                  <a:cubicBezTo>
                    <a:pt x="629" y="938"/>
                    <a:pt x="629" y="938"/>
                    <a:pt x="629" y="938"/>
                  </a:cubicBezTo>
                  <a:cubicBezTo>
                    <a:pt x="631" y="938"/>
                    <a:pt x="632" y="937"/>
                    <a:pt x="633" y="936"/>
                  </a:cubicBezTo>
                  <a:cubicBezTo>
                    <a:pt x="635" y="934"/>
                    <a:pt x="636" y="932"/>
                    <a:pt x="637" y="930"/>
                  </a:cubicBezTo>
                  <a:cubicBezTo>
                    <a:pt x="639" y="927"/>
                    <a:pt x="639" y="925"/>
                    <a:pt x="640" y="922"/>
                  </a:cubicBezTo>
                  <a:cubicBezTo>
                    <a:pt x="640" y="919"/>
                    <a:pt x="640" y="916"/>
                    <a:pt x="640" y="914"/>
                  </a:cubicBezTo>
                  <a:cubicBezTo>
                    <a:pt x="640" y="913"/>
                    <a:pt x="640" y="911"/>
                    <a:pt x="640" y="908"/>
                  </a:cubicBezTo>
                  <a:cubicBezTo>
                    <a:pt x="640" y="896"/>
                    <a:pt x="641" y="871"/>
                    <a:pt x="641" y="849"/>
                  </a:cubicBezTo>
                  <a:cubicBezTo>
                    <a:pt x="641" y="838"/>
                    <a:pt x="641" y="827"/>
                    <a:pt x="641" y="818"/>
                  </a:cubicBezTo>
                  <a:cubicBezTo>
                    <a:pt x="641" y="810"/>
                    <a:pt x="641" y="804"/>
                    <a:pt x="641" y="801"/>
                  </a:cubicBezTo>
                  <a:cubicBezTo>
                    <a:pt x="641" y="800"/>
                    <a:pt x="641" y="799"/>
                    <a:pt x="641" y="799"/>
                  </a:cubicBezTo>
                  <a:cubicBezTo>
                    <a:pt x="640" y="797"/>
                    <a:pt x="640" y="796"/>
                    <a:pt x="639" y="795"/>
                  </a:cubicBezTo>
                  <a:cubicBezTo>
                    <a:pt x="638" y="794"/>
                    <a:pt x="637" y="792"/>
                    <a:pt x="636" y="791"/>
                  </a:cubicBezTo>
                  <a:cubicBezTo>
                    <a:pt x="633" y="787"/>
                    <a:pt x="629" y="783"/>
                    <a:pt x="624" y="779"/>
                  </a:cubicBezTo>
                  <a:cubicBezTo>
                    <a:pt x="616" y="771"/>
                    <a:pt x="605" y="762"/>
                    <a:pt x="593" y="752"/>
                  </a:cubicBezTo>
                  <a:cubicBezTo>
                    <a:pt x="575" y="737"/>
                    <a:pt x="555" y="720"/>
                    <a:pt x="539" y="707"/>
                  </a:cubicBezTo>
                  <a:cubicBezTo>
                    <a:pt x="530" y="701"/>
                    <a:pt x="523" y="695"/>
                    <a:pt x="518" y="690"/>
                  </a:cubicBezTo>
                  <a:cubicBezTo>
                    <a:pt x="515" y="688"/>
                    <a:pt x="513" y="686"/>
                    <a:pt x="511" y="685"/>
                  </a:cubicBezTo>
                  <a:cubicBezTo>
                    <a:pt x="509" y="683"/>
                    <a:pt x="508" y="682"/>
                    <a:pt x="507" y="682"/>
                  </a:cubicBezTo>
                  <a:cubicBezTo>
                    <a:pt x="506" y="681"/>
                    <a:pt x="505" y="679"/>
                    <a:pt x="504" y="677"/>
                  </a:cubicBezTo>
                  <a:cubicBezTo>
                    <a:pt x="503" y="674"/>
                    <a:pt x="502" y="672"/>
                    <a:pt x="502" y="670"/>
                  </a:cubicBezTo>
                  <a:cubicBezTo>
                    <a:pt x="502" y="668"/>
                    <a:pt x="502" y="667"/>
                    <a:pt x="503" y="666"/>
                  </a:cubicBezTo>
                  <a:cubicBezTo>
                    <a:pt x="503" y="665"/>
                    <a:pt x="503" y="665"/>
                    <a:pt x="504" y="664"/>
                  </a:cubicBezTo>
                  <a:cubicBezTo>
                    <a:pt x="505" y="663"/>
                    <a:pt x="506" y="663"/>
                    <a:pt x="507" y="662"/>
                  </a:cubicBezTo>
                  <a:cubicBezTo>
                    <a:pt x="509" y="661"/>
                    <a:pt x="511" y="661"/>
                    <a:pt x="515" y="661"/>
                  </a:cubicBezTo>
                  <a:cubicBezTo>
                    <a:pt x="515" y="661"/>
                    <a:pt x="516" y="661"/>
                    <a:pt x="516" y="661"/>
                  </a:cubicBezTo>
                  <a:cubicBezTo>
                    <a:pt x="523" y="661"/>
                    <a:pt x="535" y="662"/>
                    <a:pt x="549" y="663"/>
                  </a:cubicBezTo>
                  <a:cubicBezTo>
                    <a:pt x="570" y="665"/>
                    <a:pt x="595" y="668"/>
                    <a:pt x="617" y="671"/>
                  </a:cubicBezTo>
                  <a:cubicBezTo>
                    <a:pt x="628" y="672"/>
                    <a:pt x="639" y="673"/>
                    <a:pt x="647" y="674"/>
                  </a:cubicBezTo>
                  <a:cubicBezTo>
                    <a:pt x="651" y="675"/>
                    <a:pt x="654" y="676"/>
                    <a:pt x="657" y="676"/>
                  </a:cubicBezTo>
                  <a:cubicBezTo>
                    <a:pt x="660" y="676"/>
                    <a:pt x="663" y="677"/>
                    <a:pt x="664" y="677"/>
                  </a:cubicBezTo>
                  <a:cubicBezTo>
                    <a:pt x="665" y="677"/>
                    <a:pt x="665" y="677"/>
                    <a:pt x="666" y="678"/>
                  </a:cubicBezTo>
                  <a:cubicBezTo>
                    <a:pt x="668" y="679"/>
                    <a:pt x="671" y="680"/>
                    <a:pt x="674" y="682"/>
                  </a:cubicBezTo>
                  <a:close/>
                  <a:moveTo>
                    <a:pt x="855" y="118"/>
                  </a:moveTo>
                  <a:cubicBezTo>
                    <a:pt x="901" y="114"/>
                    <a:pt x="901" y="114"/>
                    <a:pt x="901" y="114"/>
                  </a:cubicBezTo>
                  <a:cubicBezTo>
                    <a:pt x="899" y="120"/>
                    <a:pt x="897" y="126"/>
                    <a:pt x="895" y="133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4"/>
                    <a:pt x="869" y="133"/>
                    <a:pt x="867" y="132"/>
                  </a:cubicBezTo>
                  <a:cubicBezTo>
                    <a:pt x="864" y="131"/>
                    <a:pt x="862" y="133"/>
                    <a:pt x="861" y="135"/>
                  </a:cubicBezTo>
                  <a:cubicBezTo>
                    <a:pt x="860" y="137"/>
                    <a:pt x="860" y="137"/>
                    <a:pt x="860" y="137"/>
                  </a:cubicBezTo>
                  <a:cubicBezTo>
                    <a:pt x="845" y="138"/>
                    <a:pt x="845" y="138"/>
                    <a:pt x="845" y="138"/>
                  </a:cubicBezTo>
                  <a:cubicBezTo>
                    <a:pt x="848" y="131"/>
                    <a:pt x="852" y="124"/>
                    <a:pt x="855" y="118"/>
                  </a:cubicBezTo>
                  <a:close/>
                  <a:moveTo>
                    <a:pt x="841" y="192"/>
                  </a:moveTo>
                  <a:cubicBezTo>
                    <a:pt x="841" y="191"/>
                    <a:pt x="841" y="191"/>
                    <a:pt x="841" y="191"/>
                  </a:cubicBezTo>
                  <a:cubicBezTo>
                    <a:pt x="842" y="189"/>
                    <a:pt x="841" y="187"/>
                    <a:pt x="839" y="186"/>
                  </a:cubicBezTo>
                  <a:cubicBezTo>
                    <a:pt x="837" y="185"/>
                    <a:pt x="834" y="187"/>
                    <a:pt x="833" y="189"/>
                  </a:cubicBezTo>
                  <a:cubicBezTo>
                    <a:pt x="832" y="192"/>
                    <a:pt x="832" y="192"/>
                    <a:pt x="832" y="192"/>
                  </a:cubicBezTo>
                  <a:cubicBezTo>
                    <a:pt x="822" y="193"/>
                    <a:pt x="822" y="193"/>
                    <a:pt x="822" y="19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5" y="158"/>
                    <a:pt x="837" y="153"/>
                    <a:pt x="840" y="148"/>
                  </a:cubicBezTo>
                  <a:cubicBezTo>
                    <a:pt x="857" y="147"/>
                    <a:pt x="857" y="147"/>
                    <a:pt x="857" y="147"/>
                  </a:cubicBezTo>
                  <a:cubicBezTo>
                    <a:pt x="841" y="192"/>
                    <a:pt x="841" y="192"/>
                    <a:pt x="841" y="192"/>
                  </a:cubicBezTo>
                  <a:close/>
                  <a:moveTo>
                    <a:pt x="449" y="593"/>
                  </a:moveTo>
                  <a:cubicBezTo>
                    <a:pt x="449" y="591"/>
                    <a:pt x="449" y="591"/>
                    <a:pt x="449" y="591"/>
                  </a:cubicBezTo>
                  <a:cubicBezTo>
                    <a:pt x="470" y="594"/>
                    <a:pt x="470" y="594"/>
                    <a:pt x="470" y="594"/>
                  </a:cubicBezTo>
                  <a:cubicBezTo>
                    <a:pt x="469" y="596"/>
                    <a:pt x="469" y="596"/>
                    <a:pt x="469" y="596"/>
                  </a:cubicBezTo>
                  <a:cubicBezTo>
                    <a:pt x="461" y="595"/>
                    <a:pt x="454" y="594"/>
                    <a:pt x="449" y="593"/>
                  </a:cubicBezTo>
                  <a:close/>
                  <a:moveTo>
                    <a:pt x="198" y="554"/>
                  </a:moveTo>
                  <a:cubicBezTo>
                    <a:pt x="177" y="552"/>
                    <a:pt x="177" y="552"/>
                    <a:pt x="177" y="552"/>
                  </a:cubicBezTo>
                  <a:cubicBezTo>
                    <a:pt x="186" y="458"/>
                    <a:pt x="186" y="458"/>
                    <a:pt x="186" y="458"/>
                  </a:cubicBezTo>
                  <a:cubicBezTo>
                    <a:pt x="209" y="459"/>
                    <a:pt x="209" y="459"/>
                    <a:pt x="209" y="459"/>
                  </a:cubicBezTo>
                  <a:lnTo>
                    <a:pt x="198" y="554"/>
                  </a:lnTo>
                  <a:close/>
                  <a:moveTo>
                    <a:pt x="179" y="208"/>
                  </a:moveTo>
                  <a:cubicBezTo>
                    <a:pt x="195" y="207"/>
                    <a:pt x="195" y="207"/>
                    <a:pt x="195" y="207"/>
                  </a:cubicBezTo>
                  <a:cubicBezTo>
                    <a:pt x="195" y="209"/>
                    <a:pt x="195" y="209"/>
                    <a:pt x="195" y="209"/>
                  </a:cubicBezTo>
                  <a:cubicBezTo>
                    <a:pt x="207" y="208"/>
                    <a:pt x="207" y="208"/>
                    <a:pt x="207" y="208"/>
                  </a:cubicBezTo>
                  <a:cubicBezTo>
                    <a:pt x="203" y="241"/>
                    <a:pt x="203" y="241"/>
                    <a:pt x="203" y="241"/>
                  </a:cubicBezTo>
                  <a:cubicBezTo>
                    <a:pt x="177" y="243"/>
                    <a:pt x="177" y="243"/>
                    <a:pt x="177" y="243"/>
                  </a:cubicBezTo>
                  <a:lnTo>
                    <a:pt x="179" y="208"/>
                  </a:lnTo>
                  <a:close/>
                  <a:moveTo>
                    <a:pt x="268" y="202"/>
                  </a:moveTo>
                  <a:cubicBezTo>
                    <a:pt x="263" y="236"/>
                    <a:pt x="263" y="236"/>
                    <a:pt x="263" y="236"/>
                  </a:cubicBezTo>
                  <a:cubicBezTo>
                    <a:pt x="238" y="238"/>
                    <a:pt x="238" y="238"/>
                    <a:pt x="238" y="238"/>
                  </a:cubicBezTo>
                  <a:cubicBezTo>
                    <a:pt x="242" y="205"/>
                    <a:pt x="242" y="205"/>
                    <a:pt x="242" y="205"/>
                  </a:cubicBezTo>
                  <a:lnTo>
                    <a:pt x="268" y="202"/>
                  </a:lnTo>
                  <a:close/>
                  <a:moveTo>
                    <a:pt x="331" y="197"/>
                  </a:moveTo>
                  <a:cubicBezTo>
                    <a:pt x="326" y="232"/>
                    <a:pt x="326" y="232"/>
                    <a:pt x="326" y="232"/>
                  </a:cubicBezTo>
                  <a:cubicBezTo>
                    <a:pt x="298" y="234"/>
                    <a:pt x="298" y="234"/>
                    <a:pt x="298" y="234"/>
                  </a:cubicBezTo>
                  <a:cubicBezTo>
                    <a:pt x="303" y="199"/>
                    <a:pt x="303" y="199"/>
                    <a:pt x="303" y="199"/>
                  </a:cubicBezTo>
                  <a:lnTo>
                    <a:pt x="331" y="197"/>
                  </a:lnTo>
                  <a:close/>
                  <a:moveTo>
                    <a:pt x="394" y="191"/>
                  </a:moveTo>
                  <a:cubicBezTo>
                    <a:pt x="387" y="227"/>
                    <a:pt x="387" y="227"/>
                    <a:pt x="387" y="227"/>
                  </a:cubicBezTo>
                  <a:cubicBezTo>
                    <a:pt x="359" y="229"/>
                    <a:pt x="359" y="229"/>
                    <a:pt x="359" y="229"/>
                  </a:cubicBezTo>
                  <a:cubicBezTo>
                    <a:pt x="365" y="193"/>
                    <a:pt x="365" y="193"/>
                    <a:pt x="365" y="193"/>
                  </a:cubicBezTo>
                  <a:lnTo>
                    <a:pt x="394" y="191"/>
                  </a:lnTo>
                  <a:close/>
                  <a:moveTo>
                    <a:pt x="456" y="185"/>
                  </a:moveTo>
                  <a:cubicBezTo>
                    <a:pt x="448" y="222"/>
                    <a:pt x="448" y="222"/>
                    <a:pt x="448" y="222"/>
                  </a:cubicBezTo>
                  <a:cubicBezTo>
                    <a:pt x="420" y="224"/>
                    <a:pt x="420" y="224"/>
                    <a:pt x="420" y="224"/>
                  </a:cubicBezTo>
                  <a:cubicBezTo>
                    <a:pt x="427" y="188"/>
                    <a:pt x="427" y="188"/>
                    <a:pt x="427" y="188"/>
                  </a:cubicBezTo>
                  <a:lnTo>
                    <a:pt x="456" y="185"/>
                  </a:lnTo>
                  <a:close/>
                  <a:moveTo>
                    <a:pt x="518" y="179"/>
                  </a:moveTo>
                  <a:cubicBezTo>
                    <a:pt x="509" y="217"/>
                    <a:pt x="509" y="217"/>
                    <a:pt x="509" y="217"/>
                  </a:cubicBezTo>
                  <a:cubicBezTo>
                    <a:pt x="483" y="219"/>
                    <a:pt x="483" y="219"/>
                    <a:pt x="483" y="219"/>
                  </a:cubicBezTo>
                  <a:cubicBezTo>
                    <a:pt x="491" y="182"/>
                    <a:pt x="491" y="182"/>
                    <a:pt x="491" y="182"/>
                  </a:cubicBezTo>
                  <a:lnTo>
                    <a:pt x="518" y="179"/>
                  </a:lnTo>
                  <a:close/>
                  <a:moveTo>
                    <a:pt x="581" y="174"/>
                  </a:moveTo>
                  <a:cubicBezTo>
                    <a:pt x="571" y="213"/>
                    <a:pt x="571" y="213"/>
                    <a:pt x="571" y="213"/>
                  </a:cubicBezTo>
                  <a:cubicBezTo>
                    <a:pt x="543" y="215"/>
                    <a:pt x="543" y="215"/>
                    <a:pt x="543" y="215"/>
                  </a:cubicBezTo>
                  <a:cubicBezTo>
                    <a:pt x="552" y="176"/>
                    <a:pt x="552" y="176"/>
                    <a:pt x="552" y="176"/>
                  </a:cubicBezTo>
                  <a:lnTo>
                    <a:pt x="581" y="174"/>
                  </a:lnTo>
                  <a:close/>
                  <a:moveTo>
                    <a:pt x="643" y="168"/>
                  </a:moveTo>
                  <a:cubicBezTo>
                    <a:pt x="632" y="208"/>
                    <a:pt x="632" y="208"/>
                    <a:pt x="632" y="208"/>
                  </a:cubicBezTo>
                  <a:cubicBezTo>
                    <a:pt x="604" y="210"/>
                    <a:pt x="604" y="210"/>
                    <a:pt x="604" y="210"/>
                  </a:cubicBezTo>
                  <a:cubicBezTo>
                    <a:pt x="614" y="171"/>
                    <a:pt x="614" y="171"/>
                    <a:pt x="614" y="171"/>
                  </a:cubicBezTo>
                  <a:lnTo>
                    <a:pt x="643" y="168"/>
                  </a:lnTo>
                  <a:close/>
                  <a:moveTo>
                    <a:pt x="706" y="162"/>
                  </a:moveTo>
                  <a:cubicBezTo>
                    <a:pt x="693" y="203"/>
                    <a:pt x="693" y="203"/>
                    <a:pt x="693" y="203"/>
                  </a:cubicBezTo>
                  <a:cubicBezTo>
                    <a:pt x="667" y="205"/>
                    <a:pt x="667" y="205"/>
                    <a:pt x="667" y="205"/>
                  </a:cubicBezTo>
                  <a:cubicBezTo>
                    <a:pt x="680" y="165"/>
                    <a:pt x="680" y="165"/>
                    <a:pt x="680" y="165"/>
                  </a:cubicBezTo>
                  <a:lnTo>
                    <a:pt x="706" y="162"/>
                  </a:lnTo>
                  <a:close/>
                  <a:moveTo>
                    <a:pt x="772" y="156"/>
                  </a:moveTo>
                  <a:cubicBezTo>
                    <a:pt x="758" y="198"/>
                    <a:pt x="758" y="198"/>
                    <a:pt x="758" y="198"/>
                  </a:cubicBezTo>
                  <a:cubicBezTo>
                    <a:pt x="728" y="200"/>
                    <a:pt x="728" y="200"/>
                    <a:pt x="728" y="200"/>
                  </a:cubicBezTo>
                  <a:cubicBezTo>
                    <a:pt x="742" y="159"/>
                    <a:pt x="742" y="159"/>
                    <a:pt x="742" y="159"/>
                  </a:cubicBezTo>
                  <a:lnTo>
                    <a:pt x="772" y="156"/>
                  </a:lnTo>
                  <a:close/>
                  <a:moveTo>
                    <a:pt x="141" y="333"/>
                  </a:moveTo>
                  <a:cubicBezTo>
                    <a:pt x="164" y="333"/>
                    <a:pt x="164" y="333"/>
                    <a:pt x="164" y="333"/>
                  </a:cubicBezTo>
                  <a:cubicBezTo>
                    <a:pt x="164" y="334"/>
                    <a:pt x="164" y="334"/>
                    <a:pt x="164" y="334"/>
                  </a:cubicBezTo>
                  <a:cubicBezTo>
                    <a:pt x="166" y="334"/>
                    <a:pt x="166" y="334"/>
                    <a:pt x="166" y="334"/>
                  </a:cubicBezTo>
                  <a:cubicBezTo>
                    <a:pt x="157" y="449"/>
                    <a:pt x="157" y="449"/>
                    <a:pt x="157" y="449"/>
                  </a:cubicBezTo>
                  <a:cubicBezTo>
                    <a:pt x="134" y="448"/>
                    <a:pt x="134" y="448"/>
                    <a:pt x="134" y="448"/>
                  </a:cubicBezTo>
                  <a:lnTo>
                    <a:pt x="141" y="333"/>
                  </a:lnTo>
                  <a:close/>
                  <a:moveTo>
                    <a:pt x="130" y="448"/>
                  </a:moveTo>
                  <a:cubicBezTo>
                    <a:pt x="107" y="446"/>
                    <a:pt x="107" y="446"/>
                    <a:pt x="107" y="446"/>
                  </a:cubicBezTo>
                  <a:cubicBezTo>
                    <a:pt x="112" y="333"/>
                    <a:pt x="112" y="333"/>
                    <a:pt x="112" y="333"/>
                  </a:cubicBezTo>
                  <a:cubicBezTo>
                    <a:pt x="138" y="333"/>
                    <a:pt x="138" y="333"/>
                    <a:pt x="138" y="333"/>
                  </a:cubicBezTo>
                  <a:lnTo>
                    <a:pt x="130" y="448"/>
                  </a:lnTo>
                  <a:close/>
                  <a:moveTo>
                    <a:pt x="169" y="334"/>
                  </a:moveTo>
                  <a:cubicBezTo>
                    <a:pt x="194" y="334"/>
                    <a:pt x="194" y="334"/>
                    <a:pt x="194" y="334"/>
                  </a:cubicBezTo>
                  <a:cubicBezTo>
                    <a:pt x="183" y="451"/>
                    <a:pt x="183" y="451"/>
                    <a:pt x="183" y="451"/>
                  </a:cubicBezTo>
                  <a:cubicBezTo>
                    <a:pt x="160" y="450"/>
                    <a:pt x="160" y="450"/>
                    <a:pt x="160" y="450"/>
                  </a:cubicBezTo>
                  <a:lnTo>
                    <a:pt x="169" y="334"/>
                  </a:lnTo>
                  <a:close/>
                  <a:moveTo>
                    <a:pt x="198" y="334"/>
                  </a:moveTo>
                  <a:cubicBezTo>
                    <a:pt x="223" y="334"/>
                    <a:pt x="223" y="334"/>
                    <a:pt x="223" y="334"/>
                  </a:cubicBezTo>
                  <a:cubicBezTo>
                    <a:pt x="210" y="453"/>
                    <a:pt x="210" y="453"/>
                    <a:pt x="210" y="453"/>
                  </a:cubicBezTo>
                  <a:cubicBezTo>
                    <a:pt x="186" y="451"/>
                    <a:pt x="186" y="451"/>
                    <a:pt x="186" y="451"/>
                  </a:cubicBezTo>
                  <a:lnTo>
                    <a:pt x="198" y="334"/>
                  </a:lnTo>
                  <a:close/>
                  <a:moveTo>
                    <a:pt x="227" y="334"/>
                  </a:moveTo>
                  <a:cubicBezTo>
                    <a:pt x="251" y="334"/>
                    <a:pt x="251" y="334"/>
                    <a:pt x="251" y="334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13" y="453"/>
                    <a:pt x="213" y="453"/>
                    <a:pt x="213" y="453"/>
                  </a:cubicBezTo>
                  <a:lnTo>
                    <a:pt x="227" y="334"/>
                  </a:lnTo>
                  <a:close/>
                  <a:moveTo>
                    <a:pt x="254" y="334"/>
                  </a:moveTo>
                  <a:cubicBezTo>
                    <a:pt x="280" y="334"/>
                    <a:pt x="280" y="334"/>
                    <a:pt x="280" y="334"/>
                  </a:cubicBezTo>
                  <a:cubicBezTo>
                    <a:pt x="263" y="456"/>
                    <a:pt x="263" y="456"/>
                    <a:pt x="263" y="456"/>
                  </a:cubicBezTo>
                  <a:cubicBezTo>
                    <a:pt x="239" y="455"/>
                    <a:pt x="239" y="455"/>
                    <a:pt x="239" y="455"/>
                  </a:cubicBezTo>
                  <a:lnTo>
                    <a:pt x="254" y="334"/>
                  </a:lnTo>
                  <a:close/>
                  <a:moveTo>
                    <a:pt x="284" y="334"/>
                  </a:moveTo>
                  <a:cubicBezTo>
                    <a:pt x="310" y="335"/>
                    <a:pt x="310" y="335"/>
                    <a:pt x="310" y="335"/>
                  </a:cubicBezTo>
                  <a:cubicBezTo>
                    <a:pt x="290" y="458"/>
                    <a:pt x="290" y="458"/>
                    <a:pt x="290" y="458"/>
                  </a:cubicBezTo>
                  <a:cubicBezTo>
                    <a:pt x="266" y="457"/>
                    <a:pt x="266" y="457"/>
                    <a:pt x="266" y="457"/>
                  </a:cubicBezTo>
                  <a:lnTo>
                    <a:pt x="284" y="334"/>
                  </a:lnTo>
                  <a:close/>
                  <a:moveTo>
                    <a:pt x="313" y="335"/>
                  </a:moveTo>
                  <a:cubicBezTo>
                    <a:pt x="337" y="335"/>
                    <a:pt x="337" y="335"/>
                    <a:pt x="337" y="335"/>
                  </a:cubicBezTo>
                  <a:cubicBezTo>
                    <a:pt x="316" y="460"/>
                    <a:pt x="316" y="460"/>
                    <a:pt x="316" y="460"/>
                  </a:cubicBezTo>
                  <a:cubicBezTo>
                    <a:pt x="293" y="458"/>
                    <a:pt x="293" y="458"/>
                    <a:pt x="293" y="458"/>
                  </a:cubicBezTo>
                  <a:lnTo>
                    <a:pt x="313" y="335"/>
                  </a:lnTo>
                  <a:close/>
                  <a:moveTo>
                    <a:pt x="341" y="335"/>
                  </a:moveTo>
                  <a:cubicBezTo>
                    <a:pt x="367" y="335"/>
                    <a:pt x="367" y="335"/>
                    <a:pt x="367" y="335"/>
                  </a:cubicBezTo>
                  <a:cubicBezTo>
                    <a:pt x="343" y="462"/>
                    <a:pt x="343" y="462"/>
                    <a:pt x="343" y="462"/>
                  </a:cubicBezTo>
                  <a:cubicBezTo>
                    <a:pt x="319" y="460"/>
                    <a:pt x="319" y="460"/>
                    <a:pt x="319" y="460"/>
                  </a:cubicBezTo>
                  <a:lnTo>
                    <a:pt x="341" y="335"/>
                  </a:lnTo>
                  <a:close/>
                  <a:moveTo>
                    <a:pt x="370" y="335"/>
                  </a:moveTo>
                  <a:cubicBezTo>
                    <a:pt x="395" y="335"/>
                    <a:pt x="395" y="335"/>
                    <a:pt x="395" y="335"/>
                  </a:cubicBezTo>
                  <a:cubicBezTo>
                    <a:pt x="370" y="463"/>
                    <a:pt x="370" y="463"/>
                    <a:pt x="370" y="463"/>
                  </a:cubicBezTo>
                  <a:cubicBezTo>
                    <a:pt x="346" y="462"/>
                    <a:pt x="346" y="462"/>
                    <a:pt x="346" y="462"/>
                  </a:cubicBezTo>
                  <a:lnTo>
                    <a:pt x="370" y="335"/>
                  </a:lnTo>
                  <a:close/>
                  <a:moveTo>
                    <a:pt x="398" y="335"/>
                  </a:moveTo>
                  <a:cubicBezTo>
                    <a:pt x="424" y="335"/>
                    <a:pt x="424" y="335"/>
                    <a:pt x="424" y="335"/>
                  </a:cubicBezTo>
                  <a:cubicBezTo>
                    <a:pt x="396" y="465"/>
                    <a:pt x="396" y="465"/>
                    <a:pt x="396" y="465"/>
                  </a:cubicBezTo>
                  <a:cubicBezTo>
                    <a:pt x="373" y="464"/>
                    <a:pt x="373" y="464"/>
                    <a:pt x="373" y="464"/>
                  </a:cubicBezTo>
                  <a:lnTo>
                    <a:pt x="398" y="335"/>
                  </a:lnTo>
                  <a:close/>
                  <a:moveTo>
                    <a:pt x="427" y="335"/>
                  </a:moveTo>
                  <a:cubicBezTo>
                    <a:pt x="453" y="335"/>
                    <a:pt x="453" y="335"/>
                    <a:pt x="453" y="335"/>
                  </a:cubicBezTo>
                  <a:cubicBezTo>
                    <a:pt x="423" y="467"/>
                    <a:pt x="423" y="467"/>
                    <a:pt x="423" y="467"/>
                  </a:cubicBezTo>
                  <a:cubicBezTo>
                    <a:pt x="399" y="465"/>
                    <a:pt x="399" y="465"/>
                    <a:pt x="399" y="465"/>
                  </a:cubicBezTo>
                  <a:lnTo>
                    <a:pt x="427" y="335"/>
                  </a:lnTo>
                  <a:close/>
                  <a:moveTo>
                    <a:pt x="456" y="335"/>
                  </a:moveTo>
                  <a:cubicBezTo>
                    <a:pt x="482" y="335"/>
                    <a:pt x="482" y="335"/>
                    <a:pt x="482" y="335"/>
                  </a:cubicBezTo>
                  <a:cubicBezTo>
                    <a:pt x="450" y="469"/>
                    <a:pt x="450" y="469"/>
                    <a:pt x="450" y="469"/>
                  </a:cubicBezTo>
                  <a:cubicBezTo>
                    <a:pt x="427" y="467"/>
                    <a:pt x="427" y="467"/>
                    <a:pt x="427" y="467"/>
                  </a:cubicBezTo>
                  <a:lnTo>
                    <a:pt x="456" y="335"/>
                  </a:lnTo>
                  <a:close/>
                  <a:moveTo>
                    <a:pt x="485" y="335"/>
                  </a:moveTo>
                  <a:cubicBezTo>
                    <a:pt x="509" y="335"/>
                    <a:pt x="509" y="335"/>
                    <a:pt x="509" y="335"/>
                  </a:cubicBezTo>
                  <a:cubicBezTo>
                    <a:pt x="476" y="470"/>
                    <a:pt x="476" y="470"/>
                    <a:pt x="476" y="470"/>
                  </a:cubicBezTo>
                  <a:cubicBezTo>
                    <a:pt x="454" y="469"/>
                    <a:pt x="454" y="469"/>
                    <a:pt x="454" y="469"/>
                  </a:cubicBezTo>
                  <a:lnTo>
                    <a:pt x="485" y="335"/>
                  </a:lnTo>
                  <a:close/>
                  <a:moveTo>
                    <a:pt x="663" y="483"/>
                  </a:moveTo>
                  <a:cubicBezTo>
                    <a:pt x="640" y="481"/>
                    <a:pt x="640" y="481"/>
                    <a:pt x="640" y="481"/>
                  </a:cubicBezTo>
                  <a:cubicBezTo>
                    <a:pt x="685" y="336"/>
                    <a:pt x="685" y="336"/>
                    <a:pt x="685" y="336"/>
                  </a:cubicBezTo>
                  <a:cubicBezTo>
                    <a:pt x="712" y="336"/>
                    <a:pt x="712" y="336"/>
                    <a:pt x="712" y="336"/>
                  </a:cubicBezTo>
                  <a:lnTo>
                    <a:pt x="663" y="483"/>
                  </a:lnTo>
                  <a:close/>
                  <a:moveTo>
                    <a:pt x="715" y="336"/>
                  </a:moveTo>
                  <a:cubicBezTo>
                    <a:pt x="732" y="336"/>
                    <a:pt x="732" y="336"/>
                    <a:pt x="732" y="336"/>
                  </a:cubicBezTo>
                  <a:cubicBezTo>
                    <a:pt x="732" y="335"/>
                    <a:pt x="732" y="335"/>
                    <a:pt x="732" y="335"/>
                  </a:cubicBezTo>
                  <a:cubicBezTo>
                    <a:pt x="739" y="335"/>
                    <a:pt x="739" y="335"/>
                    <a:pt x="739" y="335"/>
                  </a:cubicBezTo>
                  <a:cubicBezTo>
                    <a:pt x="715" y="384"/>
                    <a:pt x="690" y="433"/>
                    <a:pt x="669" y="476"/>
                  </a:cubicBezTo>
                  <a:lnTo>
                    <a:pt x="715" y="336"/>
                  </a:lnTo>
                  <a:close/>
                  <a:moveTo>
                    <a:pt x="636" y="481"/>
                  </a:moveTo>
                  <a:cubicBezTo>
                    <a:pt x="613" y="479"/>
                    <a:pt x="613" y="479"/>
                    <a:pt x="613" y="479"/>
                  </a:cubicBezTo>
                  <a:cubicBezTo>
                    <a:pt x="657" y="336"/>
                    <a:pt x="657" y="336"/>
                    <a:pt x="657" y="336"/>
                  </a:cubicBezTo>
                  <a:cubicBezTo>
                    <a:pt x="682" y="336"/>
                    <a:pt x="682" y="336"/>
                    <a:pt x="682" y="336"/>
                  </a:cubicBezTo>
                  <a:lnTo>
                    <a:pt x="636" y="481"/>
                  </a:lnTo>
                  <a:close/>
                  <a:moveTo>
                    <a:pt x="610" y="479"/>
                  </a:moveTo>
                  <a:cubicBezTo>
                    <a:pt x="586" y="478"/>
                    <a:pt x="586" y="478"/>
                    <a:pt x="586" y="478"/>
                  </a:cubicBezTo>
                  <a:cubicBezTo>
                    <a:pt x="628" y="336"/>
                    <a:pt x="628" y="336"/>
                    <a:pt x="628" y="336"/>
                  </a:cubicBezTo>
                  <a:cubicBezTo>
                    <a:pt x="653" y="336"/>
                    <a:pt x="653" y="336"/>
                    <a:pt x="653" y="336"/>
                  </a:cubicBezTo>
                  <a:lnTo>
                    <a:pt x="610" y="479"/>
                  </a:lnTo>
                  <a:close/>
                  <a:moveTo>
                    <a:pt x="582" y="477"/>
                  </a:moveTo>
                  <a:cubicBezTo>
                    <a:pt x="559" y="476"/>
                    <a:pt x="559" y="476"/>
                    <a:pt x="559" y="476"/>
                  </a:cubicBezTo>
                  <a:cubicBezTo>
                    <a:pt x="599" y="336"/>
                    <a:pt x="599" y="336"/>
                    <a:pt x="599" y="336"/>
                  </a:cubicBezTo>
                  <a:cubicBezTo>
                    <a:pt x="625" y="336"/>
                    <a:pt x="625" y="336"/>
                    <a:pt x="625" y="336"/>
                  </a:cubicBezTo>
                  <a:lnTo>
                    <a:pt x="582" y="477"/>
                  </a:lnTo>
                  <a:close/>
                  <a:moveTo>
                    <a:pt x="555" y="476"/>
                  </a:moveTo>
                  <a:cubicBezTo>
                    <a:pt x="532" y="474"/>
                    <a:pt x="532" y="474"/>
                    <a:pt x="532" y="474"/>
                  </a:cubicBezTo>
                  <a:cubicBezTo>
                    <a:pt x="570" y="336"/>
                    <a:pt x="570" y="336"/>
                    <a:pt x="570" y="336"/>
                  </a:cubicBezTo>
                  <a:cubicBezTo>
                    <a:pt x="595" y="336"/>
                    <a:pt x="595" y="336"/>
                    <a:pt x="595" y="336"/>
                  </a:cubicBezTo>
                  <a:lnTo>
                    <a:pt x="555" y="476"/>
                  </a:lnTo>
                  <a:close/>
                  <a:moveTo>
                    <a:pt x="529" y="474"/>
                  </a:moveTo>
                  <a:cubicBezTo>
                    <a:pt x="505" y="472"/>
                    <a:pt x="505" y="472"/>
                    <a:pt x="505" y="472"/>
                  </a:cubicBezTo>
                  <a:cubicBezTo>
                    <a:pt x="542" y="336"/>
                    <a:pt x="542" y="336"/>
                    <a:pt x="542" y="336"/>
                  </a:cubicBezTo>
                  <a:cubicBezTo>
                    <a:pt x="566" y="336"/>
                    <a:pt x="566" y="336"/>
                    <a:pt x="566" y="336"/>
                  </a:cubicBezTo>
                  <a:lnTo>
                    <a:pt x="529" y="474"/>
                  </a:lnTo>
                  <a:close/>
                  <a:moveTo>
                    <a:pt x="502" y="472"/>
                  </a:moveTo>
                  <a:cubicBezTo>
                    <a:pt x="479" y="471"/>
                    <a:pt x="479" y="471"/>
                    <a:pt x="479" y="471"/>
                  </a:cubicBezTo>
                  <a:cubicBezTo>
                    <a:pt x="513" y="335"/>
                    <a:pt x="513" y="335"/>
                    <a:pt x="513" y="335"/>
                  </a:cubicBezTo>
                  <a:cubicBezTo>
                    <a:pt x="538" y="336"/>
                    <a:pt x="538" y="336"/>
                    <a:pt x="538" y="336"/>
                  </a:cubicBezTo>
                  <a:lnTo>
                    <a:pt x="502" y="472"/>
                  </a:lnTo>
                  <a:close/>
                  <a:moveTo>
                    <a:pt x="477" y="477"/>
                  </a:moveTo>
                  <a:cubicBezTo>
                    <a:pt x="500" y="479"/>
                    <a:pt x="500" y="479"/>
                    <a:pt x="500" y="479"/>
                  </a:cubicBezTo>
                  <a:cubicBezTo>
                    <a:pt x="472" y="587"/>
                    <a:pt x="472" y="587"/>
                    <a:pt x="472" y="587"/>
                  </a:cubicBezTo>
                  <a:cubicBezTo>
                    <a:pt x="451" y="585"/>
                    <a:pt x="451" y="585"/>
                    <a:pt x="451" y="585"/>
                  </a:cubicBezTo>
                  <a:lnTo>
                    <a:pt x="477" y="477"/>
                  </a:lnTo>
                  <a:close/>
                  <a:moveTo>
                    <a:pt x="473" y="596"/>
                  </a:moveTo>
                  <a:cubicBezTo>
                    <a:pt x="473" y="594"/>
                    <a:pt x="473" y="594"/>
                    <a:pt x="473" y="594"/>
                  </a:cubicBezTo>
                  <a:cubicBezTo>
                    <a:pt x="496" y="597"/>
                    <a:pt x="496" y="597"/>
                    <a:pt x="496" y="597"/>
                  </a:cubicBezTo>
                  <a:cubicBezTo>
                    <a:pt x="496" y="598"/>
                    <a:pt x="496" y="598"/>
                    <a:pt x="496" y="598"/>
                  </a:cubicBezTo>
                  <a:cubicBezTo>
                    <a:pt x="487" y="597"/>
                    <a:pt x="480" y="597"/>
                    <a:pt x="473" y="596"/>
                  </a:cubicBezTo>
                  <a:close/>
                  <a:moveTo>
                    <a:pt x="475" y="588"/>
                  </a:moveTo>
                  <a:cubicBezTo>
                    <a:pt x="504" y="479"/>
                    <a:pt x="504" y="479"/>
                    <a:pt x="504" y="479"/>
                  </a:cubicBezTo>
                  <a:cubicBezTo>
                    <a:pt x="527" y="480"/>
                    <a:pt x="527" y="480"/>
                    <a:pt x="527" y="480"/>
                  </a:cubicBezTo>
                  <a:cubicBezTo>
                    <a:pt x="498" y="590"/>
                    <a:pt x="498" y="590"/>
                    <a:pt x="498" y="590"/>
                  </a:cubicBezTo>
                  <a:lnTo>
                    <a:pt x="475" y="588"/>
                  </a:lnTo>
                  <a:close/>
                  <a:moveTo>
                    <a:pt x="531" y="481"/>
                  </a:moveTo>
                  <a:cubicBezTo>
                    <a:pt x="553" y="482"/>
                    <a:pt x="553" y="482"/>
                    <a:pt x="553" y="482"/>
                  </a:cubicBezTo>
                  <a:cubicBezTo>
                    <a:pt x="521" y="593"/>
                    <a:pt x="521" y="593"/>
                    <a:pt x="521" y="593"/>
                  </a:cubicBezTo>
                  <a:cubicBezTo>
                    <a:pt x="501" y="591"/>
                    <a:pt x="501" y="591"/>
                    <a:pt x="501" y="591"/>
                  </a:cubicBezTo>
                  <a:lnTo>
                    <a:pt x="531" y="481"/>
                  </a:lnTo>
                  <a:close/>
                  <a:moveTo>
                    <a:pt x="522" y="601"/>
                  </a:moveTo>
                  <a:cubicBezTo>
                    <a:pt x="523" y="600"/>
                    <a:pt x="523" y="600"/>
                    <a:pt x="523" y="600"/>
                  </a:cubicBezTo>
                  <a:cubicBezTo>
                    <a:pt x="545" y="603"/>
                    <a:pt x="545" y="603"/>
                    <a:pt x="545" y="603"/>
                  </a:cubicBezTo>
                  <a:cubicBezTo>
                    <a:pt x="545" y="604"/>
                    <a:pt x="545" y="604"/>
                    <a:pt x="545" y="604"/>
                  </a:cubicBezTo>
                  <a:cubicBezTo>
                    <a:pt x="537" y="603"/>
                    <a:pt x="530" y="602"/>
                    <a:pt x="522" y="601"/>
                  </a:cubicBezTo>
                  <a:close/>
                  <a:moveTo>
                    <a:pt x="525" y="594"/>
                  </a:moveTo>
                  <a:cubicBezTo>
                    <a:pt x="557" y="482"/>
                    <a:pt x="557" y="482"/>
                    <a:pt x="557" y="482"/>
                  </a:cubicBezTo>
                  <a:cubicBezTo>
                    <a:pt x="581" y="484"/>
                    <a:pt x="581" y="484"/>
                    <a:pt x="581" y="484"/>
                  </a:cubicBezTo>
                  <a:cubicBezTo>
                    <a:pt x="547" y="596"/>
                    <a:pt x="547" y="596"/>
                    <a:pt x="547" y="596"/>
                  </a:cubicBezTo>
                  <a:lnTo>
                    <a:pt x="525" y="594"/>
                  </a:lnTo>
                  <a:close/>
                  <a:moveTo>
                    <a:pt x="584" y="484"/>
                  </a:moveTo>
                  <a:cubicBezTo>
                    <a:pt x="608" y="486"/>
                    <a:pt x="608" y="486"/>
                    <a:pt x="608" y="486"/>
                  </a:cubicBezTo>
                  <a:cubicBezTo>
                    <a:pt x="573" y="599"/>
                    <a:pt x="573" y="599"/>
                    <a:pt x="573" y="599"/>
                  </a:cubicBezTo>
                  <a:cubicBezTo>
                    <a:pt x="550" y="597"/>
                    <a:pt x="550" y="597"/>
                    <a:pt x="550" y="597"/>
                  </a:cubicBezTo>
                  <a:lnTo>
                    <a:pt x="584" y="484"/>
                  </a:lnTo>
                  <a:close/>
                  <a:moveTo>
                    <a:pt x="574" y="608"/>
                  </a:moveTo>
                  <a:cubicBezTo>
                    <a:pt x="575" y="606"/>
                    <a:pt x="575" y="606"/>
                    <a:pt x="575" y="606"/>
                  </a:cubicBezTo>
                  <a:cubicBezTo>
                    <a:pt x="596" y="609"/>
                    <a:pt x="596" y="609"/>
                    <a:pt x="596" y="609"/>
                  </a:cubicBezTo>
                  <a:cubicBezTo>
                    <a:pt x="595" y="610"/>
                    <a:pt x="595" y="610"/>
                    <a:pt x="595" y="610"/>
                  </a:cubicBezTo>
                  <a:cubicBezTo>
                    <a:pt x="588" y="609"/>
                    <a:pt x="581" y="608"/>
                    <a:pt x="574" y="608"/>
                  </a:cubicBezTo>
                  <a:close/>
                  <a:moveTo>
                    <a:pt x="577" y="600"/>
                  </a:moveTo>
                  <a:cubicBezTo>
                    <a:pt x="611" y="486"/>
                    <a:pt x="611" y="486"/>
                    <a:pt x="611" y="486"/>
                  </a:cubicBezTo>
                  <a:cubicBezTo>
                    <a:pt x="634" y="487"/>
                    <a:pt x="634" y="487"/>
                    <a:pt x="634" y="487"/>
                  </a:cubicBezTo>
                  <a:cubicBezTo>
                    <a:pt x="598" y="602"/>
                    <a:pt x="598" y="602"/>
                    <a:pt x="598" y="602"/>
                  </a:cubicBezTo>
                  <a:lnTo>
                    <a:pt x="577" y="600"/>
                  </a:lnTo>
                  <a:close/>
                  <a:moveTo>
                    <a:pt x="638" y="488"/>
                  </a:moveTo>
                  <a:cubicBezTo>
                    <a:pt x="661" y="489"/>
                    <a:pt x="661" y="489"/>
                    <a:pt x="661" y="489"/>
                  </a:cubicBezTo>
                  <a:cubicBezTo>
                    <a:pt x="659" y="497"/>
                    <a:pt x="659" y="497"/>
                    <a:pt x="659" y="497"/>
                  </a:cubicBezTo>
                  <a:cubicBezTo>
                    <a:pt x="632" y="552"/>
                    <a:pt x="611" y="593"/>
                    <a:pt x="606" y="603"/>
                  </a:cubicBezTo>
                  <a:cubicBezTo>
                    <a:pt x="601" y="603"/>
                    <a:pt x="601" y="603"/>
                    <a:pt x="601" y="603"/>
                  </a:cubicBezTo>
                  <a:lnTo>
                    <a:pt x="638" y="488"/>
                  </a:lnTo>
                  <a:close/>
                  <a:moveTo>
                    <a:pt x="624" y="587"/>
                  </a:moveTo>
                  <a:cubicBezTo>
                    <a:pt x="628" y="578"/>
                    <a:pt x="633" y="567"/>
                    <a:pt x="640" y="554"/>
                  </a:cubicBezTo>
                  <a:cubicBezTo>
                    <a:pt x="623" y="605"/>
                    <a:pt x="623" y="605"/>
                    <a:pt x="623" y="605"/>
                  </a:cubicBezTo>
                  <a:cubicBezTo>
                    <a:pt x="615" y="604"/>
                    <a:pt x="615" y="604"/>
                    <a:pt x="615" y="604"/>
                  </a:cubicBezTo>
                  <a:cubicBezTo>
                    <a:pt x="617" y="601"/>
                    <a:pt x="620" y="595"/>
                    <a:pt x="624" y="587"/>
                  </a:cubicBezTo>
                  <a:close/>
                  <a:moveTo>
                    <a:pt x="624" y="613"/>
                  </a:moveTo>
                  <a:cubicBezTo>
                    <a:pt x="624" y="612"/>
                    <a:pt x="624" y="612"/>
                    <a:pt x="624" y="612"/>
                  </a:cubicBezTo>
                  <a:cubicBezTo>
                    <a:pt x="645" y="615"/>
                    <a:pt x="645" y="615"/>
                    <a:pt x="645" y="615"/>
                  </a:cubicBezTo>
                  <a:cubicBezTo>
                    <a:pt x="645" y="616"/>
                    <a:pt x="645" y="616"/>
                    <a:pt x="645" y="616"/>
                  </a:cubicBezTo>
                  <a:cubicBezTo>
                    <a:pt x="638" y="615"/>
                    <a:pt x="631" y="614"/>
                    <a:pt x="624" y="613"/>
                  </a:cubicBezTo>
                  <a:close/>
                  <a:moveTo>
                    <a:pt x="626" y="606"/>
                  </a:moveTo>
                  <a:cubicBezTo>
                    <a:pt x="650" y="533"/>
                    <a:pt x="650" y="533"/>
                    <a:pt x="650" y="533"/>
                  </a:cubicBezTo>
                  <a:cubicBezTo>
                    <a:pt x="657" y="520"/>
                    <a:pt x="664" y="505"/>
                    <a:pt x="671" y="490"/>
                  </a:cubicBezTo>
                  <a:cubicBezTo>
                    <a:pt x="688" y="491"/>
                    <a:pt x="688" y="491"/>
                    <a:pt x="688" y="491"/>
                  </a:cubicBezTo>
                  <a:cubicBezTo>
                    <a:pt x="648" y="608"/>
                    <a:pt x="648" y="608"/>
                    <a:pt x="648" y="608"/>
                  </a:cubicBezTo>
                  <a:lnTo>
                    <a:pt x="626" y="606"/>
                  </a:lnTo>
                  <a:close/>
                  <a:moveTo>
                    <a:pt x="675" y="483"/>
                  </a:moveTo>
                  <a:cubicBezTo>
                    <a:pt x="690" y="452"/>
                    <a:pt x="708" y="416"/>
                    <a:pt x="726" y="380"/>
                  </a:cubicBezTo>
                  <a:cubicBezTo>
                    <a:pt x="690" y="484"/>
                    <a:pt x="690" y="484"/>
                    <a:pt x="690" y="484"/>
                  </a:cubicBezTo>
                  <a:lnTo>
                    <a:pt x="675" y="483"/>
                  </a:lnTo>
                  <a:close/>
                  <a:moveTo>
                    <a:pt x="737" y="357"/>
                  </a:moveTo>
                  <a:cubicBezTo>
                    <a:pt x="741" y="349"/>
                    <a:pt x="744" y="342"/>
                    <a:pt x="748" y="335"/>
                  </a:cubicBezTo>
                  <a:cubicBezTo>
                    <a:pt x="768" y="335"/>
                    <a:pt x="768" y="335"/>
                    <a:pt x="768" y="335"/>
                  </a:cubicBezTo>
                  <a:cubicBezTo>
                    <a:pt x="714" y="486"/>
                    <a:pt x="714" y="486"/>
                    <a:pt x="714" y="486"/>
                  </a:cubicBezTo>
                  <a:cubicBezTo>
                    <a:pt x="693" y="485"/>
                    <a:pt x="693" y="485"/>
                    <a:pt x="693" y="485"/>
                  </a:cubicBezTo>
                  <a:lnTo>
                    <a:pt x="737" y="357"/>
                  </a:lnTo>
                  <a:close/>
                  <a:moveTo>
                    <a:pt x="751" y="328"/>
                  </a:moveTo>
                  <a:cubicBezTo>
                    <a:pt x="757" y="317"/>
                    <a:pt x="762" y="306"/>
                    <a:pt x="767" y="295"/>
                  </a:cubicBezTo>
                  <a:cubicBezTo>
                    <a:pt x="784" y="262"/>
                    <a:pt x="800" y="229"/>
                    <a:pt x="814" y="200"/>
                  </a:cubicBezTo>
                  <a:cubicBezTo>
                    <a:pt x="816" y="200"/>
                    <a:pt x="816" y="200"/>
                    <a:pt x="816" y="200"/>
                  </a:cubicBezTo>
                  <a:cubicBezTo>
                    <a:pt x="770" y="328"/>
                    <a:pt x="770" y="328"/>
                    <a:pt x="770" y="328"/>
                  </a:cubicBezTo>
                  <a:lnTo>
                    <a:pt x="751" y="328"/>
                  </a:lnTo>
                  <a:close/>
                  <a:moveTo>
                    <a:pt x="817" y="194"/>
                  </a:moveTo>
                  <a:cubicBezTo>
                    <a:pt x="818" y="192"/>
                    <a:pt x="819" y="190"/>
                    <a:pt x="820" y="188"/>
                  </a:cubicBezTo>
                  <a:cubicBezTo>
                    <a:pt x="818" y="194"/>
                    <a:pt x="818" y="194"/>
                    <a:pt x="818" y="194"/>
                  </a:cubicBezTo>
                  <a:lnTo>
                    <a:pt x="817" y="194"/>
                  </a:lnTo>
                  <a:close/>
                  <a:moveTo>
                    <a:pt x="814" y="152"/>
                  </a:moveTo>
                  <a:cubicBezTo>
                    <a:pt x="814" y="151"/>
                    <a:pt x="814" y="151"/>
                    <a:pt x="814" y="151"/>
                  </a:cubicBezTo>
                  <a:cubicBezTo>
                    <a:pt x="830" y="149"/>
                    <a:pt x="830" y="149"/>
                    <a:pt x="830" y="149"/>
                  </a:cubicBezTo>
                  <a:cubicBezTo>
                    <a:pt x="823" y="163"/>
                    <a:pt x="816" y="178"/>
                    <a:pt x="808" y="194"/>
                  </a:cubicBezTo>
                  <a:cubicBezTo>
                    <a:pt x="792" y="196"/>
                    <a:pt x="792" y="196"/>
                    <a:pt x="792" y="196"/>
                  </a:cubicBezTo>
                  <a:cubicBezTo>
                    <a:pt x="807" y="153"/>
                    <a:pt x="807" y="153"/>
                    <a:pt x="807" y="153"/>
                  </a:cubicBezTo>
                  <a:lnTo>
                    <a:pt x="814" y="152"/>
                  </a:lnTo>
                  <a:close/>
                  <a:moveTo>
                    <a:pt x="804" y="201"/>
                  </a:moveTo>
                  <a:cubicBezTo>
                    <a:pt x="790" y="230"/>
                    <a:pt x="774" y="263"/>
                    <a:pt x="758" y="296"/>
                  </a:cubicBezTo>
                  <a:cubicBezTo>
                    <a:pt x="790" y="202"/>
                    <a:pt x="790" y="202"/>
                    <a:pt x="790" y="202"/>
                  </a:cubicBezTo>
                  <a:lnTo>
                    <a:pt x="804" y="201"/>
                  </a:lnTo>
                  <a:close/>
                  <a:moveTo>
                    <a:pt x="747" y="319"/>
                  </a:moveTo>
                  <a:cubicBezTo>
                    <a:pt x="745" y="322"/>
                    <a:pt x="743" y="325"/>
                    <a:pt x="742" y="328"/>
                  </a:cubicBezTo>
                  <a:cubicBezTo>
                    <a:pt x="732" y="328"/>
                    <a:pt x="732" y="328"/>
                    <a:pt x="732" y="328"/>
                  </a:cubicBezTo>
                  <a:cubicBezTo>
                    <a:pt x="732" y="327"/>
                    <a:pt x="732" y="327"/>
                    <a:pt x="732" y="327"/>
                  </a:cubicBezTo>
                  <a:cubicBezTo>
                    <a:pt x="719" y="326"/>
                    <a:pt x="719" y="326"/>
                    <a:pt x="719" y="326"/>
                  </a:cubicBezTo>
                  <a:cubicBezTo>
                    <a:pt x="759" y="205"/>
                    <a:pt x="759" y="205"/>
                    <a:pt x="759" y="205"/>
                  </a:cubicBezTo>
                  <a:cubicBezTo>
                    <a:pt x="786" y="203"/>
                    <a:pt x="786" y="203"/>
                    <a:pt x="786" y="203"/>
                  </a:cubicBezTo>
                  <a:lnTo>
                    <a:pt x="747" y="319"/>
                  </a:lnTo>
                  <a:close/>
                  <a:moveTo>
                    <a:pt x="755" y="205"/>
                  </a:moveTo>
                  <a:cubicBezTo>
                    <a:pt x="715" y="326"/>
                    <a:pt x="715" y="326"/>
                    <a:pt x="715" y="326"/>
                  </a:cubicBezTo>
                  <a:cubicBezTo>
                    <a:pt x="689" y="326"/>
                    <a:pt x="689" y="326"/>
                    <a:pt x="689" y="326"/>
                  </a:cubicBezTo>
                  <a:cubicBezTo>
                    <a:pt x="726" y="207"/>
                    <a:pt x="726" y="207"/>
                    <a:pt x="726" y="207"/>
                  </a:cubicBezTo>
                  <a:lnTo>
                    <a:pt x="755" y="205"/>
                  </a:lnTo>
                  <a:close/>
                  <a:moveTo>
                    <a:pt x="685" y="326"/>
                  </a:moveTo>
                  <a:cubicBezTo>
                    <a:pt x="660" y="326"/>
                    <a:pt x="660" y="326"/>
                    <a:pt x="660" y="326"/>
                  </a:cubicBezTo>
                  <a:cubicBezTo>
                    <a:pt x="695" y="210"/>
                    <a:pt x="695" y="210"/>
                    <a:pt x="695" y="210"/>
                  </a:cubicBezTo>
                  <a:cubicBezTo>
                    <a:pt x="723" y="208"/>
                    <a:pt x="723" y="208"/>
                    <a:pt x="723" y="208"/>
                  </a:cubicBezTo>
                  <a:lnTo>
                    <a:pt x="685" y="326"/>
                  </a:lnTo>
                  <a:close/>
                  <a:moveTo>
                    <a:pt x="691" y="210"/>
                  </a:moveTo>
                  <a:cubicBezTo>
                    <a:pt x="656" y="326"/>
                    <a:pt x="656" y="326"/>
                    <a:pt x="656" y="326"/>
                  </a:cubicBezTo>
                  <a:cubicBezTo>
                    <a:pt x="631" y="326"/>
                    <a:pt x="631" y="326"/>
                    <a:pt x="631" y="326"/>
                  </a:cubicBezTo>
                  <a:cubicBezTo>
                    <a:pt x="665" y="212"/>
                    <a:pt x="665" y="212"/>
                    <a:pt x="665" y="212"/>
                  </a:cubicBezTo>
                  <a:lnTo>
                    <a:pt x="691" y="210"/>
                  </a:lnTo>
                  <a:close/>
                  <a:moveTo>
                    <a:pt x="628" y="326"/>
                  </a:moveTo>
                  <a:cubicBezTo>
                    <a:pt x="601" y="326"/>
                    <a:pt x="601" y="326"/>
                    <a:pt x="601" y="326"/>
                  </a:cubicBezTo>
                  <a:cubicBezTo>
                    <a:pt x="633" y="214"/>
                    <a:pt x="633" y="214"/>
                    <a:pt x="633" y="214"/>
                  </a:cubicBezTo>
                  <a:cubicBezTo>
                    <a:pt x="662" y="212"/>
                    <a:pt x="662" y="212"/>
                    <a:pt x="662" y="212"/>
                  </a:cubicBezTo>
                  <a:lnTo>
                    <a:pt x="628" y="326"/>
                  </a:lnTo>
                  <a:close/>
                  <a:moveTo>
                    <a:pt x="630" y="215"/>
                  </a:moveTo>
                  <a:cubicBezTo>
                    <a:pt x="598" y="326"/>
                    <a:pt x="598" y="326"/>
                    <a:pt x="598" y="326"/>
                  </a:cubicBezTo>
                  <a:cubicBezTo>
                    <a:pt x="572" y="326"/>
                    <a:pt x="572" y="326"/>
                    <a:pt x="572" y="326"/>
                  </a:cubicBezTo>
                  <a:cubicBezTo>
                    <a:pt x="602" y="217"/>
                    <a:pt x="602" y="217"/>
                    <a:pt x="602" y="217"/>
                  </a:cubicBezTo>
                  <a:lnTo>
                    <a:pt x="630" y="215"/>
                  </a:lnTo>
                  <a:close/>
                  <a:moveTo>
                    <a:pt x="569" y="326"/>
                  </a:moveTo>
                  <a:cubicBezTo>
                    <a:pt x="544" y="326"/>
                    <a:pt x="544" y="326"/>
                    <a:pt x="544" y="326"/>
                  </a:cubicBezTo>
                  <a:cubicBezTo>
                    <a:pt x="573" y="219"/>
                    <a:pt x="573" y="219"/>
                    <a:pt x="573" y="219"/>
                  </a:cubicBezTo>
                  <a:cubicBezTo>
                    <a:pt x="598" y="217"/>
                    <a:pt x="598" y="217"/>
                    <a:pt x="598" y="217"/>
                  </a:cubicBezTo>
                  <a:lnTo>
                    <a:pt x="569" y="326"/>
                  </a:lnTo>
                  <a:close/>
                  <a:moveTo>
                    <a:pt x="569" y="219"/>
                  </a:moveTo>
                  <a:cubicBezTo>
                    <a:pt x="541" y="326"/>
                    <a:pt x="541" y="326"/>
                    <a:pt x="541" y="326"/>
                  </a:cubicBezTo>
                  <a:cubicBezTo>
                    <a:pt x="515" y="326"/>
                    <a:pt x="515" y="326"/>
                    <a:pt x="515" y="326"/>
                  </a:cubicBezTo>
                  <a:cubicBezTo>
                    <a:pt x="541" y="222"/>
                    <a:pt x="541" y="222"/>
                    <a:pt x="541" y="222"/>
                  </a:cubicBezTo>
                  <a:lnTo>
                    <a:pt x="569" y="219"/>
                  </a:lnTo>
                  <a:close/>
                  <a:moveTo>
                    <a:pt x="512" y="326"/>
                  </a:moveTo>
                  <a:cubicBezTo>
                    <a:pt x="487" y="325"/>
                    <a:pt x="487" y="325"/>
                    <a:pt x="487" y="325"/>
                  </a:cubicBezTo>
                  <a:cubicBezTo>
                    <a:pt x="511" y="224"/>
                    <a:pt x="511" y="224"/>
                    <a:pt x="511" y="224"/>
                  </a:cubicBezTo>
                  <a:cubicBezTo>
                    <a:pt x="537" y="222"/>
                    <a:pt x="537" y="222"/>
                    <a:pt x="537" y="222"/>
                  </a:cubicBezTo>
                  <a:lnTo>
                    <a:pt x="512" y="326"/>
                  </a:lnTo>
                  <a:close/>
                  <a:moveTo>
                    <a:pt x="508" y="224"/>
                  </a:moveTo>
                  <a:cubicBezTo>
                    <a:pt x="484" y="325"/>
                    <a:pt x="484" y="325"/>
                    <a:pt x="484" y="325"/>
                  </a:cubicBezTo>
                  <a:cubicBezTo>
                    <a:pt x="459" y="325"/>
                    <a:pt x="459" y="325"/>
                    <a:pt x="459" y="325"/>
                  </a:cubicBezTo>
                  <a:cubicBezTo>
                    <a:pt x="481" y="226"/>
                    <a:pt x="481" y="226"/>
                    <a:pt x="481" y="226"/>
                  </a:cubicBezTo>
                  <a:lnTo>
                    <a:pt x="508" y="224"/>
                  </a:lnTo>
                  <a:close/>
                  <a:moveTo>
                    <a:pt x="455" y="325"/>
                  </a:moveTo>
                  <a:cubicBezTo>
                    <a:pt x="429" y="325"/>
                    <a:pt x="429" y="325"/>
                    <a:pt x="429" y="325"/>
                  </a:cubicBezTo>
                  <a:cubicBezTo>
                    <a:pt x="450" y="229"/>
                    <a:pt x="450" y="229"/>
                    <a:pt x="450" y="229"/>
                  </a:cubicBezTo>
                  <a:cubicBezTo>
                    <a:pt x="478" y="226"/>
                    <a:pt x="478" y="226"/>
                    <a:pt x="478" y="226"/>
                  </a:cubicBezTo>
                  <a:lnTo>
                    <a:pt x="455" y="325"/>
                  </a:lnTo>
                  <a:close/>
                  <a:moveTo>
                    <a:pt x="446" y="229"/>
                  </a:moveTo>
                  <a:cubicBezTo>
                    <a:pt x="426" y="325"/>
                    <a:pt x="426" y="325"/>
                    <a:pt x="426" y="325"/>
                  </a:cubicBezTo>
                  <a:cubicBezTo>
                    <a:pt x="400" y="325"/>
                    <a:pt x="400" y="325"/>
                    <a:pt x="400" y="325"/>
                  </a:cubicBezTo>
                  <a:cubicBezTo>
                    <a:pt x="419" y="231"/>
                    <a:pt x="419" y="231"/>
                    <a:pt x="419" y="231"/>
                  </a:cubicBezTo>
                  <a:lnTo>
                    <a:pt x="446" y="229"/>
                  </a:lnTo>
                  <a:close/>
                  <a:moveTo>
                    <a:pt x="397" y="325"/>
                  </a:moveTo>
                  <a:cubicBezTo>
                    <a:pt x="372" y="325"/>
                    <a:pt x="372" y="325"/>
                    <a:pt x="372" y="325"/>
                  </a:cubicBezTo>
                  <a:cubicBezTo>
                    <a:pt x="389" y="233"/>
                    <a:pt x="389" y="233"/>
                    <a:pt x="389" y="233"/>
                  </a:cubicBezTo>
                  <a:cubicBezTo>
                    <a:pt x="415" y="231"/>
                    <a:pt x="415" y="231"/>
                    <a:pt x="415" y="231"/>
                  </a:cubicBezTo>
                  <a:lnTo>
                    <a:pt x="397" y="325"/>
                  </a:lnTo>
                  <a:close/>
                  <a:moveTo>
                    <a:pt x="386" y="233"/>
                  </a:moveTo>
                  <a:cubicBezTo>
                    <a:pt x="368" y="325"/>
                    <a:pt x="368" y="325"/>
                    <a:pt x="368" y="325"/>
                  </a:cubicBezTo>
                  <a:cubicBezTo>
                    <a:pt x="342" y="325"/>
                    <a:pt x="342" y="325"/>
                    <a:pt x="342" y="325"/>
                  </a:cubicBezTo>
                  <a:cubicBezTo>
                    <a:pt x="358" y="236"/>
                    <a:pt x="358" y="236"/>
                    <a:pt x="358" y="236"/>
                  </a:cubicBezTo>
                  <a:lnTo>
                    <a:pt x="386" y="233"/>
                  </a:lnTo>
                  <a:close/>
                  <a:moveTo>
                    <a:pt x="339" y="325"/>
                  </a:moveTo>
                  <a:cubicBezTo>
                    <a:pt x="314" y="325"/>
                    <a:pt x="314" y="325"/>
                    <a:pt x="314" y="325"/>
                  </a:cubicBezTo>
                  <a:cubicBezTo>
                    <a:pt x="328" y="238"/>
                    <a:pt x="328" y="238"/>
                    <a:pt x="328" y="238"/>
                  </a:cubicBezTo>
                  <a:cubicBezTo>
                    <a:pt x="354" y="236"/>
                    <a:pt x="354" y="236"/>
                    <a:pt x="354" y="236"/>
                  </a:cubicBezTo>
                  <a:lnTo>
                    <a:pt x="339" y="325"/>
                  </a:lnTo>
                  <a:close/>
                  <a:moveTo>
                    <a:pt x="325" y="238"/>
                  </a:moveTo>
                  <a:cubicBezTo>
                    <a:pt x="311" y="325"/>
                    <a:pt x="311" y="325"/>
                    <a:pt x="311" y="325"/>
                  </a:cubicBezTo>
                  <a:cubicBezTo>
                    <a:pt x="285" y="325"/>
                    <a:pt x="285" y="325"/>
                    <a:pt x="285" y="325"/>
                  </a:cubicBezTo>
                  <a:cubicBezTo>
                    <a:pt x="297" y="240"/>
                    <a:pt x="297" y="240"/>
                    <a:pt x="297" y="240"/>
                  </a:cubicBezTo>
                  <a:lnTo>
                    <a:pt x="325" y="238"/>
                  </a:lnTo>
                  <a:close/>
                  <a:moveTo>
                    <a:pt x="282" y="325"/>
                  </a:moveTo>
                  <a:cubicBezTo>
                    <a:pt x="255" y="324"/>
                    <a:pt x="255" y="324"/>
                    <a:pt x="255" y="324"/>
                  </a:cubicBezTo>
                  <a:cubicBezTo>
                    <a:pt x="266" y="243"/>
                    <a:pt x="266" y="243"/>
                    <a:pt x="266" y="243"/>
                  </a:cubicBezTo>
                  <a:cubicBezTo>
                    <a:pt x="294" y="241"/>
                    <a:pt x="294" y="241"/>
                    <a:pt x="294" y="241"/>
                  </a:cubicBezTo>
                  <a:lnTo>
                    <a:pt x="282" y="325"/>
                  </a:lnTo>
                  <a:close/>
                  <a:moveTo>
                    <a:pt x="262" y="243"/>
                  </a:moveTo>
                  <a:cubicBezTo>
                    <a:pt x="252" y="324"/>
                    <a:pt x="252" y="324"/>
                    <a:pt x="252" y="324"/>
                  </a:cubicBezTo>
                  <a:cubicBezTo>
                    <a:pt x="228" y="324"/>
                    <a:pt x="228" y="324"/>
                    <a:pt x="228" y="324"/>
                  </a:cubicBezTo>
                  <a:cubicBezTo>
                    <a:pt x="237" y="245"/>
                    <a:pt x="237" y="245"/>
                    <a:pt x="237" y="245"/>
                  </a:cubicBezTo>
                  <a:lnTo>
                    <a:pt x="262" y="243"/>
                  </a:lnTo>
                  <a:close/>
                  <a:moveTo>
                    <a:pt x="224" y="324"/>
                  </a:moveTo>
                  <a:cubicBezTo>
                    <a:pt x="199" y="324"/>
                    <a:pt x="199" y="324"/>
                    <a:pt x="199" y="324"/>
                  </a:cubicBezTo>
                  <a:cubicBezTo>
                    <a:pt x="206" y="247"/>
                    <a:pt x="206" y="247"/>
                    <a:pt x="206" y="247"/>
                  </a:cubicBezTo>
                  <a:cubicBezTo>
                    <a:pt x="234" y="245"/>
                    <a:pt x="234" y="245"/>
                    <a:pt x="234" y="245"/>
                  </a:cubicBezTo>
                  <a:lnTo>
                    <a:pt x="224" y="324"/>
                  </a:lnTo>
                  <a:close/>
                  <a:moveTo>
                    <a:pt x="203" y="248"/>
                  </a:moveTo>
                  <a:cubicBezTo>
                    <a:pt x="195" y="324"/>
                    <a:pt x="195" y="324"/>
                    <a:pt x="195" y="324"/>
                  </a:cubicBezTo>
                  <a:cubicBezTo>
                    <a:pt x="170" y="324"/>
                    <a:pt x="170" y="324"/>
                    <a:pt x="170" y="324"/>
                  </a:cubicBezTo>
                  <a:cubicBezTo>
                    <a:pt x="176" y="250"/>
                    <a:pt x="176" y="250"/>
                    <a:pt x="176" y="250"/>
                  </a:cubicBezTo>
                  <a:lnTo>
                    <a:pt x="203" y="248"/>
                  </a:lnTo>
                  <a:close/>
                  <a:moveTo>
                    <a:pt x="167" y="324"/>
                  </a:moveTo>
                  <a:cubicBezTo>
                    <a:pt x="164" y="324"/>
                    <a:pt x="164" y="324"/>
                    <a:pt x="164" y="324"/>
                  </a:cubicBezTo>
                  <a:cubicBezTo>
                    <a:pt x="164" y="327"/>
                    <a:pt x="164" y="327"/>
                    <a:pt x="164" y="327"/>
                  </a:cubicBezTo>
                  <a:cubicBezTo>
                    <a:pt x="141" y="327"/>
                    <a:pt x="141" y="327"/>
                    <a:pt x="141" y="327"/>
                  </a:cubicBezTo>
                  <a:cubicBezTo>
                    <a:pt x="146" y="252"/>
                    <a:pt x="146" y="252"/>
                    <a:pt x="146" y="252"/>
                  </a:cubicBezTo>
                  <a:cubicBezTo>
                    <a:pt x="173" y="250"/>
                    <a:pt x="173" y="250"/>
                    <a:pt x="173" y="250"/>
                  </a:cubicBezTo>
                  <a:lnTo>
                    <a:pt x="167" y="324"/>
                  </a:lnTo>
                  <a:close/>
                  <a:moveTo>
                    <a:pt x="145" y="212"/>
                  </a:moveTo>
                  <a:cubicBezTo>
                    <a:pt x="143" y="246"/>
                    <a:pt x="143" y="246"/>
                    <a:pt x="143" y="246"/>
                  </a:cubicBezTo>
                  <a:cubicBezTo>
                    <a:pt x="116" y="248"/>
                    <a:pt x="116" y="248"/>
                    <a:pt x="116" y="248"/>
                  </a:cubicBezTo>
                  <a:cubicBezTo>
                    <a:pt x="118" y="214"/>
                    <a:pt x="118" y="214"/>
                    <a:pt x="118" y="214"/>
                  </a:cubicBezTo>
                  <a:lnTo>
                    <a:pt x="145" y="212"/>
                  </a:lnTo>
                  <a:close/>
                  <a:moveTo>
                    <a:pt x="143" y="252"/>
                  </a:moveTo>
                  <a:cubicBezTo>
                    <a:pt x="138" y="327"/>
                    <a:pt x="138" y="327"/>
                    <a:pt x="138" y="327"/>
                  </a:cubicBezTo>
                  <a:cubicBezTo>
                    <a:pt x="113" y="326"/>
                    <a:pt x="113" y="326"/>
                    <a:pt x="113" y="326"/>
                  </a:cubicBezTo>
                  <a:cubicBezTo>
                    <a:pt x="116" y="254"/>
                    <a:pt x="116" y="254"/>
                    <a:pt x="116" y="254"/>
                  </a:cubicBezTo>
                  <a:lnTo>
                    <a:pt x="143" y="252"/>
                  </a:lnTo>
                  <a:close/>
                  <a:moveTo>
                    <a:pt x="109" y="326"/>
                  </a:moveTo>
                  <a:cubicBezTo>
                    <a:pt x="85" y="326"/>
                    <a:pt x="85" y="326"/>
                    <a:pt x="85" y="326"/>
                  </a:cubicBezTo>
                  <a:cubicBezTo>
                    <a:pt x="87" y="256"/>
                    <a:pt x="87" y="256"/>
                    <a:pt x="87" y="256"/>
                  </a:cubicBezTo>
                  <a:cubicBezTo>
                    <a:pt x="113" y="254"/>
                    <a:pt x="113" y="254"/>
                    <a:pt x="113" y="254"/>
                  </a:cubicBezTo>
                  <a:lnTo>
                    <a:pt x="109" y="326"/>
                  </a:lnTo>
                  <a:close/>
                  <a:moveTo>
                    <a:pt x="109" y="333"/>
                  </a:moveTo>
                  <a:cubicBezTo>
                    <a:pt x="103" y="446"/>
                    <a:pt x="103" y="446"/>
                    <a:pt x="103" y="446"/>
                  </a:cubicBezTo>
                  <a:cubicBezTo>
                    <a:pt x="81" y="444"/>
                    <a:pt x="81" y="444"/>
                    <a:pt x="81" y="444"/>
                  </a:cubicBezTo>
                  <a:cubicBezTo>
                    <a:pt x="85" y="333"/>
                    <a:pt x="85" y="333"/>
                    <a:pt x="85" y="333"/>
                  </a:cubicBezTo>
                  <a:lnTo>
                    <a:pt x="109" y="333"/>
                  </a:lnTo>
                  <a:close/>
                  <a:moveTo>
                    <a:pt x="82" y="326"/>
                  </a:moveTo>
                  <a:cubicBezTo>
                    <a:pt x="53" y="326"/>
                    <a:pt x="53" y="326"/>
                    <a:pt x="53" y="326"/>
                  </a:cubicBezTo>
                  <a:cubicBezTo>
                    <a:pt x="53" y="259"/>
                    <a:pt x="53" y="259"/>
                    <a:pt x="53" y="259"/>
                  </a:cubicBezTo>
                  <a:cubicBezTo>
                    <a:pt x="84" y="257"/>
                    <a:pt x="84" y="257"/>
                    <a:pt x="84" y="257"/>
                  </a:cubicBezTo>
                  <a:lnTo>
                    <a:pt x="82" y="326"/>
                  </a:lnTo>
                  <a:close/>
                  <a:moveTo>
                    <a:pt x="54" y="443"/>
                  </a:moveTo>
                  <a:cubicBezTo>
                    <a:pt x="53" y="333"/>
                    <a:pt x="53" y="333"/>
                    <a:pt x="53" y="333"/>
                  </a:cubicBezTo>
                  <a:cubicBezTo>
                    <a:pt x="82" y="333"/>
                    <a:pt x="82" y="333"/>
                    <a:pt x="82" y="333"/>
                  </a:cubicBezTo>
                  <a:cubicBezTo>
                    <a:pt x="78" y="444"/>
                    <a:pt x="78" y="444"/>
                    <a:pt x="78" y="444"/>
                  </a:cubicBezTo>
                  <a:lnTo>
                    <a:pt x="54" y="443"/>
                  </a:lnTo>
                  <a:close/>
                  <a:moveTo>
                    <a:pt x="78" y="451"/>
                  </a:moveTo>
                  <a:cubicBezTo>
                    <a:pt x="75" y="540"/>
                    <a:pt x="75" y="540"/>
                    <a:pt x="75" y="540"/>
                  </a:cubicBezTo>
                  <a:cubicBezTo>
                    <a:pt x="55" y="537"/>
                    <a:pt x="55" y="537"/>
                    <a:pt x="55" y="537"/>
                  </a:cubicBezTo>
                  <a:cubicBezTo>
                    <a:pt x="54" y="449"/>
                    <a:pt x="54" y="449"/>
                    <a:pt x="54" y="449"/>
                  </a:cubicBezTo>
                  <a:lnTo>
                    <a:pt x="78" y="451"/>
                  </a:lnTo>
                  <a:close/>
                  <a:moveTo>
                    <a:pt x="81" y="451"/>
                  </a:moveTo>
                  <a:cubicBezTo>
                    <a:pt x="103" y="452"/>
                    <a:pt x="103" y="452"/>
                    <a:pt x="103" y="452"/>
                  </a:cubicBezTo>
                  <a:cubicBezTo>
                    <a:pt x="99" y="542"/>
                    <a:pt x="99" y="542"/>
                    <a:pt x="99" y="542"/>
                  </a:cubicBezTo>
                  <a:cubicBezTo>
                    <a:pt x="78" y="540"/>
                    <a:pt x="78" y="540"/>
                    <a:pt x="78" y="540"/>
                  </a:cubicBezTo>
                  <a:lnTo>
                    <a:pt x="81" y="451"/>
                  </a:lnTo>
                  <a:close/>
                  <a:moveTo>
                    <a:pt x="106" y="453"/>
                  </a:moveTo>
                  <a:cubicBezTo>
                    <a:pt x="130" y="454"/>
                    <a:pt x="130" y="454"/>
                    <a:pt x="130" y="454"/>
                  </a:cubicBezTo>
                  <a:cubicBezTo>
                    <a:pt x="124" y="546"/>
                    <a:pt x="124" y="546"/>
                    <a:pt x="124" y="546"/>
                  </a:cubicBezTo>
                  <a:cubicBezTo>
                    <a:pt x="102" y="543"/>
                    <a:pt x="102" y="543"/>
                    <a:pt x="102" y="543"/>
                  </a:cubicBezTo>
                  <a:lnTo>
                    <a:pt x="106" y="453"/>
                  </a:lnTo>
                  <a:close/>
                  <a:moveTo>
                    <a:pt x="133" y="454"/>
                  </a:moveTo>
                  <a:cubicBezTo>
                    <a:pt x="156" y="456"/>
                    <a:pt x="156" y="456"/>
                    <a:pt x="156" y="456"/>
                  </a:cubicBezTo>
                  <a:cubicBezTo>
                    <a:pt x="149" y="548"/>
                    <a:pt x="149" y="548"/>
                    <a:pt x="149" y="548"/>
                  </a:cubicBezTo>
                  <a:cubicBezTo>
                    <a:pt x="128" y="546"/>
                    <a:pt x="128" y="546"/>
                    <a:pt x="128" y="546"/>
                  </a:cubicBezTo>
                  <a:lnTo>
                    <a:pt x="133" y="454"/>
                  </a:lnTo>
                  <a:close/>
                  <a:moveTo>
                    <a:pt x="160" y="456"/>
                  </a:moveTo>
                  <a:cubicBezTo>
                    <a:pt x="182" y="458"/>
                    <a:pt x="182" y="458"/>
                    <a:pt x="182" y="458"/>
                  </a:cubicBezTo>
                  <a:cubicBezTo>
                    <a:pt x="173" y="551"/>
                    <a:pt x="173" y="551"/>
                    <a:pt x="173" y="551"/>
                  </a:cubicBezTo>
                  <a:cubicBezTo>
                    <a:pt x="152" y="549"/>
                    <a:pt x="152" y="549"/>
                    <a:pt x="152" y="549"/>
                  </a:cubicBezTo>
                  <a:lnTo>
                    <a:pt x="160" y="456"/>
                  </a:lnTo>
                  <a:close/>
                  <a:moveTo>
                    <a:pt x="212" y="460"/>
                  </a:moveTo>
                  <a:cubicBezTo>
                    <a:pt x="235" y="461"/>
                    <a:pt x="235" y="461"/>
                    <a:pt x="235" y="461"/>
                  </a:cubicBezTo>
                  <a:cubicBezTo>
                    <a:pt x="222" y="557"/>
                    <a:pt x="222" y="557"/>
                    <a:pt x="222" y="557"/>
                  </a:cubicBezTo>
                  <a:cubicBezTo>
                    <a:pt x="201" y="555"/>
                    <a:pt x="201" y="555"/>
                    <a:pt x="201" y="555"/>
                  </a:cubicBezTo>
                  <a:lnTo>
                    <a:pt x="212" y="460"/>
                  </a:lnTo>
                  <a:close/>
                  <a:moveTo>
                    <a:pt x="238" y="461"/>
                  </a:moveTo>
                  <a:cubicBezTo>
                    <a:pt x="262" y="463"/>
                    <a:pt x="262" y="463"/>
                    <a:pt x="262" y="463"/>
                  </a:cubicBezTo>
                  <a:cubicBezTo>
                    <a:pt x="248" y="560"/>
                    <a:pt x="248" y="560"/>
                    <a:pt x="248" y="560"/>
                  </a:cubicBezTo>
                  <a:cubicBezTo>
                    <a:pt x="226" y="558"/>
                    <a:pt x="226" y="558"/>
                    <a:pt x="226" y="558"/>
                  </a:cubicBezTo>
                  <a:lnTo>
                    <a:pt x="238" y="461"/>
                  </a:lnTo>
                  <a:close/>
                  <a:moveTo>
                    <a:pt x="265" y="463"/>
                  </a:moveTo>
                  <a:cubicBezTo>
                    <a:pt x="289" y="465"/>
                    <a:pt x="289" y="465"/>
                    <a:pt x="289" y="465"/>
                  </a:cubicBezTo>
                  <a:cubicBezTo>
                    <a:pt x="274" y="563"/>
                    <a:pt x="274" y="563"/>
                    <a:pt x="274" y="563"/>
                  </a:cubicBezTo>
                  <a:cubicBezTo>
                    <a:pt x="251" y="561"/>
                    <a:pt x="251" y="561"/>
                    <a:pt x="251" y="561"/>
                  </a:cubicBezTo>
                  <a:lnTo>
                    <a:pt x="265" y="463"/>
                  </a:lnTo>
                  <a:close/>
                  <a:moveTo>
                    <a:pt x="292" y="465"/>
                  </a:moveTo>
                  <a:cubicBezTo>
                    <a:pt x="314" y="466"/>
                    <a:pt x="314" y="466"/>
                    <a:pt x="314" y="466"/>
                  </a:cubicBezTo>
                  <a:cubicBezTo>
                    <a:pt x="297" y="566"/>
                    <a:pt x="297" y="566"/>
                    <a:pt x="297" y="566"/>
                  </a:cubicBezTo>
                  <a:cubicBezTo>
                    <a:pt x="277" y="564"/>
                    <a:pt x="277" y="564"/>
                    <a:pt x="277" y="564"/>
                  </a:cubicBezTo>
                  <a:lnTo>
                    <a:pt x="292" y="465"/>
                  </a:lnTo>
                  <a:close/>
                  <a:moveTo>
                    <a:pt x="318" y="467"/>
                  </a:moveTo>
                  <a:cubicBezTo>
                    <a:pt x="342" y="468"/>
                    <a:pt x="342" y="468"/>
                    <a:pt x="342" y="468"/>
                  </a:cubicBezTo>
                  <a:cubicBezTo>
                    <a:pt x="323" y="569"/>
                    <a:pt x="323" y="569"/>
                    <a:pt x="323" y="569"/>
                  </a:cubicBezTo>
                  <a:cubicBezTo>
                    <a:pt x="300" y="567"/>
                    <a:pt x="300" y="567"/>
                    <a:pt x="300" y="567"/>
                  </a:cubicBezTo>
                  <a:lnTo>
                    <a:pt x="318" y="467"/>
                  </a:lnTo>
                  <a:close/>
                  <a:moveTo>
                    <a:pt x="345" y="468"/>
                  </a:moveTo>
                  <a:cubicBezTo>
                    <a:pt x="368" y="470"/>
                    <a:pt x="368" y="470"/>
                    <a:pt x="368" y="470"/>
                  </a:cubicBezTo>
                  <a:cubicBezTo>
                    <a:pt x="348" y="572"/>
                    <a:pt x="348" y="572"/>
                    <a:pt x="348" y="572"/>
                  </a:cubicBezTo>
                  <a:cubicBezTo>
                    <a:pt x="326" y="570"/>
                    <a:pt x="326" y="570"/>
                    <a:pt x="326" y="570"/>
                  </a:cubicBezTo>
                  <a:lnTo>
                    <a:pt x="345" y="468"/>
                  </a:lnTo>
                  <a:close/>
                  <a:moveTo>
                    <a:pt x="372" y="470"/>
                  </a:moveTo>
                  <a:cubicBezTo>
                    <a:pt x="395" y="472"/>
                    <a:pt x="395" y="472"/>
                    <a:pt x="395" y="472"/>
                  </a:cubicBezTo>
                  <a:cubicBezTo>
                    <a:pt x="373" y="575"/>
                    <a:pt x="373" y="575"/>
                    <a:pt x="373" y="575"/>
                  </a:cubicBezTo>
                  <a:cubicBezTo>
                    <a:pt x="351" y="573"/>
                    <a:pt x="351" y="573"/>
                    <a:pt x="351" y="573"/>
                  </a:cubicBezTo>
                  <a:lnTo>
                    <a:pt x="372" y="470"/>
                  </a:lnTo>
                  <a:close/>
                  <a:moveTo>
                    <a:pt x="398" y="472"/>
                  </a:moveTo>
                  <a:cubicBezTo>
                    <a:pt x="422" y="473"/>
                    <a:pt x="422" y="473"/>
                    <a:pt x="422" y="473"/>
                  </a:cubicBezTo>
                  <a:cubicBezTo>
                    <a:pt x="398" y="578"/>
                    <a:pt x="398" y="578"/>
                    <a:pt x="398" y="578"/>
                  </a:cubicBezTo>
                  <a:cubicBezTo>
                    <a:pt x="376" y="576"/>
                    <a:pt x="376" y="576"/>
                    <a:pt x="376" y="576"/>
                  </a:cubicBezTo>
                  <a:lnTo>
                    <a:pt x="398" y="472"/>
                  </a:lnTo>
                  <a:close/>
                  <a:moveTo>
                    <a:pt x="425" y="474"/>
                  </a:moveTo>
                  <a:cubicBezTo>
                    <a:pt x="449" y="475"/>
                    <a:pt x="449" y="475"/>
                    <a:pt x="449" y="475"/>
                  </a:cubicBezTo>
                  <a:cubicBezTo>
                    <a:pt x="424" y="581"/>
                    <a:pt x="424" y="581"/>
                    <a:pt x="424" y="581"/>
                  </a:cubicBezTo>
                  <a:cubicBezTo>
                    <a:pt x="402" y="579"/>
                    <a:pt x="402" y="579"/>
                    <a:pt x="402" y="579"/>
                  </a:cubicBezTo>
                  <a:lnTo>
                    <a:pt x="425" y="474"/>
                  </a:lnTo>
                  <a:close/>
                  <a:moveTo>
                    <a:pt x="452" y="475"/>
                  </a:moveTo>
                  <a:cubicBezTo>
                    <a:pt x="474" y="477"/>
                    <a:pt x="474" y="477"/>
                    <a:pt x="474" y="477"/>
                  </a:cubicBezTo>
                  <a:cubicBezTo>
                    <a:pt x="447" y="584"/>
                    <a:pt x="447" y="584"/>
                    <a:pt x="447" y="584"/>
                  </a:cubicBezTo>
                  <a:cubicBezTo>
                    <a:pt x="427" y="582"/>
                    <a:pt x="427" y="582"/>
                    <a:pt x="427" y="582"/>
                  </a:cubicBezTo>
                  <a:lnTo>
                    <a:pt x="452" y="475"/>
                  </a:lnTo>
                  <a:close/>
                  <a:moveTo>
                    <a:pt x="499" y="597"/>
                  </a:moveTo>
                  <a:cubicBezTo>
                    <a:pt x="520" y="600"/>
                    <a:pt x="520" y="600"/>
                    <a:pt x="520" y="600"/>
                  </a:cubicBezTo>
                  <a:cubicBezTo>
                    <a:pt x="519" y="601"/>
                    <a:pt x="519" y="601"/>
                    <a:pt x="519" y="601"/>
                  </a:cubicBezTo>
                  <a:cubicBezTo>
                    <a:pt x="512" y="600"/>
                    <a:pt x="505" y="600"/>
                    <a:pt x="499" y="599"/>
                  </a:cubicBezTo>
                  <a:lnTo>
                    <a:pt x="499" y="597"/>
                  </a:lnTo>
                  <a:close/>
                  <a:moveTo>
                    <a:pt x="548" y="603"/>
                  </a:moveTo>
                  <a:cubicBezTo>
                    <a:pt x="571" y="606"/>
                    <a:pt x="571" y="606"/>
                    <a:pt x="571" y="606"/>
                  </a:cubicBezTo>
                  <a:cubicBezTo>
                    <a:pt x="571" y="607"/>
                    <a:pt x="571" y="607"/>
                    <a:pt x="571" y="607"/>
                  </a:cubicBezTo>
                  <a:cubicBezTo>
                    <a:pt x="563" y="606"/>
                    <a:pt x="555" y="605"/>
                    <a:pt x="548" y="604"/>
                  </a:cubicBezTo>
                  <a:lnTo>
                    <a:pt x="548" y="603"/>
                  </a:lnTo>
                  <a:close/>
                  <a:moveTo>
                    <a:pt x="599" y="609"/>
                  </a:moveTo>
                  <a:cubicBezTo>
                    <a:pt x="605" y="610"/>
                    <a:pt x="605" y="610"/>
                    <a:pt x="605" y="610"/>
                  </a:cubicBezTo>
                  <a:cubicBezTo>
                    <a:pt x="606" y="610"/>
                    <a:pt x="606" y="611"/>
                    <a:pt x="607" y="611"/>
                  </a:cubicBezTo>
                  <a:cubicBezTo>
                    <a:pt x="607" y="611"/>
                    <a:pt x="608" y="611"/>
                    <a:pt x="608" y="612"/>
                  </a:cubicBezTo>
                  <a:cubicBezTo>
                    <a:pt x="605" y="611"/>
                    <a:pt x="602" y="611"/>
                    <a:pt x="599" y="610"/>
                  </a:cubicBezTo>
                  <a:lnTo>
                    <a:pt x="599" y="609"/>
                  </a:lnTo>
                  <a:close/>
                  <a:moveTo>
                    <a:pt x="612" y="611"/>
                  </a:moveTo>
                  <a:cubicBezTo>
                    <a:pt x="621" y="612"/>
                    <a:pt x="621" y="612"/>
                    <a:pt x="621" y="612"/>
                  </a:cubicBezTo>
                  <a:cubicBezTo>
                    <a:pt x="620" y="613"/>
                    <a:pt x="620" y="613"/>
                    <a:pt x="620" y="613"/>
                  </a:cubicBezTo>
                  <a:cubicBezTo>
                    <a:pt x="617" y="613"/>
                    <a:pt x="613" y="612"/>
                    <a:pt x="609" y="612"/>
                  </a:cubicBezTo>
                  <a:cubicBezTo>
                    <a:pt x="610" y="612"/>
                    <a:pt x="611" y="611"/>
                    <a:pt x="612" y="611"/>
                  </a:cubicBezTo>
                  <a:close/>
                  <a:moveTo>
                    <a:pt x="649" y="615"/>
                  </a:moveTo>
                  <a:cubicBezTo>
                    <a:pt x="667" y="617"/>
                    <a:pt x="667" y="617"/>
                    <a:pt x="667" y="617"/>
                  </a:cubicBezTo>
                  <a:cubicBezTo>
                    <a:pt x="666" y="619"/>
                    <a:pt x="666" y="619"/>
                    <a:pt x="666" y="619"/>
                  </a:cubicBezTo>
                  <a:cubicBezTo>
                    <a:pt x="661" y="618"/>
                    <a:pt x="655" y="617"/>
                    <a:pt x="648" y="616"/>
                  </a:cubicBezTo>
                  <a:lnTo>
                    <a:pt x="649" y="615"/>
                  </a:lnTo>
                  <a:close/>
                  <a:moveTo>
                    <a:pt x="651" y="609"/>
                  </a:moveTo>
                  <a:cubicBezTo>
                    <a:pt x="691" y="491"/>
                    <a:pt x="691" y="491"/>
                    <a:pt x="691" y="491"/>
                  </a:cubicBezTo>
                  <a:cubicBezTo>
                    <a:pt x="712" y="492"/>
                    <a:pt x="712" y="492"/>
                    <a:pt x="712" y="492"/>
                  </a:cubicBezTo>
                  <a:cubicBezTo>
                    <a:pt x="669" y="611"/>
                    <a:pt x="669" y="611"/>
                    <a:pt x="669" y="611"/>
                  </a:cubicBezTo>
                  <a:lnTo>
                    <a:pt x="651" y="609"/>
                  </a:lnTo>
                  <a:close/>
                  <a:moveTo>
                    <a:pt x="715" y="493"/>
                  </a:moveTo>
                  <a:cubicBezTo>
                    <a:pt x="725" y="493"/>
                    <a:pt x="725" y="493"/>
                    <a:pt x="725" y="493"/>
                  </a:cubicBezTo>
                  <a:cubicBezTo>
                    <a:pt x="682" y="612"/>
                    <a:pt x="682" y="612"/>
                    <a:pt x="682" y="612"/>
                  </a:cubicBezTo>
                  <a:cubicBezTo>
                    <a:pt x="673" y="611"/>
                    <a:pt x="673" y="611"/>
                    <a:pt x="673" y="611"/>
                  </a:cubicBezTo>
                  <a:lnTo>
                    <a:pt x="715" y="493"/>
                  </a:lnTo>
                  <a:close/>
                  <a:moveTo>
                    <a:pt x="717" y="486"/>
                  </a:moveTo>
                  <a:cubicBezTo>
                    <a:pt x="771" y="335"/>
                    <a:pt x="771" y="335"/>
                    <a:pt x="771" y="335"/>
                  </a:cubicBezTo>
                  <a:cubicBezTo>
                    <a:pt x="781" y="335"/>
                    <a:pt x="781" y="335"/>
                    <a:pt x="781" y="335"/>
                  </a:cubicBezTo>
                  <a:cubicBezTo>
                    <a:pt x="727" y="487"/>
                    <a:pt x="727" y="487"/>
                    <a:pt x="727" y="487"/>
                  </a:cubicBezTo>
                  <a:lnTo>
                    <a:pt x="717" y="486"/>
                  </a:lnTo>
                  <a:close/>
                  <a:moveTo>
                    <a:pt x="774" y="328"/>
                  </a:moveTo>
                  <a:cubicBezTo>
                    <a:pt x="819" y="200"/>
                    <a:pt x="819" y="200"/>
                    <a:pt x="819" y="200"/>
                  </a:cubicBezTo>
                  <a:cubicBezTo>
                    <a:pt x="830" y="199"/>
                    <a:pt x="830" y="199"/>
                    <a:pt x="830" y="199"/>
                  </a:cubicBezTo>
                  <a:cubicBezTo>
                    <a:pt x="784" y="328"/>
                    <a:pt x="784" y="328"/>
                    <a:pt x="784" y="328"/>
                  </a:cubicBezTo>
                  <a:lnTo>
                    <a:pt x="774" y="328"/>
                  </a:lnTo>
                  <a:close/>
                  <a:moveTo>
                    <a:pt x="789" y="196"/>
                  </a:moveTo>
                  <a:cubicBezTo>
                    <a:pt x="761" y="198"/>
                    <a:pt x="761" y="198"/>
                    <a:pt x="761" y="198"/>
                  </a:cubicBezTo>
                  <a:cubicBezTo>
                    <a:pt x="775" y="156"/>
                    <a:pt x="775" y="156"/>
                    <a:pt x="775" y="156"/>
                  </a:cubicBezTo>
                  <a:cubicBezTo>
                    <a:pt x="803" y="153"/>
                    <a:pt x="803" y="153"/>
                    <a:pt x="803" y="153"/>
                  </a:cubicBezTo>
                  <a:lnTo>
                    <a:pt x="789" y="196"/>
                  </a:lnTo>
                  <a:close/>
                  <a:moveTo>
                    <a:pt x="725" y="201"/>
                  </a:moveTo>
                  <a:cubicBezTo>
                    <a:pt x="697" y="203"/>
                    <a:pt x="697" y="203"/>
                    <a:pt x="697" y="203"/>
                  </a:cubicBezTo>
                  <a:cubicBezTo>
                    <a:pt x="709" y="162"/>
                    <a:pt x="709" y="162"/>
                    <a:pt x="709" y="162"/>
                  </a:cubicBezTo>
                  <a:cubicBezTo>
                    <a:pt x="738" y="159"/>
                    <a:pt x="738" y="159"/>
                    <a:pt x="738" y="159"/>
                  </a:cubicBezTo>
                  <a:lnTo>
                    <a:pt x="725" y="201"/>
                  </a:lnTo>
                  <a:close/>
                  <a:moveTo>
                    <a:pt x="664" y="205"/>
                  </a:moveTo>
                  <a:cubicBezTo>
                    <a:pt x="635" y="208"/>
                    <a:pt x="635" y="208"/>
                    <a:pt x="635" y="208"/>
                  </a:cubicBezTo>
                  <a:cubicBezTo>
                    <a:pt x="647" y="168"/>
                    <a:pt x="647" y="168"/>
                    <a:pt x="647" y="168"/>
                  </a:cubicBezTo>
                  <a:cubicBezTo>
                    <a:pt x="676" y="165"/>
                    <a:pt x="676" y="165"/>
                    <a:pt x="676" y="165"/>
                  </a:cubicBezTo>
                  <a:lnTo>
                    <a:pt x="664" y="205"/>
                  </a:lnTo>
                  <a:close/>
                  <a:moveTo>
                    <a:pt x="600" y="210"/>
                  </a:moveTo>
                  <a:cubicBezTo>
                    <a:pt x="574" y="212"/>
                    <a:pt x="574" y="212"/>
                    <a:pt x="574" y="212"/>
                  </a:cubicBezTo>
                  <a:cubicBezTo>
                    <a:pt x="585" y="173"/>
                    <a:pt x="585" y="173"/>
                    <a:pt x="585" y="173"/>
                  </a:cubicBezTo>
                  <a:cubicBezTo>
                    <a:pt x="611" y="171"/>
                    <a:pt x="611" y="171"/>
                    <a:pt x="611" y="171"/>
                  </a:cubicBezTo>
                  <a:lnTo>
                    <a:pt x="600" y="210"/>
                  </a:lnTo>
                  <a:close/>
                  <a:moveTo>
                    <a:pt x="539" y="215"/>
                  </a:moveTo>
                  <a:cubicBezTo>
                    <a:pt x="513" y="217"/>
                    <a:pt x="513" y="217"/>
                    <a:pt x="513" y="217"/>
                  </a:cubicBezTo>
                  <a:cubicBezTo>
                    <a:pt x="522" y="179"/>
                    <a:pt x="522" y="179"/>
                    <a:pt x="522" y="179"/>
                  </a:cubicBezTo>
                  <a:cubicBezTo>
                    <a:pt x="549" y="177"/>
                    <a:pt x="549" y="177"/>
                    <a:pt x="549" y="177"/>
                  </a:cubicBezTo>
                  <a:lnTo>
                    <a:pt x="539" y="215"/>
                  </a:lnTo>
                  <a:close/>
                  <a:moveTo>
                    <a:pt x="479" y="220"/>
                  </a:moveTo>
                  <a:cubicBezTo>
                    <a:pt x="451" y="222"/>
                    <a:pt x="451" y="222"/>
                    <a:pt x="451" y="222"/>
                  </a:cubicBezTo>
                  <a:cubicBezTo>
                    <a:pt x="459" y="185"/>
                    <a:pt x="459" y="185"/>
                    <a:pt x="459" y="185"/>
                  </a:cubicBezTo>
                  <a:cubicBezTo>
                    <a:pt x="488" y="182"/>
                    <a:pt x="488" y="182"/>
                    <a:pt x="488" y="182"/>
                  </a:cubicBezTo>
                  <a:lnTo>
                    <a:pt x="479" y="220"/>
                  </a:lnTo>
                  <a:close/>
                  <a:moveTo>
                    <a:pt x="417" y="224"/>
                  </a:moveTo>
                  <a:cubicBezTo>
                    <a:pt x="390" y="227"/>
                    <a:pt x="390" y="227"/>
                    <a:pt x="390" y="227"/>
                  </a:cubicBezTo>
                  <a:cubicBezTo>
                    <a:pt x="397" y="190"/>
                    <a:pt x="397" y="190"/>
                    <a:pt x="397" y="190"/>
                  </a:cubicBezTo>
                  <a:cubicBezTo>
                    <a:pt x="424" y="188"/>
                    <a:pt x="424" y="188"/>
                    <a:pt x="424" y="188"/>
                  </a:cubicBezTo>
                  <a:lnTo>
                    <a:pt x="417" y="224"/>
                  </a:lnTo>
                  <a:close/>
                  <a:moveTo>
                    <a:pt x="356" y="229"/>
                  </a:moveTo>
                  <a:cubicBezTo>
                    <a:pt x="329" y="231"/>
                    <a:pt x="329" y="231"/>
                    <a:pt x="329" y="231"/>
                  </a:cubicBezTo>
                  <a:cubicBezTo>
                    <a:pt x="335" y="196"/>
                    <a:pt x="335" y="196"/>
                    <a:pt x="335" y="196"/>
                  </a:cubicBezTo>
                  <a:cubicBezTo>
                    <a:pt x="362" y="194"/>
                    <a:pt x="362" y="194"/>
                    <a:pt x="362" y="194"/>
                  </a:cubicBezTo>
                  <a:lnTo>
                    <a:pt x="356" y="229"/>
                  </a:lnTo>
                  <a:close/>
                  <a:moveTo>
                    <a:pt x="294" y="234"/>
                  </a:moveTo>
                  <a:cubicBezTo>
                    <a:pt x="267" y="236"/>
                    <a:pt x="267" y="236"/>
                    <a:pt x="267" y="236"/>
                  </a:cubicBezTo>
                  <a:cubicBezTo>
                    <a:pt x="271" y="202"/>
                    <a:pt x="271" y="202"/>
                    <a:pt x="271" y="202"/>
                  </a:cubicBezTo>
                  <a:cubicBezTo>
                    <a:pt x="299" y="199"/>
                    <a:pt x="299" y="199"/>
                    <a:pt x="299" y="199"/>
                  </a:cubicBezTo>
                  <a:lnTo>
                    <a:pt x="294" y="234"/>
                  </a:lnTo>
                  <a:close/>
                  <a:moveTo>
                    <a:pt x="234" y="239"/>
                  </a:moveTo>
                  <a:cubicBezTo>
                    <a:pt x="207" y="241"/>
                    <a:pt x="207" y="241"/>
                    <a:pt x="207" y="241"/>
                  </a:cubicBezTo>
                  <a:cubicBezTo>
                    <a:pt x="210" y="208"/>
                    <a:pt x="210" y="208"/>
                    <a:pt x="210" y="208"/>
                  </a:cubicBezTo>
                  <a:cubicBezTo>
                    <a:pt x="238" y="205"/>
                    <a:pt x="238" y="205"/>
                    <a:pt x="238" y="205"/>
                  </a:cubicBezTo>
                  <a:lnTo>
                    <a:pt x="234" y="239"/>
                  </a:lnTo>
                  <a:close/>
                  <a:moveTo>
                    <a:pt x="173" y="243"/>
                  </a:moveTo>
                  <a:cubicBezTo>
                    <a:pt x="147" y="245"/>
                    <a:pt x="147" y="245"/>
                    <a:pt x="147" y="245"/>
                  </a:cubicBezTo>
                  <a:cubicBezTo>
                    <a:pt x="149" y="211"/>
                    <a:pt x="149" y="211"/>
                    <a:pt x="149" y="211"/>
                  </a:cubicBezTo>
                  <a:cubicBezTo>
                    <a:pt x="176" y="209"/>
                    <a:pt x="176" y="209"/>
                    <a:pt x="176" y="209"/>
                  </a:cubicBezTo>
                  <a:lnTo>
                    <a:pt x="173" y="243"/>
                  </a:lnTo>
                  <a:close/>
                  <a:moveTo>
                    <a:pt x="113" y="248"/>
                  </a:moveTo>
                  <a:cubicBezTo>
                    <a:pt x="87" y="250"/>
                    <a:pt x="87" y="250"/>
                    <a:pt x="87" y="250"/>
                  </a:cubicBezTo>
                  <a:cubicBezTo>
                    <a:pt x="89" y="217"/>
                    <a:pt x="89" y="217"/>
                    <a:pt x="89" y="217"/>
                  </a:cubicBezTo>
                  <a:cubicBezTo>
                    <a:pt x="115" y="214"/>
                    <a:pt x="115" y="214"/>
                    <a:pt x="115" y="214"/>
                  </a:cubicBezTo>
                  <a:lnTo>
                    <a:pt x="113" y="248"/>
                  </a:lnTo>
                  <a:close/>
                  <a:moveTo>
                    <a:pt x="85" y="217"/>
                  </a:moveTo>
                  <a:cubicBezTo>
                    <a:pt x="84" y="250"/>
                    <a:pt x="84" y="250"/>
                    <a:pt x="84" y="250"/>
                  </a:cubicBezTo>
                  <a:cubicBezTo>
                    <a:pt x="53" y="253"/>
                    <a:pt x="53" y="253"/>
                    <a:pt x="53" y="253"/>
                  </a:cubicBezTo>
                  <a:cubicBezTo>
                    <a:pt x="53" y="250"/>
                    <a:pt x="53" y="250"/>
                    <a:pt x="53" y="250"/>
                  </a:cubicBezTo>
                  <a:cubicBezTo>
                    <a:pt x="59" y="250"/>
                    <a:pt x="65" y="249"/>
                    <a:pt x="65" y="249"/>
                  </a:cubicBezTo>
                  <a:cubicBezTo>
                    <a:pt x="66" y="248"/>
                    <a:pt x="66" y="223"/>
                    <a:pt x="65" y="222"/>
                  </a:cubicBezTo>
                  <a:cubicBezTo>
                    <a:pt x="64" y="222"/>
                    <a:pt x="53" y="222"/>
                    <a:pt x="53" y="222"/>
                  </a:cubicBezTo>
                  <a:cubicBezTo>
                    <a:pt x="53" y="222"/>
                    <a:pt x="53" y="221"/>
                    <a:pt x="52" y="220"/>
                  </a:cubicBezTo>
                  <a:lnTo>
                    <a:pt x="85" y="217"/>
                  </a:lnTo>
                  <a:close/>
                  <a:moveTo>
                    <a:pt x="23" y="252"/>
                  </a:moveTo>
                  <a:cubicBezTo>
                    <a:pt x="30" y="251"/>
                    <a:pt x="36" y="251"/>
                    <a:pt x="36" y="251"/>
                  </a:cubicBezTo>
                  <a:cubicBezTo>
                    <a:pt x="36" y="251"/>
                    <a:pt x="42" y="251"/>
                    <a:pt x="49" y="250"/>
                  </a:cubicBezTo>
                  <a:cubicBezTo>
                    <a:pt x="49" y="253"/>
                    <a:pt x="49" y="253"/>
                    <a:pt x="49" y="253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3" y="254"/>
                    <a:pt x="23" y="253"/>
                    <a:pt x="23" y="252"/>
                  </a:cubicBezTo>
                  <a:close/>
                  <a:moveTo>
                    <a:pt x="24" y="272"/>
                  </a:moveTo>
                  <a:cubicBezTo>
                    <a:pt x="24" y="268"/>
                    <a:pt x="24" y="265"/>
                    <a:pt x="24" y="261"/>
                  </a:cubicBezTo>
                  <a:cubicBezTo>
                    <a:pt x="49" y="259"/>
                    <a:pt x="49" y="259"/>
                    <a:pt x="49" y="259"/>
                  </a:cubicBezTo>
                  <a:cubicBezTo>
                    <a:pt x="50" y="326"/>
                    <a:pt x="50" y="326"/>
                    <a:pt x="50" y="326"/>
                  </a:cubicBezTo>
                  <a:cubicBezTo>
                    <a:pt x="25" y="326"/>
                    <a:pt x="25" y="326"/>
                    <a:pt x="25" y="326"/>
                  </a:cubicBezTo>
                  <a:cubicBezTo>
                    <a:pt x="25" y="306"/>
                    <a:pt x="24" y="287"/>
                    <a:pt x="24" y="272"/>
                  </a:cubicBezTo>
                  <a:close/>
                  <a:moveTo>
                    <a:pt x="26" y="356"/>
                  </a:moveTo>
                  <a:cubicBezTo>
                    <a:pt x="26" y="348"/>
                    <a:pt x="26" y="340"/>
                    <a:pt x="25" y="333"/>
                  </a:cubicBezTo>
                  <a:cubicBezTo>
                    <a:pt x="50" y="333"/>
                    <a:pt x="50" y="333"/>
                    <a:pt x="50" y="333"/>
                  </a:cubicBezTo>
                  <a:cubicBezTo>
                    <a:pt x="51" y="442"/>
                    <a:pt x="51" y="442"/>
                    <a:pt x="51" y="442"/>
                  </a:cubicBezTo>
                  <a:cubicBezTo>
                    <a:pt x="28" y="441"/>
                    <a:pt x="28" y="441"/>
                    <a:pt x="28" y="441"/>
                  </a:cubicBezTo>
                  <a:cubicBezTo>
                    <a:pt x="28" y="413"/>
                    <a:pt x="27" y="384"/>
                    <a:pt x="26" y="356"/>
                  </a:cubicBezTo>
                  <a:close/>
                  <a:moveTo>
                    <a:pt x="32" y="533"/>
                  </a:moveTo>
                  <a:cubicBezTo>
                    <a:pt x="31" y="513"/>
                    <a:pt x="30" y="482"/>
                    <a:pt x="29" y="448"/>
                  </a:cubicBezTo>
                  <a:cubicBezTo>
                    <a:pt x="51" y="449"/>
                    <a:pt x="51" y="449"/>
                    <a:pt x="51" y="449"/>
                  </a:cubicBezTo>
                  <a:cubicBezTo>
                    <a:pt x="51" y="537"/>
                    <a:pt x="51" y="537"/>
                    <a:pt x="51" y="537"/>
                  </a:cubicBezTo>
                  <a:cubicBezTo>
                    <a:pt x="32" y="534"/>
                    <a:pt x="32" y="534"/>
                    <a:pt x="32" y="534"/>
                  </a:cubicBezTo>
                  <a:cubicBezTo>
                    <a:pt x="32" y="534"/>
                    <a:pt x="32" y="534"/>
                    <a:pt x="32" y="533"/>
                  </a:cubicBezTo>
                  <a:close/>
                  <a:moveTo>
                    <a:pt x="49" y="560"/>
                  </a:moveTo>
                  <a:cubicBezTo>
                    <a:pt x="44" y="559"/>
                    <a:pt x="40" y="558"/>
                    <a:pt x="37" y="558"/>
                  </a:cubicBezTo>
                  <a:cubicBezTo>
                    <a:pt x="36" y="557"/>
                    <a:pt x="34" y="557"/>
                    <a:pt x="34" y="557"/>
                  </a:cubicBezTo>
                  <a:cubicBezTo>
                    <a:pt x="34" y="557"/>
                    <a:pt x="33" y="557"/>
                    <a:pt x="33" y="557"/>
                  </a:cubicBezTo>
                  <a:cubicBezTo>
                    <a:pt x="33" y="557"/>
                    <a:pt x="33" y="556"/>
                    <a:pt x="33" y="555"/>
                  </a:cubicBezTo>
                  <a:cubicBezTo>
                    <a:pt x="33" y="553"/>
                    <a:pt x="32" y="548"/>
                    <a:pt x="32" y="541"/>
                  </a:cubicBezTo>
                  <a:cubicBezTo>
                    <a:pt x="51" y="543"/>
                    <a:pt x="51" y="543"/>
                    <a:pt x="51" y="543"/>
                  </a:cubicBezTo>
                  <a:cubicBezTo>
                    <a:pt x="51" y="560"/>
                    <a:pt x="51" y="560"/>
                    <a:pt x="51" y="560"/>
                  </a:cubicBezTo>
                  <a:cubicBezTo>
                    <a:pt x="51" y="560"/>
                    <a:pt x="50" y="560"/>
                    <a:pt x="49" y="560"/>
                  </a:cubicBezTo>
                  <a:close/>
                  <a:moveTo>
                    <a:pt x="55" y="560"/>
                  </a:moveTo>
                  <a:cubicBezTo>
                    <a:pt x="55" y="544"/>
                    <a:pt x="55" y="544"/>
                    <a:pt x="55" y="544"/>
                  </a:cubicBezTo>
                  <a:cubicBezTo>
                    <a:pt x="75" y="546"/>
                    <a:pt x="75" y="546"/>
                    <a:pt x="75" y="546"/>
                  </a:cubicBezTo>
                  <a:cubicBezTo>
                    <a:pt x="74" y="563"/>
                    <a:pt x="74" y="563"/>
                    <a:pt x="74" y="563"/>
                  </a:cubicBezTo>
                  <a:cubicBezTo>
                    <a:pt x="67" y="562"/>
                    <a:pt x="60" y="561"/>
                    <a:pt x="55" y="560"/>
                  </a:cubicBezTo>
                  <a:close/>
                  <a:moveTo>
                    <a:pt x="78" y="564"/>
                  </a:moveTo>
                  <a:cubicBezTo>
                    <a:pt x="78" y="547"/>
                    <a:pt x="78" y="547"/>
                    <a:pt x="78" y="547"/>
                  </a:cubicBezTo>
                  <a:cubicBezTo>
                    <a:pt x="98" y="549"/>
                    <a:pt x="98" y="549"/>
                    <a:pt x="98" y="549"/>
                  </a:cubicBezTo>
                  <a:cubicBezTo>
                    <a:pt x="97" y="566"/>
                    <a:pt x="97" y="566"/>
                    <a:pt x="97" y="566"/>
                  </a:cubicBezTo>
                  <a:cubicBezTo>
                    <a:pt x="96" y="566"/>
                    <a:pt x="95" y="566"/>
                    <a:pt x="93" y="566"/>
                  </a:cubicBezTo>
                  <a:cubicBezTo>
                    <a:pt x="88" y="565"/>
                    <a:pt x="83" y="564"/>
                    <a:pt x="78" y="564"/>
                  </a:cubicBezTo>
                  <a:close/>
                  <a:moveTo>
                    <a:pt x="102" y="549"/>
                  </a:moveTo>
                  <a:cubicBezTo>
                    <a:pt x="124" y="552"/>
                    <a:pt x="124" y="552"/>
                    <a:pt x="124" y="552"/>
                  </a:cubicBezTo>
                  <a:cubicBezTo>
                    <a:pt x="123" y="570"/>
                    <a:pt x="123" y="570"/>
                    <a:pt x="123" y="570"/>
                  </a:cubicBezTo>
                  <a:cubicBezTo>
                    <a:pt x="115" y="569"/>
                    <a:pt x="108" y="568"/>
                    <a:pt x="101" y="567"/>
                  </a:cubicBezTo>
                  <a:lnTo>
                    <a:pt x="102" y="549"/>
                  </a:lnTo>
                  <a:close/>
                  <a:moveTo>
                    <a:pt x="127" y="552"/>
                  </a:moveTo>
                  <a:cubicBezTo>
                    <a:pt x="148" y="555"/>
                    <a:pt x="148" y="555"/>
                    <a:pt x="148" y="555"/>
                  </a:cubicBezTo>
                  <a:cubicBezTo>
                    <a:pt x="147" y="573"/>
                    <a:pt x="147" y="573"/>
                    <a:pt x="147" y="573"/>
                  </a:cubicBezTo>
                  <a:cubicBezTo>
                    <a:pt x="140" y="572"/>
                    <a:pt x="133" y="571"/>
                    <a:pt x="126" y="570"/>
                  </a:cubicBezTo>
                  <a:lnTo>
                    <a:pt x="127" y="552"/>
                  </a:lnTo>
                  <a:close/>
                  <a:moveTo>
                    <a:pt x="152" y="555"/>
                  </a:moveTo>
                  <a:cubicBezTo>
                    <a:pt x="173" y="558"/>
                    <a:pt x="173" y="558"/>
                    <a:pt x="173" y="558"/>
                  </a:cubicBezTo>
                  <a:cubicBezTo>
                    <a:pt x="171" y="576"/>
                    <a:pt x="171" y="576"/>
                    <a:pt x="171" y="576"/>
                  </a:cubicBezTo>
                  <a:cubicBezTo>
                    <a:pt x="164" y="575"/>
                    <a:pt x="157" y="574"/>
                    <a:pt x="150" y="573"/>
                  </a:cubicBezTo>
                  <a:lnTo>
                    <a:pt x="152" y="555"/>
                  </a:lnTo>
                  <a:close/>
                  <a:moveTo>
                    <a:pt x="176" y="558"/>
                  </a:moveTo>
                  <a:cubicBezTo>
                    <a:pt x="197" y="561"/>
                    <a:pt x="197" y="561"/>
                    <a:pt x="197" y="561"/>
                  </a:cubicBezTo>
                  <a:cubicBezTo>
                    <a:pt x="195" y="579"/>
                    <a:pt x="195" y="579"/>
                    <a:pt x="195" y="579"/>
                  </a:cubicBezTo>
                  <a:cubicBezTo>
                    <a:pt x="188" y="578"/>
                    <a:pt x="181" y="578"/>
                    <a:pt x="174" y="577"/>
                  </a:cubicBezTo>
                  <a:lnTo>
                    <a:pt x="176" y="558"/>
                  </a:lnTo>
                  <a:close/>
                  <a:moveTo>
                    <a:pt x="200" y="561"/>
                  </a:moveTo>
                  <a:cubicBezTo>
                    <a:pt x="222" y="564"/>
                    <a:pt x="222" y="564"/>
                    <a:pt x="222" y="564"/>
                  </a:cubicBezTo>
                  <a:cubicBezTo>
                    <a:pt x="219" y="582"/>
                    <a:pt x="219" y="582"/>
                    <a:pt x="219" y="582"/>
                  </a:cubicBezTo>
                  <a:cubicBezTo>
                    <a:pt x="212" y="582"/>
                    <a:pt x="205" y="581"/>
                    <a:pt x="198" y="580"/>
                  </a:cubicBezTo>
                  <a:lnTo>
                    <a:pt x="200" y="561"/>
                  </a:lnTo>
                  <a:close/>
                  <a:moveTo>
                    <a:pt x="222" y="583"/>
                  </a:moveTo>
                  <a:cubicBezTo>
                    <a:pt x="225" y="564"/>
                    <a:pt x="225" y="564"/>
                    <a:pt x="225" y="564"/>
                  </a:cubicBezTo>
                  <a:cubicBezTo>
                    <a:pt x="247" y="567"/>
                    <a:pt x="247" y="567"/>
                    <a:pt x="247" y="567"/>
                  </a:cubicBezTo>
                  <a:cubicBezTo>
                    <a:pt x="245" y="586"/>
                    <a:pt x="245" y="586"/>
                    <a:pt x="245" y="586"/>
                  </a:cubicBezTo>
                  <a:cubicBezTo>
                    <a:pt x="239" y="585"/>
                    <a:pt x="234" y="584"/>
                    <a:pt x="229" y="584"/>
                  </a:cubicBezTo>
                  <a:cubicBezTo>
                    <a:pt x="227" y="583"/>
                    <a:pt x="225" y="583"/>
                    <a:pt x="222" y="583"/>
                  </a:cubicBezTo>
                  <a:close/>
                  <a:moveTo>
                    <a:pt x="250" y="567"/>
                  </a:moveTo>
                  <a:cubicBezTo>
                    <a:pt x="273" y="570"/>
                    <a:pt x="273" y="570"/>
                    <a:pt x="273" y="570"/>
                  </a:cubicBezTo>
                  <a:cubicBezTo>
                    <a:pt x="270" y="589"/>
                    <a:pt x="270" y="589"/>
                    <a:pt x="270" y="589"/>
                  </a:cubicBezTo>
                  <a:cubicBezTo>
                    <a:pt x="262" y="588"/>
                    <a:pt x="255" y="587"/>
                    <a:pt x="248" y="586"/>
                  </a:cubicBezTo>
                  <a:lnTo>
                    <a:pt x="250" y="567"/>
                  </a:lnTo>
                  <a:close/>
                  <a:moveTo>
                    <a:pt x="276" y="570"/>
                  </a:moveTo>
                  <a:cubicBezTo>
                    <a:pt x="296" y="573"/>
                    <a:pt x="296" y="573"/>
                    <a:pt x="296" y="573"/>
                  </a:cubicBezTo>
                  <a:cubicBezTo>
                    <a:pt x="293" y="592"/>
                    <a:pt x="293" y="592"/>
                    <a:pt x="293" y="592"/>
                  </a:cubicBezTo>
                  <a:cubicBezTo>
                    <a:pt x="286" y="591"/>
                    <a:pt x="279" y="590"/>
                    <a:pt x="273" y="589"/>
                  </a:cubicBezTo>
                  <a:lnTo>
                    <a:pt x="276" y="570"/>
                  </a:lnTo>
                  <a:close/>
                  <a:moveTo>
                    <a:pt x="299" y="573"/>
                  </a:moveTo>
                  <a:cubicBezTo>
                    <a:pt x="321" y="576"/>
                    <a:pt x="321" y="576"/>
                    <a:pt x="321" y="576"/>
                  </a:cubicBezTo>
                  <a:cubicBezTo>
                    <a:pt x="318" y="595"/>
                    <a:pt x="318" y="595"/>
                    <a:pt x="318" y="595"/>
                  </a:cubicBezTo>
                  <a:cubicBezTo>
                    <a:pt x="311" y="594"/>
                    <a:pt x="303" y="593"/>
                    <a:pt x="296" y="592"/>
                  </a:cubicBezTo>
                  <a:lnTo>
                    <a:pt x="299" y="573"/>
                  </a:lnTo>
                  <a:close/>
                  <a:moveTo>
                    <a:pt x="325" y="576"/>
                  </a:moveTo>
                  <a:cubicBezTo>
                    <a:pt x="347" y="579"/>
                    <a:pt x="347" y="579"/>
                    <a:pt x="347" y="579"/>
                  </a:cubicBezTo>
                  <a:cubicBezTo>
                    <a:pt x="343" y="598"/>
                    <a:pt x="343" y="598"/>
                    <a:pt x="343" y="598"/>
                  </a:cubicBezTo>
                  <a:cubicBezTo>
                    <a:pt x="336" y="598"/>
                    <a:pt x="329" y="597"/>
                    <a:pt x="321" y="596"/>
                  </a:cubicBezTo>
                  <a:lnTo>
                    <a:pt x="325" y="576"/>
                  </a:lnTo>
                  <a:close/>
                  <a:moveTo>
                    <a:pt x="350" y="579"/>
                  </a:moveTo>
                  <a:cubicBezTo>
                    <a:pt x="371" y="582"/>
                    <a:pt x="371" y="582"/>
                    <a:pt x="371" y="582"/>
                  </a:cubicBezTo>
                  <a:cubicBezTo>
                    <a:pt x="367" y="602"/>
                    <a:pt x="367" y="602"/>
                    <a:pt x="367" y="602"/>
                  </a:cubicBezTo>
                  <a:cubicBezTo>
                    <a:pt x="360" y="601"/>
                    <a:pt x="353" y="600"/>
                    <a:pt x="346" y="599"/>
                  </a:cubicBezTo>
                  <a:lnTo>
                    <a:pt x="350" y="579"/>
                  </a:lnTo>
                  <a:close/>
                  <a:moveTo>
                    <a:pt x="375" y="582"/>
                  </a:moveTo>
                  <a:cubicBezTo>
                    <a:pt x="397" y="585"/>
                    <a:pt x="397" y="585"/>
                    <a:pt x="397" y="585"/>
                  </a:cubicBezTo>
                  <a:cubicBezTo>
                    <a:pt x="392" y="605"/>
                    <a:pt x="392" y="605"/>
                    <a:pt x="392" y="605"/>
                  </a:cubicBezTo>
                  <a:cubicBezTo>
                    <a:pt x="385" y="604"/>
                    <a:pt x="378" y="603"/>
                    <a:pt x="370" y="602"/>
                  </a:cubicBezTo>
                  <a:lnTo>
                    <a:pt x="375" y="582"/>
                  </a:lnTo>
                  <a:close/>
                  <a:moveTo>
                    <a:pt x="400" y="585"/>
                  </a:moveTo>
                  <a:cubicBezTo>
                    <a:pt x="422" y="588"/>
                    <a:pt x="422" y="588"/>
                    <a:pt x="422" y="588"/>
                  </a:cubicBezTo>
                  <a:cubicBezTo>
                    <a:pt x="418" y="608"/>
                    <a:pt x="418" y="608"/>
                    <a:pt x="418" y="608"/>
                  </a:cubicBezTo>
                  <a:cubicBezTo>
                    <a:pt x="411" y="607"/>
                    <a:pt x="404" y="606"/>
                    <a:pt x="396" y="605"/>
                  </a:cubicBezTo>
                  <a:lnTo>
                    <a:pt x="400" y="585"/>
                  </a:lnTo>
                  <a:close/>
                  <a:moveTo>
                    <a:pt x="441" y="611"/>
                  </a:moveTo>
                  <a:cubicBezTo>
                    <a:pt x="435" y="610"/>
                    <a:pt x="428" y="609"/>
                    <a:pt x="421" y="608"/>
                  </a:cubicBezTo>
                  <a:cubicBezTo>
                    <a:pt x="426" y="588"/>
                    <a:pt x="426" y="588"/>
                    <a:pt x="426" y="588"/>
                  </a:cubicBezTo>
                  <a:cubicBezTo>
                    <a:pt x="446" y="591"/>
                    <a:pt x="446" y="591"/>
                    <a:pt x="446" y="591"/>
                  </a:cubicBezTo>
                  <a:cubicBezTo>
                    <a:pt x="445" y="593"/>
                    <a:pt x="445" y="593"/>
                    <a:pt x="445" y="593"/>
                  </a:cubicBezTo>
                  <a:cubicBezTo>
                    <a:pt x="441" y="593"/>
                    <a:pt x="438" y="593"/>
                    <a:pt x="438" y="593"/>
                  </a:cubicBezTo>
                  <a:cubicBezTo>
                    <a:pt x="437" y="593"/>
                    <a:pt x="440" y="597"/>
                    <a:pt x="443" y="602"/>
                  </a:cubicBezTo>
                  <a:lnTo>
                    <a:pt x="441" y="611"/>
                  </a:lnTo>
                  <a:close/>
                  <a:moveTo>
                    <a:pt x="444" y="611"/>
                  </a:moveTo>
                  <a:cubicBezTo>
                    <a:pt x="446" y="605"/>
                    <a:pt x="446" y="605"/>
                    <a:pt x="446" y="605"/>
                  </a:cubicBezTo>
                  <a:cubicBezTo>
                    <a:pt x="447" y="608"/>
                    <a:pt x="449" y="610"/>
                    <a:pt x="451" y="612"/>
                  </a:cubicBezTo>
                  <a:cubicBezTo>
                    <a:pt x="449" y="612"/>
                    <a:pt x="447" y="612"/>
                    <a:pt x="444" y="611"/>
                  </a:cubicBezTo>
                  <a:close/>
                  <a:moveTo>
                    <a:pt x="670" y="618"/>
                  </a:moveTo>
                  <a:cubicBezTo>
                    <a:pt x="680" y="619"/>
                    <a:pt x="680" y="619"/>
                    <a:pt x="680" y="619"/>
                  </a:cubicBezTo>
                  <a:cubicBezTo>
                    <a:pt x="680" y="620"/>
                    <a:pt x="680" y="620"/>
                    <a:pt x="680" y="620"/>
                  </a:cubicBezTo>
                  <a:cubicBezTo>
                    <a:pt x="677" y="620"/>
                    <a:pt x="673" y="620"/>
                    <a:pt x="670" y="619"/>
                  </a:cubicBezTo>
                  <a:lnTo>
                    <a:pt x="670" y="618"/>
                  </a:lnTo>
                  <a:close/>
                  <a:moveTo>
                    <a:pt x="695" y="622"/>
                  </a:moveTo>
                  <a:cubicBezTo>
                    <a:pt x="694" y="622"/>
                    <a:pt x="691" y="622"/>
                    <a:pt x="688" y="621"/>
                  </a:cubicBezTo>
                  <a:cubicBezTo>
                    <a:pt x="689" y="620"/>
                    <a:pt x="689" y="620"/>
                    <a:pt x="689" y="620"/>
                  </a:cubicBezTo>
                  <a:cubicBezTo>
                    <a:pt x="696" y="621"/>
                    <a:pt x="696" y="621"/>
                    <a:pt x="696" y="621"/>
                  </a:cubicBezTo>
                  <a:lnTo>
                    <a:pt x="695" y="622"/>
                  </a:lnTo>
                  <a:close/>
                  <a:moveTo>
                    <a:pt x="698" y="614"/>
                  </a:moveTo>
                  <a:cubicBezTo>
                    <a:pt x="691" y="613"/>
                    <a:pt x="691" y="613"/>
                    <a:pt x="691" y="613"/>
                  </a:cubicBezTo>
                  <a:cubicBezTo>
                    <a:pt x="733" y="494"/>
                    <a:pt x="733" y="494"/>
                    <a:pt x="733" y="494"/>
                  </a:cubicBezTo>
                  <a:cubicBezTo>
                    <a:pt x="739" y="494"/>
                    <a:pt x="739" y="494"/>
                    <a:pt x="739" y="494"/>
                  </a:cubicBezTo>
                  <a:lnTo>
                    <a:pt x="698" y="614"/>
                  </a:lnTo>
                  <a:close/>
                  <a:moveTo>
                    <a:pt x="741" y="488"/>
                  </a:moveTo>
                  <a:cubicBezTo>
                    <a:pt x="736" y="487"/>
                    <a:pt x="736" y="487"/>
                    <a:pt x="736" y="487"/>
                  </a:cubicBezTo>
                  <a:cubicBezTo>
                    <a:pt x="790" y="335"/>
                    <a:pt x="790" y="335"/>
                    <a:pt x="790" y="335"/>
                  </a:cubicBezTo>
                  <a:cubicBezTo>
                    <a:pt x="793" y="335"/>
                    <a:pt x="793" y="335"/>
                    <a:pt x="793" y="335"/>
                  </a:cubicBezTo>
                  <a:lnTo>
                    <a:pt x="741" y="488"/>
                  </a:lnTo>
                  <a:close/>
                  <a:moveTo>
                    <a:pt x="795" y="328"/>
                  </a:moveTo>
                  <a:cubicBezTo>
                    <a:pt x="792" y="328"/>
                    <a:pt x="792" y="328"/>
                    <a:pt x="792" y="328"/>
                  </a:cubicBezTo>
                  <a:cubicBezTo>
                    <a:pt x="839" y="199"/>
                    <a:pt x="839" y="199"/>
                    <a:pt x="839" y="199"/>
                  </a:cubicBezTo>
                  <a:cubicBezTo>
                    <a:pt x="839" y="199"/>
                    <a:pt x="839" y="199"/>
                    <a:pt x="839" y="199"/>
                  </a:cubicBezTo>
                  <a:lnTo>
                    <a:pt x="795" y="328"/>
                  </a:lnTo>
                  <a:close/>
                  <a:moveTo>
                    <a:pt x="878" y="197"/>
                  </a:moveTo>
                  <a:cubicBezTo>
                    <a:pt x="878" y="197"/>
                    <a:pt x="877" y="198"/>
                    <a:pt x="877" y="199"/>
                  </a:cubicBezTo>
                  <a:cubicBezTo>
                    <a:pt x="877" y="199"/>
                    <a:pt x="877" y="199"/>
                    <a:pt x="877" y="199"/>
                  </a:cubicBezTo>
                  <a:cubicBezTo>
                    <a:pt x="877" y="199"/>
                    <a:pt x="876" y="200"/>
                    <a:pt x="876" y="200"/>
                  </a:cubicBezTo>
                  <a:cubicBezTo>
                    <a:pt x="874" y="201"/>
                    <a:pt x="872" y="202"/>
                    <a:pt x="869" y="203"/>
                  </a:cubicBezTo>
                  <a:cubicBezTo>
                    <a:pt x="865" y="205"/>
                    <a:pt x="861" y="207"/>
                    <a:pt x="857" y="208"/>
                  </a:cubicBezTo>
                  <a:cubicBezTo>
                    <a:pt x="855" y="209"/>
                    <a:pt x="853" y="209"/>
                    <a:pt x="852" y="209"/>
                  </a:cubicBezTo>
                  <a:cubicBezTo>
                    <a:pt x="851" y="210"/>
                    <a:pt x="851" y="210"/>
                    <a:pt x="851" y="210"/>
                  </a:cubicBezTo>
                  <a:cubicBezTo>
                    <a:pt x="851" y="210"/>
                    <a:pt x="850" y="210"/>
                    <a:pt x="850" y="210"/>
                  </a:cubicBezTo>
                  <a:cubicBezTo>
                    <a:pt x="850" y="210"/>
                    <a:pt x="849" y="210"/>
                    <a:pt x="849" y="209"/>
                  </a:cubicBezTo>
                  <a:cubicBezTo>
                    <a:pt x="848" y="209"/>
                    <a:pt x="847" y="209"/>
                    <a:pt x="846" y="209"/>
                  </a:cubicBezTo>
                  <a:cubicBezTo>
                    <a:pt x="850" y="198"/>
                    <a:pt x="850" y="198"/>
                    <a:pt x="850" y="198"/>
                  </a:cubicBezTo>
                  <a:cubicBezTo>
                    <a:pt x="878" y="196"/>
                    <a:pt x="878" y="196"/>
                    <a:pt x="878" y="196"/>
                  </a:cubicBezTo>
                  <a:cubicBezTo>
                    <a:pt x="878" y="196"/>
                    <a:pt x="878" y="196"/>
                    <a:pt x="878" y="197"/>
                  </a:cubicBezTo>
                  <a:close/>
                  <a:moveTo>
                    <a:pt x="886" y="168"/>
                  </a:moveTo>
                  <a:cubicBezTo>
                    <a:pt x="883" y="176"/>
                    <a:pt x="881" y="183"/>
                    <a:pt x="880" y="189"/>
                  </a:cubicBezTo>
                  <a:cubicBezTo>
                    <a:pt x="852" y="191"/>
                    <a:pt x="852" y="191"/>
                    <a:pt x="852" y="191"/>
                  </a:cubicBezTo>
                  <a:cubicBezTo>
                    <a:pt x="867" y="146"/>
                    <a:pt x="867" y="146"/>
                    <a:pt x="867" y="146"/>
                  </a:cubicBezTo>
                  <a:cubicBezTo>
                    <a:pt x="892" y="143"/>
                    <a:pt x="892" y="143"/>
                    <a:pt x="892" y="143"/>
                  </a:cubicBezTo>
                  <a:cubicBezTo>
                    <a:pt x="890" y="152"/>
                    <a:pt x="888" y="160"/>
                    <a:pt x="886" y="168"/>
                  </a:cubicBezTo>
                  <a:close/>
                  <a:moveTo>
                    <a:pt x="931" y="70"/>
                  </a:moveTo>
                  <a:cubicBezTo>
                    <a:pt x="926" y="73"/>
                    <a:pt x="921" y="77"/>
                    <a:pt x="917" y="79"/>
                  </a:cubicBezTo>
                  <a:cubicBezTo>
                    <a:pt x="915" y="81"/>
                    <a:pt x="914" y="82"/>
                    <a:pt x="913" y="83"/>
                  </a:cubicBezTo>
                  <a:cubicBezTo>
                    <a:pt x="912" y="84"/>
                    <a:pt x="911" y="84"/>
                    <a:pt x="911" y="84"/>
                  </a:cubicBezTo>
                  <a:cubicBezTo>
                    <a:pt x="911" y="84"/>
                    <a:pt x="911" y="85"/>
                    <a:pt x="911" y="85"/>
                  </a:cubicBezTo>
                  <a:cubicBezTo>
                    <a:pt x="869" y="90"/>
                    <a:pt x="869" y="90"/>
                    <a:pt x="869" y="90"/>
                  </a:cubicBezTo>
                  <a:cubicBezTo>
                    <a:pt x="870" y="87"/>
                    <a:pt x="871" y="85"/>
                    <a:pt x="872" y="83"/>
                  </a:cubicBezTo>
                  <a:cubicBezTo>
                    <a:pt x="873" y="81"/>
                    <a:pt x="874" y="80"/>
                    <a:pt x="874" y="79"/>
                  </a:cubicBezTo>
                  <a:cubicBezTo>
                    <a:pt x="874" y="79"/>
                    <a:pt x="874" y="79"/>
                    <a:pt x="874" y="78"/>
                  </a:cubicBezTo>
                  <a:cubicBezTo>
                    <a:pt x="875" y="78"/>
                    <a:pt x="875" y="78"/>
                    <a:pt x="875" y="78"/>
                  </a:cubicBezTo>
                  <a:cubicBezTo>
                    <a:pt x="876" y="77"/>
                    <a:pt x="877" y="76"/>
                    <a:pt x="879" y="75"/>
                  </a:cubicBezTo>
                  <a:cubicBezTo>
                    <a:pt x="885" y="71"/>
                    <a:pt x="893" y="65"/>
                    <a:pt x="901" y="60"/>
                  </a:cubicBezTo>
                  <a:cubicBezTo>
                    <a:pt x="917" y="64"/>
                    <a:pt x="917" y="64"/>
                    <a:pt x="917" y="64"/>
                  </a:cubicBezTo>
                  <a:cubicBezTo>
                    <a:pt x="918" y="64"/>
                    <a:pt x="925" y="66"/>
                    <a:pt x="933" y="69"/>
                  </a:cubicBezTo>
                  <a:cubicBezTo>
                    <a:pt x="932" y="69"/>
                    <a:pt x="931" y="69"/>
                    <a:pt x="931" y="7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Text Placeholder 2"/>
          <p:cNvSpPr txBox="1"/>
          <p:nvPr/>
        </p:nvSpPr>
        <p:spPr>
          <a:xfrm>
            <a:off x="1445082" y="1635668"/>
            <a:ext cx="1510275" cy="196396"/>
          </a:xfrm>
          <a:prstGeom prst="rect">
            <a:avLst/>
          </a:prstGeom>
          <a:noFill/>
        </p:spPr>
        <p:txBody>
          <a:bodyPr vert="horz" lIns="68585" tIns="34293" rIns="68585" bIns="34293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Attention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29072" y="1890202"/>
            <a:ext cx="192628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6" name="Text Placeholder 2"/>
          <p:cNvSpPr txBox="1"/>
          <p:nvPr/>
        </p:nvSpPr>
        <p:spPr>
          <a:xfrm>
            <a:off x="1445082" y="3443368"/>
            <a:ext cx="1510275" cy="196396"/>
          </a:xfrm>
          <a:prstGeom prst="rect">
            <a:avLst/>
          </a:prstGeom>
          <a:noFill/>
        </p:spPr>
        <p:txBody>
          <a:bodyPr vert="horz" lIns="68585" tIns="34293" rIns="68585" bIns="34293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Desire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29072" y="3697902"/>
            <a:ext cx="192628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9" name="Text Placeholder 2"/>
          <p:cNvSpPr txBox="1"/>
          <p:nvPr/>
        </p:nvSpPr>
        <p:spPr>
          <a:xfrm>
            <a:off x="6161536" y="1635668"/>
            <a:ext cx="1510275" cy="196396"/>
          </a:xfrm>
          <a:prstGeom prst="rect">
            <a:avLst/>
          </a:prstGeom>
          <a:noFill/>
        </p:spPr>
        <p:txBody>
          <a:bodyPr vert="horz" lIns="68585" tIns="34293" rIns="68585" bIns="34293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Interest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222054" y="1890202"/>
            <a:ext cx="18877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tinciduntar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Text Placeholder 2"/>
          <p:cNvSpPr txBox="1"/>
          <p:nvPr/>
        </p:nvSpPr>
        <p:spPr>
          <a:xfrm>
            <a:off x="6161536" y="3443368"/>
            <a:ext cx="1510275" cy="196396"/>
          </a:xfrm>
          <a:prstGeom prst="rect">
            <a:avLst/>
          </a:prstGeom>
          <a:noFill/>
        </p:spPr>
        <p:txBody>
          <a:bodyPr vert="horz" lIns="68585" tIns="34293" rIns="68585" bIns="34293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Action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22054" y="3697902"/>
            <a:ext cx="188773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amet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consectetur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tinciduntar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3276074" y="1602344"/>
            <a:ext cx="955226" cy="956705"/>
            <a:chOff x="4367245" y="2135799"/>
            <a:chExt cx="1273483" cy="1275214"/>
          </a:xfrm>
        </p:grpSpPr>
        <p:grpSp>
          <p:nvGrpSpPr>
            <p:cNvPr id="9" name="Group 75"/>
            <p:cNvGrpSpPr/>
            <p:nvPr/>
          </p:nvGrpSpPr>
          <p:grpSpPr>
            <a:xfrm>
              <a:off x="4367245" y="2135799"/>
              <a:ext cx="1273483" cy="1275214"/>
              <a:chOff x="2720353" y="4348356"/>
              <a:chExt cx="1040836" cy="1042251"/>
            </a:xfrm>
          </p:grpSpPr>
          <p:sp>
            <p:nvSpPr>
              <p:cNvPr id="78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Oval 18"/>
              <p:cNvSpPr>
                <a:spLocks noChangeArrowheads="1"/>
              </p:cNvSpPr>
              <p:nvPr/>
            </p:nvSpPr>
            <p:spPr bwMode="auto">
              <a:xfrm>
                <a:off x="2846215" y="4473511"/>
                <a:ext cx="789112" cy="791941"/>
              </a:xfrm>
              <a:prstGeom prst="ellipse">
                <a:avLst/>
              </a:prstGeom>
              <a:solidFill>
                <a:schemeClr val="accent1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4" name="Text Placeholder 1"/>
            <p:cNvSpPr txBox="1"/>
            <p:nvPr/>
          </p:nvSpPr>
          <p:spPr>
            <a:xfrm>
              <a:off x="4698550" y="2553668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  <a:endPara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8"/>
          <p:cNvGrpSpPr/>
          <p:nvPr/>
        </p:nvGrpSpPr>
        <p:grpSpPr>
          <a:xfrm>
            <a:off x="4942739" y="1602344"/>
            <a:ext cx="955226" cy="956705"/>
            <a:chOff x="6589200" y="2135799"/>
            <a:chExt cx="1273483" cy="1275214"/>
          </a:xfrm>
        </p:grpSpPr>
        <p:grpSp>
          <p:nvGrpSpPr>
            <p:cNvPr id="11" name="Group 38"/>
            <p:cNvGrpSpPr/>
            <p:nvPr/>
          </p:nvGrpSpPr>
          <p:grpSpPr>
            <a:xfrm>
              <a:off x="6589200" y="2135799"/>
              <a:ext cx="1273483" cy="1275214"/>
              <a:chOff x="2720353" y="4348356"/>
              <a:chExt cx="1040836" cy="1042251"/>
            </a:xfrm>
          </p:grpSpPr>
          <p:sp>
            <p:nvSpPr>
              <p:cNvPr id="45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2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5" name="Text Placeholder 1"/>
            <p:cNvSpPr txBox="1"/>
            <p:nvPr/>
          </p:nvSpPr>
          <p:spPr>
            <a:xfrm>
              <a:off x="6938076" y="2563193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I</a:t>
              </a:r>
              <a:endPara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9"/>
          <p:cNvGrpSpPr/>
          <p:nvPr/>
        </p:nvGrpSpPr>
        <p:grpSpPr>
          <a:xfrm>
            <a:off x="3276074" y="3255559"/>
            <a:ext cx="955226" cy="956705"/>
            <a:chOff x="4367245" y="4339406"/>
            <a:chExt cx="1273483" cy="1275214"/>
          </a:xfrm>
        </p:grpSpPr>
        <p:grpSp>
          <p:nvGrpSpPr>
            <p:cNvPr id="13" name="Group 83"/>
            <p:cNvGrpSpPr/>
            <p:nvPr/>
          </p:nvGrpSpPr>
          <p:grpSpPr>
            <a:xfrm>
              <a:off x="4367245" y="4339406"/>
              <a:ext cx="1273483" cy="1275214"/>
              <a:chOff x="2720353" y="4348356"/>
              <a:chExt cx="1040836" cy="1042251"/>
            </a:xfrm>
          </p:grpSpPr>
          <p:sp>
            <p:nvSpPr>
              <p:cNvPr id="86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7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4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6" name="Text Placeholder 1"/>
            <p:cNvSpPr txBox="1"/>
            <p:nvPr/>
          </p:nvSpPr>
          <p:spPr>
            <a:xfrm>
              <a:off x="4717600" y="4768019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D</a:t>
              </a:r>
              <a:endPara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0"/>
          <p:cNvGrpSpPr/>
          <p:nvPr/>
        </p:nvGrpSpPr>
        <p:grpSpPr>
          <a:xfrm>
            <a:off x="4941871" y="3255559"/>
            <a:ext cx="955226" cy="956705"/>
            <a:chOff x="6588043" y="4339406"/>
            <a:chExt cx="1273483" cy="1275214"/>
          </a:xfrm>
        </p:grpSpPr>
        <p:grpSp>
          <p:nvGrpSpPr>
            <p:cNvPr id="15" name="Group 91"/>
            <p:cNvGrpSpPr/>
            <p:nvPr/>
          </p:nvGrpSpPr>
          <p:grpSpPr>
            <a:xfrm>
              <a:off x="6588043" y="4339406"/>
              <a:ext cx="1273483" cy="1275214"/>
              <a:chOff x="2720353" y="4348356"/>
              <a:chExt cx="1040836" cy="1042251"/>
            </a:xfrm>
          </p:grpSpPr>
          <p:sp>
            <p:nvSpPr>
              <p:cNvPr id="94" name="Freeform 17"/>
              <p:cNvSpPr>
                <a:spLocks noEditPoints="1"/>
              </p:cNvSpPr>
              <p:nvPr/>
            </p:nvSpPr>
            <p:spPr bwMode="auto">
              <a:xfrm>
                <a:off x="2720353" y="4348356"/>
                <a:ext cx="1040836" cy="1042251"/>
              </a:xfrm>
              <a:custGeom>
                <a:avLst/>
                <a:gdLst>
                  <a:gd name="T0" fmla="*/ 132 w 264"/>
                  <a:gd name="T1" fmla="*/ 261 h 264"/>
                  <a:gd name="T2" fmla="*/ 3 w 264"/>
                  <a:gd name="T3" fmla="*/ 132 h 264"/>
                  <a:gd name="T4" fmla="*/ 132 w 264"/>
                  <a:gd name="T5" fmla="*/ 4 h 264"/>
                  <a:gd name="T6" fmla="*/ 261 w 264"/>
                  <a:gd name="T7" fmla="*/ 132 h 264"/>
                  <a:gd name="T8" fmla="*/ 132 w 264"/>
                  <a:gd name="T9" fmla="*/ 261 h 264"/>
                  <a:gd name="T10" fmla="*/ 132 w 264"/>
                  <a:gd name="T11" fmla="*/ 0 h 264"/>
                  <a:gd name="T12" fmla="*/ 0 w 264"/>
                  <a:gd name="T13" fmla="*/ 132 h 264"/>
                  <a:gd name="T14" fmla="*/ 132 w 264"/>
                  <a:gd name="T15" fmla="*/ 264 h 264"/>
                  <a:gd name="T16" fmla="*/ 264 w 264"/>
                  <a:gd name="T17" fmla="*/ 132 h 264"/>
                  <a:gd name="T18" fmla="*/ 132 w 264"/>
                  <a:gd name="T19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4" h="264">
                    <a:moveTo>
                      <a:pt x="132" y="261"/>
                    </a:moveTo>
                    <a:cubicBezTo>
                      <a:pt x="61" y="261"/>
                      <a:pt x="3" y="203"/>
                      <a:pt x="3" y="132"/>
                    </a:cubicBezTo>
                    <a:cubicBezTo>
                      <a:pt x="3" y="61"/>
                      <a:pt x="61" y="4"/>
                      <a:pt x="132" y="4"/>
                    </a:cubicBezTo>
                    <a:cubicBezTo>
                      <a:pt x="203" y="4"/>
                      <a:pt x="261" y="61"/>
                      <a:pt x="261" y="132"/>
                    </a:cubicBezTo>
                    <a:cubicBezTo>
                      <a:pt x="261" y="203"/>
                      <a:pt x="203" y="261"/>
                      <a:pt x="132" y="261"/>
                    </a:cubicBezTo>
                    <a:moveTo>
                      <a:pt x="132" y="0"/>
                    </a:moveTo>
                    <a:cubicBezTo>
                      <a:pt x="59" y="0"/>
                      <a:pt x="0" y="60"/>
                      <a:pt x="0" y="132"/>
                    </a:cubicBezTo>
                    <a:cubicBezTo>
                      <a:pt x="0" y="205"/>
                      <a:pt x="59" y="264"/>
                      <a:pt x="132" y="264"/>
                    </a:cubicBezTo>
                    <a:cubicBezTo>
                      <a:pt x="205" y="264"/>
                      <a:pt x="264" y="205"/>
                      <a:pt x="264" y="132"/>
                    </a:cubicBezTo>
                    <a:cubicBezTo>
                      <a:pt x="264" y="60"/>
                      <a:pt x="205" y="0"/>
                      <a:pt x="13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5" name="Oval 18"/>
              <p:cNvSpPr>
                <a:spLocks noChangeArrowheads="1"/>
              </p:cNvSpPr>
              <p:nvPr/>
            </p:nvSpPr>
            <p:spPr bwMode="auto">
              <a:xfrm>
                <a:off x="2846215" y="4475632"/>
                <a:ext cx="789112" cy="791941"/>
              </a:xfrm>
              <a:prstGeom prst="ellipse">
                <a:avLst/>
              </a:prstGeom>
              <a:solidFill>
                <a:schemeClr val="accent3"/>
              </a:solidFill>
              <a:ln w="57150">
                <a:solidFill>
                  <a:schemeClr val="bg1"/>
                </a:solidFill>
              </a:ln>
            </p:spPr>
            <p:txBody>
              <a:bodyPr vert="horz" wrap="square" lIns="96435" tIns="48218" rIns="96435" bIns="48218" numCol="1" anchor="t" anchorCtr="0" compatLnSpc="1"/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7" name="Text Placeholder 1"/>
            <p:cNvSpPr txBox="1"/>
            <p:nvPr/>
          </p:nvSpPr>
          <p:spPr>
            <a:xfrm>
              <a:off x="6944256" y="4768019"/>
              <a:ext cx="673100" cy="456087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6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  <a:endPara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6" grpId="0"/>
      <p:bldP spid="47" grpId="0"/>
      <p:bldP spid="49" grpId="0"/>
      <p:bldP spid="50" grpId="0"/>
      <p:bldP spid="52" grpId="0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886425" y="1639063"/>
            <a:ext cx="712536" cy="733676"/>
            <a:chOff x="2514600" y="2184742"/>
            <a:chExt cx="949935" cy="977933"/>
          </a:xfrm>
        </p:grpSpPr>
        <p:sp>
          <p:nvSpPr>
            <p:cNvPr id="5" name="Flowchart: Off-page Connector 4"/>
            <p:cNvSpPr/>
            <p:nvPr/>
          </p:nvSpPr>
          <p:spPr>
            <a:xfrm rot="16200000">
              <a:off x="2500601" y="2198741"/>
              <a:ext cx="977933" cy="949935"/>
            </a:xfrm>
            <a:prstGeom prst="flowChartOffpage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24"/>
            <p:cNvSpPr/>
            <p:nvPr/>
          </p:nvSpPr>
          <p:spPr bwMode="auto">
            <a:xfrm>
              <a:off x="2700748" y="2469953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886425" y="2727971"/>
            <a:ext cx="712536" cy="733676"/>
            <a:chOff x="2514600" y="3636171"/>
            <a:chExt cx="949935" cy="977933"/>
          </a:xfrm>
        </p:grpSpPr>
        <p:sp>
          <p:nvSpPr>
            <p:cNvPr id="37" name="Flowchart: Off-page Connector 36"/>
            <p:cNvSpPr/>
            <p:nvPr/>
          </p:nvSpPr>
          <p:spPr>
            <a:xfrm rot="16200000">
              <a:off x="2500601" y="3650170"/>
              <a:ext cx="977933" cy="949935"/>
            </a:xfrm>
            <a:prstGeom prst="flowChartOffpage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Freeform 45"/>
            <p:cNvSpPr/>
            <p:nvPr/>
          </p:nvSpPr>
          <p:spPr bwMode="auto">
            <a:xfrm>
              <a:off x="2784269" y="3877952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886425" y="3753159"/>
            <a:ext cx="712536" cy="733676"/>
            <a:chOff x="2514600" y="5002667"/>
            <a:chExt cx="949935" cy="977933"/>
          </a:xfrm>
        </p:grpSpPr>
        <p:sp>
          <p:nvSpPr>
            <p:cNvPr id="39" name="Flowchart: Off-page Connector 38"/>
            <p:cNvSpPr/>
            <p:nvPr/>
          </p:nvSpPr>
          <p:spPr>
            <a:xfrm rot="16200000">
              <a:off x="2500601" y="5016666"/>
              <a:ext cx="977933" cy="949935"/>
            </a:xfrm>
            <a:prstGeom prst="flowChartOffpageConnector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AutoShape 48"/>
            <p:cNvSpPr/>
            <p:nvPr/>
          </p:nvSpPr>
          <p:spPr bwMode="auto">
            <a:xfrm>
              <a:off x="2700748" y="5268382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972892" y="1639063"/>
            <a:ext cx="712536" cy="733676"/>
            <a:chOff x="6629400" y="2184742"/>
            <a:chExt cx="949935" cy="977933"/>
          </a:xfrm>
        </p:grpSpPr>
        <p:sp>
          <p:nvSpPr>
            <p:cNvPr id="41" name="Flowchart: Off-page Connector 40"/>
            <p:cNvSpPr/>
            <p:nvPr/>
          </p:nvSpPr>
          <p:spPr>
            <a:xfrm rot="16200000">
              <a:off x="6615401" y="2198741"/>
              <a:ext cx="977933" cy="949935"/>
            </a:xfrm>
            <a:prstGeom prst="flowChartOffpage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" name="Group 32"/>
            <p:cNvGrpSpPr/>
            <p:nvPr/>
          </p:nvGrpSpPr>
          <p:grpSpPr bwMode="auto">
            <a:xfrm>
              <a:off x="6775620" y="2534330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0" name="Oval 30"/>
              <p:cNvSpPr/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Oval 31"/>
              <p:cNvSpPr/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Group 6"/>
          <p:cNvGrpSpPr/>
          <p:nvPr/>
        </p:nvGrpSpPr>
        <p:grpSpPr>
          <a:xfrm>
            <a:off x="4972892" y="2727971"/>
            <a:ext cx="712536" cy="733676"/>
            <a:chOff x="6629400" y="3636171"/>
            <a:chExt cx="949935" cy="977933"/>
          </a:xfrm>
        </p:grpSpPr>
        <p:sp>
          <p:nvSpPr>
            <p:cNvPr id="43" name="Flowchart: Off-page Connector 42"/>
            <p:cNvSpPr/>
            <p:nvPr/>
          </p:nvSpPr>
          <p:spPr>
            <a:xfrm rot="16200000">
              <a:off x="6615401" y="3650170"/>
              <a:ext cx="977933" cy="949935"/>
            </a:xfrm>
            <a:prstGeom prst="flowChartOffpage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9" name="Group 39"/>
            <p:cNvGrpSpPr/>
            <p:nvPr/>
          </p:nvGrpSpPr>
          <p:grpSpPr bwMode="auto">
            <a:xfrm>
              <a:off x="6816295" y="3956050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3" name="AutoShape 36"/>
              <p:cNvSpPr/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AutoShape 37"/>
              <p:cNvSpPr/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Rectangle 38"/>
              <p:cNvSpPr/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0" name="Group 7"/>
          <p:cNvGrpSpPr/>
          <p:nvPr/>
        </p:nvGrpSpPr>
        <p:grpSpPr>
          <a:xfrm>
            <a:off x="4972892" y="3753159"/>
            <a:ext cx="712536" cy="733676"/>
            <a:chOff x="6629400" y="5002667"/>
            <a:chExt cx="949935" cy="977933"/>
          </a:xfrm>
        </p:grpSpPr>
        <p:sp>
          <p:nvSpPr>
            <p:cNvPr id="45" name="Flowchart: Off-page Connector 44"/>
            <p:cNvSpPr/>
            <p:nvPr/>
          </p:nvSpPr>
          <p:spPr>
            <a:xfrm rot="16200000">
              <a:off x="6615401" y="5016666"/>
              <a:ext cx="977933" cy="949935"/>
            </a:xfrm>
            <a:prstGeom prst="flowChartOffpageConnector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US" sz="2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1" name="Group 21"/>
            <p:cNvGrpSpPr/>
            <p:nvPr/>
          </p:nvGrpSpPr>
          <p:grpSpPr bwMode="auto">
            <a:xfrm>
              <a:off x="6780969" y="5317736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59" name="AutoShape 16"/>
              <p:cNvSpPr/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AutoShape 17"/>
              <p:cNvSpPr/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AutoShape 18"/>
              <p:cNvSpPr/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9"/>
              <p:cNvSpPr/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3" name="Rectangle 20"/>
              <p:cNvSpPr/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2" name="Group 72"/>
          <p:cNvGrpSpPr/>
          <p:nvPr/>
        </p:nvGrpSpPr>
        <p:grpSpPr>
          <a:xfrm>
            <a:off x="5813406" y="1676228"/>
            <a:ext cx="1510275" cy="670032"/>
            <a:chOff x="8657822" y="2704651"/>
            <a:chExt cx="2013460" cy="893101"/>
          </a:xfrm>
        </p:grpSpPr>
        <p:sp>
          <p:nvSpPr>
            <p:cNvPr id="74" name="Text Placeholder 2"/>
            <p:cNvSpPr txBox="1"/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04</a:t>
              </a:r>
              <a:endPara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738503" y="3043925"/>
              <a:ext cx="1876003" cy="5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75"/>
          <p:cNvGrpSpPr/>
          <p:nvPr/>
        </p:nvGrpSpPr>
        <p:grpSpPr>
          <a:xfrm>
            <a:off x="5813406" y="2770879"/>
            <a:ext cx="1510275" cy="670032"/>
            <a:chOff x="8657822" y="2704651"/>
            <a:chExt cx="2013460" cy="893101"/>
          </a:xfrm>
        </p:grpSpPr>
        <p:sp>
          <p:nvSpPr>
            <p:cNvPr id="77" name="Text Placeholder 2"/>
            <p:cNvSpPr txBox="1"/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05</a:t>
              </a:r>
              <a:endPara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8738503" y="3043925"/>
              <a:ext cx="1876003" cy="5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78"/>
          <p:cNvGrpSpPr/>
          <p:nvPr/>
        </p:nvGrpSpPr>
        <p:grpSpPr>
          <a:xfrm>
            <a:off x="5813406" y="3785254"/>
            <a:ext cx="1510275" cy="670032"/>
            <a:chOff x="8657822" y="2704651"/>
            <a:chExt cx="2013460" cy="893101"/>
          </a:xfrm>
        </p:grpSpPr>
        <p:sp>
          <p:nvSpPr>
            <p:cNvPr id="80" name="Text Placeholder 2"/>
            <p:cNvSpPr txBox="1"/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06</a:t>
              </a:r>
              <a:endPara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738503" y="3043925"/>
              <a:ext cx="1876003" cy="5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90"/>
          <p:cNvGrpSpPr/>
          <p:nvPr/>
        </p:nvGrpSpPr>
        <p:grpSpPr>
          <a:xfrm>
            <a:off x="2710549" y="1676228"/>
            <a:ext cx="1510275" cy="670032"/>
            <a:chOff x="8657822" y="2704651"/>
            <a:chExt cx="2013460" cy="893101"/>
          </a:xfrm>
        </p:grpSpPr>
        <p:sp>
          <p:nvSpPr>
            <p:cNvPr id="92" name="Text Placeholder 2"/>
            <p:cNvSpPr txBox="1"/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01</a:t>
              </a:r>
              <a:endPara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38503" y="3043925"/>
              <a:ext cx="1876003" cy="5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93"/>
          <p:cNvGrpSpPr/>
          <p:nvPr/>
        </p:nvGrpSpPr>
        <p:grpSpPr>
          <a:xfrm>
            <a:off x="2710550" y="2770879"/>
            <a:ext cx="1510275" cy="670032"/>
            <a:chOff x="8657822" y="2704651"/>
            <a:chExt cx="2013460" cy="893101"/>
          </a:xfrm>
        </p:grpSpPr>
        <p:sp>
          <p:nvSpPr>
            <p:cNvPr id="95" name="Text Placeholder 2"/>
            <p:cNvSpPr txBox="1"/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02</a:t>
              </a:r>
              <a:endPara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738503" y="3043925"/>
              <a:ext cx="1876003" cy="5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7" name="Group 96"/>
          <p:cNvGrpSpPr/>
          <p:nvPr/>
        </p:nvGrpSpPr>
        <p:grpSpPr>
          <a:xfrm>
            <a:off x="2710550" y="3785254"/>
            <a:ext cx="1510275" cy="670032"/>
            <a:chOff x="8657822" y="2704651"/>
            <a:chExt cx="2013460" cy="893101"/>
          </a:xfrm>
        </p:grpSpPr>
        <p:sp>
          <p:nvSpPr>
            <p:cNvPr id="98" name="Text Placeholder 2"/>
            <p:cNvSpPr txBox="1"/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Social Media 03</a:t>
              </a:r>
              <a:endParaRPr lang="en-US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38503" y="3043925"/>
              <a:ext cx="1876003" cy="5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conetetur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imperdiet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tinciduni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1051499" y="1638910"/>
            <a:ext cx="2884270" cy="725643"/>
          </a:xfrm>
          <a:prstGeom prst="roundRect">
            <a:avLst/>
          </a:prstGeom>
          <a:solidFill>
            <a:schemeClr val="accent1"/>
          </a:solidFill>
          <a:ln w="9525">
            <a:noFill/>
            <a:round/>
          </a:ln>
        </p:spPr>
        <p:txBody>
          <a:bodyPr vert="horz" wrap="square" lIns="68585" tIns="34293" rIns="68585" bIns="34293" numCol="1" rtlCol="0" anchor="t" anchorCtr="0" compatLnSpc="1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 bwMode="auto">
          <a:xfrm>
            <a:off x="1051499" y="2774734"/>
            <a:ext cx="2884270" cy="725643"/>
          </a:xfrm>
          <a:prstGeom prst="roundRect">
            <a:avLst/>
          </a:prstGeom>
          <a:solidFill>
            <a:schemeClr val="accent4"/>
          </a:solidFill>
          <a:ln w="9525">
            <a:noFill/>
            <a:round/>
          </a:ln>
        </p:spPr>
        <p:txBody>
          <a:bodyPr vert="horz" wrap="square" lIns="68585" tIns="34293" rIns="68585" bIns="34293" numCol="1" rtlCol="0" anchor="t" anchorCtr="0" compatLnSpc="1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 bwMode="auto">
          <a:xfrm flipH="1">
            <a:off x="5203096" y="1637356"/>
            <a:ext cx="2884270" cy="725643"/>
          </a:xfrm>
          <a:prstGeom prst="roundRect">
            <a:avLst/>
          </a:prstGeom>
          <a:solidFill>
            <a:schemeClr val="accent2"/>
          </a:solidFill>
          <a:ln w="9525">
            <a:noFill/>
            <a:round/>
          </a:ln>
        </p:spPr>
        <p:txBody>
          <a:bodyPr vert="horz" wrap="square" lIns="68585" tIns="34293" rIns="68585" bIns="34293" numCol="1" rtlCol="0" anchor="t" anchorCtr="0" compatLnSpc="1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 flipH="1">
            <a:off x="5203096" y="2774735"/>
            <a:ext cx="2884270" cy="725643"/>
          </a:xfrm>
          <a:prstGeom prst="roundRect">
            <a:avLst/>
          </a:prstGeom>
          <a:solidFill>
            <a:schemeClr val="accent3"/>
          </a:solidFill>
          <a:ln w="9525">
            <a:noFill/>
            <a:round/>
          </a:ln>
        </p:spPr>
        <p:txBody>
          <a:bodyPr vert="horz" wrap="square" lIns="68585" tIns="34293" rIns="68585" bIns="34293" numCol="1" rtlCol="0" anchor="t" anchorCtr="0" compatLnSpc="1"/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4853489" y="1546086"/>
            <a:ext cx="1048826" cy="904332"/>
            <a:chOff x="6470216" y="2512392"/>
            <a:chExt cx="1398268" cy="1205404"/>
          </a:xfrm>
        </p:grpSpPr>
        <p:sp>
          <p:nvSpPr>
            <p:cNvPr id="17" name="Hexagon 16"/>
            <p:cNvSpPr/>
            <p:nvPr/>
          </p:nvSpPr>
          <p:spPr bwMode="auto">
            <a:xfrm flipH="1">
              <a:off x="6470216" y="2512392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</a:ln>
          </p:spPr>
          <p:txBody>
            <a:bodyPr vert="horz" wrap="square" lIns="96435" tIns="48218" rIns="96435" bIns="48218" numCol="1" rtlCol="0" anchor="ctr" anchorCtr="0" compatLnSpc="1"/>
            <a:lstStyle/>
            <a:p>
              <a:pPr algn="ctr"/>
              <a:endParaRPr lang="en-US" sz="90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" name="Group 27"/>
            <p:cNvGrpSpPr/>
            <p:nvPr/>
          </p:nvGrpSpPr>
          <p:grpSpPr bwMode="auto">
            <a:xfrm>
              <a:off x="6792295" y="2888404"/>
              <a:ext cx="680729" cy="511751"/>
              <a:chOff x="0" y="0"/>
              <a:chExt cx="772" cy="579"/>
            </a:xfrm>
            <a:solidFill>
              <a:srgbClr val="16A086"/>
            </a:solidFill>
          </p:grpSpPr>
          <p:sp>
            <p:nvSpPr>
              <p:cNvPr id="24" name="Freeform 23"/>
              <p:cNvSpPr/>
              <p:nvPr/>
            </p:nvSpPr>
            <p:spPr bwMode="auto">
              <a:xfrm>
                <a:off x="0" y="0"/>
                <a:ext cx="772" cy="344"/>
              </a:xfrm>
              <a:custGeom>
                <a:avLst/>
                <a:gdLst>
                  <a:gd name="T0" fmla="*/ 653 w 21279"/>
                  <a:gd name="T1" fmla="*/ 344 h 21600"/>
                  <a:gd name="T2" fmla="*/ 707 w 21279"/>
                  <a:gd name="T3" fmla="*/ 301 h 21600"/>
                  <a:gd name="T4" fmla="*/ 771 w 21279"/>
                  <a:gd name="T5" fmla="*/ 43 h 21600"/>
                  <a:gd name="T6" fmla="*/ 739 w 21279"/>
                  <a:gd name="T7" fmla="*/ 0 h 21600"/>
                  <a:gd name="T8" fmla="*/ 30 w 21279"/>
                  <a:gd name="T9" fmla="*/ 0 h 21600"/>
                  <a:gd name="T10" fmla="*/ 3 w 21279"/>
                  <a:gd name="T11" fmla="*/ 27 h 21600"/>
                  <a:gd name="T12" fmla="*/ 57 w 21279"/>
                  <a:gd name="T13" fmla="*/ 54 h 21600"/>
                  <a:gd name="T14" fmla="*/ 159 w 21279"/>
                  <a:gd name="T15" fmla="*/ 65 h 21600"/>
                  <a:gd name="T16" fmla="*/ 213 w 21279"/>
                  <a:gd name="T17" fmla="*/ 108 h 21600"/>
                  <a:gd name="T18" fmla="*/ 256 w 21279"/>
                  <a:gd name="T19" fmla="*/ 301 h 21600"/>
                  <a:gd name="T20" fmla="*/ 309 w 21279"/>
                  <a:gd name="T21" fmla="*/ 344 h 21600"/>
                  <a:gd name="T22" fmla="*/ 653 w 21279"/>
                  <a:gd name="T23" fmla="*/ 344 h 21600"/>
                  <a:gd name="T24" fmla="*/ 653 w 21279"/>
                  <a:gd name="T25" fmla="*/ 344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279" h="21600">
                    <a:moveTo>
                      <a:pt x="17995" y="21600"/>
                    </a:moveTo>
                    <a:cubicBezTo>
                      <a:pt x="18587" y="21600"/>
                      <a:pt x="19327" y="20588"/>
                      <a:pt x="19475" y="18900"/>
                    </a:cubicBezTo>
                    <a:cubicBezTo>
                      <a:pt x="21250" y="2700"/>
                      <a:pt x="21250" y="2700"/>
                      <a:pt x="21250" y="2700"/>
                    </a:cubicBezTo>
                    <a:cubicBezTo>
                      <a:pt x="21398" y="1350"/>
                      <a:pt x="20954" y="0"/>
                      <a:pt x="20362" y="0"/>
                    </a:cubicBezTo>
                    <a:cubicBezTo>
                      <a:pt x="834" y="0"/>
                      <a:pt x="834" y="0"/>
                      <a:pt x="834" y="0"/>
                    </a:cubicBezTo>
                    <a:cubicBezTo>
                      <a:pt x="242" y="0"/>
                      <a:pt x="-202" y="675"/>
                      <a:pt x="94" y="1688"/>
                    </a:cubicBezTo>
                    <a:cubicBezTo>
                      <a:pt x="242" y="2362"/>
                      <a:pt x="982" y="3375"/>
                      <a:pt x="1573" y="3375"/>
                    </a:cubicBezTo>
                    <a:cubicBezTo>
                      <a:pt x="4384" y="4050"/>
                      <a:pt x="4384" y="4050"/>
                      <a:pt x="4384" y="4050"/>
                    </a:cubicBezTo>
                    <a:cubicBezTo>
                      <a:pt x="4976" y="4050"/>
                      <a:pt x="5716" y="5400"/>
                      <a:pt x="5864" y="6750"/>
                    </a:cubicBezTo>
                    <a:cubicBezTo>
                      <a:pt x="7047" y="18900"/>
                      <a:pt x="7047" y="18900"/>
                      <a:pt x="7047" y="18900"/>
                    </a:cubicBezTo>
                    <a:cubicBezTo>
                      <a:pt x="7195" y="20588"/>
                      <a:pt x="7935" y="21600"/>
                      <a:pt x="8527" y="21600"/>
                    </a:cubicBezTo>
                    <a:lnTo>
                      <a:pt x="17995" y="21600"/>
                    </a:lnTo>
                    <a:close/>
                    <a:moveTo>
                      <a:pt x="17995" y="2160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 bwMode="auto">
              <a:xfrm>
                <a:off x="304" y="461"/>
                <a:ext cx="122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 bwMode="auto">
              <a:xfrm>
                <a:off x="520" y="461"/>
                <a:ext cx="122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 bwMode="auto">
              <a:xfrm>
                <a:off x="247" y="302"/>
                <a:ext cx="432" cy="127"/>
              </a:xfrm>
              <a:custGeom>
                <a:avLst/>
                <a:gdLst>
                  <a:gd name="T0" fmla="*/ 36 w 21275"/>
                  <a:gd name="T1" fmla="*/ 0 h 21600"/>
                  <a:gd name="T2" fmla="*/ 4 w 21275"/>
                  <a:gd name="T3" fmla="*/ 85 h 21600"/>
                  <a:gd name="T4" fmla="*/ 31 w 21275"/>
                  <a:gd name="T5" fmla="*/ 127 h 21600"/>
                  <a:gd name="T6" fmla="*/ 432 w 21275"/>
                  <a:gd name="T7" fmla="*/ 12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5" h="21600">
                    <a:moveTo>
                      <a:pt x="1782" y="0"/>
                    </a:moveTo>
                    <a:cubicBezTo>
                      <a:pt x="202" y="14400"/>
                      <a:pt x="202" y="14400"/>
                      <a:pt x="202" y="14400"/>
                    </a:cubicBezTo>
                    <a:cubicBezTo>
                      <a:pt x="-325" y="18000"/>
                      <a:pt x="202" y="21600"/>
                      <a:pt x="1519" y="21600"/>
                    </a:cubicBezTo>
                    <a:cubicBezTo>
                      <a:pt x="21275" y="21600"/>
                      <a:pt x="21275" y="21600"/>
                      <a:pt x="21275" y="21600"/>
                    </a:cubicBezTo>
                  </a:path>
                </a:pathLst>
              </a:custGeom>
              <a:solidFill>
                <a:schemeClr val="accent2"/>
              </a:solidFill>
              <a:ln w="12700" cap="flat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TextBox 27"/>
          <p:cNvSpPr txBox="1"/>
          <p:nvPr/>
        </p:nvSpPr>
        <p:spPr>
          <a:xfrm>
            <a:off x="6251923" y="1905891"/>
            <a:ext cx="1584933" cy="1846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Market</a:t>
            </a:r>
            <a:endParaRPr lang="en-GB" sz="12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51923" y="3043270"/>
            <a:ext cx="1584933" cy="1846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More Service</a:t>
            </a:r>
            <a:endParaRPr lang="en-GB" sz="12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48189" y="1905891"/>
            <a:ext cx="1584933" cy="1846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2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Perfect Concept</a:t>
            </a:r>
            <a:endParaRPr lang="en-GB" sz="12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48189" y="3043269"/>
            <a:ext cx="1584933" cy="1846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2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Maximum Promotion</a:t>
            </a:r>
            <a:endParaRPr lang="en-GB" sz="12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3"/>
          <p:cNvGrpSpPr/>
          <p:nvPr/>
        </p:nvGrpSpPr>
        <p:grpSpPr>
          <a:xfrm>
            <a:off x="3236552" y="2683465"/>
            <a:ext cx="1048826" cy="904332"/>
            <a:chOff x="4314555" y="4028429"/>
            <a:chExt cx="1398268" cy="1205404"/>
          </a:xfrm>
        </p:grpSpPr>
        <p:sp>
          <p:nvSpPr>
            <p:cNvPr id="16" name="Hexagon 15"/>
            <p:cNvSpPr/>
            <p:nvPr/>
          </p:nvSpPr>
          <p:spPr bwMode="auto">
            <a:xfrm>
              <a:off x="4314555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round/>
            </a:ln>
          </p:spPr>
          <p:txBody>
            <a:bodyPr vert="horz" wrap="square" lIns="96435" tIns="48218" rIns="96435" bIns="48218" numCol="1" rtlCol="0" anchor="ctr" anchorCtr="0" compatLnSpc="1"/>
            <a:lstStyle/>
            <a:p>
              <a:pPr algn="ctr"/>
              <a:endParaRPr lang="en-US" sz="90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7" name="Group 31"/>
            <p:cNvGrpSpPr/>
            <p:nvPr/>
          </p:nvGrpSpPr>
          <p:grpSpPr>
            <a:xfrm>
              <a:off x="4784601" y="4317339"/>
              <a:ext cx="576433" cy="606570"/>
              <a:chOff x="1641475" y="2428876"/>
              <a:chExt cx="242888" cy="255587"/>
            </a:xfrm>
            <a:solidFill>
              <a:srgbClr val="9CBC58"/>
            </a:solidFill>
          </p:grpSpPr>
          <p:sp>
            <p:nvSpPr>
              <p:cNvPr id="33" name="Freeform 49"/>
              <p:cNvSpPr/>
              <p:nvPr/>
            </p:nvSpPr>
            <p:spPr bwMode="auto">
              <a:xfrm>
                <a:off x="1641475" y="2525713"/>
                <a:ext cx="111125" cy="158750"/>
              </a:xfrm>
              <a:custGeom>
                <a:avLst/>
                <a:gdLst>
                  <a:gd name="T0" fmla="*/ 42 w 59"/>
                  <a:gd name="T1" fmla="*/ 49 h 84"/>
                  <a:gd name="T2" fmla="*/ 43 w 59"/>
                  <a:gd name="T3" fmla="*/ 40 h 84"/>
                  <a:gd name="T4" fmla="*/ 31 w 59"/>
                  <a:gd name="T5" fmla="*/ 4 h 84"/>
                  <a:gd name="T6" fmla="*/ 26 w 59"/>
                  <a:gd name="T7" fmla="*/ 1 h 84"/>
                  <a:gd name="T8" fmla="*/ 11 w 59"/>
                  <a:gd name="T9" fmla="*/ 6 h 84"/>
                  <a:gd name="T10" fmla="*/ 4 w 59"/>
                  <a:gd name="T11" fmla="*/ 22 h 84"/>
                  <a:gd name="T12" fmla="*/ 9 w 59"/>
                  <a:gd name="T13" fmla="*/ 37 h 84"/>
                  <a:gd name="T14" fmla="*/ 24 w 59"/>
                  <a:gd name="T15" fmla="*/ 46 h 84"/>
                  <a:gd name="T16" fmla="*/ 31 w 59"/>
                  <a:gd name="T17" fmla="*/ 52 h 84"/>
                  <a:gd name="T18" fmla="*/ 40 w 59"/>
                  <a:gd name="T19" fmla="*/ 80 h 84"/>
                  <a:gd name="T20" fmla="*/ 45 w 59"/>
                  <a:gd name="T21" fmla="*/ 83 h 84"/>
                  <a:gd name="T22" fmla="*/ 48 w 59"/>
                  <a:gd name="T23" fmla="*/ 69 h 84"/>
                  <a:gd name="T24" fmla="*/ 42 w 59"/>
                  <a:gd name="T25" fmla="*/ 49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9" h="84">
                    <a:moveTo>
                      <a:pt x="42" y="49"/>
                    </a:moveTo>
                    <a:cubicBezTo>
                      <a:pt x="42" y="49"/>
                      <a:pt x="44" y="42"/>
                      <a:pt x="43" y="40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0" y="0"/>
                      <a:pt x="26" y="1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0" y="11"/>
                      <a:pt x="4" y="22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13" y="50"/>
                      <a:pt x="24" y="46"/>
                    </a:cubicBezTo>
                    <a:cubicBezTo>
                      <a:pt x="24" y="46"/>
                      <a:pt x="29" y="45"/>
                      <a:pt x="31" y="52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80"/>
                      <a:pt x="41" y="84"/>
                      <a:pt x="45" y="83"/>
                    </a:cubicBezTo>
                    <a:cubicBezTo>
                      <a:pt x="45" y="83"/>
                      <a:pt x="59" y="80"/>
                      <a:pt x="48" y="69"/>
                    </a:cubicBezTo>
                    <a:cubicBezTo>
                      <a:pt x="51" y="63"/>
                      <a:pt x="42" y="58"/>
                      <a:pt x="42" y="4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4" name="Freeform 50"/>
              <p:cNvSpPr/>
              <p:nvPr/>
            </p:nvSpPr>
            <p:spPr bwMode="auto">
              <a:xfrm>
                <a:off x="1703388" y="2428876"/>
                <a:ext cx="155575" cy="179388"/>
              </a:xfrm>
              <a:custGeom>
                <a:avLst/>
                <a:gdLst>
                  <a:gd name="T0" fmla="*/ 69 w 82"/>
                  <a:gd name="T1" fmla="*/ 59 h 95"/>
                  <a:gd name="T2" fmla="*/ 72 w 82"/>
                  <a:gd name="T3" fmla="*/ 46 h 95"/>
                  <a:gd name="T4" fmla="*/ 62 w 82"/>
                  <a:gd name="T5" fmla="*/ 37 h 95"/>
                  <a:gd name="T6" fmla="*/ 51 w 82"/>
                  <a:gd name="T7" fmla="*/ 5 h 95"/>
                  <a:gd name="T8" fmla="*/ 48 w 82"/>
                  <a:gd name="T9" fmla="*/ 6 h 95"/>
                  <a:gd name="T10" fmla="*/ 4 w 82"/>
                  <a:gd name="T11" fmla="*/ 48 h 95"/>
                  <a:gd name="T12" fmla="*/ 2 w 82"/>
                  <a:gd name="T13" fmla="*/ 53 h 95"/>
                  <a:gd name="T14" fmla="*/ 12 w 82"/>
                  <a:gd name="T15" fmla="*/ 83 h 95"/>
                  <a:gd name="T16" fmla="*/ 17 w 82"/>
                  <a:gd name="T17" fmla="*/ 86 h 95"/>
                  <a:gd name="T18" fmla="*/ 78 w 82"/>
                  <a:gd name="T19" fmla="*/ 92 h 95"/>
                  <a:gd name="T20" fmla="*/ 80 w 82"/>
                  <a:gd name="T21" fmla="*/ 91 h 95"/>
                  <a:gd name="T22" fmla="*/ 69 w 82"/>
                  <a:gd name="T23" fmla="*/ 59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95">
                    <a:moveTo>
                      <a:pt x="69" y="59"/>
                    </a:moveTo>
                    <a:cubicBezTo>
                      <a:pt x="73" y="56"/>
                      <a:pt x="74" y="51"/>
                      <a:pt x="72" y="46"/>
                    </a:cubicBezTo>
                    <a:cubicBezTo>
                      <a:pt x="71" y="41"/>
                      <a:pt x="67" y="38"/>
                      <a:pt x="62" y="37"/>
                    </a:cubicBezTo>
                    <a:cubicBezTo>
                      <a:pt x="51" y="5"/>
                      <a:pt x="51" y="5"/>
                      <a:pt x="51" y="5"/>
                    </a:cubicBezTo>
                    <a:cubicBezTo>
                      <a:pt x="50" y="0"/>
                      <a:pt x="48" y="6"/>
                      <a:pt x="48" y="6"/>
                    </a:cubicBezTo>
                    <a:cubicBezTo>
                      <a:pt x="40" y="38"/>
                      <a:pt x="4" y="48"/>
                      <a:pt x="4" y="48"/>
                    </a:cubicBezTo>
                    <a:cubicBezTo>
                      <a:pt x="0" y="49"/>
                      <a:pt x="2" y="53"/>
                      <a:pt x="2" y="5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7"/>
                      <a:pt x="17" y="86"/>
                      <a:pt x="17" y="86"/>
                    </a:cubicBezTo>
                    <a:cubicBezTo>
                      <a:pt x="56" y="72"/>
                      <a:pt x="78" y="92"/>
                      <a:pt x="78" y="92"/>
                    </a:cubicBezTo>
                    <a:cubicBezTo>
                      <a:pt x="78" y="92"/>
                      <a:pt x="82" y="95"/>
                      <a:pt x="80" y="91"/>
                    </a:cubicBezTo>
                    <a:lnTo>
                      <a:pt x="69" y="5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51"/>
              <p:cNvSpPr/>
              <p:nvPr/>
            </p:nvSpPr>
            <p:spPr bwMode="auto">
              <a:xfrm>
                <a:off x="1836738" y="2465388"/>
                <a:ext cx="23813" cy="30163"/>
              </a:xfrm>
              <a:custGeom>
                <a:avLst/>
                <a:gdLst>
                  <a:gd name="T0" fmla="*/ 15 w 15"/>
                  <a:gd name="T1" fmla="*/ 1 h 19"/>
                  <a:gd name="T2" fmla="*/ 13 w 15"/>
                  <a:gd name="T3" fmla="*/ 0 h 19"/>
                  <a:gd name="T4" fmla="*/ 0 w 15"/>
                  <a:gd name="T5" fmla="*/ 18 h 19"/>
                  <a:gd name="T6" fmla="*/ 2 w 15"/>
                  <a:gd name="T7" fmla="*/ 19 h 19"/>
                  <a:gd name="T8" fmla="*/ 15 w 15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9">
                    <a:moveTo>
                      <a:pt x="15" y="1"/>
                    </a:moveTo>
                    <a:lnTo>
                      <a:pt x="13" y="0"/>
                    </a:lnTo>
                    <a:lnTo>
                      <a:pt x="0" y="18"/>
                    </a:lnTo>
                    <a:lnTo>
                      <a:pt x="2" y="19"/>
                    </a:lnTo>
                    <a:lnTo>
                      <a:pt x="15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52"/>
              <p:cNvSpPr/>
              <p:nvPr/>
            </p:nvSpPr>
            <p:spPr bwMode="auto">
              <a:xfrm>
                <a:off x="1849438" y="2535238"/>
                <a:ext cx="33338" cy="22225"/>
              </a:xfrm>
              <a:custGeom>
                <a:avLst/>
                <a:gdLst>
                  <a:gd name="T0" fmla="*/ 0 w 21"/>
                  <a:gd name="T1" fmla="*/ 3 h 14"/>
                  <a:gd name="T2" fmla="*/ 19 w 21"/>
                  <a:gd name="T3" fmla="*/ 14 h 14"/>
                  <a:gd name="T4" fmla="*/ 21 w 21"/>
                  <a:gd name="T5" fmla="*/ 12 h 14"/>
                  <a:gd name="T6" fmla="*/ 1 w 21"/>
                  <a:gd name="T7" fmla="*/ 0 h 14"/>
                  <a:gd name="T8" fmla="*/ 0 w 21"/>
                  <a:gd name="T9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4">
                    <a:moveTo>
                      <a:pt x="0" y="3"/>
                    </a:moveTo>
                    <a:lnTo>
                      <a:pt x="19" y="14"/>
                    </a:lnTo>
                    <a:lnTo>
                      <a:pt x="21" y="12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53"/>
              <p:cNvSpPr/>
              <p:nvPr/>
            </p:nvSpPr>
            <p:spPr bwMode="auto">
              <a:xfrm>
                <a:off x="1847850" y="2501901"/>
                <a:ext cx="36513" cy="14288"/>
              </a:xfrm>
              <a:custGeom>
                <a:avLst/>
                <a:gdLst>
                  <a:gd name="T0" fmla="*/ 1 w 23"/>
                  <a:gd name="T1" fmla="*/ 9 h 9"/>
                  <a:gd name="T2" fmla="*/ 23 w 23"/>
                  <a:gd name="T3" fmla="*/ 3 h 9"/>
                  <a:gd name="T4" fmla="*/ 22 w 23"/>
                  <a:gd name="T5" fmla="*/ 0 h 9"/>
                  <a:gd name="T6" fmla="*/ 0 w 23"/>
                  <a:gd name="T7" fmla="*/ 6 h 9"/>
                  <a:gd name="T8" fmla="*/ 1 w 23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9">
                    <a:moveTo>
                      <a:pt x="1" y="9"/>
                    </a:moveTo>
                    <a:lnTo>
                      <a:pt x="23" y="3"/>
                    </a:lnTo>
                    <a:lnTo>
                      <a:pt x="22" y="0"/>
                    </a:lnTo>
                    <a:lnTo>
                      <a:pt x="0" y="6"/>
                    </a:lnTo>
                    <a:lnTo>
                      <a:pt x="1" y="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" name="Group 1"/>
          <p:cNvGrpSpPr/>
          <p:nvPr/>
        </p:nvGrpSpPr>
        <p:grpSpPr>
          <a:xfrm>
            <a:off x="3236552" y="1547641"/>
            <a:ext cx="1048826" cy="904332"/>
            <a:chOff x="4314555" y="2514464"/>
            <a:chExt cx="1398268" cy="1205404"/>
          </a:xfrm>
        </p:grpSpPr>
        <p:sp>
          <p:nvSpPr>
            <p:cNvPr id="15" name="Hexagon 14"/>
            <p:cNvSpPr/>
            <p:nvPr/>
          </p:nvSpPr>
          <p:spPr bwMode="auto">
            <a:xfrm>
              <a:off x="4314555" y="2514464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1"/>
              </a:solidFill>
              <a:round/>
            </a:ln>
          </p:spPr>
          <p:txBody>
            <a:bodyPr vert="horz" wrap="square" lIns="96435" tIns="48218" rIns="96435" bIns="48218" numCol="1" rtlCol="0" anchor="ctr" anchorCtr="0" compatLnSpc="1"/>
            <a:lstStyle/>
            <a:p>
              <a:pPr algn="ctr"/>
              <a:endParaRPr lang="en-US" sz="90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Shape 808"/>
            <p:cNvSpPr/>
            <p:nvPr/>
          </p:nvSpPr>
          <p:spPr>
            <a:xfrm>
              <a:off x="4757632" y="2928712"/>
              <a:ext cx="599635" cy="359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18" y="14435"/>
                  </a:moveTo>
                  <a:lnTo>
                    <a:pt x="19418" y="3600"/>
                  </a:lnTo>
                  <a:cubicBezTo>
                    <a:pt x="19418" y="1612"/>
                    <a:pt x="18451" y="0"/>
                    <a:pt x="17258" y="0"/>
                  </a:cubicBezTo>
                  <a:lnTo>
                    <a:pt x="7560" y="0"/>
                  </a:lnTo>
                  <a:lnTo>
                    <a:pt x="10326" y="5041"/>
                  </a:lnTo>
                  <a:lnTo>
                    <a:pt x="16221" y="5041"/>
                  </a:lnTo>
                  <a:lnTo>
                    <a:pt x="16221" y="14435"/>
                  </a:lnTo>
                  <a:lnTo>
                    <a:pt x="14040" y="14435"/>
                  </a:lnTo>
                  <a:lnTo>
                    <a:pt x="17819" y="21600"/>
                  </a:lnTo>
                  <a:lnTo>
                    <a:pt x="21600" y="14435"/>
                  </a:lnTo>
                  <a:cubicBezTo>
                    <a:pt x="21600" y="14435"/>
                    <a:pt x="19418" y="14435"/>
                    <a:pt x="19418" y="14435"/>
                  </a:cubicBezTo>
                  <a:close/>
                  <a:moveTo>
                    <a:pt x="5378" y="16559"/>
                  </a:moveTo>
                  <a:lnTo>
                    <a:pt x="5378" y="7166"/>
                  </a:lnTo>
                  <a:lnTo>
                    <a:pt x="7560" y="7166"/>
                  </a:lnTo>
                  <a:lnTo>
                    <a:pt x="3779" y="0"/>
                  </a:lnTo>
                  <a:lnTo>
                    <a:pt x="0" y="7166"/>
                  </a:lnTo>
                  <a:lnTo>
                    <a:pt x="2181" y="7166"/>
                  </a:lnTo>
                  <a:lnTo>
                    <a:pt x="2181" y="17998"/>
                  </a:lnTo>
                  <a:cubicBezTo>
                    <a:pt x="2181" y="19988"/>
                    <a:pt x="3149" y="21600"/>
                    <a:pt x="4341" y="21600"/>
                  </a:cubicBezTo>
                  <a:lnTo>
                    <a:pt x="14040" y="21600"/>
                  </a:lnTo>
                  <a:lnTo>
                    <a:pt x="11274" y="16559"/>
                  </a:lnTo>
                  <a:cubicBezTo>
                    <a:pt x="11274" y="16559"/>
                    <a:pt x="5378" y="16559"/>
                    <a:pt x="5378" y="16559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4"/>
          <p:cNvGrpSpPr/>
          <p:nvPr/>
        </p:nvGrpSpPr>
        <p:grpSpPr>
          <a:xfrm>
            <a:off x="4853489" y="2683465"/>
            <a:ext cx="1048826" cy="904332"/>
            <a:chOff x="6470216" y="4028429"/>
            <a:chExt cx="1398268" cy="1205404"/>
          </a:xfrm>
        </p:grpSpPr>
        <p:sp>
          <p:nvSpPr>
            <p:cNvPr id="18" name="Hexagon 17"/>
            <p:cNvSpPr/>
            <p:nvPr/>
          </p:nvSpPr>
          <p:spPr bwMode="auto">
            <a:xfrm flipH="1">
              <a:off x="6470216" y="4028429"/>
              <a:ext cx="1398268" cy="1205404"/>
            </a:xfrm>
            <a:prstGeom prst="hexagon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  <a:round/>
            </a:ln>
          </p:spPr>
          <p:txBody>
            <a:bodyPr vert="horz" wrap="square" lIns="96435" tIns="48218" rIns="96435" bIns="48218" numCol="1" rtlCol="0" anchor="ctr" anchorCtr="0" compatLnSpc="1"/>
            <a:lstStyle/>
            <a:p>
              <a:pPr algn="ctr"/>
              <a:endParaRPr lang="en-US" sz="900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Freeform 11"/>
            <p:cNvSpPr>
              <a:spLocks noEditPoints="1"/>
            </p:cNvSpPr>
            <p:nvPr/>
          </p:nvSpPr>
          <p:spPr bwMode="auto">
            <a:xfrm>
              <a:off x="6969021" y="4469634"/>
              <a:ext cx="463070" cy="411434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endParaRPr lang="en-US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0" name="TextBox 47"/>
          <p:cNvSpPr txBox="1"/>
          <p:nvPr/>
        </p:nvSpPr>
        <p:spPr>
          <a:xfrm>
            <a:off x="968807" y="3914386"/>
            <a:ext cx="7201252" cy="896664"/>
          </a:xfrm>
          <a:prstGeom prst="rect">
            <a:avLst/>
          </a:prstGeom>
          <a:noFill/>
        </p:spPr>
        <p:txBody>
          <a:bodyPr wrap="square" lIns="65032" tIns="32516" rIns="65032" bIns="32516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“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masanaki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kudapatar</a:t>
            </a:r>
            <a:r>
              <a:rPr lang="en-US" altLang="zh-CN" sz="9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“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Wakamare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Wakama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masanaki</a:t>
            </a: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altLang="zh-CN" sz="9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kudapatar</a:t>
            </a:r>
            <a:r>
              <a:rPr lang="en-US" altLang="zh-CN" sz="9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.”</a:t>
            </a:r>
            <a:endParaRPr lang="id-ID" altLang="zh-CN" sz="9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9" grpId="0" animBg="1"/>
      <p:bldP spid="12" grpId="0" animBg="1"/>
      <p:bldP spid="28" grpId="0"/>
      <p:bldP spid="29" grpId="0"/>
      <p:bldP spid="30" grpId="0"/>
      <p:bldP spid="31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54" y="1189488"/>
            <a:ext cx="5428746" cy="3144824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36451" y="1386440"/>
            <a:ext cx="3790786" cy="10400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41768" y="3979536"/>
            <a:ext cx="1785469" cy="354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4923404" y="1551629"/>
            <a:ext cx="776111" cy="417902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/>
          <p:nvPr/>
        </p:nvSpPr>
        <p:spPr>
          <a:xfrm>
            <a:off x="5873398" y="2689963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/>
          <p:nvPr/>
        </p:nvSpPr>
        <p:spPr>
          <a:xfrm>
            <a:off x="5873398" y="1551629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/>
          <p:nvPr/>
        </p:nvSpPr>
        <p:spPr>
          <a:xfrm>
            <a:off x="6909807" y="4040408"/>
            <a:ext cx="1145578" cy="22253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Administrator\Desktop\新建文件夹 (3)\g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11" name="TextBox 11"/>
          <p:cNvSpPr txBox="1"/>
          <p:nvPr/>
        </p:nvSpPr>
        <p:spPr>
          <a:xfrm>
            <a:off x="6189592" y="1941954"/>
            <a:ext cx="1569660" cy="675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99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</a:t>
            </a:r>
            <a:r>
              <a:rPr lang="zh-CN" altLang="en-US" sz="199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199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6054841" y="1843828"/>
            <a:ext cx="0" cy="142058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/>
          <p:nvPr/>
        </p:nvSpPr>
        <p:spPr>
          <a:xfrm>
            <a:off x="4800840" y="3018214"/>
            <a:ext cx="902731" cy="2462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644802" y="1840587"/>
            <a:ext cx="1004396" cy="10043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24"/>
          <p:cNvSpPr txBox="1"/>
          <p:nvPr/>
        </p:nvSpPr>
        <p:spPr>
          <a:xfrm>
            <a:off x="6367498" y="2927190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25"/>
          <p:cNvSpPr txBox="1"/>
          <p:nvPr/>
        </p:nvSpPr>
        <p:spPr>
          <a:xfrm>
            <a:off x="7420034" y="2927190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4782604" y="1982596"/>
            <a:ext cx="902731" cy="7692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5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8" name="TextBox 24"/>
          <p:cNvSpPr txBox="1"/>
          <p:nvPr/>
        </p:nvSpPr>
        <p:spPr>
          <a:xfrm>
            <a:off x="6367498" y="3133191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7420034" y="3133191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6762742" y="2002612"/>
            <a:ext cx="575848" cy="227244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Interest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807202" y="2218284"/>
            <a:ext cx="1276118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 rot="2700000">
            <a:off x="3483398" y="1870098"/>
            <a:ext cx="2199350" cy="2198932"/>
          </a:xfrm>
          <a:prstGeom prst="rect">
            <a:avLst/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375539" y="1781281"/>
            <a:ext cx="1146322" cy="1146540"/>
            <a:chOff x="4499849" y="2374309"/>
            <a:chExt cx="1528247" cy="1528248"/>
          </a:xfrm>
        </p:grpSpPr>
        <p:sp>
          <p:nvSpPr>
            <p:cNvPr id="20" name="Rounded Rectangle 19"/>
            <p:cNvSpPr/>
            <p:nvPr/>
          </p:nvSpPr>
          <p:spPr>
            <a:xfrm>
              <a:off x="4499849" y="2374309"/>
              <a:ext cx="1528247" cy="152824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2" name="Text Placeholder 1"/>
            <p:cNvSpPr txBox="1"/>
            <p:nvPr/>
          </p:nvSpPr>
          <p:spPr>
            <a:xfrm>
              <a:off x="4966316" y="2922941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  <a:endParaRPr lang="en-GB" sz="45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15"/>
          <p:cNvGrpSpPr/>
          <p:nvPr/>
        </p:nvGrpSpPr>
        <p:grpSpPr>
          <a:xfrm>
            <a:off x="4583073" y="1781281"/>
            <a:ext cx="1146322" cy="1146540"/>
            <a:chOff x="6095900" y="2441544"/>
            <a:chExt cx="1617266" cy="1617267"/>
          </a:xfrm>
        </p:grpSpPr>
        <p:sp>
          <p:nvSpPr>
            <p:cNvPr id="25" name="Rounded Rectangle 24"/>
            <p:cNvSpPr/>
            <p:nvPr/>
          </p:nvSpPr>
          <p:spPr>
            <a:xfrm>
              <a:off x="6095900" y="2441544"/>
              <a:ext cx="1617266" cy="161726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3" name="Text Placeholder 1"/>
            <p:cNvSpPr txBox="1"/>
            <p:nvPr/>
          </p:nvSpPr>
          <p:spPr>
            <a:xfrm>
              <a:off x="6567983" y="3022133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I</a:t>
              </a:r>
              <a:endParaRPr lang="en-GB" sz="45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2"/>
          <p:cNvGrpSpPr/>
          <p:nvPr/>
        </p:nvGrpSpPr>
        <p:grpSpPr>
          <a:xfrm>
            <a:off x="3375539" y="3008525"/>
            <a:ext cx="1146322" cy="1146540"/>
            <a:chOff x="4499849" y="4010128"/>
            <a:chExt cx="1528247" cy="1528248"/>
          </a:xfrm>
        </p:grpSpPr>
        <p:sp>
          <p:nvSpPr>
            <p:cNvPr id="30" name="Rounded Rectangle 29"/>
            <p:cNvSpPr/>
            <p:nvPr/>
          </p:nvSpPr>
          <p:spPr>
            <a:xfrm>
              <a:off x="4499849" y="4010128"/>
              <a:ext cx="1528247" cy="1528248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4" name="Text Placeholder 1"/>
            <p:cNvSpPr txBox="1"/>
            <p:nvPr/>
          </p:nvSpPr>
          <p:spPr>
            <a:xfrm>
              <a:off x="4966316" y="4562842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D</a:t>
              </a:r>
              <a:endParaRPr lang="en-GB" sz="45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17"/>
          <p:cNvGrpSpPr/>
          <p:nvPr/>
        </p:nvGrpSpPr>
        <p:grpSpPr>
          <a:xfrm>
            <a:off x="4583073" y="3008525"/>
            <a:ext cx="1146322" cy="1146540"/>
            <a:chOff x="6095900" y="4172648"/>
            <a:chExt cx="1617266" cy="1617267"/>
          </a:xfrm>
        </p:grpSpPr>
        <p:sp>
          <p:nvSpPr>
            <p:cNvPr id="35" name="Rounded Rectangle 34"/>
            <p:cNvSpPr/>
            <p:nvPr/>
          </p:nvSpPr>
          <p:spPr>
            <a:xfrm>
              <a:off x="6095900" y="4172648"/>
              <a:ext cx="1617266" cy="1617267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5" name="Text Placeholder 1"/>
            <p:cNvSpPr txBox="1"/>
            <p:nvPr/>
          </p:nvSpPr>
          <p:spPr>
            <a:xfrm>
              <a:off x="6567983" y="4757557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Medium" panose="020B0603030202020304" pitchFamily="34" charset="0"/>
                  <a:sym typeface="Times New Roman" panose="02020603050405020304" pitchFamily="18" charset="0"/>
                </a:rPr>
                <a:t>A</a:t>
              </a:r>
              <a:endParaRPr lang="en-GB" sz="45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2177"/>
          <p:cNvGrpSpPr/>
          <p:nvPr/>
        </p:nvGrpSpPr>
        <p:grpSpPr>
          <a:xfrm>
            <a:off x="5902040" y="2089571"/>
            <a:ext cx="744474" cy="588114"/>
            <a:chOff x="33075" y="0"/>
            <a:chExt cx="3467959" cy="1461013"/>
          </a:xfrm>
        </p:grpSpPr>
        <p:sp>
          <p:nvSpPr>
            <p:cNvPr id="7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6762742" y="3223070"/>
            <a:ext cx="512138" cy="227244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Action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807202" y="3438742"/>
            <a:ext cx="1276118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7" name="Group 2177"/>
          <p:cNvGrpSpPr/>
          <p:nvPr/>
        </p:nvGrpSpPr>
        <p:grpSpPr>
          <a:xfrm>
            <a:off x="5902040" y="3310029"/>
            <a:ext cx="744474" cy="588114"/>
            <a:chOff x="33075" y="0"/>
            <a:chExt cx="3467959" cy="1461013"/>
          </a:xfrm>
        </p:grpSpPr>
        <p:sp>
          <p:nvSpPr>
            <p:cNvPr id="8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2177"/>
          <p:cNvGrpSpPr/>
          <p:nvPr/>
        </p:nvGrpSpPr>
        <p:grpSpPr>
          <a:xfrm flipH="1">
            <a:off x="2378145" y="2079483"/>
            <a:ext cx="744474" cy="588114"/>
            <a:chOff x="33075" y="0"/>
            <a:chExt cx="3467959" cy="1461013"/>
          </a:xfrm>
        </p:grpSpPr>
        <p:sp>
          <p:nvSpPr>
            <p:cNvPr id="87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8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2177"/>
          <p:cNvGrpSpPr/>
          <p:nvPr/>
        </p:nvGrpSpPr>
        <p:grpSpPr>
          <a:xfrm flipH="1">
            <a:off x="2378145" y="3310029"/>
            <a:ext cx="744474" cy="588114"/>
            <a:chOff x="33075" y="0"/>
            <a:chExt cx="3467959" cy="1461013"/>
          </a:xfrm>
        </p:grpSpPr>
        <p:sp>
          <p:nvSpPr>
            <p:cNvPr id="90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1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1610941" y="1992524"/>
            <a:ext cx="676314" cy="227244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r"/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Attention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964239" y="2208195"/>
            <a:ext cx="1276118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787137" y="3223070"/>
            <a:ext cx="493760" cy="227244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r"/>
            <a:r>
              <a: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Desire</a:t>
            </a:r>
            <a:endParaRPr lang="en-GB" sz="10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946993" y="3438742"/>
            <a:ext cx="1276118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dolor sit met,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nsectetur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aradipiscing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ed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imperdiet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tincidunt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velit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laoreet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facilisis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 </a:t>
            </a:r>
            <a:r>
              <a:rPr lang="en-US" sz="8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Praesent</a:t>
            </a:r>
            <a:endParaRPr lang="en-US" sz="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61" grpId="0"/>
      <p:bldP spid="15" grpId="0" animBg="1"/>
      <p:bldP spid="81" grpId="0"/>
      <p:bldP spid="82" grpId="0"/>
      <p:bldP spid="92" grpId="0"/>
      <p:bldP spid="93" grpId="0"/>
      <p:bldP spid="94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9252" y="1503827"/>
            <a:ext cx="2514899" cy="2134258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3315345" y="1503827"/>
            <a:ext cx="2514899" cy="2134258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001438" y="1503827"/>
            <a:ext cx="2514899" cy="2134258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038988" y="4141383"/>
            <a:ext cx="1927397" cy="625253"/>
          </a:xfrm>
          <a:prstGeom prst="rect">
            <a:avLst/>
          </a:prstGeom>
          <a:noFill/>
        </p:spPr>
        <p:txBody>
          <a:bodyPr wrap="square" lIns="70565" tIns="35283" rIns="70565" bIns="3528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1038988" y="3913224"/>
            <a:ext cx="1291748" cy="224532"/>
          </a:xfrm>
          <a:prstGeom prst="rect">
            <a:avLst/>
          </a:prstGeom>
          <a:noFill/>
        </p:spPr>
        <p:txBody>
          <a:bodyPr wrap="none" lIns="70565" tIns="35283" rIns="70565" bIns="35283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3714919" y="4141383"/>
            <a:ext cx="1927397" cy="625253"/>
          </a:xfrm>
          <a:prstGeom prst="rect">
            <a:avLst/>
          </a:prstGeom>
          <a:noFill/>
        </p:spPr>
        <p:txBody>
          <a:bodyPr wrap="square" lIns="70565" tIns="35283" rIns="70565" bIns="3528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6"/>
          <p:cNvSpPr txBox="1"/>
          <p:nvPr/>
        </p:nvSpPr>
        <p:spPr>
          <a:xfrm>
            <a:off x="3714919" y="3913224"/>
            <a:ext cx="1291748" cy="224532"/>
          </a:xfrm>
          <a:prstGeom prst="rect">
            <a:avLst/>
          </a:prstGeom>
          <a:noFill/>
        </p:spPr>
        <p:txBody>
          <a:bodyPr wrap="none" lIns="70565" tIns="35283" rIns="70565" bIns="35283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6451821" y="4141383"/>
            <a:ext cx="1927397" cy="625253"/>
          </a:xfrm>
          <a:prstGeom prst="rect">
            <a:avLst/>
          </a:prstGeom>
          <a:noFill/>
        </p:spPr>
        <p:txBody>
          <a:bodyPr wrap="square" lIns="70565" tIns="35283" rIns="70565" bIns="3528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6451821" y="3913224"/>
            <a:ext cx="1291748" cy="224532"/>
          </a:xfrm>
          <a:prstGeom prst="rect">
            <a:avLst/>
          </a:prstGeom>
          <a:noFill/>
        </p:spPr>
        <p:txBody>
          <a:bodyPr wrap="none" lIns="70565" tIns="35283" rIns="70565" bIns="35283" rtlCol="0">
            <a:spAutoFit/>
          </a:bodyPr>
          <a:lstStyle/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49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49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99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99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49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/>
          <p:nvPr/>
        </p:nvGrpSpPr>
        <p:grpSpPr>
          <a:xfrm>
            <a:off x="3031907" y="2990420"/>
            <a:ext cx="1553829" cy="1193348"/>
            <a:chOff x="4041728" y="3985996"/>
            <a:chExt cx="2071525" cy="1590639"/>
          </a:xfrm>
        </p:grpSpPr>
        <p:sp>
          <p:nvSpPr>
            <p:cNvPr id="16" name="Pie 15"/>
            <p:cNvSpPr/>
            <p:nvPr/>
          </p:nvSpPr>
          <p:spPr>
            <a:xfrm rot="16200000">
              <a:off x="4522614" y="3985996"/>
              <a:ext cx="1590639" cy="1590639"/>
            </a:xfrm>
            <a:prstGeom prst="pieWedg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cxnSp>
          <p:nvCxnSpPr>
            <p:cNvPr id="60" name="Straight Connector 59"/>
            <p:cNvCxnSpPr/>
            <p:nvPr/>
          </p:nvCxnSpPr>
          <p:spPr>
            <a:xfrm flipH="1">
              <a:off x="4041728" y="4030813"/>
              <a:ext cx="1012484" cy="0"/>
            </a:xfrm>
            <a:prstGeom prst="line">
              <a:avLst/>
            </a:prstGeom>
            <a:ln w="762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Shape 1713"/>
            <p:cNvSpPr/>
            <p:nvPr/>
          </p:nvSpPr>
          <p:spPr>
            <a:xfrm>
              <a:off x="4714919" y="4073665"/>
              <a:ext cx="379332" cy="4765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0181" tIns="40181" rIns="40181" bIns="40181" anchor="ctr"/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23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42"/>
          <p:cNvGrpSpPr/>
          <p:nvPr/>
        </p:nvGrpSpPr>
        <p:grpSpPr>
          <a:xfrm>
            <a:off x="5986364" y="1694449"/>
            <a:ext cx="1958136" cy="663709"/>
            <a:chOff x="7966022" y="2026338"/>
            <a:chExt cx="2610538" cy="884673"/>
          </a:xfrm>
        </p:grpSpPr>
        <p:sp>
          <p:nvSpPr>
            <p:cNvPr id="44" name="Text Placeholder 8"/>
            <p:cNvSpPr txBox="1"/>
            <p:nvPr/>
          </p:nvSpPr>
          <p:spPr>
            <a:xfrm>
              <a:off x="7966022" y="2026338"/>
              <a:ext cx="1890842" cy="271292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Schedule</a:t>
              </a:r>
              <a:endPara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45" name="Text Placeholder 1"/>
            <p:cNvSpPr txBox="1"/>
            <p:nvPr/>
          </p:nvSpPr>
          <p:spPr>
            <a:xfrm>
              <a:off x="8061274" y="2297630"/>
              <a:ext cx="2515286" cy="613381"/>
            </a:xfrm>
            <a:prstGeom prst="rect">
              <a:avLst/>
            </a:prstGeom>
          </p:spPr>
          <p:txBody>
            <a:bodyPr vert="horz" lIns="0" tIns="48218" rIns="96435" bIns="48218" rtlCol="0" anchor="ctr">
              <a:normAutofit fontScale="92500" lnSpcReduction="10000"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coctet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SedatimLorem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45"/>
          <p:cNvGrpSpPr/>
          <p:nvPr/>
        </p:nvGrpSpPr>
        <p:grpSpPr>
          <a:xfrm>
            <a:off x="5986364" y="3522452"/>
            <a:ext cx="1958136" cy="663709"/>
            <a:chOff x="7966022" y="2026338"/>
            <a:chExt cx="2610538" cy="884673"/>
          </a:xfrm>
        </p:grpSpPr>
        <p:sp>
          <p:nvSpPr>
            <p:cNvPr id="47" name="Text Placeholder 8"/>
            <p:cNvSpPr txBox="1"/>
            <p:nvPr/>
          </p:nvSpPr>
          <p:spPr>
            <a:xfrm>
              <a:off x="7966022" y="2026338"/>
              <a:ext cx="1890842" cy="271292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Distribution</a:t>
              </a:r>
              <a:endPara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48" name="Text Placeholder 1"/>
            <p:cNvSpPr txBox="1"/>
            <p:nvPr/>
          </p:nvSpPr>
          <p:spPr>
            <a:xfrm>
              <a:off x="8061274" y="2297630"/>
              <a:ext cx="2515286" cy="613381"/>
            </a:xfrm>
            <a:prstGeom prst="rect">
              <a:avLst/>
            </a:prstGeom>
          </p:spPr>
          <p:txBody>
            <a:bodyPr vert="horz" lIns="0" tIns="48218" rIns="96435" bIns="48218" rtlCol="0" anchor="ctr">
              <a:normAutofit fontScale="92500" lnSpcReduction="10000"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coctet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SedatimLorem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8"/>
          <p:cNvGrpSpPr/>
          <p:nvPr/>
        </p:nvGrpSpPr>
        <p:grpSpPr>
          <a:xfrm>
            <a:off x="1253538" y="1694449"/>
            <a:ext cx="1891204" cy="663709"/>
            <a:chOff x="8061274" y="2026338"/>
            <a:chExt cx="2521306" cy="884673"/>
          </a:xfrm>
        </p:grpSpPr>
        <p:sp>
          <p:nvSpPr>
            <p:cNvPr id="50" name="Text Placeholder 8"/>
            <p:cNvSpPr txBox="1"/>
            <p:nvPr/>
          </p:nvSpPr>
          <p:spPr>
            <a:xfrm>
              <a:off x="8691738" y="2026338"/>
              <a:ext cx="1890842" cy="271292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Concept</a:t>
              </a:r>
              <a:endPara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1" name="Text Placeholder 1"/>
            <p:cNvSpPr txBox="1"/>
            <p:nvPr/>
          </p:nvSpPr>
          <p:spPr>
            <a:xfrm>
              <a:off x="8061274" y="2297630"/>
              <a:ext cx="2515286" cy="613381"/>
            </a:xfrm>
            <a:prstGeom prst="rect">
              <a:avLst/>
            </a:prstGeom>
          </p:spPr>
          <p:txBody>
            <a:bodyPr vert="horz" lIns="0" tIns="48218" rIns="96435" bIns="48218" rtlCol="0" anchor="ctr">
              <a:normAutofit fontScale="92500" lnSpcReduction="10000"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coctet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SedatimLorem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1"/>
          <p:cNvGrpSpPr/>
          <p:nvPr/>
        </p:nvGrpSpPr>
        <p:grpSpPr>
          <a:xfrm>
            <a:off x="1253538" y="3522452"/>
            <a:ext cx="1891204" cy="663709"/>
            <a:chOff x="8061274" y="2026338"/>
            <a:chExt cx="2521306" cy="884673"/>
          </a:xfrm>
        </p:grpSpPr>
        <p:sp>
          <p:nvSpPr>
            <p:cNvPr id="53" name="Text Placeholder 8"/>
            <p:cNvSpPr txBox="1"/>
            <p:nvPr/>
          </p:nvSpPr>
          <p:spPr>
            <a:xfrm>
              <a:off x="8691738" y="2026338"/>
              <a:ext cx="1890842" cy="271292"/>
            </a:xfrm>
            <a:prstGeom prst="rect">
              <a:avLst/>
            </a:prstGeom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000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Keywork</a:t>
              </a:r>
              <a:endParaRPr lang="en-GB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4" name="Text Placeholder 1"/>
            <p:cNvSpPr txBox="1"/>
            <p:nvPr/>
          </p:nvSpPr>
          <p:spPr>
            <a:xfrm>
              <a:off x="8061274" y="2297630"/>
              <a:ext cx="2515286" cy="613381"/>
            </a:xfrm>
            <a:prstGeom prst="rect">
              <a:avLst/>
            </a:prstGeom>
          </p:spPr>
          <p:txBody>
            <a:bodyPr vert="horz" lIns="0" tIns="48218" rIns="96435" bIns="48218" rtlCol="0" anchor="ctr">
              <a:normAutofit fontScale="92500" lnSpcReduction="10000"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,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coctet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elita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SedatimLorem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3"/>
          <p:cNvGrpSpPr/>
          <p:nvPr/>
        </p:nvGrpSpPr>
        <p:grpSpPr>
          <a:xfrm>
            <a:off x="4578615" y="1799617"/>
            <a:ext cx="1505034" cy="1193348"/>
            <a:chOff x="6103759" y="2398749"/>
            <a:chExt cx="2006474" cy="1590639"/>
          </a:xfrm>
        </p:grpSpPr>
        <p:sp>
          <p:nvSpPr>
            <p:cNvPr id="15" name="Pie 14"/>
            <p:cNvSpPr/>
            <p:nvPr/>
          </p:nvSpPr>
          <p:spPr>
            <a:xfrm rot="5400000">
              <a:off x="6103759" y="2398749"/>
              <a:ext cx="1590639" cy="1590639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cxnSp>
          <p:nvCxnSpPr>
            <p:cNvPr id="58" name="Straight Connector 57"/>
            <p:cNvCxnSpPr/>
            <p:nvPr/>
          </p:nvCxnSpPr>
          <p:spPr>
            <a:xfrm flipH="1">
              <a:off x="7097749" y="3946993"/>
              <a:ext cx="1012484" cy="0"/>
            </a:xfrm>
            <a:prstGeom prst="line">
              <a:avLst/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Group 67"/>
            <p:cNvGrpSpPr/>
            <p:nvPr/>
          </p:nvGrpSpPr>
          <p:grpSpPr>
            <a:xfrm>
              <a:off x="7046949" y="3467100"/>
              <a:ext cx="458751" cy="444141"/>
              <a:chOff x="2339975" y="3200401"/>
              <a:chExt cx="249238" cy="241301"/>
            </a:xfrm>
            <a:solidFill>
              <a:schemeClr val="bg1"/>
            </a:solidFill>
          </p:grpSpPr>
          <p:sp>
            <p:nvSpPr>
              <p:cNvPr id="69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4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5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6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7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8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9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0" name="Freeform 29"/>
              <p:cNvSpPr>
                <a:spLocks noEditPoints="1"/>
              </p:cNvSpPr>
              <p:nvPr/>
            </p:nvSpPr>
            <p:spPr bwMode="auto">
              <a:xfrm>
                <a:off x="2339975" y="3217864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1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2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/>
              <a:lstStyle/>
              <a:p>
                <a:endParaRPr lang="en-US" dirty="0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9" name="Group 4"/>
          <p:cNvGrpSpPr/>
          <p:nvPr/>
        </p:nvGrpSpPr>
        <p:grpSpPr>
          <a:xfrm>
            <a:off x="4578616" y="2990421"/>
            <a:ext cx="1193121" cy="1549445"/>
            <a:chOff x="6103761" y="3985996"/>
            <a:chExt cx="1590639" cy="2065289"/>
          </a:xfrm>
        </p:grpSpPr>
        <p:sp>
          <p:nvSpPr>
            <p:cNvPr id="17" name="Pie 16"/>
            <p:cNvSpPr/>
            <p:nvPr/>
          </p:nvSpPr>
          <p:spPr>
            <a:xfrm rot="10800000">
              <a:off x="6103761" y="3985996"/>
              <a:ext cx="1590639" cy="1590639"/>
            </a:xfrm>
            <a:prstGeom prst="pieWedg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CN" alt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6141741" y="5062716"/>
              <a:ext cx="0" cy="988569"/>
            </a:xfrm>
            <a:prstGeom prst="line">
              <a:avLst/>
            </a:prstGeom>
            <a:ln w="762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Group 27"/>
            <p:cNvGrpSpPr/>
            <p:nvPr/>
          </p:nvGrpSpPr>
          <p:grpSpPr bwMode="auto">
            <a:xfrm>
              <a:off x="6141741" y="4988003"/>
              <a:ext cx="563609" cy="423704"/>
              <a:chOff x="0" y="0"/>
              <a:chExt cx="772" cy="579"/>
            </a:xfrm>
            <a:solidFill>
              <a:schemeClr val="bg1"/>
            </a:solidFill>
          </p:grpSpPr>
          <p:sp>
            <p:nvSpPr>
              <p:cNvPr id="92" name="Freeform 23"/>
              <p:cNvSpPr/>
              <p:nvPr/>
            </p:nvSpPr>
            <p:spPr bwMode="auto">
              <a:xfrm>
                <a:off x="0" y="0"/>
                <a:ext cx="772" cy="344"/>
              </a:xfrm>
              <a:custGeom>
                <a:avLst/>
                <a:gdLst>
                  <a:gd name="T0" fmla="*/ 653 w 21279"/>
                  <a:gd name="T1" fmla="*/ 344 h 21600"/>
                  <a:gd name="T2" fmla="*/ 707 w 21279"/>
                  <a:gd name="T3" fmla="*/ 301 h 21600"/>
                  <a:gd name="T4" fmla="*/ 771 w 21279"/>
                  <a:gd name="T5" fmla="*/ 43 h 21600"/>
                  <a:gd name="T6" fmla="*/ 739 w 21279"/>
                  <a:gd name="T7" fmla="*/ 0 h 21600"/>
                  <a:gd name="T8" fmla="*/ 30 w 21279"/>
                  <a:gd name="T9" fmla="*/ 0 h 21600"/>
                  <a:gd name="T10" fmla="*/ 3 w 21279"/>
                  <a:gd name="T11" fmla="*/ 27 h 21600"/>
                  <a:gd name="T12" fmla="*/ 57 w 21279"/>
                  <a:gd name="T13" fmla="*/ 54 h 21600"/>
                  <a:gd name="T14" fmla="*/ 159 w 21279"/>
                  <a:gd name="T15" fmla="*/ 65 h 21600"/>
                  <a:gd name="T16" fmla="*/ 213 w 21279"/>
                  <a:gd name="T17" fmla="*/ 108 h 21600"/>
                  <a:gd name="T18" fmla="*/ 256 w 21279"/>
                  <a:gd name="T19" fmla="*/ 301 h 21600"/>
                  <a:gd name="T20" fmla="*/ 309 w 21279"/>
                  <a:gd name="T21" fmla="*/ 344 h 21600"/>
                  <a:gd name="T22" fmla="*/ 653 w 21279"/>
                  <a:gd name="T23" fmla="*/ 344 h 21600"/>
                  <a:gd name="T24" fmla="*/ 653 w 21279"/>
                  <a:gd name="T25" fmla="*/ 344 h 2160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279" h="21600">
                    <a:moveTo>
                      <a:pt x="17995" y="21600"/>
                    </a:moveTo>
                    <a:cubicBezTo>
                      <a:pt x="18587" y="21600"/>
                      <a:pt x="19327" y="20588"/>
                      <a:pt x="19475" y="18900"/>
                    </a:cubicBezTo>
                    <a:cubicBezTo>
                      <a:pt x="21250" y="2700"/>
                      <a:pt x="21250" y="2700"/>
                      <a:pt x="21250" y="2700"/>
                    </a:cubicBezTo>
                    <a:cubicBezTo>
                      <a:pt x="21398" y="1350"/>
                      <a:pt x="20954" y="0"/>
                      <a:pt x="20362" y="0"/>
                    </a:cubicBezTo>
                    <a:cubicBezTo>
                      <a:pt x="834" y="0"/>
                      <a:pt x="834" y="0"/>
                      <a:pt x="834" y="0"/>
                    </a:cubicBezTo>
                    <a:cubicBezTo>
                      <a:pt x="242" y="0"/>
                      <a:pt x="-202" y="675"/>
                      <a:pt x="94" y="1688"/>
                    </a:cubicBezTo>
                    <a:cubicBezTo>
                      <a:pt x="242" y="2362"/>
                      <a:pt x="982" y="3375"/>
                      <a:pt x="1573" y="3375"/>
                    </a:cubicBezTo>
                    <a:cubicBezTo>
                      <a:pt x="4384" y="4050"/>
                      <a:pt x="4384" y="4050"/>
                      <a:pt x="4384" y="4050"/>
                    </a:cubicBezTo>
                    <a:cubicBezTo>
                      <a:pt x="4976" y="4050"/>
                      <a:pt x="5716" y="5400"/>
                      <a:pt x="5864" y="6750"/>
                    </a:cubicBezTo>
                    <a:cubicBezTo>
                      <a:pt x="7047" y="18900"/>
                      <a:pt x="7047" y="18900"/>
                      <a:pt x="7047" y="18900"/>
                    </a:cubicBezTo>
                    <a:cubicBezTo>
                      <a:pt x="7195" y="20588"/>
                      <a:pt x="7935" y="21600"/>
                      <a:pt x="8527" y="21600"/>
                    </a:cubicBezTo>
                    <a:lnTo>
                      <a:pt x="17995" y="21600"/>
                    </a:lnTo>
                    <a:close/>
                    <a:moveTo>
                      <a:pt x="17995" y="21600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3" name="Oval 24"/>
              <p:cNvSpPr/>
              <p:nvPr/>
            </p:nvSpPr>
            <p:spPr bwMode="auto">
              <a:xfrm>
                <a:off x="304" y="461"/>
                <a:ext cx="122" cy="11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4" name="Oval 25"/>
              <p:cNvSpPr/>
              <p:nvPr/>
            </p:nvSpPr>
            <p:spPr bwMode="auto">
              <a:xfrm>
                <a:off x="520" y="461"/>
                <a:ext cx="122" cy="11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5" name="Freeform 26"/>
              <p:cNvSpPr/>
              <p:nvPr/>
            </p:nvSpPr>
            <p:spPr bwMode="auto">
              <a:xfrm>
                <a:off x="247" y="302"/>
                <a:ext cx="432" cy="127"/>
              </a:xfrm>
              <a:custGeom>
                <a:avLst/>
                <a:gdLst>
                  <a:gd name="T0" fmla="*/ 36 w 21275"/>
                  <a:gd name="T1" fmla="*/ 0 h 21600"/>
                  <a:gd name="T2" fmla="*/ 4 w 21275"/>
                  <a:gd name="T3" fmla="*/ 85 h 21600"/>
                  <a:gd name="T4" fmla="*/ 31 w 21275"/>
                  <a:gd name="T5" fmla="*/ 127 h 21600"/>
                  <a:gd name="T6" fmla="*/ 432 w 21275"/>
                  <a:gd name="T7" fmla="*/ 127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275" h="21600">
                    <a:moveTo>
                      <a:pt x="1782" y="0"/>
                    </a:moveTo>
                    <a:cubicBezTo>
                      <a:pt x="202" y="14400"/>
                      <a:pt x="202" y="14400"/>
                      <a:pt x="202" y="14400"/>
                    </a:cubicBezTo>
                    <a:cubicBezTo>
                      <a:pt x="-325" y="18000"/>
                      <a:pt x="202" y="21600"/>
                      <a:pt x="1519" y="21600"/>
                    </a:cubicBezTo>
                    <a:cubicBezTo>
                      <a:pt x="21275" y="21600"/>
                      <a:pt x="21275" y="21600"/>
                      <a:pt x="21275" y="21600"/>
                    </a:cubicBezTo>
                  </a:path>
                </a:pathLst>
              </a:custGeom>
              <a:grpFill/>
              <a:ln w="12700" cap="flat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1" name="Group 2"/>
          <p:cNvGrpSpPr/>
          <p:nvPr/>
        </p:nvGrpSpPr>
        <p:grpSpPr>
          <a:xfrm>
            <a:off x="3392616" y="1451770"/>
            <a:ext cx="1193120" cy="1541195"/>
            <a:chOff x="4522615" y="1935094"/>
            <a:chExt cx="1590638" cy="2054293"/>
          </a:xfrm>
        </p:grpSpPr>
        <p:grpSp>
          <p:nvGrpSpPr>
            <p:cNvPr id="12" name="Group 1"/>
            <p:cNvGrpSpPr/>
            <p:nvPr/>
          </p:nvGrpSpPr>
          <p:grpSpPr>
            <a:xfrm>
              <a:off x="4522615" y="1935094"/>
              <a:ext cx="1590638" cy="2054293"/>
              <a:chOff x="4522615" y="1935094"/>
              <a:chExt cx="1590638" cy="2054293"/>
            </a:xfrm>
          </p:grpSpPr>
          <p:sp>
            <p:nvSpPr>
              <p:cNvPr id="18" name="Pie 17"/>
              <p:cNvSpPr/>
              <p:nvPr/>
            </p:nvSpPr>
            <p:spPr>
              <a:xfrm>
                <a:off x="4522615" y="2398745"/>
                <a:ext cx="1590638" cy="1590642"/>
              </a:xfrm>
              <a:prstGeom prst="pieWedg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cxnSp>
            <p:nvCxnSpPr>
              <p:cNvPr id="56" name="Straight Connector 55"/>
              <p:cNvCxnSpPr/>
              <p:nvPr/>
            </p:nvCxnSpPr>
            <p:spPr>
              <a:xfrm>
                <a:off x="6073161" y="1935094"/>
                <a:ext cx="0" cy="988569"/>
              </a:xfrm>
              <a:prstGeom prst="line">
                <a:avLst/>
              </a:prstGeom>
              <a:ln w="762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6" name="AutoShape 17"/>
            <p:cNvSpPr/>
            <p:nvPr/>
          </p:nvSpPr>
          <p:spPr bwMode="auto">
            <a:xfrm>
              <a:off x="5555077" y="2551710"/>
              <a:ext cx="457103" cy="478939"/>
            </a:xfrm>
            <a:custGeom>
              <a:avLst/>
              <a:gdLst>
                <a:gd name="T0" fmla="*/ 11727 w 21338"/>
                <a:gd name="T1" fmla="*/ 7308 h 21600"/>
                <a:gd name="T2" fmla="*/ 7039 w 21338"/>
                <a:gd name="T3" fmla="*/ 9744 h 21600"/>
                <a:gd name="T4" fmla="*/ 9551 w 21338"/>
                <a:gd name="T5" fmla="*/ 14292 h 21600"/>
                <a:gd name="T6" fmla="*/ 14239 w 21338"/>
                <a:gd name="T7" fmla="*/ 11856 h 21600"/>
                <a:gd name="T8" fmla="*/ 11727 w 21338"/>
                <a:gd name="T9" fmla="*/ 7308 h 21600"/>
                <a:gd name="T10" fmla="*/ 12397 w 21338"/>
                <a:gd name="T11" fmla="*/ 11368 h 21600"/>
                <a:gd name="T12" fmla="*/ 10053 w 21338"/>
                <a:gd name="T13" fmla="*/ 12505 h 21600"/>
                <a:gd name="T14" fmla="*/ 8881 w 21338"/>
                <a:gd name="T15" fmla="*/ 10232 h 21600"/>
                <a:gd name="T16" fmla="*/ 11225 w 21338"/>
                <a:gd name="T17" fmla="*/ 9095 h 21600"/>
                <a:gd name="T18" fmla="*/ 12397 w 21338"/>
                <a:gd name="T19" fmla="*/ 11368 h 21600"/>
                <a:gd name="T20" fmla="*/ 20937 w 21338"/>
                <a:gd name="T21" fmla="*/ 13155 h 21600"/>
                <a:gd name="T22" fmla="*/ 18760 w 21338"/>
                <a:gd name="T23" fmla="*/ 12018 h 21600"/>
                <a:gd name="T24" fmla="*/ 18760 w 21338"/>
                <a:gd name="T25" fmla="*/ 9420 h 21600"/>
                <a:gd name="T26" fmla="*/ 20769 w 21338"/>
                <a:gd name="T27" fmla="*/ 8120 h 21600"/>
                <a:gd name="T28" fmla="*/ 21104 w 21338"/>
                <a:gd name="T29" fmla="*/ 6983 h 21600"/>
                <a:gd name="T30" fmla="*/ 18927 w 21338"/>
                <a:gd name="T31" fmla="*/ 3411 h 21600"/>
                <a:gd name="T32" fmla="*/ 17755 w 21338"/>
                <a:gd name="T33" fmla="*/ 3086 h 21600"/>
                <a:gd name="T34" fmla="*/ 15746 w 21338"/>
                <a:gd name="T35" fmla="*/ 4385 h 21600"/>
                <a:gd name="T36" fmla="*/ 13569 w 21338"/>
                <a:gd name="T37" fmla="*/ 3248 h 21600"/>
                <a:gd name="T38" fmla="*/ 13569 w 21338"/>
                <a:gd name="T39" fmla="*/ 812 h 21600"/>
                <a:gd name="T40" fmla="*/ 12732 w 21338"/>
                <a:gd name="T41" fmla="*/ 0 h 21600"/>
                <a:gd name="T42" fmla="*/ 8546 w 21338"/>
                <a:gd name="T43" fmla="*/ 0 h 21600"/>
                <a:gd name="T44" fmla="*/ 7876 w 21338"/>
                <a:gd name="T45" fmla="*/ 325 h 21600"/>
                <a:gd name="T46" fmla="*/ 7541 w 21338"/>
                <a:gd name="T47" fmla="*/ 974 h 21600"/>
                <a:gd name="T48" fmla="*/ 7541 w 21338"/>
                <a:gd name="T49" fmla="*/ 3248 h 21600"/>
                <a:gd name="T50" fmla="*/ 5532 w 21338"/>
                <a:gd name="T51" fmla="*/ 4385 h 21600"/>
                <a:gd name="T52" fmla="*/ 3355 w 21338"/>
                <a:gd name="T53" fmla="*/ 3248 h 21600"/>
                <a:gd name="T54" fmla="*/ 2686 w 21338"/>
                <a:gd name="T55" fmla="*/ 3248 h 21600"/>
                <a:gd name="T56" fmla="*/ 2183 w 21338"/>
                <a:gd name="T57" fmla="*/ 3735 h 21600"/>
                <a:gd name="T58" fmla="*/ 6 w 21338"/>
                <a:gd name="T59" fmla="*/ 7308 h 21600"/>
                <a:gd name="T60" fmla="*/ 6 w 21338"/>
                <a:gd name="T61" fmla="*/ 7958 h 21600"/>
                <a:gd name="T62" fmla="*/ 509 w 21338"/>
                <a:gd name="T63" fmla="*/ 8445 h 21600"/>
                <a:gd name="T64" fmla="*/ 2518 w 21338"/>
                <a:gd name="T65" fmla="*/ 9582 h 21600"/>
                <a:gd name="T66" fmla="*/ 2518 w 21338"/>
                <a:gd name="T67" fmla="*/ 12018 h 21600"/>
                <a:gd name="T68" fmla="*/ 509 w 21338"/>
                <a:gd name="T69" fmla="*/ 13155 h 21600"/>
                <a:gd name="T70" fmla="*/ 174 w 21338"/>
                <a:gd name="T71" fmla="*/ 14454 h 21600"/>
                <a:gd name="T72" fmla="*/ 2183 w 21338"/>
                <a:gd name="T73" fmla="*/ 18027 h 21600"/>
                <a:gd name="T74" fmla="*/ 3523 w 21338"/>
                <a:gd name="T75" fmla="*/ 18352 h 21600"/>
                <a:gd name="T76" fmla="*/ 5532 w 21338"/>
                <a:gd name="T77" fmla="*/ 17215 h 21600"/>
                <a:gd name="T78" fmla="*/ 7709 w 21338"/>
                <a:gd name="T79" fmla="*/ 18352 h 21600"/>
                <a:gd name="T80" fmla="*/ 7709 w 21338"/>
                <a:gd name="T81" fmla="*/ 20788 h 21600"/>
                <a:gd name="T82" fmla="*/ 8044 w 21338"/>
                <a:gd name="T83" fmla="*/ 21438 h 21600"/>
                <a:gd name="T84" fmla="*/ 8713 w 21338"/>
                <a:gd name="T85" fmla="*/ 21600 h 21600"/>
                <a:gd name="T86" fmla="*/ 12899 w 21338"/>
                <a:gd name="T87" fmla="*/ 21600 h 21600"/>
                <a:gd name="T88" fmla="*/ 13737 w 21338"/>
                <a:gd name="T89" fmla="*/ 20626 h 21600"/>
                <a:gd name="T90" fmla="*/ 13737 w 21338"/>
                <a:gd name="T91" fmla="*/ 18352 h 21600"/>
                <a:gd name="T92" fmla="*/ 15913 w 21338"/>
                <a:gd name="T93" fmla="*/ 17053 h 21600"/>
                <a:gd name="T94" fmla="*/ 17923 w 21338"/>
                <a:gd name="T95" fmla="*/ 18189 h 21600"/>
                <a:gd name="T96" fmla="*/ 18592 w 21338"/>
                <a:gd name="T97" fmla="*/ 18352 h 21600"/>
                <a:gd name="T98" fmla="*/ 19262 w 21338"/>
                <a:gd name="T99" fmla="*/ 17865 h 21600"/>
                <a:gd name="T100" fmla="*/ 21272 w 21338"/>
                <a:gd name="T101" fmla="*/ 14292 h 21600"/>
                <a:gd name="T102" fmla="*/ 20937 w 21338"/>
                <a:gd name="T103" fmla="*/ 13155 h 21600"/>
                <a:gd name="T104" fmla="*/ 15579 w 21338"/>
                <a:gd name="T105" fmla="*/ 12343 h 21600"/>
                <a:gd name="T106" fmla="*/ 9048 w 21338"/>
                <a:gd name="T107" fmla="*/ 15591 h 21600"/>
                <a:gd name="T108" fmla="*/ 5699 w 21338"/>
                <a:gd name="T109" fmla="*/ 9257 h 21600"/>
                <a:gd name="T110" fmla="*/ 12230 w 21338"/>
                <a:gd name="T111" fmla="*/ 6009 h 21600"/>
                <a:gd name="T112" fmla="*/ 15579 w 21338"/>
                <a:gd name="T113" fmla="*/ 12343 h 21600"/>
                <a:gd name="T114" fmla="*/ 15579 w 21338"/>
                <a:gd name="T115" fmla="*/ 1234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338" h="21600">
                  <a:moveTo>
                    <a:pt x="11727" y="7308"/>
                  </a:moveTo>
                  <a:cubicBezTo>
                    <a:pt x="9718" y="6659"/>
                    <a:pt x="7709" y="7795"/>
                    <a:pt x="7039" y="9744"/>
                  </a:cubicBezTo>
                  <a:cubicBezTo>
                    <a:pt x="6537" y="11693"/>
                    <a:pt x="7541" y="13642"/>
                    <a:pt x="9551" y="14292"/>
                  </a:cubicBezTo>
                  <a:cubicBezTo>
                    <a:pt x="11560" y="14941"/>
                    <a:pt x="13569" y="13805"/>
                    <a:pt x="14239" y="11856"/>
                  </a:cubicBezTo>
                  <a:cubicBezTo>
                    <a:pt x="14909" y="9907"/>
                    <a:pt x="13737" y="7958"/>
                    <a:pt x="11727" y="7308"/>
                  </a:cubicBezTo>
                  <a:close/>
                  <a:moveTo>
                    <a:pt x="12397" y="11368"/>
                  </a:moveTo>
                  <a:cubicBezTo>
                    <a:pt x="12062" y="12343"/>
                    <a:pt x="11058" y="12830"/>
                    <a:pt x="10053" y="12505"/>
                  </a:cubicBezTo>
                  <a:cubicBezTo>
                    <a:pt x="9048" y="12180"/>
                    <a:pt x="8546" y="11206"/>
                    <a:pt x="8881" y="10232"/>
                  </a:cubicBezTo>
                  <a:cubicBezTo>
                    <a:pt x="9216" y="9257"/>
                    <a:pt x="10220" y="8770"/>
                    <a:pt x="11225" y="9095"/>
                  </a:cubicBezTo>
                  <a:cubicBezTo>
                    <a:pt x="12230" y="9420"/>
                    <a:pt x="12732" y="10394"/>
                    <a:pt x="12397" y="11368"/>
                  </a:cubicBezTo>
                  <a:close/>
                  <a:moveTo>
                    <a:pt x="20937" y="13155"/>
                  </a:moveTo>
                  <a:cubicBezTo>
                    <a:pt x="18760" y="12018"/>
                    <a:pt x="18760" y="12018"/>
                    <a:pt x="18760" y="12018"/>
                  </a:cubicBezTo>
                  <a:cubicBezTo>
                    <a:pt x="18760" y="9420"/>
                    <a:pt x="18760" y="9420"/>
                    <a:pt x="18760" y="9420"/>
                  </a:cubicBezTo>
                  <a:cubicBezTo>
                    <a:pt x="20769" y="8120"/>
                    <a:pt x="20769" y="8120"/>
                    <a:pt x="20769" y="8120"/>
                  </a:cubicBezTo>
                  <a:cubicBezTo>
                    <a:pt x="21272" y="7958"/>
                    <a:pt x="21439" y="7308"/>
                    <a:pt x="21104" y="6983"/>
                  </a:cubicBezTo>
                  <a:cubicBezTo>
                    <a:pt x="18927" y="3411"/>
                    <a:pt x="18927" y="3411"/>
                    <a:pt x="18927" y="3411"/>
                  </a:cubicBezTo>
                  <a:cubicBezTo>
                    <a:pt x="18592" y="3086"/>
                    <a:pt x="18090" y="2923"/>
                    <a:pt x="17755" y="3086"/>
                  </a:cubicBezTo>
                  <a:cubicBezTo>
                    <a:pt x="15746" y="4385"/>
                    <a:pt x="15746" y="4385"/>
                    <a:pt x="15746" y="4385"/>
                  </a:cubicBezTo>
                  <a:cubicBezTo>
                    <a:pt x="13569" y="3248"/>
                    <a:pt x="13569" y="3248"/>
                    <a:pt x="13569" y="3248"/>
                  </a:cubicBezTo>
                  <a:cubicBezTo>
                    <a:pt x="13569" y="812"/>
                    <a:pt x="13569" y="812"/>
                    <a:pt x="13569" y="812"/>
                  </a:cubicBezTo>
                  <a:cubicBezTo>
                    <a:pt x="13569" y="325"/>
                    <a:pt x="13234" y="0"/>
                    <a:pt x="12732" y="0"/>
                  </a:cubicBezTo>
                  <a:cubicBezTo>
                    <a:pt x="8546" y="0"/>
                    <a:pt x="8546" y="0"/>
                    <a:pt x="8546" y="0"/>
                  </a:cubicBezTo>
                  <a:cubicBezTo>
                    <a:pt x="8211" y="0"/>
                    <a:pt x="8044" y="162"/>
                    <a:pt x="7876" y="325"/>
                  </a:cubicBezTo>
                  <a:cubicBezTo>
                    <a:pt x="7709" y="487"/>
                    <a:pt x="7541" y="650"/>
                    <a:pt x="7541" y="974"/>
                  </a:cubicBezTo>
                  <a:cubicBezTo>
                    <a:pt x="7541" y="3248"/>
                    <a:pt x="7541" y="3248"/>
                    <a:pt x="7541" y="3248"/>
                  </a:cubicBezTo>
                  <a:cubicBezTo>
                    <a:pt x="5532" y="4385"/>
                    <a:pt x="5532" y="4385"/>
                    <a:pt x="5532" y="4385"/>
                  </a:cubicBezTo>
                  <a:cubicBezTo>
                    <a:pt x="3355" y="3248"/>
                    <a:pt x="3355" y="3248"/>
                    <a:pt x="3355" y="3248"/>
                  </a:cubicBezTo>
                  <a:cubicBezTo>
                    <a:pt x="3188" y="3248"/>
                    <a:pt x="3020" y="3248"/>
                    <a:pt x="2686" y="3248"/>
                  </a:cubicBezTo>
                  <a:cubicBezTo>
                    <a:pt x="2518" y="3248"/>
                    <a:pt x="2351" y="3411"/>
                    <a:pt x="2183" y="3735"/>
                  </a:cubicBezTo>
                  <a:cubicBezTo>
                    <a:pt x="6" y="7308"/>
                    <a:pt x="6" y="7308"/>
                    <a:pt x="6" y="7308"/>
                  </a:cubicBezTo>
                  <a:cubicBezTo>
                    <a:pt x="6" y="7471"/>
                    <a:pt x="6" y="7633"/>
                    <a:pt x="6" y="7958"/>
                  </a:cubicBezTo>
                  <a:cubicBezTo>
                    <a:pt x="6" y="8120"/>
                    <a:pt x="174" y="8283"/>
                    <a:pt x="509" y="8445"/>
                  </a:cubicBezTo>
                  <a:cubicBezTo>
                    <a:pt x="2518" y="9582"/>
                    <a:pt x="2518" y="9582"/>
                    <a:pt x="2518" y="9582"/>
                  </a:cubicBezTo>
                  <a:cubicBezTo>
                    <a:pt x="2518" y="12018"/>
                    <a:pt x="2518" y="12018"/>
                    <a:pt x="2518" y="12018"/>
                  </a:cubicBezTo>
                  <a:cubicBezTo>
                    <a:pt x="509" y="13155"/>
                    <a:pt x="509" y="13155"/>
                    <a:pt x="509" y="13155"/>
                  </a:cubicBezTo>
                  <a:cubicBezTo>
                    <a:pt x="6" y="13480"/>
                    <a:pt x="-161" y="13967"/>
                    <a:pt x="174" y="14454"/>
                  </a:cubicBezTo>
                  <a:cubicBezTo>
                    <a:pt x="2183" y="18027"/>
                    <a:pt x="2183" y="18027"/>
                    <a:pt x="2183" y="18027"/>
                  </a:cubicBezTo>
                  <a:cubicBezTo>
                    <a:pt x="2518" y="18514"/>
                    <a:pt x="3020" y="18514"/>
                    <a:pt x="3523" y="18352"/>
                  </a:cubicBezTo>
                  <a:cubicBezTo>
                    <a:pt x="5532" y="17215"/>
                    <a:pt x="5532" y="17215"/>
                    <a:pt x="5532" y="17215"/>
                  </a:cubicBezTo>
                  <a:cubicBezTo>
                    <a:pt x="7709" y="18352"/>
                    <a:pt x="7709" y="18352"/>
                    <a:pt x="7709" y="18352"/>
                  </a:cubicBezTo>
                  <a:cubicBezTo>
                    <a:pt x="7709" y="20788"/>
                    <a:pt x="7709" y="20788"/>
                    <a:pt x="7709" y="20788"/>
                  </a:cubicBezTo>
                  <a:cubicBezTo>
                    <a:pt x="7709" y="20950"/>
                    <a:pt x="7876" y="21275"/>
                    <a:pt x="8044" y="21438"/>
                  </a:cubicBezTo>
                  <a:cubicBezTo>
                    <a:pt x="8211" y="21600"/>
                    <a:pt x="8379" y="21600"/>
                    <a:pt x="8713" y="21600"/>
                  </a:cubicBezTo>
                  <a:cubicBezTo>
                    <a:pt x="12899" y="21600"/>
                    <a:pt x="12899" y="21600"/>
                    <a:pt x="12899" y="21600"/>
                  </a:cubicBezTo>
                  <a:cubicBezTo>
                    <a:pt x="13402" y="21600"/>
                    <a:pt x="13737" y="21113"/>
                    <a:pt x="13737" y="20626"/>
                  </a:cubicBezTo>
                  <a:cubicBezTo>
                    <a:pt x="13737" y="18352"/>
                    <a:pt x="13737" y="18352"/>
                    <a:pt x="13737" y="18352"/>
                  </a:cubicBezTo>
                  <a:cubicBezTo>
                    <a:pt x="15913" y="17053"/>
                    <a:pt x="15913" y="17053"/>
                    <a:pt x="15913" y="17053"/>
                  </a:cubicBezTo>
                  <a:cubicBezTo>
                    <a:pt x="17923" y="18189"/>
                    <a:pt x="17923" y="18189"/>
                    <a:pt x="17923" y="18189"/>
                  </a:cubicBezTo>
                  <a:cubicBezTo>
                    <a:pt x="18090" y="18352"/>
                    <a:pt x="18425" y="18352"/>
                    <a:pt x="18592" y="18352"/>
                  </a:cubicBezTo>
                  <a:cubicBezTo>
                    <a:pt x="18927" y="18189"/>
                    <a:pt x="19095" y="18027"/>
                    <a:pt x="19262" y="17865"/>
                  </a:cubicBezTo>
                  <a:cubicBezTo>
                    <a:pt x="21272" y="14292"/>
                    <a:pt x="21272" y="14292"/>
                    <a:pt x="21272" y="14292"/>
                  </a:cubicBezTo>
                  <a:cubicBezTo>
                    <a:pt x="21439" y="13805"/>
                    <a:pt x="21272" y="13317"/>
                    <a:pt x="20937" y="13155"/>
                  </a:cubicBezTo>
                  <a:close/>
                  <a:moveTo>
                    <a:pt x="15579" y="12343"/>
                  </a:moveTo>
                  <a:cubicBezTo>
                    <a:pt x="14741" y="14941"/>
                    <a:pt x="11895" y="16403"/>
                    <a:pt x="9048" y="15591"/>
                  </a:cubicBezTo>
                  <a:cubicBezTo>
                    <a:pt x="6369" y="14779"/>
                    <a:pt x="4862" y="12018"/>
                    <a:pt x="5699" y="9257"/>
                  </a:cubicBezTo>
                  <a:cubicBezTo>
                    <a:pt x="6537" y="6659"/>
                    <a:pt x="9551" y="5197"/>
                    <a:pt x="12230" y="6009"/>
                  </a:cubicBezTo>
                  <a:cubicBezTo>
                    <a:pt x="14909" y="6821"/>
                    <a:pt x="16416" y="9582"/>
                    <a:pt x="15579" y="12343"/>
                  </a:cubicBezTo>
                  <a:close/>
                  <a:moveTo>
                    <a:pt x="15579" y="12343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011438" y="1785964"/>
            <a:ext cx="1703976" cy="1057541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061071" y="2158662"/>
            <a:ext cx="1654345" cy="1007502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052796" y="2622285"/>
            <a:ext cx="1662618" cy="883084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052796" y="3055093"/>
            <a:ext cx="1662617" cy="764662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3715412" y="1601070"/>
            <a:ext cx="1720520" cy="33093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715412" y="2014110"/>
            <a:ext cx="1720520" cy="33093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715412" y="2427151"/>
            <a:ext cx="1720520" cy="33093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715412" y="2840193"/>
            <a:ext cx="1720520" cy="3309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5453196" y="1768698"/>
            <a:ext cx="1703976" cy="1057541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5453198" y="2167295"/>
            <a:ext cx="1654345" cy="1007502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5453196" y="2605020"/>
            <a:ext cx="1662618" cy="883084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5453197" y="3037827"/>
            <a:ext cx="1662617" cy="764662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94"/>
          <p:cNvGrpSpPr/>
          <p:nvPr/>
        </p:nvGrpSpPr>
        <p:grpSpPr>
          <a:xfrm>
            <a:off x="1184263" y="2289191"/>
            <a:ext cx="1455825" cy="1938014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4031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93"/>
          <p:cNvGrpSpPr/>
          <p:nvPr/>
        </p:nvGrpSpPr>
        <p:grpSpPr>
          <a:xfrm>
            <a:off x="6532117" y="2289191"/>
            <a:ext cx="1455825" cy="1938014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4031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79375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Administrator\Desktop\新建文件夹 (3)\g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11" name="TextBox 11"/>
          <p:cNvSpPr txBox="1"/>
          <p:nvPr/>
        </p:nvSpPr>
        <p:spPr>
          <a:xfrm>
            <a:off x="6189592" y="1941954"/>
            <a:ext cx="1569660" cy="675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99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</a:t>
            </a:r>
            <a:r>
              <a:rPr lang="zh-CN" altLang="en-US" sz="199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</a:t>
            </a:r>
            <a:endParaRPr lang="en-US" altLang="zh-CN" sz="199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6054841" y="1843828"/>
            <a:ext cx="0" cy="1420588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3"/>
          <p:cNvSpPr txBox="1"/>
          <p:nvPr/>
        </p:nvSpPr>
        <p:spPr>
          <a:xfrm>
            <a:off x="4800840" y="3018214"/>
            <a:ext cx="902731" cy="2462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644802" y="1840587"/>
            <a:ext cx="1004396" cy="10043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24"/>
          <p:cNvSpPr txBox="1"/>
          <p:nvPr/>
        </p:nvSpPr>
        <p:spPr>
          <a:xfrm>
            <a:off x="6367498" y="2927190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25"/>
          <p:cNvSpPr txBox="1"/>
          <p:nvPr/>
        </p:nvSpPr>
        <p:spPr>
          <a:xfrm>
            <a:off x="7420034" y="2927190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4782604" y="1982596"/>
            <a:ext cx="902731" cy="7692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5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8" name="TextBox 24"/>
          <p:cNvSpPr txBox="1"/>
          <p:nvPr/>
        </p:nvSpPr>
        <p:spPr>
          <a:xfrm>
            <a:off x="6367498" y="3133191"/>
            <a:ext cx="1064596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25"/>
          <p:cNvSpPr txBox="1"/>
          <p:nvPr/>
        </p:nvSpPr>
        <p:spPr>
          <a:xfrm>
            <a:off x="7420034" y="3133191"/>
            <a:ext cx="1112135" cy="159559"/>
          </a:xfrm>
          <a:prstGeom prst="rect">
            <a:avLst/>
          </a:prstGeom>
          <a:noFill/>
        </p:spPr>
        <p:txBody>
          <a:bodyPr wrap="square" lIns="60462" tIns="30231" rIns="60462" bIns="30231" rtlCol="0">
            <a:spAutoFit/>
          </a:bodyPr>
          <a:lstStyle/>
          <a:p>
            <a:r>
              <a:rPr lang="en-US" altLang="zh-CN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4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4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  <p:bldP spid="16" grpId="0"/>
      <p:bldP spid="17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 5"/>
          <p:cNvSpPr/>
          <p:nvPr/>
        </p:nvSpPr>
        <p:spPr bwMode="auto">
          <a:xfrm>
            <a:off x="2875648" y="3618535"/>
            <a:ext cx="467079" cy="560600"/>
          </a:xfrm>
          <a:custGeom>
            <a:avLst/>
            <a:gdLst/>
            <a:ahLst/>
            <a:cxnLst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  <a:cxn ang="0">
                <a:pos x="321" y="335"/>
              </a:cxn>
              <a:cxn ang="0">
                <a:pos x="437" y="401"/>
              </a:cxn>
              <a:cxn ang="0">
                <a:pos x="496" y="408"/>
              </a:cxn>
              <a:cxn ang="0">
                <a:pos x="496" y="595"/>
              </a:cxn>
              <a:cxn ang="0">
                <a:pos x="430" y="591"/>
              </a:cxn>
              <a:cxn ang="0">
                <a:pos x="189" y="468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</a:cxnLst>
            <a:rect l="0" t="0" r="r" b="b"/>
            <a:pathLst>
              <a:path w="496" h="595">
                <a:moveTo>
                  <a:pt x="248" y="158"/>
                </a:move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ubicBezTo>
                  <a:pt x="257" y="247"/>
                  <a:pt x="281" y="295"/>
                  <a:pt x="321" y="335"/>
                </a:cubicBezTo>
                <a:cubicBezTo>
                  <a:pt x="355" y="369"/>
                  <a:pt x="393" y="391"/>
                  <a:pt x="437" y="401"/>
                </a:cubicBezTo>
                <a:cubicBezTo>
                  <a:pt x="456" y="406"/>
                  <a:pt x="475" y="408"/>
                  <a:pt x="496" y="408"/>
                </a:cubicBezTo>
                <a:cubicBezTo>
                  <a:pt x="496" y="595"/>
                  <a:pt x="496" y="595"/>
                  <a:pt x="496" y="595"/>
                </a:cubicBezTo>
                <a:cubicBezTo>
                  <a:pt x="474" y="595"/>
                  <a:pt x="452" y="594"/>
                  <a:pt x="430" y="591"/>
                </a:cubicBezTo>
                <a:cubicBezTo>
                  <a:pt x="338" y="578"/>
                  <a:pt x="258" y="537"/>
                  <a:pt x="189" y="468"/>
                </a:cubicBezTo>
                <a:cubicBezTo>
                  <a:pt x="112" y="390"/>
                  <a:pt x="69" y="299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lnTo>
                  <a:pt x="248" y="15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68585" tIns="34293" rIns="68585" bIns="34293" numCol="1" anchor="t" anchorCtr="0" compatLnSpc="1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Freeform 6"/>
          <p:cNvSpPr/>
          <p:nvPr/>
        </p:nvSpPr>
        <p:spPr bwMode="auto">
          <a:xfrm>
            <a:off x="5731634" y="3664656"/>
            <a:ext cx="562082" cy="468359"/>
          </a:xfrm>
          <a:custGeom>
            <a:avLst/>
            <a:gdLst/>
            <a:ahLst/>
            <a:cxnLst>
              <a:cxn ang="0">
                <a:pos x="403" y="61"/>
              </a:cxn>
              <a:cxn ang="0">
                <a:pos x="410" y="2"/>
              </a:cxn>
              <a:cxn ang="0">
                <a:pos x="410" y="0"/>
              </a:cxn>
              <a:cxn ang="0">
                <a:pos x="597" y="0"/>
              </a:cxn>
              <a:cxn ang="0">
                <a:pos x="597" y="2"/>
              </a:cxn>
              <a:cxn ang="0">
                <a:pos x="592" y="68"/>
              </a:cxn>
              <a:cxn ang="0">
                <a:pos x="469" y="310"/>
              </a:cxn>
              <a:cxn ang="0">
                <a:pos x="161" y="437"/>
              </a:cxn>
              <a:cxn ang="0">
                <a:pos x="160" y="437"/>
              </a:cxn>
              <a:cxn ang="0">
                <a:pos x="160" y="497"/>
              </a:cxn>
              <a:cxn ang="0">
                <a:pos x="0" y="341"/>
              </a:cxn>
              <a:cxn ang="0">
                <a:pos x="160" y="185"/>
              </a:cxn>
              <a:cxn ang="0">
                <a:pos x="160" y="250"/>
              </a:cxn>
              <a:cxn ang="0">
                <a:pos x="161" y="250"/>
              </a:cxn>
              <a:cxn ang="0">
                <a:pos x="337" y="177"/>
              </a:cxn>
              <a:cxn ang="0">
                <a:pos x="403" y="61"/>
              </a:cxn>
            </a:cxnLst>
            <a:rect l="0" t="0" r="r" b="b"/>
            <a:pathLst>
              <a:path w="597" h="497">
                <a:moveTo>
                  <a:pt x="403" y="61"/>
                </a:moveTo>
                <a:cubicBezTo>
                  <a:pt x="408" y="42"/>
                  <a:pt x="410" y="22"/>
                  <a:pt x="410" y="2"/>
                </a:cubicBezTo>
                <a:cubicBezTo>
                  <a:pt x="410" y="1"/>
                  <a:pt x="410" y="0"/>
                  <a:pt x="41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597" y="0"/>
                  <a:pt x="597" y="1"/>
                  <a:pt x="597" y="2"/>
                </a:cubicBezTo>
                <a:cubicBezTo>
                  <a:pt x="597" y="24"/>
                  <a:pt x="595" y="46"/>
                  <a:pt x="592" y="68"/>
                </a:cubicBezTo>
                <a:cubicBezTo>
                  <a:pt x="579" y="160"/>
                  <a:pt x="538" y="241"/>
                  <a:pt x="469" y="310"/>
                </a:cubicBezTo>
                <a:cubicBezTo>
                  <a:pt x="384" y="395"/>
                  <a:pt x="281" y="437"/>
                  <a:pt x="161" y="437"/>
                </a:cubicBezTo>
                <a:cubicBezTo>
                  <a:pt x="161" y="437"/>
                  <a:pt x="160" y="437"/>
                  <a:pt x="160" y="437"/>
                </a:cubicBezTo>
                <a:cubicBezTo>
                  <a:pt x="160" y="497"/>
                  <a:pt x="160" y="497"/>
                  <a:pt x="160" y="497"/>
                </a:cubicBezTo>
                <a:cubicBezTo>
                  <a:pt x="0" y="341"/>
                  <a:pt x="0" y="341"/>
                  <a:pt x="0" y="341"/>
                </a:cubicBezTo>
                <a:cubicBezTo>
                  <a:pt x="160" y="185"/>
                  <a:pt x="160" y="185"/>
                  <a:pt x="160" y="185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0"/>
                  <a:pt x="161" y="250"/>
                  <a:pt x="161" y="250"/>
                </a:cubicBezTo>
                <a:cubicBezTo>
                  <a:pt x="230" y="250"/>
                  <a:pt x="288" y="226"/>
                  <a:pt x="337" y="177"/>
                </a:cubicBezTo>
                <a:cubicBezTo>
                  <a:pt x="371" y="143"/>
                  <a:pt x="393" y="104"/>
                  <a:pt x="403" y="61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68585" tIns="34293" rIns="68585" bIns="34293" numCol="1" anchor="t" anchorCtr="0" compatLnSpc="1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3" name="Freeform 7"/>
          <p:cNvSpPr/>
          <p:nvPr/>
        </p:nvSpPr>
        <p:spPr bwMode="auto">
          <a:xfrm>
            <a:off x="5778342" y="1822252"/>
            <a:ext cx="468667" cy="562587"/>
          </a:xfrm>
          <a:custGeom>
            <a:avLst/>
            <a:gdLst/>
            <a:ahLst/>
            <a:cxnLst>
              <a:cxn ang="0">
                <a:pos x="67" y="5"/>
              </a:cxn>
              <a:cxn ang="0">
                <a:pos x="309" y="129"/>
              </a:cxn>
              <a:cxn ang="0">
                <a:pos x="437" y="435"/>
              </a:cxn>
              <a:cxn ang="0">
                <a:pos x="498" y="435"/>
              </a:cxn>
              <a:cxn ang="0">
                <a:pos x="341" y="597"/>
              </a:cxn>
              <a:cxn ang="0">
                <a:pos x="184" y="435"/>
              </a:cxn>
              <a:cxn ang="0">
                <a:pos x="250" y="435"/>
              </a:cxn>
              <a:cxn ang="0">
                <a:pos x="177" y="261"/>
              </a:cxn>
              <a:cxn ang="0">
                <a:pos x="60" y="194"/>
              </a:cxn>
              <a:cxn ang="0">
                <a:pos x="1" y="188"/>
              </a:cxn>
              <a:cxn ang="0">
                <a:pos x="0" y="188"/>
              </a:cxn>
              <a:cxn ang="0">
                <a:pos x="0" y="0"/>
              </a:cxn>
              <a:cxn ang="0">
                <a:pos x="1" y="0"/>
              </a:cxn>
              <a:cxn ang="0">
                <a:pos x="67" y="5"/>
              </a:cxn>
            </a:cxnLst>
            <a:rect l="0" t="0" r="r" b="b"/>
            <a:pathLst>
              <a:path w="498" h="597">
                <a:moveTo>
                  <a:pt x="67" y="5"/>
                </a:moveTo>
                <a:cubicBezTo>
                  <a:pt x="159" y="18"/>
                  <a:pt x="240" y="59"/>
                  <a:pt x="309" y="129"/>
                </a:cubicBezTo>
                <a:cubicBezTo>
                  <a:pt x="394" y="213"/>
                  <a:pt x="436" y="315"/>
                  <a:pt x="437" y="435"/>
                </a:cubicBezTo>
                <a:cubicBezTo>
                  <a:pt x="498" y="435"/>
                  <a:pt x="498" y="435"/>
                  <a:pt x="498" y="435"/>
                </a:cubicBezTo>
                <a:cubicBezTo>
                  <a:pt x="341" y="597"/>
                  <a:pt x="341" y="597"/>
                  <a:pt x="341" y="597"/>
                </a:cubicBezTo>
                <a:cubicBezTo>
                  <a:pt x="184" y="435"/>
                  <a:pt x="184" y="435"/>
                  <a:pt x="184" y="435"/>
                </a:cubicBezTo>
                <a:cubicBezTo>
                  <a:pt x="250" y="435"/>
                  <a:pt x="250" y="435"/>
                  <a:pt x="250" y="435"/>
                </a:cubicBezTo>
                <a:cubicBezTo>
                  <a:pt x="249" y="367"/>
                  <a:pt x="225" y="309"/>
                  <a:pt x="177" y="261"/>
                </a:cubicBezTo>
                <a:cubicBezTo>
                  <a:pt x="143" y="227"/>
                  <a:pt x="104" y="205"/>
                  <a:pt x="60" y="194"/>
                </a:cubicBezTo>
                <a:cubicBezTo>
                  <a:pt x="41" y="190"/>
                  <a:pt x="21" y="188"/>
                  <a:pt x="1" y="188"/>
                </a:cubicBezTo>
                <a:cubicBezTo>
                  <a:pt x="1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4" y="0"/>
                  <a:pt x="46" y="2"/>
                  <a:pt x="67" y="5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68585" tIns="34293" rIns="68585" bIns="34293" numCol="1" anchor="t" anchorCtr="0" compatLnSpc="1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4" name="Freeform 8"/>
          <p:cNvSpPr>
            <a:spLocks noEditPoints="1"/>
          </p:cNvSpPr>
          <p:nvPr/>
        </p:nvSpPr>
        <p:spPr bwMode="auto">
          <a:xfrm>
            <a:off x="2828941" y="1869963"/>
            <a:ext cx="560493" cy="467167"/>
          </a:xfrm>
          <a:custGeom>
            <a:avLst/>
            <a:gdLst/>
            <a:ahLst/>
            <a:cxnLst>
              <a:cxn ang="0">
                <a:pos x="96" y="338"/>
              </a:cxn>
              <a:cxn ang="0">
                <a:pos x="95" y="338"/>
              </a:cxn>
              <a:cxn ang="0">
                <a:pos x="96" y="338"/>
              </a:cxn>
              <a:cxn ang="0">
                <a:pos x="435" y="0"/>
              </a:cxn>
              <a:cxn ang="0">
                <a:pos x="595" y="157"/>
              </a:cxn>
              <a:cxn ang="0">
                <a:pos x="435" y="314"/>
              </a:cxn>
              <a:cxn ang="0">
                <a:pos x="435" y="249"/>
              </a:cxn>
              <a:cxn ang="0">
                <a:pos x="260" y="322"/>
              </a:cxn>
              <a:cxn ang="0">
                <a:pos x="194" y="437"/>
              </a:cxn>
              <a:cxn ang="0">
                <a:pos x="187" y="496"/>
              </a:cxn>
              <a:cxn ang="0">
                <a:pos x="0" y="496"/>
              </a:cxn>
              <a:cxn ang="0">
                <a:pos x="5" y="429"/>
              </a:cxn>
              <a:cxn ang="0">
                <a:pos x="128" y="190"/>
              </a:cxn>
              <a:cxn ang="0">
                <a:pos x="435" y="61"/>
              </a:cxn>
              <a:cxn ang="0">
                <a:pos x="435" y="0"/>
              </a:cxn>
            </a:cxnLst>
            <a:rect l="0" t="0" r="r" b="b"/>
            <a:pathLst>
              <a:path w="595" h="496">
                <a:moveTo>
                  <a:pt x="96" y="338"/>
                </a:moveTo>
                <a:cubicBezTo>
                  <a:pt x="96" y="338"/>
                  <a:pt x="95" y="338"/>
                  <a:pt x="95" y="338"/>
                </a:cubicBezTo>
                <a:cubicBezTo>
                  <a:pt x="96" y="338"/>
                  <a:pt x="96" y="338"/>
                  <a:pt x="96" y="338"/>
                </a:cubicBezTo>
                <a:close/>
                <a:moveTo>
                  <a:pt x="435" y="0"/>
                </a:moveTo>
                <a:cubicBezTo>
                  <a:pt x="595" y="157"/>
                  <a:pt x="595" y="157"/>
                  <a:pt x="595" y="157"/>
                </a:cubicBezTo>
                <a:cubicBezTo>
                  <a:pt x="435" y="314"/>
                  <a:pt x="435" y="314"/>
                  <a:pt x="435" y="314"/>
                </a:cubicBezTo>
                <a:cubicBezTo>
                  <a:pt x="435" y="249"/>
                  <a:pt x="435" y="249"/>
                  <a:pt x="435" y="249"/>
                </a:cubicBezTo>
                <a:cubicBezTo>
                  <a:pt x="367" y="249"/>
                  <a:pt x="309" y="273"/>
                  <a:pt x="260" y="322"/>
                </a:cubicBezTo>
                <a:cubicBezTo>
                  <a:pt x="227" y="356"/>
                  <a:pt x="204" y="394"/>
                  <a:pt x="194" y="437"/>
                </a:cubicBezTo>
                <a:cubicBezTo>
                  <a:pt x="190" y="456"/>
                  <a:pt x="187" y="475"/>
                  <a:pt x="18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473"/>
                  <a:pt x="2" y="451"/>
                  <a:pt x="5" y="429"/>
                </a:cubicBezTo>
                <a:cubicBezTo>
                  <a:pt x="18" y="338"/>
                  <a:pt x="59" y="258"/>
                  <a:pt x="128" y="190"/>
                </a:cubicBezTo>
                <a:cubicBezTo>
                  <a:pt x="213" y="104"/>
                  <a:pt x="315" y="62"/>
                  <a:pt x="435" y="61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68585" tIns="34293" rIns="68585" bIns="34293" numCol="1" anchor="t" anchorCtr="0" compatLnSpc="1"/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3" name="Group 8"/>
          <p:cNvGrpSpPr/>
          <p:nvPr/>
        </p:nvGrpSpPr>
        <p:grpSpPr>
          <a:xfrm>
            <a:off x="4242948" y="2691381"/>
            <a:ext cx="659155" cy="614212"/>
            <a:chOff x="5656263" y="3587400"/>
            <a:chExt cx="878770" cy="818697"/>
          </a:xfrm>
        </p:grpSpPr>
        <p:sp>
          <p:nvSpPr>
            <p:cNvPr id="62" name="Sev01"/>
            <p:cNvSpPr>
              <a:spLocks noChangeAspect="1"/>
            </p:cNvSpPr>
            <p:nvPr/>
          </p:nvSpPr>
          <p:spPr>
            <a:xfrm>
              <a:off x="5682618" y="3587400"/>
              <a:ext cx="818699" cy="818697"/>
            </a:xfrm>
            <a:prstGeom prst="ellipse">
              <a:avLst/>
            </a:prstGeom>
            <a:noFill/>
            <a:ln w="5715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656263" y="3647503"/>
              <a:ext cx="878770" cy="676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MIX</a:t>
              </a:r>
              <a:endPara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3519298" y="1371913"/>
            <a:ext cx="2113988" cy="981960"/>
            <a:chOff x="4691505" y="1828652"/>
            <a:chExt cx="2818316" cy="1308876"/>
          </a:xfrm>
        </p:grpSpPr>
        <p:sp>
          <p:nvSpPr>
            <p:cNvPr id="31" name="Rounded Rectangle 30"/>
            <p:cNvSpPr/>
            <p:nvPr/>
          </p:nvSpPr>
          <p:spPr>
            <a:xfrm>
              <a:off x="4691505" y="1828652"/>
              <a:ext cx="2818316" cy="1308876"/>
            </a:xfrm>
            <a:prstGeom prst="roundRect">
              <a:avLst>
                <a:gd name="adj" fmla="val 414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" name="Group 2"/>
            <p:cNvGrpSpPr/>
            <p:nvPr/>
          </p:nvGrpSpPr>
          <p:grpSpPr>
            <a:xfrm>
              <a:off x="4784182" y="1866636"/>
              <a:ext cx="2623636" cy="430754"/>
              <a:chOff x="4784182" y="1866636"/>
              <a:chExt cx="2623636" cy="430754"/>
            </a:xfrm>
          </p:grpSpPr>
          <p:sp>
            <p:nvSpPr>
              <p:cNvPr id="2" name="Rectangle 1"/>
              <p:cNvSpPr/>
              <p:nvPr/>
            </p:nvSpPr>
            <p:spPr>
              <a:xfrm>
                <a:off x="4784182" y="1905632"/>
                <a:ext cx="2623636" cy="3533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5615867" y="1866636"/>
                <a:ext cx="836027" cy="4307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Product</a:t>
                </a:r>
                <a:endPara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8" name="Rectangle 77"/>
            <p:cNvSpPr/>
            <p:nvPr/>
          </p:nvSpPr>
          <p:spPr>
            <a:xfrm>
              <a:off x="4833028" y="2243873"/>
              <a:ext cx="2547893" cy="861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nme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sasdOstebus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dsaame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dimasdaam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asaa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3519298" y="3561420"/>
            <a:ext cx="2113988" cy="981960"/>
            <a:chOff x="4691505" y="4747094"/>
            <a:chExt cx="2818316" cy="1308876"/>
          </a:xfrm>
        </p:grpSpPr>
        <p:sp>
          <p:nvSpPr>
            <p:cNvPr id="38" name="Rounded Rectangle 37"/>
            <p:cNvSpPr/>
            <p:nvPr/>
          </p:nvSpPr>
          <p:spPr>
            <a:xfrm>
              <a:off x="4691505" y="4747094"/>
              <a:ext cx="2818316" cy="1308876"/>
            </a:xfrm>
            <a:prstGeom prst="roundRect">
              <a:avLst>
                <a:gd name="adj" fmla="val 414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44"/>
            <p:cNvGrpSpPr/>
            <p:nvPr/>
          </p:nvGrpSpPr>
          <p:grpSpPr>
            <a:xfrm>
              <a:off x="4784182" y="4785124"/>
              <a:ext cx="2623636" cy="430754"/>
              <a:chOff x="4784182" y="1866636"/>
              <a:chExt cx="2623636" cy="430754"/>
            </a:xfrm>
          </p:grpSpPr>
          <p:sp>
            <p:nvSpPr>
              <p:cNvPr id="46" name="Rectangle 45"/>
              <p:cNvSpPr/>
              <p:nvPr/>
            </p:nvSpPr>
            <p:spPr>
              <a:xfrm>
                <a:off x="4784182" y="1905632"/>
                <a:ext cx="2623636" cy="3533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5719516" y="1866636"/>
                <a:ext cx="628729" cy="4307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Price</a:t>
                </a:r>
                <a:endPara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9" name="Rectangle 78"/>
            <p:cNvSpPr/>
            <p:nvPr/>
          </p:nvSpPr>
          <p:spPr>
            <a:xfrm>
              <a:off x="4833028" y="5171216"/>
              <a:ext cx="2547893" cy="861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nme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sasdOstebus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dsaame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dimasdaam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asaa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3"/>
          <p:cNvGrpSpPr/>
          <p:nvPr/>
        </p:nvGrpSpPr>
        <p:grpSpPr>
          <a:xfrm>
            <a:off x="1622415" y="2476578"/>
            <a:ext cx="2113988" cy="981960"/>
            <a:chOff x="2162629" y="3301085"/>
            <a:chExt cx="2818316" cy="1308876"/>
          </a:xfrm>
        </p:grpSpPr>
        <p:sp>
          <p:nvSpPr>
            <p:cNvPr id="13" name="Rounded Rectangle 12"/>
            <p:cNvSpPr/>
            <p:nvPr/>
          </p:nvSpPr>
          <p:spPr>
            <a:xfrm>
              <a:off x="2162629" y="3301085"/>
              <a:ext cx="2818316" cy="1308876"/>
            </a:xfrm>
            <a:prstGeom prst="roundRect">
              <a:avLst>
                <a:gd name="adj" fmla="val 414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65"/>
            <p:cNvGrpSpPr/>
            <p:nvPr/>
          </p:nvGrpSpPr>
          <p:grpSpPr>
            <a:xfrm>
              <a:off x="2247269" y="3337586"/>
              <a:ext cx="2623636" cy="430754"/>
              <a:chOff x="4784182" y="1866636"/>
              <a:chExt cx="2623636" cy="430754"/>
            </a:xfrm>
          </p:grpSpPr>
          <p:sp>
            <p:nvSpPr>
              <p:cNvPr id="67" name="Rectangle 66"/>
              <p:cNvSpPr/>
              <p:nvPr/>
            </p:nvSpPr>
            <p:spPr>
              <a:xfrm>
                <a:off x="4784182" y="1905632"/>
                <a:ext cx="2623636" cy="3533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5529317" y="1866636"/>
                <a:ext cx="1009131" cy="4307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Placement</a:t>
                </a:r>
                <a:endPara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80" name="Rectangle 79"/>
            <p:cNvSpPr/>
            <p:nvPr/>
          </p:nvSpPr>
          <p:spPr>
            <a:xfrm>
              <a:off x="2290303" y="3695391"/>
              <a:ext cx="2547893" cy="861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nme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sasdOstebus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dsaame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dimasdaam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asaa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5398884" y="2476578"/>
            <a:ext cx="2132091" cy="981960"/>
            <a:chOff x="7197322" y="3301085"/>
            <a:chExt cx="2842450" cy="1308876"/>
          </a:xfrm>
        </p:grpSpPr>
        <p:sp>
          <p:nvSpPr>
            <p:cNvPr id="6" name="Rounded Rectangle 5"/>
            <p:cNvSpPr/>
            <p:nvPr/>
          </p:nvSpPr>
          <p:spPr>
            <a:xfrm>
              <a:off x="7221456" y="3301085"/>
              <a:ext cx="2818316" cy="1308876"/>
            </a:xfrm>
            <a:prstGeom prst="roundRect">
              <a:avLst>
                <a:gd name="adj" fmla="val 414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7197322" y="3420764"/>
              <a:ext cx="1007577" cy="1007577"/>
            </a:xfrm>
            <a:custGeom>
              <a:avLst/>
              <a:gdLst>
                <a:gd name="connsiteX0" fmla="*/ 0 w 1006078"/>
                <a:gd name="connsiteY0" fmla="*/ 0 h 1006078"/>
                <a:gd name="connsiteX1" fmla="*/ 1006078 w 1006078"/>
                <a:gd name="connsiteY1" fmla="*/ 0 h 1006078"/>
                <a:gd name="connsiteX2" fmla="*/ 1006078 w 1006078"/>
                <a:gd name="connsiteY2" fmla="*/ 1006078 h 1006078"/>
                <a:gd name="connsiteX3" fmla="*/ 0 w 1006078"/>
                <a:gd name="connsiteY3" fmla="*/ 1006078 h 1006078"/>
                <a:gd name="connsiteX4" fmla="*/ 0 w 1006078"/>
                <a:gd name="connsiteY4" fmla="*/ 0 h 1006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6078" h="1006078">
                  <a:moveTo>
                    <a:pt x="0" y="0"/>
                  </a:moveTo>
                  <a:lnTo>
                    <a:pt x="1006078" y="0"/>
                  </a:lnTo>
                  <a:lnTo>
                    <a:pt x="1006078" y="1006078"/>
                  </a:lnTo>
                  <a:lnTo>
                    <a:pt x="0" y="10060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181" tIns="40181" rIns="40181" bIns="40181" numCol="1" spcCol="1270" anchor="ctr" anchorCtr="0">
              <a:noAutofit/>
            </a:bodyPr>
            <a:lstStyle/>
            <a:p>
              <a:pPr algn="ctr" defTabSz="1000125">
                <a:lnSpc>
                  <a:spcPct val="90000"/>
                </a:lnSpc>
                <a:spcAft>
                  <a:spcPct val="35000"/>
                </a:spcAft>
              </a:pPr>
              <a:endParaRPr lang="en-US" sz="23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12" name="Group 62"/>
            <p:cNvGrpSpPr/>
            <p:nvPr/>
          </p:nvGrpSpPr>
          <p:grpSpPr>
            <a:xfrm>
              <a:off x="7318796" y="3335687"/>
              <a:ext cx="2623636" cy="430754"/>
              <a:chOff x="4784182" y="1866636"/>
              <a:chExt cx="2623636" cy="430754"/>
            </a:xfrm>
          </p:grpSpPr>
          <p:sp>
            <p:nvSpPr>
              <p:cNvPr id="64" name="Rectangle 63"/>
              <p:cNvSpPr/>
              <p:nvPr/>
            </p:nvSpPr>
            <p:spPr>
              <a:xfrm>
                <a:off x="4784182" y="1905632"/>
                <a:ext cx="2623636" cy="35335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5520770" y="1866636"/>
                <a:ext cx="1026229" cy="4307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en-US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Promotion</a:t>
                </a:r>
                <a:endParaRPr 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81" name="Rectangle 80"/>
            <p:cNvSpPr/>
            <p:nvPr/>
          </p:nvSpPr>
          <p:spPr>
            <a:xfrm>
              <a:off x="7356667" y="3695391"/>
              <a:ext cx="2547894" cy="861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nme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sasdOstebus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dsaame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donWre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dimasdaam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asaa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3026618" y="3153274"/>
            <a:ext cx="1188689" cy="323165"/>
            <a:chOff x="4034675" y="4379225"/>
            <a:chExt cx="1584731" cy="430754"/>
          </a:xfrm>
        </p:grpSpPr>
        <p:sp>
          <p:nvSpPr>
            <p:cNvPr id="35" name="Content Placeholder 2"/>
            <p:cNvSpPr txBox="1">
              <a:spLocks noChangeAspect="1"/>
            </p:cNvSpPr>
            <p:nvPr/>
          </p:nvSpPr>
          <p:spPr>
            <a:xfrm>
              <a:off x="4044352" y="4422350"/>
              <a:ext cx="1575054" cy="351604"/>
            </a:xfrm>
            <a:prstGeom prst="roundRect">
              <a:avLst/>
            </a:prstGeom>
            <a:solidFill>
              <a:schemeClr val="accent2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2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034675" y="4379225"/>
              <a:ext cx="1575459" cy="4307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NANCY AGRAM</a:t>
              </a:r>
              <a:endPara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930056" y="3153274"/>
            <a:ext cx="1188687" cy="323165"/>
            <a:chOff x="6572294" y="4379225"/>
            <a:chExt cx="1584729" cy="430754"/>
          </a:xfrm>
        </p:grpSpPr>
        <p:sp>
          <p:nvSpPr>
            <p:cNvPr id="43" name="Content Placeholder 2"/>
            <p:cNvSpPr txBox="1">
              <a:spLocks noChangeAspect="1"/>
            </p:cNvSpPr>
            <p:nvPr/>
          </p:nvSpPr>
          <p:spPr>
            <a:xfrm>
              <a:off x="6581969" y="4422350"/>
              <a:ext cx="1575054" cy="351604"/>
            </a:xfrm>
            <a:prstGeom prst="roundRect">
              <a:avLst/>
            </a:prstGeom>
            <a:solidFill>
              <a:schemeClr val="accent3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2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572294" y="4379225"/>
              <a:ext cx="1575460" cy="4307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NANCY AGRAM</a:t>
              </a:r>
              <a:endPara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811379" y="3153274"/>
            <a:ext cx="1188689" cy="323165"/>
            <a:chOff x="9080423" y="4379225"/>
            <a:chExt cx="1584731" cy="430754"/>
          </a:xfrm>
        </p:grpSpPr>
        <p:sp>
          <p:nvSpPr>
            <p:cNvPr id="47" name="Content Placeholder 2"/>
            <p:cNvSpPr txBox="1">
              <a:spLocks noChangeAspect="1"/>
            </p:cNvSpPr>
            <p:nvPr/>
          </p:nvSpPr>
          <p:spPr>
            <a:xfrm>
              <a:off x="9090100" y="4422350"/>
              <a:ext cx="1575054" cy="351604"/>
            </a:xfrm>
            <a:prstGeom prst="roundRect">
              <a:avLst/>
            </a:prstGeom>
            <a:solidFill>
              <a:schemeClr val="accent4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2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080423" y="4379225"/>
              <a:ext cx="1575459" cy="4307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NANCY AGRAM</a:t>
              </a:r>
              <a:endPara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2"/>
          <p:cNvGrpSpPr/>
          <p:nvPr/>
        </p:nvGrpSpPr>
        <p:grpSpPr>
          <a:xfrm>
            <a:off x="1124604" y="3153274"/>
            <a:ext cx="1185963" cy="323165"/>
            <a:chOff x="1586045" y="4379225"/>
            <a:chExt cx="1581098" cy="430754"/>
          </a:xfrm>
        </p:grpSpPr>
        <p:sp>
          <p:nvSpPr>
            <p:cNvPr id="28" name="Content Placeholder 2"/>
            <p:cNvSpPr txBox="1">
              <a:spLocks noChangeAspect="1"/>
            </p:cNvSpPr>
            <p:nvPr/>
          </p:nvSpPr>
          <p:spPr>
            <a:xfrm>
              <a:off x="1592089" y="4422350"/>
              <a:ext cx="1575054" cy="351604"/>
            </a:xfrm>
            <a:prstGeom prst="roundRect">
              <a:avLst/>
            </a:prstGeom>
            <a:solidFill>
              <a:schemeClr val="accent1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2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86045" y="4379225"/>
              <a:ext cx="1575460" cy="4307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000" b="1" dirty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NANCY AGRAM</a:t>
              </a:r>
              <a:endParaRPr lang="en-US" sz="1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57311" y="1672153"/>
            <a:ext cx="1332643" cy="1332896"/>
            <a:chOff x="637919" y="2492090"/>
            <a:chExt cx="1776646" cy="1776646"/>
          </a:xfrm>
        </p:grpSpPr>
        <p:sp>
          <p:nvSpPr>
            <p:cNvPr id="24" name="Shape 662"/>
            <p:cNvSpPr/>
            <p:nvPr/>
          </p:nvSpPr>
          <p:spPr>
            <a:xfrm>
              <a:off x="732589" y="2588811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637919" y="2492090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66"/>
          <p:cNvGrpSpPr/>
          <p:nvPr/>
        </p:nvGrpSpPr>
        <p:grpSpPr>
          <a:xfrm>
            <a:off x="2951161" y="1672154"/>
            <a:ext cx="1332643" cy="1332896"/>
            <a:chOff x="637919" y="2492091"/>
            <a:chExt cx="1776646" cy="1776646"/>
          </a:xfrm>
        </p:grpSpPr>
        <p:sp>
          <p:nvSpPr>
            <p:cNvPr id="68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69"/>
          <p:cNvGrpSpPr/>
          <p:nvPr/>
        </p:nvGrpSpPr>
        <p:grpSpPr>
          <a:xfrm>
            <a:off x="4861708" y="1672154"/>
            <a:ext cx="1332643" cy="1332896"/>
            <a:chOff x="637919" y="2492091"/>
            <a:chExt cx="1776646" cy="1776646"/>
          </a:xfrm>
        </p:grpSpPr>
        <p:sp>
          <p:nvSpPr>
            <p:cNvPr id="71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72"/>
          <p:cNvGrpSpPr/>
          <p:nvPr/>
        </p:nvGrpSpPr>
        <p:grpSpPr>
          <a:xfrm>
            <a:off x="6754974" y="1672154"/>
            <a:ext cx="1332643" cy="1332896"/>
            <a:chOff x="637919" y="2492091"/>
            <a:chExt cx="1776646" cy="1776646"/>
          </a:xfrm>
        </p:grpSpPr>
        <p:sp>
          <p:nvSpPr>
            <p:cNvPr id="74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2400" dirty="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5" name="Oval 74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903611" y="3585460"/>
            <a:ext cx="7340221" cy="646337"/>
            <a:chOff x="1204336" y="4779139"/>
            <a:chExt cx="9785799" cy="861516"/>
          </a:xfrm>
        </p:grpSpPr>
        <p:sp>
          <p:nvSpPr>
            <p:cNvPr id="52" name="Rectangle 51"/>
            <p:cNvSpPr/>
            <p:nvPr/>
          </p:nvSpPr>
          <p:spPr>
            <a:xfrm>
              <a:off x="1204336" y="4779141"/>
              <a:ext cx="2193168" cy="861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tebus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don are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735295" y="4779139"/>
              <a:ext cx="2193168" cy="861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tebus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don are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6263436" y="4779144"/>
              <a:ext cx="2193168" cy="861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tebus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don are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8796967" y="4779146"/>
              <a:ext cx="2193168" cy="861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denimaos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tebus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daname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don are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sant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maka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dolore</a:t>
              </a:r>
              <a:r>
                <a:rPr lang="en-US" sz="9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 Light" panose="020B0303030202020304" pitchFamily="34" charset="0"/>
                  <a:sym typeface="Times New Roman" panose="02020603050405020304" pitchFamily="18" charset="0"/>
                </a:rPr>
                <a:t>.</a:t>
              </a:r>
              <a:endParaRPr lang="en-US" sz="9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"/>
          <p:cNvGrpSpPr/>
          <p:nvPr/>
        </p:nvGrpSpPr>
        <p:grpSpPr>
          <a:xfrm>
            <a:off x="1329147" y="3011317"/>
            <a:ext cx="6487530" cy="1159631"/>
            <a:chOff x="1771650" y="4013849"/>
            <a:chExt cx="8649013" cy="1545697"/>
          </a:xfrm>
        </p:grpSpPr>
        <p:grpSp>
          <p:nvGrpSpPr>
            <p:cNvPr id="3" name="Group 5"/>
            <p:cNvGrpSpPr/>
            <p:nvPr/>
          </p:nvGrpSpPr>
          <p:grpSpPr>
            <a:xfrm>
              <a:off x="1771650" y="5134238"/>
              <a:ext cx="8649013" cy="425308"/>
              <a:chOff x="1771650" y="5192294"/>
              <a:chExt cx="8649013" cy="425308"/>
            </a:xfrm>
          </p:grpSpPr>
          <p:sp>
            <p:nvSpPr>
              <p:cNvPr id="85" name="Shape 1068"/>
              <p:cNvSpPr/>
              <p:nvPr/>
            </p:nvSpPr>
            <p:spPr>
              <a:xfrm>
                <a:off x="1771650" y="5352511"/>
                <a:ext cx="3151398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6" name="Shape 1070"/>
              <p:cNvSpPr/>
              <p:nvPr/>
            </p:nvSpPr>
            <p:spPr>
              <a:xfrm>
                <a:off x="7270461" y="5352511"/>
                <a:ext cx="3150202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Text Placeholder 1"/>
              <p:cNvSpPr txBox="1"/>
              <p:nvPr/>
            </p:nvSpPr>
            <p:spPr>
              <a:xfrm>
                <a:off x="4781136" y="5192294"/>
                <a:ext cx="2652685" cy="425308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Support</a:t>
                </a:r>
                <a:endPara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4" name="Group 4"/>
            <p:cNvGrpSpPr/>
            <p:nvPr/>
          </p:nvGrpSpPr>
          <p:grpSpPr>
            <a:xfrm>
              <a:off x="1771650" y="4763711"/>
              <a:ext cx="8649013" cy="425308"/>
              <a:chOff x="1771650" y="4821767"/>
              <a:chExt cx="8649013" cy="425308"/>
            </a:xfrm>
          </p:grpSpPr>
          <p:sp>
            <p:nvSpPr>
              <p:cNvPr id="78" name="Shape 1070"/>
              <p:cNvSpPr/>
              <p:nvPr/>
            </p:nvSpPr>
            <p:spPr>
              <a:xfrm>
                <a:off x="7270461" y="4981984"/>
                <a:ext cx="3150202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7" name="Shape 1068"/>
              <p:cNvSpPr/>
              <p:nvPr/>
            </p:nvSpPr>
            <p:spPr>
              <a:xfrm>
                <a:off x="1771650" y="4981984"/>
                <a:ext cx="3151398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1" name="Text Placeholder 1"/>
              <p:cNvSpPr txBox="1"/>
              <p:nvPr/>
            </p:nvSpPr>
            <p:spPr>
              <a:xfrm>
                <a:off x="4781136" y="4821767"/>
                <a:ext cx="2652685" cy="425308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Compatibility</a:t>
                </a:r>
                <a:endPara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" name="Group 3"/>
            <p:cNvGrpSpPr/>
            <p:nvPr/>
          </p:nvGrpSpPr>
          <p:grpSpPr>
            <a:xfrm>
              <a:off x="1771650" y="4390096"/>
              <a:ext cx="8649013" cy="425308"/>
              <a:chOff x="1771650" y="4448152"/>
              <a:chExt cx="8649013" cy="425308"/>
            </a:xfrm>
          </p:grpSpPr>
          <p:sp>
            <p:nvSpPr>
              <p:cNvPr id="69" name="Shape 1068"/>
              <p:cNvSpPr/>
              <p:nvPr/>
            </p:nvSpPr>
            <p:spPr>
              <a:xfrm>
                <a:off x="1771650" y="4608369"/>
                <a:ext cx="3151398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Shape 1070"/>
              <p:cNvSpPr/>
              <p:nvPr/>
            </p:nvSpPr>
            <p:spPr>
              <a:xfrm>
                <a:off x="7270461" y="4608369"/>
                <a:ext cx="3150202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Text Placeholder 1"/>
              <p:cNvSpPr txBox="1"/>
              <p:nvPr/>
            </p:nvSpPr>
            <p:spPr>
              <a:xfrm>
                <a:off x="4781136" y="4448152"/>
                <a:ext cx="2652685" cy="425308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Performance</a:t>
                </a:r>
                <a:endPara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" name="Group 2"/>
            <p:cNvGrpSpPr/>
            <p:nvPr/>
          </p:nvGrpSpPr>
          <p:grpSpPr>
            <a:xfrm>
              <a:off x="1771650" y="4013849"/>
              <a:ext cx="8649013" cy="425308"/>
              <a:chOff x="1771650" y="4071905"/>
              <a:chExt cx="8649013" cy="425308"/>
            </a:xfrm>
          </p:grpSpPr>
          <p:sp>
            <p:nvSpPr>
              <p:cNvPr id="7" name="Shape 1068"/>
              <p:cNvSpPr/>
              <p:nvPr/>
            </p:nvSpPr>
            <p:spPr>
              <a:xfrm>
                <a:off x="1771650" y="4232122"/>
                <a:ext cx="3151398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Shape 1070"/>
              <p:cNvSpPr/>
              <p:nvPr/>
            </p:nvSpPr>
            <p:spPr>
              <a:xfrm>
                <a:off x="7270461" y="4232122"/>
                <a:ext cx="3150202" cy="104879"/>
              </a:xfrm>
              <a:prstGeom prst="rect">
                <a:avLst/>
              </a:prstGeom>
              <a:solidFill>
                <a:schemeClr val="bg1">
                  <a:lumMod val="85000"/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5" tIns="53575" rIns="53575" bIns="53575" numCol="1" anchor="ctr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Text Placeholder 1"/>
              <p:cNvSpPr txBox="1"/>
              <p:nvPr/>
            </p:nvSpPr>
            <p:spPr>
              <a:xfrm>
                <a:off x="4781136" y="4071905"/>
                <a:ext cx="2652685" cy="425308"/>
              </a:xfrm>
              <a:prstGeom prst="rect">
                <a:avLst/>
              </a:prstGeom>
            </p:spPr>
            <p:txBody>
              <a:bodyPr vert="horz" lIns="0" tIns="0" rIns="96435" bIns="0" rtlCol="0" anchor="ctr">
                <a:noAutofit/>
              </a:bodyPr>
              <a:lstStyle>
                <a:defPPr>
                  <a:defRPr lang="en-US"/>
                </a:defPPr>
                <a:lvl1pPr marL="0" algn="r" defTabSz="914400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sz="1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Clear Sans" panose="020B0503030202020304" pitchFamily="34" charset="0"/>
                    <a:sym typeface="Times New Roman" panose="02020603050405020304" pitchFamily="18" charset="0"/>
                  </a:rPr>
                  <a:t>Features</a:t>
                </a:r>
                <a:endParaRPr lang="en-GB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0" name="Shape 1102"/>
          <p:cNvSpPr/>
          <p:nvPr/>
        </p:nvSpPr>
        <p:spPr>
          <a:xfrm>
            <a:off x="1736389" y="3131517"/>
            <a:ext cx="1956586" cy="7868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1" name="Shape 1103"/>
          <p:cNvSpPr/>
          <p:nvPr/>
        </p:nvSpPr>
        <p:spPr>
          <a:xfrm>
            <a:off x="5453916" y="3131517"/>
            <a:ext cx="1557569" cy="7868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4" name="Text Placeholder 1"/>
          <p:cNvSpPr txBox="1"/>
          <p:nvPr/>
        </p:nvSpPr>
        <p:spPr>
          <a:xfrm>
            <a:off x="7859219" y="2998573"/>
            <a:ext cx="406794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60%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39" name="Text Placeholder 1"/>
          <p:cNvSpPr txBox="1"/>
          <p:nvPr/>
        </p:nvSpPr>
        <p:spPr>
          <a:xfrm>
            <a:off x="988761" y="3004174"/>
            <a:ext cx="330860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80%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1" name="Shape 1102"/>
          <p:cNvSpPr/>
          <p:nvPr/>
        </p:nvSpPr>
        <p:spPr>
          <a:xfrm>
            <a:off x="1591115" y="3413789"/>
            <a:ext cx="2101859" cy="78684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2" name="Shape 1103"/>
          <p:cNvSpPr/>
          <p:nvPr/>
        </p:nvSpPr>
        <p:spPr>
          <a:xfrm>
            <a:off x="5453915" y="3413789"/>
            <a:ext cx="1832041" cy="78684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4" name="Text Placeholder 1"/>
          <p:cNvSpPr txBox="1"/>
          <p:nvPr/>
        </p:nvSpPr>
        <p:spPr>
          <a:xfrm>
            <a:off x="7859219" y="3280845"/>
            <a:ext cx="406794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75%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5" name="Text Placeholder 1"/>
          <p:cNvSpPr txBox="1"/>
          <p:nvPr/>
        </p:nvSpPr>
        <p:spPr>
          <a:xfrm>
            <a:off x="988761" y="3286447"/>
            <a:ext cx="330860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85%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9" name="Shape 1102"/>
          <p:cNvSpPr/>
          <p:nvPr/>
        </p:nvSpPr>
        <p:spPr>
          <a:xfrm>
            <a:off x="1474420" y="3694087"/>
            <a:ext cx="2218554" cy="7868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0" name="Shape 1103"/>
          <p:cNvSpPr/>
          <p:nvPr/>
        </p:nvSpPr>
        <p:spPr>
          <a:xfrm>
            <a:off x="5453914" y="3694087"/>
            <a:ext cx="1557570" cy="7868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2" name="Text Placeholder 1"/>
          <p:cNvSpPr txBox="1"/>
          <p:nvPr/>
        </p:nvSpPr>
        <p:spPr>
          <a:xfrm>
            <a:off x="7859219" y="3561143"/>
            <a:ext cx="406794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60%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83" name="Text Placeholder 1"/>
          <p:cNvSpPr txBox="1"/>
          <p:nvPr/>
        </p:nvSpPr>
        <p:spPr>
          <a:xfrm>
            <a:off x="988761" y="3566745"/>
            <a:ext cx="330860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90%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87" name="Shape 1102"/>
          <p:cNvSpPr/>
          <p:nvPr/>
        </p:nvSpPr>
        <p:spPr>
          <a:xfrm>
            <a:off x="1774494" y="3972067"/>
            <a:ext cx="1918481" cy="7868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8" name="Shape 1103"/>
          <p:cNvSpPr/>
          <p:nvPr/>
        </p:nvSpPr>
        <p:spPr>
          <a:xfrm>
            <a:off x="5453915" y="3972067"/>
            <a:ext cx="1683334" cy="7868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38103" tIns="38103" rIns="38103" bIns="38103" anchor="ctr"/>
          <a:lstStyle/>
          <a:p>
            <a:pPr lvl="0"/>
            <a:endParaRPr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0" name="Text Placeholder 1"/>
          <p:cNvSpPr txBox="1"/>
          <p:nvPr/>
        </p:nvSpPr>
        <p:spPr>
          <a:xfrm>
            <a:off x="7859219" y="3839124"/>
            <a:ext cx="406794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65%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91" name="Text Placeholder 1"/>
          <p:cNvSpPr txBox="1"/>
          <p:nvPr/>
        </p:nvSpPr>
        <p:spPr>
          <a:xfrm>
            <a:off x="988761" y="3844726"/>
            <a:ext cx="330860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75%</a:t>
            </a:r>
            <a:endParaRPr lang="en-GB" sz="9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45" name="Text Placeholder 1"/>
          <p:cNvSpPr txBox="1"/>
          <p:nvPr/>
        </p:nvSpPr>
        <p:spPr>
          <a:xfrm>
            <a:off x="4328962" y="1983953"/>
            <a:ext cx="504885" cy="342171"/>
          </a:xfrm>
          <a:prstGeom prst="rect">
            <a:avLst/>
          </a:prstGeom>
        </p:spPr>
        <p:txBody>
          <a:bodyPr vert="horz" lIns="0" tIns="0" rIns="68585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Medium" panose="020B0603030202020304" pitchFamily="34" charset="0"/>
                <a:sym typeface="Times New Roman" panose="02020603050405020304" pitchFamily="18" charset="0"/>
              </a:rPr>
              <a:t>VS</a:t>
            </a:r>
            <a:endParaRPr lang="en-GB" sz="21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Medium" panose="020B06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9" name="Group 1"/>
          <p:cNvGrpSpPr/>
          <p:nvPr/>
        </p:nvGrpSpPr>
        <p:grpSpPr>
          <a:xfrm>
            <a:off x="2014090" y="1566789"/>
            <a:ext cx="1688300" cy="1357022"/>
            <a:chOff x="2684799" y="2088408"/>
            <a:chExt cx="2250799" cy="1808804"/>
          </a:xfrm>
        </p:grpSpPr>
        <p:sp>
          <p:nvSpPr>
            <p:cNvPr id="44" name="Rounded Rectangle 43"/>
            <p:cNvSpPr/>
            <p:nvPr/>
          </p:nvSpPr>
          <p:spPr>
            <a:xfrm>
              <a:off x="2684799" y="2088408"/>
              <a:ext cx="2250799" cy="1467142"/>
            </a:xfrm>
            <a:prstGeom prst="roundRect">
              <a:avLst/>
            </a:prstGeom>
            <a:solidFill>
              <a:schemeClr val="accent1"/>
            </a:solidFill>
            <a:ln w="57150">
              <a:noFill/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16"/>
            <p:cNvSpPr/>
            <p:nvPr/>
          </p:nvSpPr>
          <p:spPr bwMode="auto">
            <a:xfrm flipH="1">
              <a:off x="3314925" y="3637701"/>
              <a:ext cx="1014168" cy="259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</a14:hiddenLine>
              </a:ext>
            </a:extLst>
          </p:spPr>
          <p:txBody>
            <a:bodyPr lIns="40181" tIns="40181" rIns="40181" bIns="40181"/>
            <a:lstStyle/>
            <a:p>
              <a:pPr algn="ctr"/>
              <a:r>
                <a:rPr lang="en-US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Company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8"/>
          <p:cNvGrpSpPr/>
          <p:nvPr/>
        </p:nvGrpSpPr>
        <p:grpSpPr>
          <a:xfrm>
            <a:off x="5448950" y="1566789"/>
            <a:ext cx="1688300" cy="1357022"/>
            <a:chOff x="7264068" y="2088408"/>
            <a:chExt cx="2250799" cy="1808804"/>
          </a:xfrm>
        </p:grpSpPr>
        <p:sp>
          <p:nvSpPr>
            <p:cNvPr id="43" name="Rounded Rectangle 42"/>
            <p:cNvSpPr/>
            <p:nvPr/>
          </p:nvSpPr>
          <p:spPr>
            <a:xfrm>
              <a:off x="7264068" y="2088408"/>
              <a:ext cx="2250799" cy="1467142"/>
            </a:xfrm>
            <a:prstGeom prst="roundRect">
              <a:avLst/>
            </a:prstGeom>
            <a:solidFill>
              <a:schemeClr val="accent2"/>
            </a:solidFill>
            <a:ln w="57150">
              <a:noFill/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Rectangle 16"/>
            <p:cNvSpPr/>
            <p:nvPr/>
          </p:nvSpPr>
          <p:spPr bwMode="auto">
            <a:xfrm flipH="1">
              <a:off x="7882383" y="3637701"/>
              <a:ext cx="1014168" cy="259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</a14:hiddenLine>
              </a:ext>
            </a:extLst>
          </p:spPr>
          <p:txBody>
            <a:bodyPr lIns="40181" tIns="40181" rIns="40181" bIns="40181"/>
            <a:lstStyle/>
            <a:p>
              <a:pPr algn="ctr"/>
              <a:r>
                <a:rPr lang="en-US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Competitor</a:t>
              </a:r>
              <a:endParaRPr 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34" grpId="0"/>
      <p:bldP spid="39" grpId="0"/>
      <p:bldP spid="71" grpId="0" animBg="1"/>
      <p:bldP spid="72" grpId="0" animBg="1"/>
      <p:bldP spid="74" grpId="0"/>
      <p:bldP spid="75" grpId="0"/>
      <p:bldP spid="79" grpId="0" animBg="1"/>
      <p:bldP spid="80" grpId="0" animBg="1"/>
      <p:bldP spid="82" grpId="0"/>
      <p:bldP spid="83" grpId="0"/>
      <p:bldP spid="87" grpId="0" animBg="1"/>
      <p:bldP spid="88" grpId="0" animBg="1"/>
      <p:bldP spid="90" grpId="0"/>
      <p:bldP spid="91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8939" y="914683"/>
            <a:ext cx="8216288" cy="37945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/>
          </a:p>
        </p:txBody>
      </p:sp>
      <p:sp>
        <p:nvSpPr>
          <p:cNvPr id="2" name="矩形 1"/>
          <p:cNvSpPr/>
          <p:nvPr/>
        </p:nvSpPr>
        <p:spPr>
          <a:xfrm>
            <a:off x="731700" y="1240712"/>
            <a:ext cx="5684819" cy="3175907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6498736" y="1597648"/>
            <a:ext cx="1861405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/>
          <p:nvPr/>
        </p:nvSpPr>
        <p:spPr>
          <a:xfrm>
            <a:off x="6432195" y="1343161"/>
            <a:ext cx="1550733" cy="25448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/>
          <p:nvPr/>
        </p:nvSpPr>
        <p:spPr>
          <a:xfrm>
            <a:off x="6432195" y="1597648"/>
            <a:ext cx="1994487" cy="684347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6498736" y="2628106"/>
            <a:ext cx="1861405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/>
          <p:nvPr/>
        </p:nvSpPr>
        <p:spPr>
          <a:xfrm>
            <a:off x="6432195" y="2373618"/>
            <a:ext cx="1550733" cy="25448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/>
          <p:nvPr/>
        </p:nvSpPr>
        <p:spPr>
          <a:xfrm>
            <a:off x="6432195" y="2628106"/>
            <a:ext cx="1994487" cy="684347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498736" y="3645683"/>
            <a:ext cx="1861405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/>
          <p:nvPr/>
        </p:nvSpPr>
        <p:spPr>
          <a:xfrm>
            <a:off x="6432195" y="3391195"/>
            <a:ext cx="1550733" cy="25448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6432195" y="3645683"/>
            <a:ext cx="1994487" cy="684347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 advClick="0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gg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4980019" y="1763081"/>
            <a:ext cx="3271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COMOANY’S NAME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925426" y="2091240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谢谢您的观看！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97434" y="2797501"/>
            <a:ext cx="2624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适用于商务总结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工作总结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/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工作计划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70693" y="787319"/>
            <a:ext cx="230251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-300" dirty="0">
                <a:solidFill>
                  <a:schemeClr val="accent1"/>
                </a:solidFill>
                <a:latin typeface="Broadway" panose="04040905080B02020502" pitchFamily="82" charset="0"/>
              </a:rPr>
              <a:t>2018</a:t>
            </a:r>
            <a:endParaRPr lang="zh-CN" altLang="en-US" sz="7200" spc="-300" dirty="0">
              <a:solidFill>
                <a:schemeClr val="accent1"/>
              </a:solidFill>
              <a:latin typeface="Broadway" panose="04040905080B02020502" pitchFamily="82" charset="0"/>
            </a:endParaRPr>
          </a:p>
        </p:txBody>
      </p:sp>
      <p:sp>
        <p:nvSpPr>
          <p:cNvPr id="14" name="TextBox 33"/>
          <p:cNvSpPr txBox="1"/>
          <p:nvPr/>
        </p:nvSpPr>
        <p:spPr>
          <a:xfrm>
            <a:off x="4970693" y="3175030"/>
            <a:ext cx="4426637" cy="26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汇报人：   时间：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xx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年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xx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月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xx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日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med" advClick="0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99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3" grpId="0"/>
      <p:bldP spid="13" grpId="0"/>
      <p:bldP spid="14" grpId="0"/>
    </p:bldLst>
  </p:timing>
</p:sld>
</file>

<file path=ppt/tags/tag1.xml><?xml version="1.0" encoding="utf-8"?>
<p:tagLst xmlns:p="http://schemas.openxmlformats.org/presentationml/2006/main">
  <p:tag name="MH" val="20160830110855"/>
  <p:tag name="MH_LIBRARY" val="CONTENTS"/>
  <p:tag name="MH_TYPE" val="OTHERS"/>
  <p:tag name="ID" val="545820"/>
</p:tagLst>
</file>

<file path=ppt/tags/tag2.xml><?xml version="1.0" encoding="utf-8"?>
<p:tagLst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p="http://schemas.openxmlformats.org/presentationml/2006/main">
  <p:tag name="MH" val="20160830110855"/>
  <p:tag name="MH_LIBRARY" val="CONTENTS"/>
  <p:tag name="MH_TYPE" val="OTHERS"/>
  <p:tag name="ID" val="545820"/>
</p:tagLst>
</file>

<file path=ppt/tags/tag5.xml><?xml version="1.0" encoding="utf-8"?>
<p:tagLst xmlns:p="http://schemas.openxmlformats.org/presentationml/2006/main">
  <p:tag name="MH" val="20160830110903"/>
  <p:tag name="MH_LIBRARY" val="CONTENTS"/>
  <p:tag name="MH_TYPE" val="ENTRY"/>
  <p:tag name="ID" val="545819"/>
  <p:tag name="MH_ORDER" val="1"/>
</p:tagLst>
</file>

<file path=ppt/tags/tag6.xml><?xml version="1.0" encoding="utf-8"?>
<p:tagLst xmlns:p="http://schemas.openxmlformats.org/presentationml/2006/main">
  <p:tag name="MH" val="20160830110903"/>
  <p:tag name="MH_LIBRARY" val="CONTENTS"/>
  <p:tag name="MH_TYPE" val="NUMBER"/>
  <p:tag name="ID" val="545819"/>
  <p:tag name="MH_ORDER" val="1"/>
</p:tagLst>
</file>

<file path=ppt/tags/tag7.xml><?xml version="1.0" encoding="utf-8"?>
<p:tagLst xmlns:p="http://schemas.openxmlformats.org/presentationml/2006/main">
  <p:tag name="MH" val="20160830110903"/>
  <p:tag name="MH_LIBRARY" val="CONTENTS"/>
  <p:tag name="MH_TYPE" val="OTHERS"/>
  <p:tag name="ID" val="545819"/>
</p:tagLst>
</file>

<file path=ppt/tags/tag8.xml><?xml version="1.0" encoding="utf-8"?>
<p:tagLst xmlns:p="http://schemas.openxmlformats.org/presentationml/2006/main">
  <p:tag name="MH" val="20160830110903"/>
  <p:tag name="MH_LIBRARY" val="CONTENTS"/>
  <p:tag name="MH_TYPE" val="ENTRY"/>
  <p:tag name="ID" val="545819"/>
  <p:tag name="MH_ORDER" val="3"/>
</p:tagLst>
</file>

<file path=ppt/tags/tag9.xml><?xml version="1.0" encoding="utf-8"?>
<p:tagLst xmlns:p="http://schemas.openxmlformats.org/presentationml/2006/main">
  <p:tag name="MH" val="20160830110903"/>
  <p:tag name="MH_LIBRARY" val="CONTENTS"/>
  <p:tag name="MH_TYPE" val="NUMBER"/>
  <p:tag name="ID" val="545819"/>
  <p:tag name="MH_ORDER" val="3"/>
</p:tagLst>
</file>

<file path=ppt/tags/tag10.xml><?xml version="1.0" encoding="utf-8"?>
<p:tagLst xmlns:p="http://schemas.openxmlformats.org/presentationml/2006/main">
  <p:tag name="MH" val="20160830110903"/>
  <p:tag name="MH_LIBRARY" val="CONTENTS"/>
  <p:tag name="MH_TYPE" val="ENTRY"/>
  <p:tag name="ID" val="545819"/>
  <p:tag name="MH_ORDER" val="2"/>
</p:tagLst>
</file>

<file path=ppt/tags/tag11.xml><?xml version="1.0" encoding="utf-8"?>
<p:tagLst xmlns:p="http://schemas.openxmlformats.org/presentationml/2006/main">
  <p:tag name="MH" val="20160830110903"/>
  <p:tag name="MH_LIBRARY" val="CONTENTS"/>
  <p:tag name="MH_TYPE" val="NUMBER"/>
  <p:tag name="ID" val="545819"/>
  <p:tag name="MH_ORDER" val="2"/>
</p:tagLst>
</file>

<file path=ppt/tags/tag12.xml><?xml version="1.0" encoding="utf-8"?>
<p:tagLst xmlns:p="http://schemas.openxmlformats.org/presentationml/2006/main">
  <p:tag name="MH" val="20160830110903"/>
  <p:tag name="MH_LIBRARY" val="CONTENTS"/>
  <p:tag name="MH_TYPE" val="NUMBER"/>
  <p:tag name="ID" val="545819"/>
  <p:tag name="MH_ORDER" val="4"/>
</p:tagLst>
</file>

<file path=ppt/tags/tag13.xml><?xml version="1.0" encoding="utf-8"?>
<p:tagLst xmlns:p="http://schemas.openxmlformats.org/presentationml/2006/main">
  <p:tag name="MH" val="20160830110903"/>
  <p:tag name="MH_LIBRARY" val="CONTENTS"/>
  <p:tag name="MH_TYPE" val="ENTRY"/>
  <p:tag name="ID" val="545819"/>
  <p:tag name="MH_ORDER" val="4"/>
</p:tagLst>
</file>

<file path=ppt/theme/theme1.xml><?xml version="1.0" encoding="utf-8"?>
<a:theme xmlns:a="http://schemas.openxmlformats.org/drawingml/2006/main" name="1_自定义设计方案">
  <a:themeElements>
    <a:clrScheme name="自定义 1200">
      <a:dk1>
        <a:sysClr val="windowText" lastClr="000000"/>
      </a:dk1>
      <a:lt1>
        <a:sysClr val="window" lastClr="FFFFFF"/>
      </a:lt1>
      <a:dk2>
        <a:srgbClr val="411401"/>
      </a:dk2>
      <a:lt2>
        <a:srgbClr val="7F7F7F"/>
      </a:lt2>
      <a:accent1>
        <a:srgbClr val="A24A48"/>
      </a:accent1>
      <a:accent2>
        <a:srgbClr val="B2935C"/>
      </a:accent2>
      <a:accent3>
        <a:srgbClr val="A24A48"/>
      </a:accent3>
      <a:accent4>
        <a:srgbClr val="B2935C"/>
      </a:accent4>
      <a:accent5>
        <a:srgbClr val="A24A48"/>
      </a:accent5>
      <a:accent6>
        <a:srgbClr val="B2935C"/>
      </a:accent6>
      <a:hlink>
        <a:srgbClr val="00A800"/>
      </a:hlink>
      <a:folHlink>
        <a:srgbClr val="FF00F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7152</Words>
  <Application>WPS 演示</Application>
  <PresentationFormat>自定义</PresentationFormat>
  <Paragraphs>408</Paragraphs>
  <Slides>24</Slides>
  <Notes>25</Notes>
  <HiddenSlides>0</HiddenSlides>
  <MMClips>1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51" baseType="lpstr">
      <vt:lpstr>Arial</vt:lpstr>
      <vt:lpstr>宋体</vt:lpstr>
      <vt:lpstr>Wingdings</vt:lpstr>
      <vt:lpstr>Calibri</vt:lpstr>
      <vt:lpstr>微软雅黑</vt:lpstr>
      <vt:lpstr>FontAwesome</vt:lpstr>
      <vt:lpstr>Lato Light</vt:lpstr>
      <vt:lpstr>Lato Regular</vt:lpstr>
      <vt:lpstr>Broadway</vt:lpstr>
      <vt:lpstr>幼圆</vt:lpstr>
      <vt:lpstr>Verdana</vt:lpstr>
      <vt:lpstr>Times New Roman</vt:lpstr>
      <vt:lpstr>Clear Sans</vt:lpstr>
      <vt:lpstr>Clear Sans Light</vt:lpstr>
      <vt:lpstr>Helvetica Light</vt:lpstr>
      <vt:lpstr>Kontrapunkt Bob Bold</vt:lpstr>
      <vt:lpstr>Open Sans</vt:lpstr>
      <vt:lpstr>Clear Sans Medium</vt:lpstr>
      <vt:lpstr>Arial Unicode MS</vt:lpstr>
      <vt:lpstr>Calibri Light</vt:lpstr>
      <vt:lpstr>冬青黑体简体中文 W3</vt:lpstr>
      <vt:lpstr>Arial</vt:lpstr>
      <vt:lpstr>Segoe Print</vt:lpstr>
      <vt:lpstr>Malgun Gothic</vt:lpstr>
      <vt:lpstr>Yu Gothic Light</vt:lpstr>
      <vt:lpstr>黑体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bt641.pptx</dc:title>
  <dc:creator/>
  <cp:lastModifiedBy>拉普耶鲁</cp:lastModifiedBy>
  <cp:revision>3</cp:revision>
  <dcterms:created xsi:type="dcterms:W3CDTF">2016-10-17T14:00:00Z</dcterms:created>
  <dcterms:modified xsi:type="dcterms:W3CDTF">2018-04-11T06:26:55Z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