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5" r:id="rId6"/>
    <p:sldId id="264" r:id="rId7"/>
    <p:sldId id="259" r:id="rId8"/>
    <p:sldId id="263" r:id="rId9"/>
    <p:sldId id="266" r:id="rId10"/>
    <p:sldId id="267" r:id="rId11"/>
    <p:sldId id="260" r:id="rId12"/>
    <p:sldId id="268" r:id="rId13"/>
    <p:sldId id="270" r:id="rId14"/>
    <p:sldId id="269" r:id="rId15"/>
    <p:sldId id="261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D3D"/>
    <a:srgbClr val="D9D9D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-88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E606BBC-7274-4A45-8339-0AC028A72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674D2B6-DBB8-4DAE-9A18-3475D8516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5A480D2-D5AF-47FB-B04A-3DED2B602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A996EE8-D05D-4B1D-87FB-9490C313E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BB54F32-48ED-47B5-888D-9D1081A7F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134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EAA2E94-F314-4772-9D07-61B6DC352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54FCF00-1FA3-4F49-9A14-CF04E7240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CDEDD-6659-4737-B32F-DCFED9D72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B62DF1B-5454-4C65-B45B-4FE314A6C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CBDA113-0E57-4D84-931E-4C0D1C94E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516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23EBDCD-27BE-4AB3-BFE7-DCE14AAE4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E2633F3-A03A-4C7B-8932-A76CA7336D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BAFEEA-15A2-4A9C-ABFE-03B05F53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E902C47-3FFE-4B77-BECD-CF00AB731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2405C85-960C-4965-A5BA-4D44C8F14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827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0DBD48F-0150-425B-B30E-60BFBA5FB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D73784C-E2BC-4119-90CA-A41B47B481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5C4F80F-1942-4A8E-9255-B4E116DE1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A0D49B5A-EE44-4B9C-812A-F93749A23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5EFD0DE-3157-432A-8AA1-33840C77C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C5F566F-A8DE-4108-B6FC-3AF3660A5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2895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AD05AB3-DDB1-45C5-B0AB-5EB0633A6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9E99684-A758-486C-9C49-D27BB5BDA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F936AEF-61F1-49E1-A5EA-DCD201B7FA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C005D59-1EF0-4B6D-BCAE-888C8F9FD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6214009-918B-4BB1-A9C7-A8E555F63D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6403B37-8E1D-4E1D-9E0B-8502A205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FC188AF-CB25-4984-9CF9-6E0967DAB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40A90278-977B-4022-8C88-BAFABEA29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460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A218503-73EF-4407-A20D-51455BD5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D1A3909-29BF-4775-A8FC-7E634D392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6857A8A-46CF-48B7-81D1-6F9C44561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9D55E378-4BC0-4AF4-B12B-7D3C36637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2061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9AD5976-5D5D-4109-88A7-2FBD4D4BB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5F7803E-94D9-41F2-8685-C6025A79F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2B806A5A-E6B9-448E-87DB-B3A2AF8AE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4448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C8D6250-68C4-4579-AF85-09234388F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471A860-7F20-4E71-86E6-8EFD85262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E9CEAFB-52EC-445A-91AB-F1678B8BD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17B3C40-2DF2-40BF-AA5F-3BBD8003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96837E4-E106-4B3B-940F-D3F7E074F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2C6FB96-F66D-4CE2-B5F4-39FEEBA8F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761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BF3E287-A03A-4D80-BB45-D43B50BAA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01A435C6-71A9-43FA-8451-32ADEECD33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3A557F4-90A0-487B-B6E7-50A7AE9F3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030EDD0-A765-429F-9617-06FBA5F0A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112166F-97A3-47C4-BD02-014E9BD59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C7124D1-C206-485B-BCAA-0D34D213C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2984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5A315E0-10DF-4B5D-8C7D-AD223F4C6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5CFCA75-7373-4493-8923-77F2BE57F5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BD5DE10-4B6A-41FA-B785-4E8911825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B7C0A3D-F7E9-4CCE-9F4F-DD16021D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92ABBED-F465-499E-AC9B-6E68D506C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90306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91BF5DD-29C5-4851-8434-A5D05B6D30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DF4B929-EAD0-442B-9D45-058501C0B6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4092BB9-0502-45AF-A4E4-370C326C1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C43F20A-C71A-4099-91BF-DBD82770C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EA4D3CF-D673-4F11-8881-112C8A522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097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A72EE2C-E3CE-40FE-B7C8-53B9FD696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7AB70F3-2528-4DC1-B5A8-40C14AC6A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3090AC9-BB11-49AF-BB4E-033DC1BF4A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D6F6C-CFED-4581-AD89-58C62C565645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9B0A23-659D-4274-9669-72DAC603A3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9C795CD-9E7C-45B7-A894-EDFAE50FE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70267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A6B5911-5E90-451B-857D-A2F8A476A3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93" t="2191" r="2694" b="6031"/>
          <a:stretch/>
        </p:blipFill>
        <p:spPr>
          <a:xfrm>
            <a:off x="400649" y="2056459"/>
            <a:ext cx="5281694" cy="4801541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BB58B1-E248-453D-8FE8-5B39145E1922}"/>
              </a:ext>
            </a:extLst>
          </p:cNvPr>
          <p:cNvGrpSpPr/>
          <p:nvPr/>
        </p:nvGrpSpPr>
        <p:grpSpPr>
          <a:xfrm>
            <a:off x="5394960" y="2871830"/>
            <a:ext cx="6040291" cy="1880039"/>
            <a:chOff x="4531360" y="2403579"/>
            <a:chExt cx="6040291" cy="1880039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7F10C938-BA2F-4A58-B074-8A15166BCDDC}"/>
                </a:ext>
              </a:extLst>
            </p:cNvPr>
            <p:cNvSpPr/>
            <p:nvPr/>
          </p:nvSpPr>
          <p:spPr>
            <a:xfrm>
              <a:off x="4531360" y="2408784"/>
              <a:ext cx="6040291" cy="815975"/>
            </a:xfrm>
            <a:prstGeom prst="rect">
              <a:avLst/>
            </a:prstGeom>
            <a:noFill/>
            <a:ln w="15875" cap="flat" cmpd="dbl">
              <a:noFill/>
              <a:prstDash val="solid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dist"/>
              <a:r>
                <a:rPr lang="zh-CN" altLang="en-US" sz="3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卡通动物学前教育通用模板</a:t>
              </a:r>
            </a:p>
          </p:txBody>
        </p:sp>
        <p:sp>
          <p:nvSpPr>
            <p:cNvPr id="9" name="文本框 1">
              <a:extLst>
                <a:ext uri="{FF2B5EF4-FFF2-40B4-BE49-F238E27FC236}">
                  <a16:creationId xmlns:a16="http://schemas.microsoft.com/office/drawing/2014/main" xmlns="" id="{2ED47565-5D62-48A5-83BC-7C8FCAECA5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1197" y="3883537"/>
              <a:ext cx="2344243" cy="400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 smtClean="0"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汇报人</a:t>
              </a:r>
              <a:r>
                <a:rPr lang="zh-CN" altLang="en-US" sz="2000" b="1" dirty="0" smtClean="0"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：</a:t>
              </a:r>
              <a:r>
                <a:rPr lang="en-US" altLang="zh-CN" sz="2000" b="1" dirty="0" smtClean="0"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xxx</a:t>
              </a:r>
              <a:endParaRPr lang="zh-CN" altLang="en-US" sz="20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24E1F452-BEAE-40BC-A46F-0B084B7B5DCA}"/>
                </a:ext>
              </a:extLst>
            </p:cNvPr>
            <p:cNvCxnSpPr/>
            <p:nvPr/>
          </p:nvCxnSpPr>
          <p:spPr>
            <a:xfrm>
              <a:off x="4602822" y="2403579"/>
              <a:ext cx="5948738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D55A8BD-8C8C-49B2-9B11-7FAD25049B35}"/>
                </a:ext>
              </a:extLst>
            </p:cNvPr>
            <p:cNvCxnSpPr/>
            <p:nvPr/>
          </p:nvCxnSpPr>
          <p:spPr>
            <a:xfrm>
              <a:off x="4582273" y="3212330"/>
              <a:ext cx="5948738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DE2E9FB-4A7B-45FD-A69A-7B2B4B28E119}"/>
                </a:ext>
              </a:extLst>
            </p:cNvPr>
            <p:cNvSpPr/>
            <p:nvPr/>
          </p:nvSpPr>
          <p:spPr>
            <a:xfrm>
              <a:off x="5849973" y="3208926"/>
              <a:ext cx="4681038" cy="815975"/>
            </a:xfrm>
            <a:prstGeom prst="rect">
              <a:avLst/>
            </a:prstGeom>
            <a:noFill/>
            <a:ln w="15875" cap="flat" cmpd="dbl">
              <a:noFill/>
              <a:prstDash val="solid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dist">
                <a:defRPr/>
              </a:pPr>
              <a:r>
                <a:rPr lang="zh-CN" altLang="en-US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幼儿</a:t>
              </a:r>
              <a:r>
                <a:rPr lang="en-US" altLang="zh-CN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/</a:t>
              </a:r>
              <a:r>
                <a:rPr lang="zh-CN" altLang="en-US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教育类汇报</a:t>
              </a:r>
              <a:r>
                <a:rPr lang="en-US" altLang="zh-CN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/</a:t>
              </a:r>
              <a:r>
                <a:rPr lang="zh-CN" altLang="en-US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学前教育</a:t>
              </a:r>
              <a:r>
                <a:rPr lang="en-US" altLang="zh-CN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/</a:t>
              </a:r>
              <a:r>
                <a:rPr lang="zh-CN" altLang="en-US" sz="2000" b="1" dirty="0">
                  <a:solidFill>
                    <a:schemeClr val="tx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通用模板</a:t>
              </a:r>
            </a:p>
          </p:txBody>
        </p:sp>
      </p:grpSp>
      <p:sp>
        <p:nvSpPr>
          <p:cNvPr id="13" name="文本框 1">
            <a:extLst>
              <a:ext uri="{FF2B5EF4-FFF2-40B4-BE49-F238E27FC236}">
                <a16:creationId xmlns:a16="http://schemas.microsoft.com/office/drawing/2014/main" xmlns="" id="{C7129D10-121F-487D-BEFE-36BDF8F5B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9672" y="1369623"/>
            <a:ext cx="394494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201X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223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7">
            <a:extLst>
              <a:ext uri="{FF2B5EF4-FFF2-40B4-BE49-F238E27FC236}">
                <a16:creationId xmlns:a16="http://schemas.microsoft.com/office/drawing/2014/main" xmlns="" id="{4986C4FD-0F98-4C22-B913-018EED7A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0155" y="931315"/>
            <a:ext cx="218670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0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目录</a:t>
            </a:r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xmlns="" id="{08482291-E293-476F-8D55-9BED679F77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93" t="2191" r="2694" b="6031"/>
          <a:stretch/>
        </p:blipFill>
        <p:spPr>
          <a:xfrm>
            <a:off x="0" y="1969639"/>
            <a:ext cx="5281694" cy="4801541"/>
          </a:xfrm>
          <a:prstGeom prst="rect">
            <a:avLst/>
          </a:prstGeom>
        </p:spPr>
      </p:pic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7D30B134-ED1B-43FB-BE08-D736752ACA1B}"/>
              </a:ext>
            </a:extLst>
          </p:cNvPr>
          <p:cNvGrpSpPr/>
          <p:nvPr/>
        </p:nvGrpSpPr>
        <p:grpSpPr>
          <a:xfrm>
            <a:off x="6001470" y="2240648"/>
            <a:ext cx="5100408" cy="742519"/>
            <a:chOff x="5738711" y="2223884"/>
            <a:chExt cx="5100408" cy="742519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F47CBA0A-DC68-4ABE-A4FD-138672363E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点此添加第一部分目录标题</a:t>
              </a:r>
            </a:p>
          </p:txBody>
        </p:sp>
        <p:cxnSp>
          <p:nvCxnSpPr>
            <p:cNvPr id="63" name="直接连接符 62">
              <a:extLst>
                <a:ext uri="{FF2B5EF4-FFF2-40B4-BE49-F238E27FC236}">
                  <a16:creationId xmlns:a16="http://schemas.microsoft.com/office/drawing/2014/main" xmlns="" id="{5307313D-98EB-487E-BD26-0BC8D4B6892B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04F760BA-1F5C-47D7-89E7-3FFCEE403660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10F3EF64-CD42-41BE-8798-540D29249C71}"/>
              </a:ext>
            </a:extLst>
          </p:cNvPr>
          <p:cNvGrpSpPr/>
          <p:nvPr/>
        </p:nvGrpSpPr>
        <p:grpSpPr>
          <a:xfrm>
            <a:off x="6001470" y="3291966"/>
            <a:ext cx="5100408" cy="742519"/>
            <a:chOff x="5738711" y="2223884"/>
            <a:chExt cx="5100408" cy="742519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A6C77136-AE8A-4524-89FE-FE7088349E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点此添加第二部分目录标题</a:t>
              </a:r>
            </a:p>
          </p:txBody>
        </p:sp>
        <p:cxnSp>
          <p:nvCxnSpPr>
            <p:cNvPr id="69" name="直接连接符 68">
              <a:extLst>
                <a:ext uri="{FF2B5EF4-FFF2-40B4-BE49-F238E27FC236}">
                  <a16:creationId xmlns:a16="http://schemas.microsoft.com/office/drawing/2014/main" xmlns="" id="{9CF2BCC0-A21C-4773-A0C7-E2F3692661F7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>
              <a:extLst>
                <a:ext uri="{FF2B5EF4-FFF2-40B4-BE49-F238E27FC236}">
                  <a16:creationId xmlns:a16="http://schemas.microsoft.com/office/drawing/2014/main" xmlns="" id="{6BB48126-E9FB-4972-B851-369C53C2CAFB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6C9A6888-DDFA-4FA3-B9DE-EE35968A766B}"/>
              </a:ext>
            </a:extLst>
          </p:cNvPr>
          <p:cNvGrpSpPr/>
          <p:nvPr/>
        </p:nvGrpSpPr>
        <p:grpSpPr>
          <a:xfrm>
            <a:off x="6001470" y="4323540"/>
            <a:ext cx="5100408" cy="742519"/>
            <a:chOff x="5738711" y="2223884"/>
            <a:chExt cx="5100408" cy="742519"/>
          </a:xfrm>
        </p:grpSpPr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A65A0190-9784-48B6-A7F2-C56A7C2802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点此添加第三部分目录标题</a:t>
              </a:r>
            </a:p>
          </p:txBody>
        </p: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8C4A2647-C11A-4154-8002-2E1C31CB0610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30E7B63B-DD83-4ABB-B029-AD8C6CF4A5F2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16BC94B7-5823-41EA-ABAC-25113D1F0D25}"/>
              </a:ext>
            </a:extLst>
          </p:cNvPr>
          <p:cNvGrpSpPr/>
          <p:nvPr/>
        </p:nvGrpSpPr>
        <p:grpSpPr>
          <a:xfrm>
            <a:off x="6001470" y="5374858"/>
            <a:ext cx="5100408" cy="742519"/>
            <a:chOff x="5738711" y="2223884"/>
            <a:chExt cx="5100408" cy="742519"/>
          </a:xfrm>
        </p:grpSpPr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86C52C34-7F90-45AC-9BEA-19529DE64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点此添加第四部分目录标题</a:t>
              </a:r>
            </a:p>
          </p:txBody>
        </p:sp>
        <p:cxnSp>
          <p:nvCxnSpPr>
            <p:cNvPr id="77" name="直接连接符 76">
              <a:extLst>
                <a:ext uri="{FF2B5EF4-FFF2-40B4-BE49-F238E27FC236}">
                  <a16:creationId xmlns:a16="http://schemas.microsoft.com/office/drawing/2014/main" xmlns="" id="{C1E64F2B-CFE7-4EC5-9FE1-95EC8C187DCC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>
              <a:extLst>
                <a:ext uri="{FF2B5EF4-FFF2-40B4-BE49-F238E27FC236}">
                  <a16:creationId xmlns:a16="http://schemas.microsoft.com/office/drawing/2014/main" xmlns="" id="{B7357317-64DA-4E7F-BB09-98EDF3026EF3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05773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0772" y="1659643"/>
            <a:ext cx="17463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01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14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矩形: 剪去对角 2">
            <a:extLst>
              <a:ext uri="{FF2B5EF4-FFF2-40B4-BE49-F238E27FC236}">
                <a16:creationId xmlns:a16="http://schemas.microsoft.com/office/drawing/2014/main" xmlns="" id="{6F86453F-C73D-4221-A5B2-3DA11AF22DC9}"/>
              </a:ext>
            </a:extLst>
          </p:cNvPr>
          <p:cNvSpPr/>
          <p:nvPr/>
        </p:nvSpPr>
        <p:spPr>
          <a:xfrm>
            <a:off x="628753" y="2170937"/>
            <a:ext cx="4922309" cy="3176726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汉仪黑荔枝体简" panose="00020600040101010101" pitchFamily="18" charset="-122"/>
            </a:endParaRPr>
          </a:p>
        </p:txBody>
      </p:sp>
      <p:sp>
        <p:nvSpPr>
          <p:cNvPr id="4" name="矩形: 剪去对角 3">
            <a:extLst>
              <a:ext uri="{FF2B5EF4-FFF2-40B4-BE49-F238E27FC236}">
                <a16:creationId xmlns:a16="http://schemas.microsoft.com/office/drawing/2014/main" xmlns="" id="{B1001DC9-6724-4109-9255-F1CA155243AF}"/>
              </a:ext>
            </a:extLst>
          </p:cNvPr>
          <p:cNvSpPr/>
          <p:nvPr/>
        </p:nvSpPr>
        <p:spPr>
          <a:xfrm>
            <a:off x="468690" y="2068073"/>
            <a:ext cx="5241083" cy="3382454"/>
          </a:xfrm>
          <a:prstGeom prst="snip2DiagRect">
            <a:avLst/>
          </a:prstGeom>
          <a:noFill/>
          <a:ln w="28575"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汉仪黑荔枝体简" panose="00020600040101010101" pitchFamily="18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F227FA4-79FC-45FD-907C-3214B17A5829}"/>
              </a:ext>
            </a:extLst>
          </p:cNvPr>
          <p:cNvGrpSpPr/>
          <p:nvPr/>
        </p:nvGrpSpPr>
        <p:grpSpPr>
          <a:xfrm>
            <a:off x="6295697" y="3790403"/>
            <a:ext cx="4722688" cy="1120952"/>
            <a:chOff x="7002395" y="4698082"/>
            <a:chExt cx="3697906" cy="1120952"/>
          </a:xfrm>
        </p:grpSpPr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F518F2E1-E581-4830-B218-6A3A54DA83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2395" y="5234259"/>
              <a:ext cx="36979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E168183B-E64F-4858-AFE4-5E9383AD9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706" y="4698082"/>
              <a:ext cx="110856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0CA62BB-238A-4086-B8E1-A908AF445A4A}"/>
              </a:ext>
            </a:extLst>
          </p:cNvPr>
          <p:cNvGrpSpPr/>
          <p:nvPr/>
        </p:nvGrpSpPr>
        <p:grpSpPr>
          <a:xfrm>
            <a:off x="6295697" y="2509141"/>
            <a:ext cx="4722688" cy="1120952"/>
            <a:chOff x="7002395" y="4701432"/>
            <a:chExt cx="3697906" cy="1120952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53281458-BB42-47F5-864B-A1D5EF53F7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2395" y="5237609"/>
              <a:ext cx="36979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41B31893-BE17-45D3-B5C4-EA509477C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707" y="4701432"/>
              <a:ext cx="110856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682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组合 6">
            <a:extLst>
              <a:ext uri="{FF2B5EF4-FFF2-40B4-BE49-F238E27FC236}">
                <a16:creationId xmlns:a16="http://schemas.microsoft.com/office/drawing/2014/main" xmlns="" id="{BFE0E7C1-5EA7-40BF-97D3-71CD0A65416A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2050866"/>
            <a:ext cx="6534150" cy="1008856"/>
            <a:chOff x="0" y="0"/>
            <a:chExt cx="6535007" cy="1008996"/>
          </a:xfrm>
        </p:grpSpPr>
        <p:cxnSp>
          <p:nvCxnSpPr>
            <p:cNvPr id="4" name="肘形连接符 151">
              <a:extLst>
                <a:ext uri="{FF2B5EF4-FFF2-40B4-BE49-F238E27FC236}">
                  <a16:creationId xmlns:a16="http://schemas.microsoft.com/office/drawing/2014/main" xmlns="" id="{AC5E336E-FECF-4250-ABC9-49ED3D5343D7}"/>
                </a:ext>
              </a:extLst>
            </p:cNvPr>
            <p:cNvCxnSpPr>
              <a:cxnSpLocks noChangeShapeType="1"/>
              <a:stCxn id="5" idx="6"/>
              <a:endCxn id="30" idx="2"/>
            </p:cNvCxnSpPr>
            <p:nvPr/>
          </p:nvCxnSpPr>
          <p:spPr bwMode="auto">
            <a:xfrm>
              <a:off x="756000" y="378000"/>
              <a:ext cx="5779007" cy="630996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" name="椭圆 135">
              <a:extLst>
                <a:ext uri="{FF2B5EF4-FFF2-40B4-BE49-F238E27FC236}">
                  <a16:creationId xmlns:a16="http://schemas.microsoft.com/office/drawing/2014/main" xmlns="" id="{D2FE57AE-8532-4196-A374-8EB551888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 dirty="0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6" name="组合 125">
              <a:extLst>
                <a:ext uri="{FF2B5EF4-FFF2-40B4-BE49-F238E27FC236}">
                  <a16:creationId xmlns:a16="http://schemas.microsoft.com/office/drawing/2014/main" xmlns="" id="{D9E2A2FF-1F97-450C-9F08-1EDF4AB9D0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3000" y="136763"/>
              <a:ext cx="450000" cy="434596"/>
              <a:chOff x="0" y="0"/>
              <a:chExt cx="583915" cy="496874"/>
            </a:xfrm>
          </p:grpSpPr>
          <p:sp>
            <p:nvSpPr>
              <p:cNvPr id="7" name="Freeform 159">
                <a:extLst>
                  <a:ext uri="{FF2B5EF4-FFF2-40B4-BE49-F238E27FC236}">
                    <a16:creationId xmlns:a16="http://schemas.microsoft.com/office/drawing/2014/main" xmlns="" id="{C947C909-E071-499E-9E2E-9DBBCF7CFB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56" y="94297"/>
                <a:ext cx="460603" cy="402577"/>
              </a:xfrm>
              <a:custGeom>
                <a:avLst/>
                <a:gdLst>
                  <a:gd name="T0" fmla="*/ 2109911457 w 54"/>
                  <a:gd name="T1" fmla="*/ 73363234 h 47"/>
                  <a:gd name="T2" fmla="*/ 1746128914 w 54"/>
                  <a:gd name="T3" fmla="*/ 73363234 h 47"/>
                  <a:gd name="T4" fmla="*/ 145507900 w 54"/>
                  <a:gd name="T5" fmla="*/ 1100508471 h 47"/>
                  <a:gd name="T6" fmla="*/ 0 w 54"/>
                  <a:gd name="T7" fmla="*/ 1467341772 h 47"/>
                  <a:gd name="T8" fmla="*/ 0 w 54"/>
                  <a:gd name="T9" fmla="*/ 2147483647 h 47"/>
                  <a:gd name="T10" fmla="*/ 218266114 w 54"/>
                  <a:gd name="T11" fmla="*/ 2147483647 h 47"/>
                  <a:gd name="T12" fmla="*/ 945822671 w 54"/>
                  <a:gd name="T13" fmla="*/ 2147483647 h 47"/>
                  <a:gd name="T14" fmla="*/ 1164088786 w 54"/>
                  <a:gd name="T15" fmla="*/ 2147483647 h 47"/>
                  <a:gd name="T16" fmla="*/ 1164088786 w 54"/>
                  <a:gd name="T17" fmla="*/ 1980918673 h 47"/>
                  <a:gd name="T18" fmla="*/ 1382354900 w 54"/>
                  <a:gd name="T19" fmla="*/ 1760811840 h 47"/>
                  <a:gd name="T20" fmla="*/ 2147483647 w 54"/>
                  <a:gd name="T21" fmla="*/ 1760811840 h 47"/>
                  <a:gd name="T22" fmla="*/ 2147483647 w 54"/>
                  <a:gd name="T23" fmla="*/ 1980918673 h 47"/>
                  <a:gd name="T24" fmla="*/ 2147483647 w 54"/>
                  <a:gd name="T25" fmla="*/ 2147483647 h 47"/>
                  <a:gd name="T26" fmla="*/ 2147483647 w 54"/>
                  <a:gd name="T27" fmla="*/ 2147483647 h 47"/>
                  <a:gd name="T28" fmla="*/ 2147483647 w 54"/>
                  <a:gd name="T29" fmla="*/ 2147483647 h 47"/>
                  <a:gd name="T30" fmla="*/ 2147483647 w 54"/>
                  <a:gd name="T31" fmla="*/ 2147483647 h 47"/>
                  <a:gd name="T32" fmla="*/ 2147483647 w 54"/>
                  <a:gd name="T33" fmla="*/ 1467341772 h 47"/>
                  <a:gd name="T34" fmla="*/ 2147483647 w 54"/>
                  <a:gd name="T35" fmla="*/ 1173880270 h 47"/>
                  <a:gd name="T36" fmla="*/ 2109911457 w 54"/>
                  <a:gd name="T37" fmla="*/ 73363234 h 4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54"/>
                  <a:gd name="T58" fmla="*/ 0 h 47"/>
                  <a:gd name="T59" fmla="*/ 54 w 54"/>
                  <a:gd name="T60" fmla="*/ 47 h 4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8" name="Freeform 160">
                <a:extLst>
                  <a:ext uri="{FF2B5EF4-FFF2-40B4-BE49-F238E27FC236}">
                    <a16:creationId xmlns:a16="http://schemas.microsoft.com/office/drawing/2014/main" xmlns="" id="{B5A6AB3C-C3B2-4696-A83F-AC2AB781E5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83915" cy="224863"/>
              </a:xfrm>
              <a:custGeom>
                <a:avLst/>
                <a:gdLst>
                  <a:gd name="T0" fmla="*/ 2147483647 w 68"/>
                  <a:gd name="T1" fmla="*/ 1495961648 h 26"/>
                  <a:gd name="T2" fmla="*/ 2147483647 w 68"/>
                  <a:gd name="T3" fmla="*/ 1121971236 h 26"/>
                  <a:gd name="T4" fmla="*/ 2147483647 w 68"/>
                  <a:gd name="T5" fmla="*/ 747980824 h 26"/>
                  <a:gd name="T6" fmla="*/ 2147483647 w 68"/>
                  <a:gd name="T7" fmla="*/ 523584847 h 26"/>
                  <a:gd name="T8" fmla="*/ 2147483647 w 68"/>
                  <a:gd name="T9" fmla="*/ 523584847 h 26"/>
                  <a:gd name="T10" fmla="*/ 2147483647 w 68"/>
                  <a:gd name="T11" fmla="*/ 747980824 h 26"/>
                  <a:gd name="T12" fmla="*/ 2147483647 w 68"/>
                  <a:gd name="T13" fmla="*/ 747980824 h 26"/>
                  <a:gd name="T14" fmla="*/ 2147483647 w 68"/>
                  <a:gd name="T15" fmla="*/ 897575259 h 26"/>
                  <a:gd name="T16" fmla="*/ 2147483647 w 68"/>
                  <a:gd name="T17" fmla="*/ 74801542 h 26"/>
                  <a:gd name="T18" fmla="*/ 2147483647 w 68"/>
                  <a:gd name="T19" fmla="*/ 0 h 26"/>
                  <a:gd name="T20" fmla="*/ 2147483647 w 68"/>
                  <a:gd name="T21" fmla="*/ 74801542 h 26"/>
                  <a:gd name="T22" fmla="*/ 147472885 w 68"/>
                  <a:gd name="T23" fmla="*/ 1495961648 h 26"/>
                  <a:gd name="T24" fmla="*/ 73736443 w 68"/>
                  <a:gd name="T25" fmla="*/ 1795150518 h 26"/>
                  <a:gd name="T26" fmla="*/ 368682214 w 68"/>
                  <a:gd name="T27" fmla="*/ 1795150518 h 26"/>
                  <a:gd name="T28" fmla="*/ 2147483647 w 68"/>
                  <a:gd name="T29" fmla="*/ 523584847 h 26"/>
                  <a:gd name="T30" fmla="*/ 2147483647 w 68"/>
                  <a:gd name="T31" fmla="*/ 523584847 h 26"/>
                  <a:gd name="T32" fmla="*/ 2147483647 w 68"/>
                  <a:gd name="T33" fmla="*/ 1869943411 h 26"/>
                  <a:gd name="T34" fmla="*/ 2147483647 w 68"/>
                  <a:gd name="T35" fmla="*/ 1869943411 h 26"/>
                  <a:gd name="T36" fmla="*/ 2147483647 w 68"/>
                  <a:gd name="T37" fmla="*/ 1570754541 h 26"/>
                  <a:gd name="T38" fmla="*/ 2147483647 w 68"/>
                  <a:gd name="T39" fmla="*/ 1495961648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68"/>
                  <a:gd name="T61" fmla="*/ 0 h 26"/>
                  <a:gd name="T62" fmla="*/ 68 w 68"/>
                  <a:gd name="T63" fmla="*/ 26 h 2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grpSp>
        <p:nvGrpSpPr>
          <p:cNvPr id="9" name="组合 4">
            <a:extLst>
              <a:ext uri="{FF2B5EF4-FFF2-40B4-BE49-F238E27FC236}">
                <a16:creationId xmlns:a16="http://schemas.microsoft.com/office/drawing/2014/main" xmlns="" id="{21BE4FFB-660B-4D28-9B39-8D1A723BFB0B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3927291"/>
            <a:ext cx="4067175" cy="755650"/>
            <a:chOff x="0" y="0"/>
            <a:chExt cx="4066973" cy="756000"/>
          </a:xfrm>
        </p:grpSpPr>
        <p:cxnSp>
          <p:nvCxnSpPr>
            <p:cNvPr id="10" name="肘形连接符 160">
              <a:extLst>
                <a:ext uri="{FF2B5EF4-FFF2-40B4-BE49-F238E27FC236}">
                  <a16:creationId xmlns:a16="http://schemas.microsoft.com/office/drawing/2014/main" xmlns="" id="{8196FC4B-22CE-4322-BE84-0F1F19DDCD13}"/>
                </a:ext>
              </a:extLst>
            </p:cNvPr>
            <p:cNvCxnSpPr>
              <a:cxnSpLocks noChangeShapeType="1"/>
              <a:stCxn id="11" idx="6"/>
              <a:endCxn id="32" idx="2"/>
            </p:cNvCxnSpPr>
            <p:nvPr/>
          </p:nvCxnSpPr>
          <p:spPr bwMode="auto">
            <a:xfrm>
              <a:off x="756000" y="378000"/>
              <a:ext cx="3310973" cy="37641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1" name="椭圆 140">
              <a:extLst>
                <a:ext uri="{FF2B5EF4-FFF2-40B4-BE49-F238E27FC236}">
                  <a16:creationId xmlns:a16="http://schemas.microsoft.com/office/drawing/2014/main" xmlns="" id="{AE940CA4-77C4-4C69-8E0F-C942BD46E9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Freeform 277">
              <a:extLst>
                <a:ext uri="{FF2B5EF4-FFF2-40B4-BE49-F238E27FC236}">
                  <a16:creationId xmlns:a16="http://schemas.microsoft.com/office/drawing/2014/main" xmlns="" id="{2B86F08B-F694-48FB-ABD7-67926976CDE0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90444" y="121807"/>
              <a:ext cx="383972" cy="455826"/>
            </a:xfrm>
            <a:custGeom>
              <a:avLst/>
              <a:gdLst>
                <a:gd name="T0" fmla="*/ 1763295417 w 72"/>
                <a:gd name="T1" fmla="*/ 927075880 h 86"/>
                <a:gd name="T2" fmla="*/ 1621097786 w 72"/>
                <a:gd name="T3" fmla="*/ 927075880 h 86"/>
                <a:gd name="T4" fmla="*/ 1621097786 w 72"/>
                <a:gd name="T5" fmla="*/ 533772246 h 86"/>
                <a:gd name="T6" fmla="*/ 1080731858 w 72"/>
                <a:gd name="T7" fmla="*/ 0 h 86"/>
                <a:gd name="T8" fmla="*/ 966969487 w 72"/>
                <a:gd name="T9" fmla="*/ 0 h 86"/>
                <a:gd name="T10" fmla="*/ 426603558 w 72"/>
                <a:gd name="T11" fmla="*/ 533772246 h 86"/>
                <a:gd name="T12" fmla="*/ 426603558 w 72"/>
                <a:gd name="T13" fmla="*/ 927075880 h 86"/>
                <a:gd name="T14" fmla="*/ 284400594 w 72"/>
                <a:gd name="T15" fmla="*/ 927075880 h 86"/>
                <a:gd name="T16" fmla="*/ 0 w 72"/>
                <a:gd name="T17" fmla="*/ 1208007804 h 86"/>
                <a:gd name="T18" fmla="*/ 0 w 72"/>
                <a:gd name="T19" fmla="*/ 2135083684 h 86"/>
                <a:gd name="T20" fmla="*/ 284400594 w 72"/>
                <a:gd name="T21" fmla="*/ 2147483647 h 86"/>
                <a:gd name="T22" fmla="*/ 1763295417 w 72"/>
                <a:gd name="T23" fmla="*/ 2147483647 h 86"/>
                <a:gd name="T24" fmla="*/ 2047701344 w 72"/>
                <a:gd name="T25" fmla="*/ 2135083684 h 86"/>
                <a:gd name="T26" fmla="*/ 2047701344 w 72"/>
                <a:gd name="T27" fmla="*/ 1208007804 h 86"/>
                <a:gd name="T28" fmla="*/ 1763295417 w 72"/>
                <a:gd name="T29" fmla="*/ 927075880 h 86"/>
                <a:gd name="T30" fmla="*/ 1194494228 w 72"/>
                <a:gd name="T31" fmla="*/ 2147483647 h 86"/>
                <a:gd name="T32" fmla="*/ 881647709 w 72"/>
                <a:gd name="T33" fmla="*/ 2147483647 h 86"/>
                <a:gd name="T34" fmla="*/ 910088301 w 72"/>
                <a:gd name="T35" fmla="*/ 1797963255 h 86"/>
                <a:gd name="T36" fmla="*/ 824766523 w 72"/>
                <a:gd name="T37" fmla="*/ 1629408340 h 86"/>
                <a:gd name="T38" fmla="*/ 1023850672 w 72"/>
                <a:gd name="T39" fmla="*/ 1432751223 h 86"/>
                <a:gd name="T40" fmla="*/ 1222934821 w 72"/>
                <a:gd name="T41" fmla="*/ 1629408340 h 86"/>
                <a:gd name="T42" fmla="*/ 1137613043 w 72"/>
                <a:gd name="T43" fmla="*/ 1797963255 h 86"/>
                <a:gd name="T44" fmla="*/ 1194494228 w 72"/>
                <a:gd name="T45" fmla="*/ 2147483647 h 86"/>
                <a:gd name="T46" fmla="*/ 1422013637 w 72"/>
                <a:gd name="T47" fmla="*/ 927075880 h 86"/>
                <a:gd name="T48" fmla="*/ 625687707 w 72"/>
                <a:gd name="T49" fmla="*/ 927075880 h 86"/>
                <a:gd name="T50" fmla="*/ 625687707 w 72"/>
                <a:gd name="T51" fmla="*/ 533772246 h 86"/>
                <a:gd name="T52" fmla="*/ 966969487 w 72"/>
                <a:gd name="T53" fmla="*/ 196651817 h 86"/>
                <a:gd name="T54" fmla="*/ 1080731858 w 72"/>
                <a:gd name="T55" fmla="*/ 196651817 h 86"/>
                <a:gd name="T56" fmla="*/ 1422013637 w 72"/>
                <a:gd name="T57" fmla="*/ 533772246 h 86"/>
                <a:gd name="T58" fmla="*/ 1422013637 w 72"/>
                <a:gd name="T59" fmla="*/ 927075880 h 8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86"/>
                <a:gd name="T92" fmla="*/ 72 w 72"/>
                <a:gd name="T93" fmla="*/ 86 h 8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>
                <a:solidFill>
                  <a:prstClr val="black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3" name="组合 5">
            <a:extLst>
              <a:ext uri="{FF2B5EF4-FFF2-40B4-BE49-F238E27FC236}">
                <a16:creationId xmlns:a16="http://schemas.microsoft.com/office/drawing/2014/main" xmlns="" id="{A5A2F201-810A-41DE-81CE-D44450808F27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2989078"/>
            <a:ext cx="5300662" cy="1052513"/>
            <a:chOff x="0" y="0"/>
            <a:chExt cx="5300991" cy="1051895"/>
          </a:xfrm>
        </p:grpSpPr>
        <p:cxnSp>
          <p:nvCxnSpPr>
            <p:cNvPr id="14" name="肘形连接符 154">
              <a:extLst>
                <a:ext uri="{FF2B5EF4-FFF2-40B4-BE49-F238E27FC236}">
                  <a16:creationId xmlns:a16="http://schemas.microsoft.com/office/drawing/2014/main" xmlns="" id="{612272F4-66EF-4794-BE77-0EBA7A583BB1}"/>
                </a:ext>
              </a:extLst>
            </p:cNvPr>
            <p:cNvCxnSpPr>
              <a:cxnSpLocks noChangeShapeType="1"/>
              <a:stCxn id="15" idx="6"/>
              <a:endCxn id="31" idx="2"/>
            </p:cNvCxnSpPr>
            <p:nvPr/>
          </p:nvCxnSpPr>
          <p:spPr bwMode="auto">
            <a:xfrm>
              <a:off x="756000" y="378000"/>
              <a:ext cx="4544991" cy="673895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5" name="椭圆 139">
              <a:extLst>
                <a:ext uri="{FF2B5EF4-FFF2-40B4-BE49-F238E27FC236}">
                  <a16:creationId xmlns:a16="http://schemas.microsoft.com/office/drawing/2014/main" xmlns="" id="{89DA2A59-6B93-4103-B550-4341DF5CB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16" name="Group 92">
              <a:extLst>
                <a:ext uri="{FF2B5EF4-FFF2-40B4-BE49-F238E27FC236}">
                  <a16:creationId xmlns:a16="http://schemas.microsoft.com/office/drawing/2014/main" xmlns="" id="{149B2F8F-B4AB-45CE-8866-441D8D7E7D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3436" y="235588"/>
              <a:ext cx="474528" cy="295582"/>
              <a:chOff x="0" y="0"/>
              <a:chExt cx="471488" cy="293688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xmlns="" id="{0DC91E66-BBEE-47F9-AD5D-F175B7782672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71488" cy="293688"/>
              </a:xfrm>
              <a:custGeom>
                <a:avLst/>
                <a:gdLst>
                  <a:gd name="T0" fmla="*/ 1607679782 w 125"/>
                  <a:gd name="T1" fmla="*/ 255184750 h 78"/>
                  <a:gd name="T2" fmla="*/ 1607679782 w 125"/>
                  <a:gd name="T3" fmla="*/ 0 h 78"/>
                  <a:gd name="T4" fmla="*/ 0 w 125"/>
                  <a:gd name="T5" fmla="*/ 0 h 78"/>
                  <a:gd name="T6" fmla="*/ 0 w 125"/>
                  <a:gd name="T7" fmla="*/ 1105803094 h 78"/>
                  <a:gd name="T8" fmla="*/ 1607679782 w 125"/>
                  <a:gd name="T9" fmla="*/ 1105803094 h 78"/>
                  <a:gd name="T10" fmla="*/ 1607679782 w 125"/>
                  <a:gd name="T11" fmla="*/ 850618344 h 78"/>
                  <a:gd name="T12" fmla="*/ 1778407473 w 125"/>
                  <a:gd name="T13" fmla="*/ 765554250 h 78"/>
                  <a:gd name="T14" fmla="*/ 1778407473 w 125"/>
                  <a:gd name="T15" fmla="*/ 368601031 h 78"/>
                  <a:gd name="T16" fmla="*/ 1607679782 w 125"/>
                  <a:gd name="T17" fmla="*/ 255184750 h 78"/>
                  <a:gd name="T18" fmla="*/ 1479634957 w 125"/>
                  <a:gd name="T19" fmla="*/ 978210719 h 78"/>
                  <a:gd name="T20" fmla="*/ 142272447 w 125"/>
                  <a:gd name="T21" fmla="*/ 978210719 h 78"/>
                  <a:gd name="T22" fmla="*/ 142272447 w 125"/>
                  <a:gd name="T23" fmla="*/ 141768469 h 78"/>
                  <a:gd name="T24" fmla="*/ 1479634957 w 125"/>
                  <a:gd name="T25" fmla="*/ 141768469 h 78"/>
                  <a:gd name="T26" fmla="*/ 1479634957 w 125"/>
                  <a:gd name="T27" fmla="*/ 978210719 h 7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5"/>
                  <a:gd name="T43" fmla="*/ 0 h 78"/>
                  <a:gd name="T44" fmla="*/ 125 w 125"/>
                  <a:gd name="T45" fmla="*/ 78 h 7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8" name="Rectangle 9">
                <a:extLst>
                  <a:ext uri="{FF2B5EF4-FFF2-40B4-BE49-F238E27FC236}">
                    <a16:creationId xmlns:a16="http://schemas.microsoft.com/office/drawing/2014/main" xmlns="" id="{5F51C378-6476-43AE-A576-0DCA1EA6AD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500" y="63499"/>
                <a:ext cx="90488" cy="166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>
                  <a:solidFill>
                    <a:srgbClr val="00000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9" name="Rectangle 10">
                <a:extLst>
                  <a:ext uri="{FF2B5EF4-FFF2-40B4-BE49-F238E27FC236}">
                    <a16:creationId xmlns:a16="http://schemas.microsoft.com/office/drawing/2014/main" xmlns="" id="{3B7455BC-732B-4B38-B25C-3CE4AD34DF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862" y="63499"/>
                <a:ext cx="85725" cy="166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>
                  <a:solidFill>
                    <a:srgbClr val="00000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grpSp>
        <p:nvGrpSpPr>
          <p:cNvPr id="20" name="组合 3">
            <a:extLst>
              <a:ext uri="{FF2B5EF4-FFF2-40B4-BE49-F238E27FC236}">
                <a16:creationId xmlns:a16="http://schemas.microsoft.com/office/drawing/2014/main" xmlns="" id="{108502F6-81E9-40CB-A89C-F61E0151F54E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4865503"/>
            <a:ext cx="2454274" cy="755650"/>
            <a:chOff x="0" y="0"/>
            <a:chExt cx="2455130" cy="756000"/>
          </a:xfrm>
        </p:grpSpPr>
        <p:sp>
          <p:nvSpPr>
            <p:cNvPr id="21" name="直接连接符 68">
              <a:extLst>
                <a:ext uri="{FF2B5EF4-FFF2-40B4-BE49-F238E27FC236}">
                  <a16:creationId xmlns:a16="http://schemas.microsoft.com/office/drawing/2014/main" xmlns="" id="{4C23DE49-32B1-4665-A3E3-68E35A1FB1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55999" y="378002"/>
              <a:ext cx="1699131" cy="0"/>
            </a:xfrm>
            <a:prstGeom prst="line">
              <a:avLst/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>
                <a:solidFill>
                  <a:prstClr val="black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2" name="椭圆 85">
              <a:extLst>
                <a:ext uri="{FF2B5EF4-FFF2-40B4-BE49-F238E27FC236}">
                  <a16:creationId xmlns:a16="http://schemas.microsoft.com/office/drawing/2014/main" xmlns="" id="{C4D6611A-4877-4F81-856F-642AEB5E89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23" name="Group 9">
              <a:extLst>
                <a:ext uri="{FF2B5EF4-FFF2-40B4-BE49-F238E27FC236}">
                  <a16:creationId xmlns:a16="http://schemas.microsoft.com/office/drawing/2014/main" xmlns="" id="{C54D0B57-B79D-4FBA-B5CB-81F209CAB6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4976" y="198348"/>
              <a:ext cx="516045" cy="382660"/>
              <a:chOff x="0" y="0"/>
              <a:chExt cx="374651" cy="277813"/>
            </a:xfrm>
          </p:grpSpPr>
          <p:sp>
            <p:nvSpPr>
              <p:cNvPr id="24" name="Freeform 17">
                <a:extLst>
                  <a:ext uri="{FF2B5EF4-FFF2-40B4-BE49-F238E27FC236}">
                    <a16:creationId xmlns:a16="http://schemas.microsoft.com/office/drawing/2014/main" xmlns="" id="{72938686-8414-4992-B918-56F93DCFE7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288" y="66675"/>
                <a:ext cx="233363" cy="211138"/>
              </a:xfrm>
              <a:custGeom>
                <a:avLst/>
                <a:gdLst>
                  <a:gd name="T0" fmla="*/ 611890896 w 89"/>
                  <a:gd name="T1" fmla="*/ 224220736 h 81"/>
                  <a:gd name="T2" fmla="*/ 295631590 w 89"/>
                  <a:gd name="T3" fmla="*/ 0 h 81"/>
                  <a:gd name="T4" fmla="*/ 275006496 w 89"/>
                  <a:gd name="T5" fmla="*/ 6795516 h 81"/>
                  <a:gd name="T6" fmla="*/ 295631590 w 89"/>
                  <a:gd name="T7" fmla="*/ 74740245 h 81"/>
                  <a:gd name="T8" fmla="*/ 0 w 89"/>
                  <a:gd name="T9" fmla="*/ 298960981 h 81"/>
                  <a:gd name="T10" fmla="*/ 0 w 89"/>
                  <a:gd name="T11" fmla="*/ 298960981 h 81"/>
                  <a:gd name="T12" fmla="*/ 275006496 w 89"/>
                  <a:gd name="T13" fmla="*/ 441648563 h 81"/>
                  <a:gd name="T14" fmla="*/ 508762805 w 89"/>
                  <a:gd name="T15" fmla="*/ 550361173 h 81"/>
                  <a:gd name="T16" fmla="*/ 440012492 w 89"/>
                  <a:gd name="T17" fmla="*/ 421264623 h 81"/>
                  <a:gd name="T18" fmla="*/ 611890896 w 89"/>
                  <a:gd name="T19" fmla="*/ 224220736 h 8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9"/>
                  <a:gd name="T31" fmla="*/ 0 h 81"/>
                  <a:gd name="T32" fmla="*/ 89 w 89"/>
                  <a:gd name="T33" fmla="*/ 81 h 8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:a16="http://schemas.microsoft.com/office/drawing/2014/main" xmlns="" id="{97B48730-B132-471B-B704-F0900FDE9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41300" cy="209550"/>
              </a:xfrm>
              <a:custGeom>
                <a:avLst/>
                <a:gdLst>
                  <a:gd name="T0" fmla="*/ 612251539 w 92"/>
                  <a:gd name="T1" fmla="*/ 144083961 h 80"/>
                  <a:gd name="T2" fmla="*/ 316443967 w 92"/>
                  <a:gd name="T3" fmla="*/ 0 h 80"/>
                  <a:gd name="T4" fmla="*/ 0 w 92"/>
                  <a:gd name="T5" fmla="*/ 219556013 h 80"/>
                  <a:gd name="T6" fmla="*/ 171981329 w 92"/>
                  <a:gd name="T7" fmla="*/ 418528976 h 80"/>
                  <a:gd name="T8" fmla="*/ 96310174 w 92"/>
                  <a:gd name="T9" fmla="*/ 548890031 h 80"/>
                  <a:gd name="T10" fmla="*/ 330203313 w 92"/>
                  <a:gd name="T11" fmla="*/ 445972168 h 80"/>
                  <a:gd name="T12" fmla="*/ 337080363 w 92"/>
                  <a:gd name="T13" fmla="*/ 439112025 h 80"/>
                  <a:gd name="T14" fmla="*/ 632887935 w 92"/>
                  <a:gd name="T15" fmla="*/ 219556013 h 80"/>
                  <a:gd name="T16" fmla="*/ 612251539 w 92"/>
                  <a:gd name="T17" fmla="*/ 144083961 h 8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2"/>
                  <a:gd name="T28" fmla="*/ 0 h 80"/>
                  <a:gd name="T29" fmla="*/ 92 w 92"/>
                  <a:gd name="T30" fmla="*/ 80 h 8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sp>
        <p:nvSpPr>
          <p:cNvPr id="26" name="任意多边形 56">
            <a:extLst>
              <a:ext uri="{FF2B5EF4-FFF2-40B4-BE49-F238E27FC236}">
                <a16:creationId xmlns:a16="http://schemas.microsoft.com/office/drawing/2014/main" xmlns="" id="{953C422B-DA0B-4722-8C7C-F50A7EA35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41148" y="1877828"/>
            <a:ext cx="1181100" cy="3698875"/>
          </a:xfrm>
          <a:custGeom>
            <a:avLst/>
            <a:gdLst>
              <a:gd name="T0" fmla="*/ 1176576 w 1181100"/>
              <a:gd name="T1" fmla="*/ 0 h 3698875"/>
              <a:gd name="T2" fmla="*/ 1181100 w 1181100"/>
              <a:gd name="T3" fmla="*/ 0 h 3698875"/>
              <a:gd name="T4" fmla="*/ 1181100 w 1181100"/>
              <a:gd name="T5" fmla="*/ 3698875 h 3698875"/>
              <a:gd name="T6" fmla="*/ 0 w 1181100"/>
              <a:gd name="T7" fmla="*/ 3698875 h 3698875"/>
              <a:gd name="T8" fmla="*/ 0 w 1181100"/>
              <a:gd name="T9" fmla="*/ 1735796 h 3698875"/>
              <a:gd name="T10" fmla="*/ 48924 w 1181100"/>
              <a:gd name="T11" fmla="*/ 1697679 h 3698875"/>
              <a:gd name="T12" fmla="*/ 278759 w 1181100"/>
              <a:gd name="T13" fmla="*/ 1500789 h 3698875"/>
              <a:gd name="T14" fmla="*/ 453153 w 1181100"/>
              <a:gd name="T15" fmla="*/ 1330350 h 3698875"/>
              <a:gd name="T16" fmla="*/ 510936 w 1181100"/>
              <a:gd name="T17" fmla="*/ 1369308 h 3698875"/>
              <a:gd name="T18" fmla="*/ 590551 w 1181100"/>
              <a:gd name="T19" fmla="*/ 1385381 h 3698875"/>
              <a:gd name="T20" fmla="*/ 795088 w 1181100"/>
              <a:gd name="T21" fmla="*/ 1180844 h 3698875"/>
              <a:gd name="T22" fmla="*/ 735181 w 1181100"/>
              <a:gd name="T23" fmla="*/ 1036213 h 3698875"/>
              <a:gd name="T24" fmla="*/ 717723 w 1181100"/>
              <a:gd name="T25" fmla="*/ 1024442 h 3698875"/>
              <a:gd name="T26" fmla="*/ 820291 w 1181100"/>
              <a:gd name="T27" fmla="*/ 886780 h 3698875"/>
              <a:gd name="T28" fmla="*/ 1174186 w 1181100"/>
              <a:gd name="T29" fmla="*/ 21448 h 3698875"/>
              <a:gd name="T30" fmla="*/ 1176576 w 1181100"/>
              <a:gd name="T31" fmla="*/ 0 h 36988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181100"/>
              <a:gd name="T49" fmla="*/ 0 h 3698875"/>
              <a:gd name="T50" fmla="*/ 1181100 w 1181100"/>
              <a:gd name="T51" fmla="*/ 3698875 h 369887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7" name="任意多边形 59">
            <a:extLst>
              <a:ext uri="{FF2B5EF4-FFF2-40B4-BE49-F238E27FC236}">
                <a16:creationId xmlns:a16="http://schemas.microsoft.com/office/drawing/2014/main" xmlns="" id="{45546FAD-C745-488D-9E91-BEFFD6932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7661" y="3655828"/>
            <a:ext cx="1181100" cy="1922463"/>
          </a:xfrm>
          <a:custGeom>
            <a:avLst/>
            <a:gdLst>
              <a:gd name="T0" fmla="*/ 1181100 w 1181100"/>
              <a:gd name="T1" fmla="*/ 0 h 1921854"/>
              <a:gd name="T2" fmla="*/ 1181100 w 1181100"/>
              <a:gd name="T3" fmla="*/ 1923072 h 1921854"/>
              <a:gd name="T4" fmla="*/ 0 w 1181100"/>
              <a:gd name="T5" fmla="*/ 1923072 h 1921854"/>
              <a:gd name="T6" fmla="*/ 0 w 1181100"/>
              <a:gd name="T7" fmla="*/ 732430 h 1921854"/>
              <a:gd name="T8" fmla="*/ 319230 w 1181100"/>
              <a:gd name="T9" fmla="*/ 562609 h 1921854"/>
              <a:gd name="T10" fmla="*/ 425975 w 1181100"/>
              <a:gd name="T11" fmla="*/ 500607 h 1921854"/>
              <a:gd name="T12" fmla="*/ 445921 w 1181100"/>
              <a:gd name="T13" fmla="*/ 530208 h 1921854"/>
              <a:gd name="T14" fmla="*/ 590551 w 1181100"/>
              <a:gd name="T15" fmla="*/ 590153 h 1921854"/>
              <a:gd name="T16" fmla="*/ 795088 w 1181100"/>
              <a:gd name="T17" fmla="*/ 385486 h 1921854"/>
              <a:gd name="T18" fmla="*/ 779015 w 1181100"/>
              <a:gd name="T19" fmla="*/ 305821 h 1921854"/>
              <a:gd name="T20" fmla="*/ 768996 w 1181100"/>
              <a:gd name="T21" fmla="*/ 290951 h 1921854"/>
              <a:gd name="T22" fmla="*/ 952789 w 1181100"/>
              <a:gd name="T23" fmla="*/ 167651 h 1921854"/>
              <a:gd name="T24" fmla="*/ 1140954 w 1181100"/>
              <a:gd name="T25" fmla="*/ 31296 h 1921854"/>
              <a:gd name="T26" fmla="*/ 1181100 w 1181100"/>
              <a:gd name="T27" fmla="*/ 0 h 192185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181100"/>
              <a:gd name="T43" fmla="*/ 0 h 1921854"/>
              <a:gd name="T44" fmla="*/ 1181100 w 1181100"/>
              <a:gd name="T45" fmla="*/ 1921854 h 192185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8" name="任意多边形 63">
            <a:extLst>
              <a:ext uri="{FF2B5EF4-FFF2-40B4-BE49-F238E27FC236}">
                <a16:creationId xmlns:a16="http://schemas.microsoft.com/office/drawing/2014/main" xmlns="" id="{0EB8DCC7-8133-4756-BF0D-406E3A243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2586" y="4416241"/>
            <a:ext cx="1181100" cy="1162050"/>
          </a:xfrm>
          <a:custGeom>
            <a:avLst/>
            <a:gdLst>
              <a:gd name="T0" fmla="*/ 1181100 w 1181100"/>
              <a:gd name="T1" fmla="*/ 0 h 1161755"/>
              <a:gd name="T2" fmla="*/ 1181100 w 1181100"/>
              <a:gd name="T3" fmla="*/ 1162345 h 1161755"/>
              <a:gd name="T4" fmla="*/ 0 w 1181100"/>
              <a:gd name="T5" fmla="*/ 1162345 h 1161755"/>
              <a:gd name="T6" fmla="*/ 0 w 1181100"/>
              <a:gd name="T7" fmla="*/ 518117 h 1161755"/>
              <a:gd name="T8" fmla="*/ 336342 w 1181100"/>
              <a:gd name="T9" fmla="*/ 385714 h 1161755"/>
              <a:gd name="T10" fmla="*/ 408490 w 1181100"/>
              <a:gd name="T11" fmla="*/ 354408 h 1161755"/>
              <a:gd name="T12" fmla="*/ 445921 w 1181100"/>
              <a:gd name="T13" fmla="*/ 409954 h 1161755"/>
              <a:gd name="T14" fmla="*/ 590551 w 1181100"/>
              <a:gd name="T15" fmla="*/ 469891 h 1161755"/>
              <a:gd name="T16" fmla="*/ 795088 w 1181100"/>
              <a:gd name="T17" fmla="*/ 265250 h 1161755"/>
              <a:gd name="T18" fmla="*/ 790933 w 1181100"/>
              <a:gd name="T19" fmla="*/ 224009 h 1161755"/>
              <a:gd name="T20" fmla="*/ 781056 w 1181100"/>
              <a:gd name="T21" fmla="*/ 192174 h 1161755"/>
              <a:gd name="T22" fmla="*/ 1174526 w 1181100"/>
              <a:gd name="T23" fmla="*/ 3497 h 1161755"/>
              <a:gd name="T24" fmla="*/ 1181100 w 1181100"/>
              <a:gd name="T25" fmla="*/ 0 h 116175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181100"/>
              <a:gd name="T40" fmla="*/ 0 h 1161755"/>
              <a:gd name="T41" fmla="*/ 1181100 w 1181100"/>
              <a:gd name="T42" fmla="*/ 1161755 h 116175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9" name="任意多边形 66">
            <a:extLst>
              <a:ext uri="{FF2B5EF4-FFF2-40B4-BE49-F238E27FC236}">
                <a16:creationId xmlns:a16="http://schemas.microsoft.com/office/drawing/2014/main" xmlns="" id="{F5731DEA-9D8B-433C-9C47-B317667CD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448" y="4954403"/>
            <a:ext cx="1936750" cy="622300"/>
          </a:xfrm>
          <a:custGeom>
            <a:avLst/>
            <a:gdLst>
              <a:gd name="T0" fmla="*/ 1936752 w 1936748"/>
              <a:gd name="T1" fmla="*/ 0 h 623080"/>
              <a:gd name="T2" fmla="*/ 1936752 w 1936748"/>
              <a:gd name="T3" fmla="*/ 621521 h 623080"/>
              <a:gd name="T4" fmla="*/ 0 w 1936748"/>
              <a:gd name="T5" fmla="*/ 621521 h 623080"/>
              <a:gd name="T6" fmla="*/ 0 w 1936748"/>
              <a:gd name="T7" fmla="*/ 612348 h 623080"/>
              <a:gd name="T8" fmla="*/ 352298 w 1936748"/>
              <a:gd name="T9" fmla="*/ 518226 h 623080"/>
              <a:gd name="T10" fmla="*/ 750619 w 1936748"/>
              <a:gd name="T11" fmla="*/ 402333 h 623080"/>
              <a:gd name="T12" fmla="*/ 791648 w 1936748"/>
              <a:gd name="T13" fmla="*/ 389503 h 623080"/>
              <a:gd name="T14" fmla="*/ 823747 w 1936748"/>
              <a:gd name="T15" fmla="*/ 436994 h 623080"/>
              <a:gd name="T16" fmla="*/ 968377 w 1936748"/>
              <a:gd name="T17" fmla="*/ 496751 h 623080"/>
              <a:gd name="T18" fmla="*/ 1172914 w 1936748"/>
              <a:gd name="T19" fmla="*/ 292726 h 623080"/>
              <a:gd name="T20" fmla="*/ 1170637 w 1936748"/>
              <a:gd name="T21" fmla="*/ 270191 h 623080"/>
              <a:gd name="T22" fmla="*/ 1509045 w 1936748"/>
              <a:gd name="T23" fmla="*/ 156507 h 623080"/>
              <a:gd name="T24" fmla="*/ 1868380 w 1936748"/>
              <a:gd name="T25" fmla="*/ 26834 h 623080"/>
              <a:gd name="T26" fmla="*/ 1936752 w 1936748"/>
              <a:gd name="T27" fmla="*/ 0 h 62308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936748"/>
              <a:gd name="T43" fmla="*/ 0 h 623080"/>
              <a:gd name="T44" fmla="*/ 1936748 w 1936748"/>
              <a:gd name="T45" fmla="*/ 623080 h 62308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0" name="椭圆 51">
            <a:extLst>
              <a:ext uri="{FF2B5EF4-FFF2-40B4-BE49-F238E27FC236}">
                <a16:creationId xmlns:a16="http://schemas.microsoft.com/office/drawing/2014/main" xmlns="" id="{69848860-11AC-4BA5-924D-8F23D971E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7236" y="2916053"/>
            <a:ext cx="288925" cy="287338"/>
          </a:xfrm>
          <a:prstGeom prst="ellipse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1" name="椭圆 52">
            <a:extLst>
              <a:ext uri="{FF2B5EF4-FFF2-40B4-BE49-F238E27FC236}">
                <a16:creationId xmlns:a16="http://schemas.microsoft.com/office/drawing/2014/main" xmlns="" id="{E839F8D9-002F-4F27-908C-F1F4F044B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748" y="3897128"/>
            <a:ext cx="288925" cy="288925"/>
          </a:xfrm>
          <a:prstGeom prst="ellipse">
            <a:avLst/>
          </a:pr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2" name="椭圆 53">
            <a:extLst>
              <a:ext uri="{FF2B5EF4-FFF2-40B4-BE49-F238E27FC236}">
                <a16:creationId xmlns:a16="http://schemas.microsoft.com/office/drawing/2014/main" xmlns="" id="{68C633C2-BC5F-485C-B3E2-2BD30FF3C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0261" y="4536891"/>
            <a:ext cx="287337" cy="288925"/>
          </a:xfrm>
          <a:prstGeom prst="ellipse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3" name="椭圆 54">
            <a:extLst>
              <a:ext uri="{FF2B5EF4-FFF2-40B4-BE49-F238E27FC236}">
                <a16:creationId xmlns:a16="http://schemas.microsoft.com/office/drawing/2014/main" xmlns="" id="{2FF4B024-FCF6-41DD-A89C-A26713547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7361" y="5103628"/>
            <a:ext cx="288925" cy="288925"/>
          </a:xfrm>
          <a:prstGeom prst="ellipse">
            <a:avLst/>
          </a:pr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01032E87-2773-4965-A294-6EE7D0664F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0" y="2070913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8784BBAB-4FDC-419A-8E80-D3A98FA94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0" y="3080934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117D7852-9DFE-40B3-9538-3FD2B7413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08" y="3964801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FA5A804-6B4E-4308-984B-0BA595B15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08" y="4974822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263326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任意多边形 39">
            <a:extLst>
              <a:ext uri="{FF2B5EF4-FFF2-40B4-BE49-F238E27FC236}">
                <a16:creationId xmlns:a16="http://schemas.microsoft.com/office/drawing/2014/main" xmlns="" id="{317FDBAE-74B7-49B8-BB6F-0D3A3744E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5" y="2686136"/>
            <a:ext cx="3066935" cy="1192212"/>
          </a:xfrm>
          <a:custGeom>
            <a:avLst/>
            <a:gdLst>
              <a:gd name="T0" fmla="*/ 0 w 2242058"/>
              <a:gd name="T1" fmla="*/ 0 h 1191491"/>
              <a:gd name="T2" fmla="*/ 2241042 w 2242058"/>
              <a:gd name="T3" fmla="*/ 0 h 1191491"/>
              <a:gd name="T4" fmla="*/ 2221643 w 2242058"/>
              <a:gd name="T5" fmla="*/ 40334 h 1191491"/>
              <a:gd name="T6" fmla="*/ 2109552 w 2242058"/>
              <a:gd name="T7" fmla="*/ 596468 h 1191491"/>
              <a:gd name="T8" fmla="*/ 2221643 w 2242058"/>
              <a:gd name="T9" fmla="*/ 1152600 h 1191491"/>
              <a:gd name="T10" fmla="*/ 2241040 w 2242058"/>
              <a:gd name="T11" fmla="*/ 1192933 h 1191491"/>
              <a:gd name="T12" fmla="*/ 0 w 2242058"/>
              <a:gd name="T13" fmla="*/ 1192933 h 1191491"/>
              <a:gd name="T14" fmla="*/ 0 w 2242058"/>
              <a:gd name="T15" fmla="*/ 0 h 11914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42058"/>
              <a:gd name="T25" fmla="*/ 0 h 1191491"/>
              <a:gd name="T26" fmla="*/ 2242058 w 2242058"/>
              <a:gd name="T27" fmla="*/ 1191491 h 119149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42058" h="1191491">
                <a:moveTo>
                  <a:pt x="0" y="0"/>
                </a:moveTo>
                <a:lnTo>
                  <a:pt x="2242058" y="0"/>
                </a:lnTo>
                <a:lnTo>
                  <a:pt x="2222651" y="40286"/>
                </a:lnTo>
                <a:cubicBezTo>
                  <a:pt x="2150440" y="211012"/>
                  <a:pt x="2110509" y="398716"/>
                  <a:pt x="2110509" y="595746"/>
                </a:cubicBezTo>
                <a:cubicBezTo>
                  <a:pt x="2110509" y="792776"/>
                  <a:pt x="2150440" y="980480"/>
                  <a:pt x="2222651" y="1151206"/>
                </a:cubicBezTo>
                <a:lnTo>
                  <a:pt x="2242057" y="1191491"/>
                </a:lnTo>
                <a:lnTo>
                  <a:pt x="0" y="1191491"/>
                </a:lnTo>
                <a:lnTo>
                  <a:pt x="0" y="0"/>
                </a:lnTo>
                <a:close/>
              </a:path>
            </a:pathLst>
          </a:custGeom>
          <a:solidFill>
            <a:srgbClr val="DC5D3D"/>
          </a:solidFill>
          <a:ln w="38100">
            <a:noFill/>
            <a:bevel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汉仪黑荔枝体简" panose="00020600040101010101" pitchFamily="18" charset="-122"/>
            </a:endParaRPr>
          </a:p>
        </p:txBody>
      </p:sp>
      <p:sp>
        <p:nvSpPr>
          <p:cNvPr id="4" name="任意多边形 70">
            <a:extLst>
              <a:ext uri="{FF2B5EF4-FFF2-40B4-BE49-F238E27FC236}">
                <a16:creationId xmlns:a16="http://schemas.microsoft.com/office/drawing/2014/main" xmlns="" id="{A2418F33-5376-4885-BD5A-F7ADF5538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5509" y="2684067"/>
            <a:ext cx="2946492" cy="1192212"/>
          </a:xfrm>
          <a:custGeom>
            <a:avLst/>
            <a:gdLst>
              <a:gd name="T0" fmla="*/ 0 w 2242056"/>
              <a:gd name="T1" fmla="*/ 0 h 1191491"/>
              <a:gd name="T2" fmla="*/ 2241044 w 2242056"/>
              <a:gd name="T3" fmla="*/ 0 h 1191491"/>
              <a:gd name="T4" fmla="*/ 2241044 w 2242056"/>
              <a:gd name="T5" fmla="*/ 1192933 h 1191491"/>
              <a:gd name="T6" fmla="*/ 1 w 2242056"/>
              <a:gd name="T7" fmla="*/ 1192933 h 1191491"/>
              <a:gd name="T8" fmla="*/ 19399 w 2242056"/>
              <a:gd name="T9" fmla="*/ 1152600 h 1191491"/>
              <a:gd name="T10" fmla="*/ 131489 w 2242056"/>
              <a:gd name="T11" fmla="*/ 596468 h 1191491"/>
              <a:gd name="T12" fmla="*/ 19399 w 2242056"/>
              <a:gd name="T13" fmla="*/ 40334 h 1191491"/>
              <a:gd name="T14" fmla="*/ 0 w 2242056"/>
              <a:gd name="T15" fmla="*/ 0 h 11914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42056"/>
              <a:gd name="T25" fmla="*/ 0 h 1191491"/>
              <a:gd name="T26" fmla="*/ 2242056 w 2242056"/>
              <a:gd name="T27" fmla="*/ 1191491 h 119149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42056" h="1191491">
                <a:moveTo>
                  <a:pt x="0" y="0"/>
                </a:moveTo>
                <a:lnTo>
                  <a:pt x="2242056" y="0"/>
                </a:lnTo>
                <a:lnTo>
                  <a:pt x="2242056" y="1191491"/>
                </a:lnTo>
                <a:lnTo>
                  <a:pt x="1" y="1191491"/>
                </a:lnTo>
                <a:lnTo>
                  <a:pt x="19407" y="1151206"/>
                </a:lnTo>
                <a:cubicBezTo>
                  <a:pt x="91618" y="980480"/>
                  <a:pt x="131549" y="792776"/>
                  <a:pt x="131549" y="595746"/>
                </a:cubicBezTo>
                <a:cubicBezTo>
                  <a:pt x="131549" y="398716"/>
                  <a:pt x="91618" y="211012"/>
                  <a:pt x="19407" y="40286"/>
                </a:cubicBezTo>
                <a:lnTo>
                  <a:pt x="0" y="0"/>
                </a:lnTo>
                <a:close/>
              </a:path>
            </a:pathLst>
          </a:custGeom>
          <a:solidFill>
            <a:srgbClr val="DC5D3D"/>
          </a:solidFill>
          <a:ln w="38100">
            <a:noFill/>
            <a:bevel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汉仪黑荔枝体简" panose="00020600040101010101" pitchFamily="18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E5D0390-BF72-40B3-BC34-79AB00C11A42}"/>
              </a:ext>
            </a:extLst>
          </p:cNvPr>
          <p:cNvGrpSpPr/>
          <p:nvPr/>
        </p:nvGrpSpPr>
        <p:grpSpPr>
          <a:xfrm>
            <a:off x="2682040" y="2094909"/>
            <a:ext cx="6827919" cy="2445050"/>
            <a:chOff x="2111375" y="1889125"/>
            <a:chExt cx="7970838" cy="2854325"/>
          </a:xfrm>
          <a:solidFill>
            <a:srgbClr val="DC5D3D"/>
          </a:solidFill>
        </p:grpSpPr>
        <p:sp>
          <p:nvSpPr>
            <p:cNvPr id="6" name="Oval 3">
              <a:extLst>
                <a:ext uri="{FF2B5EF4-FFF2-40B4-BE49-F238E27FC236}">
                  <a16:creationId xmlns:a16="http://schemas.microsoft.com/office/drawing/2014/main" xmlns="" id="{B3C1F7FC-FFA4-4132-AE8E-B9BC48A325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375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 dirty="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897E9B8F-D0A0-4AE1-AF3E-BEE334F43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27888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Oval 4">
              <a:extLst>
                <a:ext uri="{FF2B5EF4-FFF2-40B4-BE49-F238E27FC236}">
                  <a16:creationId xmlns:a16="http://schemas.microsoft.com/office/drawing/2014/main" xmlns="" id="{1C439E7A-CC79-47E6-8D8A-C00BFCEB2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8838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9" name="Group 24">
            <a:extLst>
              <a:ext uri="{FF2B5EF4-FFF2-40B4-BE49-F238E27FC236}">
                <a16:creationId xmlns:a16="http://schemas.microsoft.com/office/drawing/2014/main" xmlns="" id="{6A175BA7-2B27-45DD-9D56-66EB89395C57}"/>
              </a:ext>
            </a:extLst>
          </p:cNvPr>
          <p:cNvGrpSpPr>
            <a:grpSpLocks/>
          </p:cNvGrpSpPr>
          <p:nvPr/>
        </p:nvGrpSpPr>
        <p:grpSpPr bwMode="auto">
          <a:xfrm>
            <a:off x="5644446" y="2877703"/>
            <a:ext cx="895734" cy="896981"/>
            <a:chOff x="0" y="0"/>
            <a:chExt cx="490538" cy="490538"/>
          </a:xfrm>
          <a:solidFill>
            <a:schemeClr val="bg1"/>
          </a:solidFill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244DB1E2-67D7-4E39-BD05-79311DF505F8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0" y="0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8"/>
                <a:gd name="T82" fmla="*/ 0 h 128"/>
                <a:gd name="T83" fmla="*/ 128 w 128"/>
                <a:gd name="T84" fmla="*/ 128 h 1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AFE93E2F-BB78-464B-B87C-7606FBF9A8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18415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9E96B556-6BF5-4B39-AAAE-99F6A5504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138112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EBE1F875-4DD2-411A-9F10-06D1D09478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92075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xmlns="" id="{11988A35-C03A-4C0D-971F-2770A169C1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414337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398080C5-0C5B-4D0D-87B9-E744D41228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36830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F359355-D7C5-4D18-9D6E-94AD03467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322262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984D733D-05B9-4ACA-82EB-D7E7F0CF91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414337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xmlns="" id="{F1786794-7B2D-437C-8CA3-6F5A17899A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36830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xmlns="" id="{FADDC601-C520-4B73-AD21-2D3BE50EC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322262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xmlns="" id="{8F00D59B-777A-444B-9231-04CB1F03B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230187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0"/>
                <a:gd name="T22" fmla="*/ 0 h 4"/>
                <a:gd name="T23" fmla="*/ 80 w 8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xmlns="" id="{B2580E58-9189-430A-82FB-A50777151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27622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0"/>
                <a:gd name="T22" fmla="*/ 0 h 4"/>
                <a:gd name="T23" fmla="*/ 80 w 8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xmlns="" id="{5809A6A2-E4EA-433C-B28C-983ABBB8802B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22238" y="60325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6"/>
                <a:gd name="T43" fmla="*/ 0 h 36"/>
                <a:gd name="T44" fmla="*/ 36 w 36"/>
                <a:gd name="T45" fmla="*/ 36 h 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3" name="Group 82">
            <a:extLst>
              <a:ext uri="{FF2B5EF4-FFF2-40B4-BE49-F238E27FC236}">
                <a16:creationId xmlns:a16="http://schemas.microsoft.com/office/drawing/2014/main" xmlns="" id="{684470B9-B53E-492F-AA54-EF1E4F140F30}"/>
              </a:ext>
            </a:extLst>
          </p:cNvPr>
          <p:cNvGrpSpPr>
            <a:grpSpLocks/>
          </p:cNvGrpSpPr>
          <p:nvPr/>
        </p:nvGrpSpPr>
        <p:grpSpPr bwMode="auto">
          <a:xfrm>
            <a:off x="3473911" y="2877703"/>
            <a:ext cx="861307" cy="980895"/>
            <a:chOff x="0" y="0"/>
            <a:chExt cx="1017588" cy="1158875"/>
          </a:xfrm>
          <a:solidFill>
            <a:schemeClr val="bg1"/>
          </a:solidFill>
        </p:grpSpPr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xmlns="" id="{0C1C4D4E-C9ED-494A-85C3-DB1474C09C3E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0" y="0"/>
              <a:ext cx="1017588" cy="1158875"/>
            </a:xfrm>
            <a:custGeom>
              <a:avLst/>
              <a:gdLst>
                <a:gd name="T0" fmla="*/ 56 w 112"/>
                <a:gd name="T1" fmla="*/ 0 h 128"/>
                <a:gd name="T2" fmla="*/ 0 w 112"/>
                <a:gd name="T3" fmla="*/ 26 h 128"/>
                <a:gd name="T4" fmla="*/ 0 w 112"/>
                <a:gd name="T5" fmla="*/ 102 h 128"/>
                <a:gd name="T6" fmla="*/ 56 w 112"/>
                <a:gd name="T7" fmla="*/ 128 h 128"/>
                <a:gd name="T8" fmla="*/ 112 w 112"/>
                <a:gd name="T9" fmla="*/ 102 h 128"/>
                <a:gd name="T10" fmla="*/ 112 w 112"/>
                <a:gd name="T11" fmla="*/ 26 h 128"/>
                <a:gd name="T12" fmla="*/ 56 w 112"/>
                <a:gd name="T13" fmla="*/ 0 h 128"/>
                <a:gd name="T14" fmla="*/ 104 w 112"/>
                <a:gd name="T15" fmla="*/ 102 h 128"/>
                <a:gd name="T16" fmla="*/ 56 w 112"/>
                <a:gd name="T17" fmla="*/ 120 h 128"/>
                <a:gd name="T18" fmla="*/ 8 w 112"/>
                <a:gd name="T19" fmla="*/ 102 h 128"/>
                <a:gd name="T20" fmla="*/ 8 w 112"/>
                <a:gd name="T21" fmla="*/ 87 h 128"/>
                <a:gd name="T22" fmla="*/ 56 w 112"/>
                <a:gd name="T23" fmla="*/ 100 h 128"/>
                <a:gd name="T24" fmla="*/ 104 w 112"/>
                <a:gd name="T25" fmla="*/ 87 h 128"/>
                <a:gd name="T26" fmla="*/ 104 w 112"/>
                <a:gd name="T27" fmla="*/ 102 h 128"/>
                <a:gd name="T28" fmla="*/ 104 w 112"/>
                <a:gd name="T29" fmla="*/ 78 h 128"/>
                <a:gd name="T30" fmla="*/ 104 w 112"/>
                <a:gd name="T31" fmla="*/ 78 h 128"/>
                <a:gd name="T32" fmla="*/ 104 w 112"/>
                <a:gd name="T33" fmla="*/ 78 h 128"/>
                <a:gd name="T34" fmla="*/ 56 w 112"/>
                <a:gd name="T35" fmla="*/ 96 h 128"/>
                <a:gd name="T36" fmla="*/ 8 w 112"/>
                <a:gd name="T37" fmla="*/ 78 h 128"/>
                <a:gd name="T38" fmla="*/ 8 w 112"/>
                <a:gd name="T39" fmla="*/ 78 h 128"/>
                <a:gd name="T40" fmla="*/ 8 w 112"/>
                <a:gd name="T41" fmla="*/ 78 h 128"/>
                <a:gd name="T42" fmla="*/ 8 w 112"/>
                <a:gd name="T43" fmla="*/ 63 h 128"/>
                <a:gd name="T44" fmla="*/ 56 w 112"/>
                <a:gd name="T45" fmla="*/ 76 h 128"/>
                <a:gd name="T46" fmla="*/ 104 w 112"/>
                <a:gd name="T47" fmla="*/ 63 h 128"/>
                <a:gd name="T48" fmla="*/ 104 w 112"/>
                <a:gd name="T49" fmla="*/ 78 h 128"/>
                <a:gd name="T50" fmla="*/ 104 w 112"/>
                <a:gd name="T51" fmla="*/ 54 h 128"/>
                <a:gd name="T52" fmla="*/ 104 w 112"/>
                <a:gd name="T53" fmla="*/ 54 h 128"/>
                <a:gd name="T54" fmla="*/ 104 w 112"/>
                <a:gd name="T55" fmla="*/ 54 h 128"/>
                <a:gd name="T56" fmla="*/ 56 w 112"/>
                <a:gd name="T57" fmla="*/ 72 h 128"/>
                <a:gd name="T58" fmla="*/ 8 w 112"/>
                <a:gd name="T59" fmla="*/ 54 h 128"/>
                <a:gd name="T60" fmla="*/ 8 w 112"/>
                <a:gd name="T61" fmla="*/ 54 h 128"/>
                <a:gd name="T62" fmla="*/ 8 w 112"/>
                <a:gd name="T63" fmla="*/ 54 h 128"/>
                <a:gd name="T64" fmla="*/ 8 w 112"/>
                <a:gd name="T65" fmla="*/ 40 h 128"/>
                <a:gd name="T66" fmla="*/ 56 w 112"/>
                <a:gd name="T67" fmla="*/ 52 h 128"/>
                <a:gd name="T68" fmla="*/ 104 w 112"/>
                <a:gd name="T69" fmla="*/ 40 h 128"/>
                <a:gd name="T70" fmla="*/ 104 w 112"/>
                <a:gd name="T71" fmla="*/ 54 h 128"/>
                <a:gd name="T72" fmla="*/ 56 w 112"/>
                <a:gd name="T73" fmla="*/ 44 h 128"/>
                <a:gd name="T74" fmla="*/ 8 w 112"/>
                <a:gd name="T75" fmla="*/ 26 h 128"/>
                <a:gd name="T76" fmla="*/ 56 w 112"/>
                <a:gd name="T77" fmla="*/ 8 h 128"/>
                <a:gd name="T78" fmla="*/ 104 w 112"/>
                <a:gd name="T79" fmla="*/ 26 h 128"/>
                <a:gd name="T80" fmla="*/ 56 w 112"/>
                <a:gd name="T81" fmla="*/ 44 h 12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12"/>
                <a:gd name="T124" fmla="*/ 0 h 128"/>
                <a:gd name="T125" fmla="*/ 112 w 112"/>
                <a:gd name="T126" fmla="*/ 128 h 12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12" h="128">
                  <a:moveTo>
                    <a:pt x="56" y="0"/>
                  </a:moveTo>
                  <a:cubicBezTo>
                    <a:pt x="29" y="0"/>
                    <a:pt x="0" y="8"/>
                    <a:pt x="0" y="26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20"/>
                    <a:pt x="29" y="128"/>
                    <a:pt x="56" y="128"/>
                  </a:cubicBezTo>
                  <a:cubicBezTo>
                    <a:pt x="83" y="128"/>
                    <a:pt x="112" y="120"/>
                    <a:pt x="112" y="102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8"/>
                    <a:pt x="83" y="0"/>
                    <a:pt x="56" y="0"/>
                  </a:cubicBezTo>
                  <a:close/>
                  <a:moveTo>
                    <a:pt x="104" y="102"/>
                  </a:moveTo>
                  <a:cubicBezTo>
                    <a:pt x="104" y="112"/>
                    <a:pt x="83" y="120"/>
                    <a:pt x="56" y="120"/>
                  </a:cubicBezTo>
                  <a:cubicBezTo>
                    <a:pt x="29" y="120"/>
                    <a:pt x="8" y="112"/>
                    <a:pt x="8" y="102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6" y="96"/>
                    <a:pt x="36" y="100"/>
                    <a:pt x="56" y="100"/>
                  </a:cubicBezTo>
                  <a:cubicBezTo>
                    <a:pt x="76" y="100"/>
                    <a:pt x="96" y="96"/>
                    <a:pt x="104" y="87"/>
                  </a:cubicBezTo>
                  <a:lnTo>
                    <a:pt x="104" y="102"/>
                  </a:lnTo>
                  <a:close/>
                  <a:moveTo>
                    <a:pt x="104" y="78"/>
                  </a:move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88"/>
                    <a:pt x="83" y="96"/>
                    <a:pt x="56" y="96"/>
                  </a:cubicBezTo>
                  <a:cubicBezTo>
                    <a:pt x="29" y="96"/>
                    <a:pt x="8" y="8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6" y="72"/>
                    <a:pt x="36" y="76"/>
                    <a:pt x="56" y="76"/>
                  </a:cubicBezTo>
                  <a:cubicBezTo>
                    <a:pt x="76" y="76"/>
                    <a:pt x="96" y="72"/>
                    <a:pt x="104" y="63"/>
                  </a:cubicBezTo>
                  <a:lnTo>
                    <a:pt x="104" y="78"/>
                  </a:lnTo>
                  <a:close/>
                  <a:moveTo>
                    <a:pt x="104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54"/>
                    <a:pt x="104" y="54"/>
                    <a:pt x="104" y="54"/>
                  </a:cubicBezTo>
                  <a:cubicBezTo>
                    <a:pt x="104" y="64"/>
                    <a:pt x="83" y="72"/>
                    <a:pt x="56" y="72"/>
                  </a:cubicBezTo>
                  <a:cubicBezTo>
                    <a:pt x="29" y="72"/>
                    <a:pt x="8" y="6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8" y="48"/>
                    <a:pt x="38" y="52"/>
                    <a:pt x="56" y="52"/>
                  </a:cubicBezTo>
                  <a:cubicBezTo>
                    <a:pt x="74" y="52"/>
                    <a:pt x="94" y="48"/>
                    <a:pt x="104" y="40"/>
                  </a:cubicBezTo>
                  <a:lnTo>
                    <a:pt x="104" y="54"/>
                  </a:lnTo>
                  <a:close/>
                  <a:moveTo>
                    <a:pt x="56" y="44"/>
                  </a:moveTo>
                  <a:cubicBezTo>
                    <a:pt x="29" y="44"/>
                    <a:pt x="8" y="36"/>
                    <a:pt x="8" y="26"/>
                  </a:cubicBezTo>
                  <a:cubicBezTo>
                    <a:pt x="8" y="16"/>
                    <a:pt x="29" y="8"/>
                    <a:pt x="56" y="8"/>
                  </a:cubicBezTo>
                  <a:cubicBezTo>
                    <a:pt x="83" y="8"/>
                    <a:pt x="104" y="16"/>
                    <a:pt x="104" y="26"/>
                  </a:cubicBezTo>
                  <a:cubicBezTo>
                    <a:pt x="104" y="36"/>
                    <a:pt x="83" y="44"/>
                    <a:pt x="56" y="4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dirty="0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5" name="Oval 36">
              <a:extLst>
                <a:ext uri="{FF2B5EF4-FFF2-40B4-BE49-F238E27FC236}">
                  <a16:creationId xmlns:a16="http://schemas.microsoft.com/office/drawing/2014/main" xmlns="" id="{F54A527B-5B5F-4DA2-BE7B-B091CAFDE7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904875"/>
              <a:ext cx="71438" cy="73025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6" name="Oval 37">
              <a:extLst>
                <a:ext uri="{FF2B5EF4-FFF2-40B4-BE49-F238E27FC236}">
                  <a16:creationId xmlns:a16="http://schemas.microsoft.com/office/drawing/2014/main" xmlns="" id="{EF33E3A0-44D6-4C27-88D3-03301429BC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687388"/>
              <a:ext cx="71438" cy="73025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7" name="Oval 38">
              <a:extLst>
                <a:ext uri="{FF2B5EF4-FFF2-40B4-BE49-F238E27FC236}">
                  <a16:creationId xmlns:a16="http://schemas.microsoft.com/office/drawing/2014/main" xmlns="" id="{03D1BDA4-84FD-445F-93F6-4CF81793D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471488"/>
              <a:ext cx="71438" cy="71438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8" name="Freeform 7">
            <a:extLst>
              <a:ext uri="{FF2B5EF4-FFF2-40B4-BE49-F238E27FC236}">
                <a16:creationId xmlns:a16="http://schemas.microsoft.com/office/drawing/2014/main" xmlns="" id="{3E31025B-8B25-4954-BE24-3C6A75BFF1F6}"/>
              </a:ext>
            </a:extLst>
          </p:cNvPr>
          <p:cNvSpPr>
            <a:spLocks noEditPoints="1"/>
          </p:cNvSpPr>
          <p:nvPr/>
        </p:nvSpPr>
        <p:spPr bwMode="auto">
          <a:xfrm>
            <a:off x="7768272" y="2841549"/>
            <a:ext cx="1138807" cy="1055191"/>
          </a:xfrm>
          <a:custGeom>
            <a:avLst/>
            <a:gdLst>
              <a:gd name="T0" fmla="*/ 31 w 177"/>
              <a:gd name="T1" fmla="*/ 94 h 164"/>
              <a:gd name="T2" fmla="*/ 19 w 177"/>
              <a:gd name="T3" fmla="*/ 94 h 164"/>
              <a:gd name="T4" fmla="*/ 1 w 177"/>
              <a:gd name="T5" fmla="*/ 79 h 164"/>
              <a:gd name="T6" fmla="*/ 12 w 177"/>
              <a:gd name="T7" fmla="*/ 47 h 164"/>
              <a:gd name="T8" fmla="*/ 36 w 177"/>
              <a:gd name="T9" fmla="*/ 55 h 164"/>
              <a:gd name="T10" fmla="*/ 48 w 177"/>
              <a:gd name="T11" fmla="*/ 52 h 164"/>
              <a:gd name="T12" fmla="*/ 48 w 177"/>
              <a:gd name="T13" fmla="*/ 59 h 164"/>
              <a:gd name="T14" fmla="*/ 55 w 177"/>
              <a:gd name="T15" fmla="*/ 82 h 164"/>
              <a:gd name="T16" fmla="*/ 31 w 177"/>
              <a:gd name="T17" fmla="*/ 94 h 164"/>
              <a:gd name="T18" fmla="*/ 36 w 177"/>
              <a:gd name="T19" fmla="*/ 47 h 164"/>
              <a:gd name="T20" fmla="*/ 12 w 177"/>
              <a:gd name="T21" fmla="*/ 23 h 164"/>
              <a:gd name="T22" fmla="*/ 36 w 177"/>
              <a:gd name="T23" fmla="*/ 0 h 164"/>
              <a:gd name="T24" fmla="*/ 59 w 177"/>
              <a:gd name="T25" fmla="*/ 23 h 164"/>
              <a:gd name="T26" fmla="*/ 36 w 177"/>
              <a:gd name="T27" fmla="*/ 47 h 164"/>
              <a:gd name="T28" fmla="*/ 129 w 177"/>
              <a:gd name="T29" fmla="*/ 164 h 164"/>
              <a:gd name="T30" fmla="*/ 49 w 177"/>
              <a:gd name="T31" fmla="*/ 164 h 164"/>
              <a:gd name="T32" fmla="*/ 24 w 177"/>
              <a:gd name="T33" fmla="*/ 140 h 164"/>
              <a:gd name="T34" fmla="*/ 56 w 177"/>
              <a:gd name="T35" fmla="*/ 88 h 164"/>
              <a:gd name="T36" fmla="*/ 89 w 177"/>
              <a:gd name="T37" fmla="*/ 101 h 164"/>
              <a:gd name="T38" fmla="*/ 121 w 177"/>
              <a:gd name="T39" fmla="*/ 88 h 164"/>
              <a:gd name="T40" fmla="*/ 153 w 177"/>
              <a:gd name="T41" fmla="*/ 140 h 164"/>
              <a:gd name="T42" fmla="*/ 129 w 177"/>
              <a:gd name="T43" fmla="*/ 164 h 164"/>
              <a:gd name="T44" fmla="*/ 89 w 177"/>
              <a:gd name="T45" fmla="*/ 94 h 164"/>
              <a:gd name="T46" fmla="*/ 53 w 177"/>
              <a:gd name="T47" fmla="*/ 59 h 164"/>
              <a:gd name="T48" fmla="*/ 89 w 177"/>
              <a:gd name="T49" fmla="*/ 23 h 164"/>
              <a:gd name="T50" fmla="*/ 124 w 177"/>
              <a:gd name="T51" fmla="*/ 59 h 164"/>
              <a:gd name="T52" fmla="*/ 89 w 177"/>
              <a:gd name="T53" fmla="*/ 94 h 164"/>
              <a:gd name="T54" fmla="*/ 141 w 177"/>
              <a:gd name="T55" fmla="*/ 47 h 164"/>
              <a:gd name="T56" fmla="*/ 118 w 177"/>
              <a:gd name="T57" fmla="*/ 23 h 164"/>
              <a:gd name="T58" fmla="*/ 141 w 177"/>
              <a:gd name="T59" fmla="*/ 0 h 164"/>
              <a:gd name="T60" fmla="*/ 165 w 177"/>
              <a:gd name="T61" fmla="*/ 23 h 164"/>
              <a:gd name="T62" fmla="*/ 141 w 177"/>
              <a:gd name="T63" fmla="*/ 47 h 164"/>
              <a:gd name="T64" fmla="*/ 159 w 177"/>
              <a:gd name="T65" fmla="*/ 94 h 164"/>
              <a:gd name="T66" fmla="*/ 146 w 177"/>
              <a:gd name="T67" fmla="*/ 94 h 164"/>
              <a:gd name="T68" fmla="*/ 122 w 177"/>
              <a:gd name="T69" fmla="*/ 82 h 164"/>
              <a:gd name="T70" fmla="*/ 130 w 177"/>
              <a:gd name="T71" fmla="*/ 59 h 164"/>
              <a:gd name="T72" fmla="*/ 129 w 177"/>
              <a:gd name="T73" fmla="*/ 52 h 164"/>
              <a:gd name="T74" fmla="*/ 141 w 177"/>
              <a:gd name="T75" fmla="*/ 55 h 164"/>
              <a:gd name="T76" fmla="*/ 165 w 177"/>
              <a:gd name="T77" fmla="*/ 47 h 164"/>
              <a:gd name="T78" fmla="*/ 177 w 177"/>
              <a:gd name="T79" fmla="*/ 79 h 164"/>
              <a:gd name="T80" fmla="*/ 159 w 177"/>
              <a:gd name="T81" fmla="*/ 9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ea typeface="汉仪黑荔枝体简" panose="00020600040101010101" pitchFamily="18" charset="-122"/>
              <a:cs typeface="+mn-ea"/>
              <a:sym typeface="+mn-lt"/>
            </a:endParaRPr>
          </a:p>
        </p:txBody>
      </p:sp>
      <p:sp>
        <p:nvSpPr>
          <p:cNvPr id="29" name="矩形 19">
            <a:extLst>
              <a:ext uri="{FF2B5EF4-FFF2-40B4-BE49-F238E27FC236}">
                <a16:creationId xmlns:a16="http://schemas.microsoft.com/office/drawing/2014/main" xmlns="" id="{9B43A146-C88D-461F-BBB8-7B4235638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8528" y="4683465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0" name="文本框 18">
            <a:extLst>
              <a:ext uri="{FF2B5EF4-FFF2-40B4-BE49-F238E27FC236}">
                <a16:creationId xmlns:a16="http://schemas.microsoft.com/office/drawing/2014/main" xmlns="" id="{BF53B202-1E57-4C08-BE1D-8FC77C859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7313" y="5233772"/>
            <a:ext cx="19382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  <p:sp>
        <p:nvSpPr>
          <p:cNvPr id="31" name="矩形 19">
            <a:extLst>
              <a:ext uri="{FF2B5EF4-FFF2-40B4-BE49-F238E27FC236}">
                <a16:creationId xmlns:a16="http://schemas.microsoft.com/office/drawing/2014/main" xmlns="" id="{8F214319-A8BB-4422-A084-9F814EAFE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427" y="4644850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2" name="文本框 18">
            <a:extLst>
              <a:ext uri="{FF2B5EF4-FFF2-40B4-BE49-F238E27FC236}">
                <a16:creationId xmlns:a16="http://schemas.microsoft.com/office/drawing/2014/main" xmlns="" id="{0C33C0AC-0F85-4F01-9449-02DB46D4D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8356" y="5208509"/>
            <a:ext cx="19580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  <p:sp>
        <p:nvSpPr>
          <p:cNvPr id="33" name="矩形 19">
            <a:extLst>
              <a:ext uri="{FF2B5EF4-FFF2-40B4-BE49-F238E27FC236}">
                <a16:creationId xmlns:a16="http://schemas.microsoft.com/office/drawing/2014/main" xmlns="" id="{E7661569-CED3-4F53-803B-E6C2CEC83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0" y="4641425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4" name="文本框 18">
            <a:extLst>
              <a:ext uri="{FF2B5EF4-FFF2-40B4-BE49-F238E27FC236}">
                <a16:creationId xmlns:a16="http://schemas.microsoft.com/office/drawing/2014/main" xmlns="" id="{5D26F3DA-20EF-4419-A8F0-548D5E265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6945" y="5166469"/>
            <a:ext cx="19382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373479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2287" y="1659643"/>
            <a:ext cx="183368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02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992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18EBE5D7-5474-4FCC-955F-DDCABEAD6955}"/>
              </a:ext>
            </a:extLst>
          </p:cNvPr>
          <p:cNvGrpSpPr/>
          <p:nvPr/>
        </p:nvGrpSpPr>
        <p:grpSpPr>
          <a:xfrm>
            <a:off x="6096000" y="2269525"/>
            <a:ext cx="5131876" cy="1431161"/>
            <a:chOff x="6454317" y="1618364"/>
            <a:chExt cx="5131876" cy="1431161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0A5C389E-61F2-4CD7-958A-7C0914784A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3882" y="1618364"/>
              <a:ext cx="2031325" cy="469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单击此处添加标题</a:t>
              </a:r>
              <a:endParaRPr lang="zh-CN" altLang="en-US" sz="2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文本框 18">
              <a:extLst>
                <a:ext uri="{FF2B5EF4-FFF2-40B4-BE49-F238E27FC236}">
                  <a16:creationId xmlns:a16="http://schemas.microsoft.com/office/drawing/2014/main" xmlns="" id="{0034ABD1-D0B8-4449-847B-6DEA74D1B8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4317" y="2126195"/>
              <a:ext cx="513187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点击输入详细内容，添加你的具体内容。点击输入详细内容，添加你的具体内容。点击输入详细内容，添加你的具体内容。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8C56DEF-984C-4F47-8319-C1E168A12F1B}"/>
              </a:ext>
            </a:extLst>
          </p:cNvPr>
          <p:cNvGrpSpPr/>
          <p:nvPr/>
        </p:nvGrpSpPr>
        <p:grpSpPr>
          <a:xfrm>
            <a:off x="6096000" y="3879862"/>
            <a:ext cx="5131876" cy="1376748"/>
            <a:chOff x="6454317" y="3228701"/>
            <a:chExt cx="5131876" cy="1376748"/>
          </a:xfrm>
        </p:grpSpPr>
        <p:sp>
          <p:nvSpPr>
            <p:cNvPr id="10" name="矩形 19">
              <a:extLst>
                <a:ext uri="{FF2B5EF4-FFF2-40B4-BE49-F238E27FC236}">
                  <a16:creationId xmlns:a16="http://schemas.microsoft.com/office/drawing/2014/main" xmlns="" id="{FC96F544-7647-4BBD-A452-72AB643BE6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3881" y="3228701"/>
              <a:ext cx="2031325" cy="469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单击此处添加标题</a:t>
              </a:r>
              <a:endParaRPr lang="zh-CN" altLang="en-US" sz="2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1" name="文本框 18">
              <a:extLst>
                <a:ext uri="{FF2B5EF4-FFF2-40B4-BE49-F238E27FC236}">
                  <a16:creationId xmlns:a16="http://schemas.microsoft.com/office/drawing/2014/main" xmlns="" id="{1D0306C7-48E8-406F-A295-80A9C0985C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4317" y="3682119"/>
              <a:ext cx="513187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点击输入详细内容，添加你的具体内容。点击输入详细内容，添加你的具体内容。点击输入详细内容，添加你的具体内容。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140F2A8-1608-412D-B078-03BD810F6024}"/>
              </a:ext>
            </a:extLst>
          </p:cNvPr>
          <p:cNvGrpSpPr/>
          <p:nvPr/>
        </p:nvGrpSpPr>
        <p:grpSpPr>
          <a:xfrm>
            <a:off x="294815" y="1868914"/>
            <a:ext cx="5668034" cy="3663545"/>
            <a:chOff x="294815" y="1868914"/>
            <a:chExt cx="5668034" cy="3663545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53621E42-1744-4079-B3F9-719BB0879328}"/>
                </a:ext>
              </a:extLst>
            </p:cNvPr>
            <p:cNvGrpSpPr/>
            <p:nvPr/>
          </p:nvGrpSpPr>
          <p:grpSpPr>
            <a:xfrm>
              <a:off x="294815" y="1868914"/>
              <a:ext cx="5668034" cy="3663545"/>
              <a:chOff x="155126" y="1552462"/>
              <a:chExt cx="6822219" cy="4409555"/>
            </a:xfrm>
          </p:grpSpPr>
          <p:pic>
            <p:nvPicPr>
              <p:cNvPr id="4" name="图片 3">
                <a:extLst>
                  <a:ext uri="{FF2B5EF4-FFF2-40B4-BE49-F238E27FC236}">
                    <a16:creationId xmlns:a16="http://schemas.microsoft.com/office/drawing/2014/main" xmlns="" id="{220BAEE9-FB86-4202-9903-3AC5A8DB85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 xmlns="">
                      <a14:imgLayer r:embed="rId3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55126" y="1552462"/>
                <a:ext cx="6822219" cy="4409555"/>
              </a:xfrm>
              <a:prstGeom prst="rect">
                <a:avLst/>
              </a:prstGeom>
            </p:spPr>
          </p:pic>
          <p:sp>
            <p:nvSpPr>
              <p:cNvPr id="5" name="矩形: 圆角 4">
                <a:extLst>
                  <a:ext uri="{FF2B5EF4-FFF2-40B4-BE49-F238E27FC236}">
                    <a16:creationId xmlns:a16="http://schemas.microsoft.com/office/drawing/2014/main" xmlns="" id="{4FF9F44E-3894-4345-AD3D-4615694CFF32}"/>
                  </a:ext>
                </a:extLst>
              </p:cNvPr>
              <p:cNvSpPr/>
              <p:nvPr/>
            </p:nvSpPr>
            <p:spPr>
              <a:xfrm>
                <a:off x="1037068" y="2243159"/>
                <a:ext cx="4983480" cy="3169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汉仪黑荔枝体简" panose="00020600040101010101" pitchFamily="18" charset="-122"/>
                </a:endParaRPr>
              </a:p>
            </p:txBody>
          </p:sp>
        </p:grp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93ED92FE-229A-4332-8B55-560441D2F5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193" t="2191" r="2694" b="6031"/>
            <a:stretch/>
          </p:blipFill>
          <p:spPr>
            <a:xfrm>
              <a:off x="1632588" y="2523266"/>
              <a:ext cx="2844820" cy="2586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61564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4128093-6B15-4362-8AFB-3E163C7BAFA8}"/>
              </a:ext>
            </a:extLst>
          </p:cNvPr>
          <p:cNvGrpSpPr/>
          <p:nvPr/>
        </p:nvGrpSpPr>
        <p:grpSpPr>
          <a:xfrm>
            <a:off x="4585660" y="2253978"/>
            <a:ext cx="2987428" cy="3031323"/>
            <a:chOff x="4586392" y="2495791"/>
            <a:chExt cx="2987428" cy="303132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2F786649-3034-4C41-9DC5-C4D56586F5C9}"/>
                </a:ext>
              </a:extLst>
            </p:cNvPr>
            <p:cNvGrpSpPr/>
            <p:nvPr/>
          </p:nvGrpSpPr>
          <p:grpSpPr>
            <a:xfrm>
              <a:off x="4586392" y="2495791"/>
              <a:ext cx="2987428" cy="3031323"/>
              <a:chOff x="3956783" y="1326432"/>
              <a:chExt cx="4380166" cy="4444523"/>
            </a:xfrm>
          </p:grpSpPr>
          <p:sp>
            <p:nvSpPr>
              <p:cNvPr id="9" name="下箭头 30">
                <a:extLst>
                  <a:ext uri="{FF2B5EF4-FFF2-40B4-BE49-F238E27FC236}">
                    <a16:creationId xmlns:a16="http://schemas.microsoft.com/office/drawing/2014/main" xmlns="" id="{73DD4C91-024E-47AF-8748-607F6F170C6B}"/>
                  </a:ext>
                </a:extLst>
              </p:cNvPr>
              <p:cNvSpPr/>
              <p:nvPr/>
            </p:nvSpPr>
            <p:spPr>
              <a:xfrm rot="18959146">
                <a:off x="3992907" y="1326432"/>
                <a:ext cx="2412075" cy="2514600"/>
              </a:xfrm>
              <a:prstGeom prst="downArrow">
                <a:avLst/>
              </a:prstGeom>
              <a:solidFill>
                <a:srgbClr val="DC5D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0" name="下箭头 34">
                <a:extLst>
                  <a:ext uri="{FF2B5EF4-FFF2-40B4-BE49-F238E27FC236}">
                    <a16:creationId xmlns:a16="http://schemas.microsoft.com/office/drawing/2014/main" xmlns="" id="{42E3E5D5-437B-485E-A8FD-0FCB45A72667}"/>
                  </a:ext>
                </a:extLst>
              </p:cNvPr>
              <p:cNvSpPr/>
              <p:nvPr/>
            </p:nvSpPr>
            <p:spPr>
              <a:xfrm rot="18959146">
                <a:off x="3956783" y="3243624"/>
                <a:ext cx="2412075" cy="2514600"/>
              </a:xfrm>
              <a:prstGeom prst="downArrow">
                <a:avLst/>
              </a:prstGeom>
              <a:solidFill>
                <a:srgbClr val="DC5D3D">
                  <a:alpha val="70000"/>
                </a:srgbClr>
              </a:solidFill>
              <a:ln>
                <a:noFill/>
              </a:ln>
              <a:scene3d>
                <a:camera prst="orthographicFront">
                  <a:rot lat="0" lon="0" rev="54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1" name="下箭头 35">
                <a:extLst>
                  <a:ext uri="{FF2B5EF4-FFF2-40B4-BE49-F238E27FC236}">
                    <a16:creationId xmlns:a16="http://schemas.microsoft.com/office/drawing/2014/main" xmlns="" id="{31AF4AAE-F6E9-436E-A11F-AEE0FEE442C7}"/>
                  </a:ext>
                </a:extLst>
              </p:cNvPr>
              <p:cNvSpPr/>
              <p:nvPr/>
            </p:nvSpPr>
            <p:spPr>
              <a:xfrm rot="18959146">
                <a:off x="5879355" y="3256355"/>
                <a:ext cx="2412075" cy="2514600"/>
              </a:xfrm>
              <a:prstGeom prst="downArrow">
                <a:avLst/>
              </a:prstGeom>
              <a:solidFill>
                <a:srgbClr val="DC5D3D"/>
              </a:solidFill>
              <a:ln>
                <a:noFill/>
              </a:ln>
              <a:scene3d>
                <a:camera prst="orthographicFront">
                  <a:rot lat="0" lon="0" rev="108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2" name="下箭头 36">
                <a:extLst>
                  <a:ext uri="{FF2B5EF4-FFF2-40B4-BE49-F238E27FC236}">
                    <a16:creationId xmlns:a16="http://schemas.microsoft.com/office/drawing/2014/main" xmlns="" id="{95E0AA46-C5D6-4D98-912E-F5585AB65418}"/>
                  </a:ext>
                </a:extLst>
              </p:cNvPr>
              <p:cNvSpPr/>
              <p:nvPr/>
            </p:nvSpPr>
            <p:spPr>
              <a:xfrm rot="18959146">
                <a:off x="5924875" y="1370263"/>
                <a:ext cx="2412074" cy="2514599"/>
              </a:xfrm>
              <a:prstGeom prst="downArrow">
                <a:avLst/>
              </a:prstGeom>
              <a:solidFill>
                <a:srgbClr val="DC5D3D">
                  <a:alpha val="70000"/>
                </a:srgbClr>
              </a:solidFill>
              <a:ln>
                <a:noFill/>
              </a:ln>
              <a:scene3d>
                <a:camera prst="orthographicFront">
                  <a:rot lat="0" lon="0" rev="162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 dirty="0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xmlns="" id="{D938B99E-D811-4CD0-B7A8-25C971455E32}"/>
                </a:ext>
              </a:extLst>
            </p:cNvPr>
            <p:cNvSpPr txBox="1"/>
            <p:nvPr/>
          </p:nvSpPr>
          <p:spPr>
            <a:xfrm>
              <a:off x="5224037" y="3151405"/>
              <a:ext cx="73705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1AF5B91A-44B6-4CF3-9628-8B7554F53AEF}"/>
                </a:ext>
              </a:extLst>
            </p:cNvPr>
            <p:cNvSpPr txBox="1"/>
            <p:nvPr/>
          </p:nvSpPr>
          <p:spPr>
            <a:xfrm>
              <a:off x="5200684" y="4012008"/>
              <a:ext cx="87984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640FC793-C860-4455-8CD9-7F503FD829C6}"/>
                </a:ext>
              </a:extLst>
            </p:cNvPr>
            <p:cNvSpPr txBox="1"/>
            <p:nvPr/>
          </p:nvSpPr>
          <p:spPr>
            <a:xfrm>
              <a:off x="6085246" y="3147694"/>
              <a:ext cx="9611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85F75213-619E-4D5C-9072-EC8D8DD35C36}"/>
                </a:ext>
              </a:extLst>
            </p:cNvPr>
            <p:cNvSpPr txBox="1"/>
            <p:nvPr/>
          </p:nvSpPr>
          <p:spPr>
            <a:xfrm>
              <a:off x="6112551" y="4041418"/>
              <a:ext cx="9471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2C3A7DAA-D2E3-41F8-837D-E08A6137410C}"/>
              </a:ext>
            </a:extLst>
          </p:cNvPr>
          <p:cNvGrpSpPr/>
          <p:nvPr/>
        </p:nvGrpSpPr>
        <p:grpSpPr>
          <a:xfrm>
            <a:off x="1296465" y="2055762"/>
            <a:ext cx="2946345" cy="1272971"/>
            <a:chOff x="1296465" y="2025869"/>
            <a:chExt cx="2946345" cy="1272971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122821A9-7FFD-436D-8802-36E80CE7C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2145" y="2025869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5" name="文本框 18">
              <a:extLst>
                <a:ext uri="{FF2B5EF4-FFF2-40B4-BE49-F238E27FC236}">
                  <a16:creationId xmlns:a16="http://schemas.microsoft.com/office/drawing/2014/main" xmlns="" id="{D0C89D39-E8AF-4AAB-B4FE-1CD7778654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6B74DFE-5D63-4465-B878-595F7CC54E9C}"/>
              </a:ext>
            </a:extLst>
          </p:cNvPr>
          <p:cNvGrpSpPr/>
          <p:nvPr/>
        </p:nvGrpSpPr>
        <p:grpSpPr>
          <a:xfrm>
            <a:off x="1280284" y="4278730"/>
            <a:ext cx="2946345" cy="1274856"/>
            <a:chOff x="1296465" y="2023984"/>
            <a:chExt cx="2946345" cy="127485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CCF9B5B-1B8D-4059-BC78-78F558C43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326" y="2023984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8" name="文本框 18">
              <a:extLst>
                <a:ext uri="{FF2B5EF4-FFF2-40B4-BE49-F238E27FC236}">
                  <a16:creationId xmlns:a16="http://schemas.microsoft.com/office/drawing/2014/main" xmlns="" id="{67BD0AF5-7EE0-42D2-93A2-1027AEF70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0E91293A-9521-472E-A636-12263083D854}"/>
              </a:ext>
            </a:extLst>
          </p:cNvPr>
          <p:cNvGrpSpPr/>
          <p:nvPr/>
        </p:nvGrpSpPr>
        <p:grpSpPr>
          <a:xfrm>
            <a:off x="7917254" y="1955806"/>
            <a:ext cx="2946345" cy="1291182"/>
            <a:chOff x="1296465" y="2007658"/>
            <a:chExt cx="2946345" cy="1291182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CEACF83-6A10-421C-902D-28BB965D47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6103" y="2007658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1" name="文本框 18">
              <a:extLst>
                <a:ext uri="{FF2B5EF4-FFF2-40B4-BE49-F238E27FC236}">
                  <a16:creationId xmlns:a16="http://schemas.microsoft.com/office/drawing/2014/main" xmlns="" id="{CAA8851B-D0C4-43CB-B230-1B019632A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27EF92C-08F1-485A-8136-14BC6269893B}"/>
              </a:ext>
            </a:extLst>
          </p:cNvPr>
          <p:cNvGrpSpPr/>
          <p:nvPr/>
        </p:nvGrpSpPr>
        <p:grpSpPr>
          <a:xfrm>
            <a:off x="7901073" y="4181975"/>
            <a:ext cx="2946345" cy="1289866"/>
            <a:chOff x="1296465" y="2008974"/>
            <a:chExt cx="2946345" cy="1289866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1EFC3162-3617-416A-A8FC-DB55952559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2284" y="2008974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4" name="文本框 18">
              <a:extLst>
                <a:ext uri="{FF2B5EF4-FFF2-40B4-BE49-F238E27FC236}">
                  <a16:creationId xmlns:a16="http://schemas.microsoft.com/office/drawing/2014/main" xmlns="" id="{33AC7D4C-5FE8-4BDE-9CBF-65CC13D077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8096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1F770B98-DACA-425D-9668-805C8B43875E}"/>
              </a:ext>
            </a:extLst>
          </p:cNvPr>
          <p:cNvGrpSpPr/>
          <p:nvPr/>
        </p:nvGrpSpPr>
        <p:grpSpPr>
          <a:xfrm>
            <a:off x="4343468" y="2036279"/>
            <a:ext cx="4319386" cy="3047158"/>
            <a:chOff x="4122752" y="1525578"/>
            <a:chExt cx="5285556" cy="3728753"/>
          </a:xfrm>
        </p:grpSpPr>
        <p:sp>
          <p:nvSpPr>
            <p:cNvPr id="3" name="等腰三角形 14">
              <a:extLst>
                <a:ext uri="{FF2B5EF4-FFF2-40B4-BE49-F238E27FC236}">
                  <a16:creationId xmlns:a16="http://schemas.microsoft.com/office/drawing/2014/main" xmlns="" id="{B250901F-122A-4DFC-837A-EF3F71BFF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615" y="2366396"/>
              <a:ext cx="3715945" cy="2125208"/>
            </a:xfrm>
            <a:custGeom>
              <a:avLst/>
              <a:gdLst>
                <a:gd name="T0" fmla="*/ 0 w 2190525"/>
                <a:gd name="T1" fmla="*/ 1330247 h 1330247"/>
                <a:gd name="T2" fmla="*/ 595215 w 2190525"/>
                <a:gd name="T3" fmla="*/ 0 h 1330247"/>
                <a:gd name="T4" fmla="*/ 2190525 w 2190525"/>
                <a:gd name="T5" fmla="*/ 1130222 h 1330247"/>
                <a:gd name="T6" fmla="*/ 0 w 2190525"/>
                <a:gd name="T7" fmla="*/ 1330247 h 13302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90525"/>
                <a:gd name="T13" fmla="*/ 0 h 1330247"/>
                <a:gd name="T14" fmla="*/ 2190525 w 2190525"/>
                <a:gd name="T15" fmla="*/ 1330247 h 13302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90525" h="1330247">
                  <a:moveTo>
                    <a:pt x="0" y="1330247"/>
                  </a:moveTo>
                  <a:lnTo>
                    <a:pt x="595215" y="0"/>
                  </a:lnTo>
                  <a:lnTo>
                    <a:pt x="2190525" y="1130222"/>
                  </a:lnTo>
                  <a:lnTo>
                    <a:pt x="0" y="1330247"/>
                  </a:lnTo>
                  <a:close/>
                </a:path>
              </a:pathLst>
            </a:custGeom>
            <a:noFill/>
            <a:ln w="19050" cap="flat" cmpd="sng">
              <a:solidFill>
                <a:srgbClr val="DC5D3D"/>
              </a:solidFill>
              <a:prstDash val="sysDash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303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9CEEC340-6E30-42C7-A278-A3071222471F}"/>
                </a:ext>
              </a:extLst>
            </p:cNvPr>
            <p:cNvGrpSpPr/>
            <p:nvPr/>
          </p:nvGrpSpPr>
          <p:grpSpPr>
            <a:xfrm>
              <a:off x="5100336" y="1525578"/>
              <a:ext cx="1616883" cy="1521023"/>
              <a:chOff x="4268141" y="1178652"/>
              <a:chExt cx="1616883" cy="1521023"/>
            </a:xfrm>
          </p:grpSpPr>
          <p:grpSp>
            <p:nvGrpSpPr>
              <p:cNvPr id="5" name="Group 15">
                <a:extLst>
                  <a:ext uri="{FF2B5EF4-FFF2-40B4-BE49-F238E27FC236}">
                    <a16:creationId xmlns:a16="http://schemas.microsoft.com/office/drawing/2014/main" xmlns="" id="{F3E4C493-7236-405E-972D-FF1392A0A56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68141" y="1178652"/>
                <a:ext cx="1521023" cy="1521023"/>
                <a:chOff x="-925684" y="-185061"/>
                <a:chExt cx="1143000" cy="1143000"/>
              </a:xfrm>
            </p:grpSpPr>
            <p:sp>
              <p:nvSpPr>
                <p:cNvPr id="7" name="椭圆 1">
                  <a:extLst>
                    <a:ext uri="{FF2B5EF4-FFF2-40B4-BE49-F238E27FC236}">
                      <a16:creationId xmlns:a16="http://schemas.microsoft.com/office/drawing/2014/main" xmlns="" id="{341DA1C0-7537-4CE4-BDF4-A72C0CE70E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-925684" y="-185061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" name="文本框 6">
                <a:extLst>
                  <a:ext uri="{FF2B5EF4-FFF2-40B4-BE49-F238E27FC236}">
                    <a16:creationId xmlns:a16="http://schemas.microsoft.com/office/drawing/2014/main" xmlns="" id="{D8DEADB2-D3E3-411B-B13C-DA1A58EFD9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11721" y="1317738"/>
                <a:ext cx="1473303" cy="12428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01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A8538FE8-ED0F-43B5-ACF2-2A4D0DF4B7CE}"/>
                </a:ext>
              </a:extLst>
            </p:cNvPr>
            <p:cNvGrpSpPr/>
            <p:nvPr/>
          </p:nvGrpSpPr>
          <p:grpSpPr>
            <a:xfrm>
              <a:off x="4122752" y="3733203"/>
              <a:ext cx="1521023" cy="1521128"/>
              <a:chOff x="3290557" y="3386277"/>
              <a:chExt cx="1521023" cy="1521128"/>
            </a:xfrm>
          </p:grpSpPr>
          <p:grpSp>
            <p:nvGrpSpPr>
              <p:cNvPr id="9" name="Group 18">
                <a:extLst>
                  <a:ext uri="{FF2B5EF4-FFF2-40B4-BE49-F238E27FC236}">
                    <a16:creationId xmlns:a16="http://schemas.microsoft.com/office/drawing/2014/main" xmlns="" id="{040C3E16-9637-4EBA-BA3C-2157937E74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90557" y="3386277"/>
                <a:ext cx="1521023" cy="1521128"/>
                <a:chOff x="0" y="0"/>
                <a:chExt cx="1143000" cy="1143000"/>
              </a:xfrm>
            </p:grpSpPr>
            <p:sp>
              <p:nvSpPr>
                <p:cNvPr id="11" name="椭圆 16">
                  <a:extLst>
                    <a:ext uri="{FF2B5EF4-FFF2-40B4-BE49-F238E27FC236}">
                      <a16:creationId xmlns:a16="http://schemas.microsoft.com/office/drawing/2014/main" xmlns="" id="{4C1CA911-E60D-4BD3-AD1C-3115B185E8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" name="文本框 22">
                <a:extLst>
                  <a:ext uri="{FF2B5EF4-FFF2-40B4-BE49-F238E27FC236}">
                    <a16:creationId xmlns:a16="http://schemas.microsoft.com/office/drawing/2014/main" xmlns="" id="{3AE006A3-F149-4177-8D3F-1F1F1E41F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53535" y="3540493"/>
                <a:ext cx="1395066" cy="12428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dist"/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02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58C3125-DF72-416E-A209-584564DAB5BB}"/>
                </a:ext>
              </a:extLst>
            </p:cNvPr>
            <p:cNvGrpSpPr/>
            <p:nvPr/>
          </p:nvGrpSpPr>
          <p:grpSpPr>
            <a:xfrm>
              <a:off x="7887285" y="3416324"/>
              <a:ext cx="1521023" cy="1521023"/>
              <a:chOff x="7055090" y="3069398"/>
              <a:chExt cx="1521023" cy="1521023"/>
            </a:xfrm>
          </p:grpSpPr>
          <p:grpSp>
            <p:nvGrpSpPr>
              <p:cNvPr id="13" name="Group 21">
                <a:extLst>
                  <a:ext uri="{FF2B5EF4-FFF2-40B4-BE49-F238E27FC236}">
                    <a16:creationId xmlns:a16="http://schemas.microsoft.com/office/drawing/2014/main" xmlns="" id="{AA091F5C-067B-429E-9081-B5D8CD77AE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55090" y="3069398"/>
                <a:ext cx="1521023" cy="1521023"/>
                <a:chOff x="0" y="0"/>
                <a:chExt cx="1143000" cy="1143000"/>
              </a:xfrm>
            </p:grpSpPr>
            <p:sp>
              <p:nvSpPr>
                <p:cNvPr id="15" name="椭圆 17">
                  <a:extLst>
                    <a:ext uri="{FF2B5EF4-FFF2-40B4-BE49-F238E27FC236}">
                      <a16:creationId xmlns:a16="http://schemas.microsoft.com/office/drawing/2014/main" xmlns="" id="{55CDC40E-7B1C-4672-9147-973CD294728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4" name="文本框 23">
                <a:extLst>
                  <a:ext uri="{FF2B5EF4-FFF2-40B4-BE49-F238E27FC236}">
                    <a16:creationId xmlns:a16="http://schemas.microsoft.com/office/drawing/2014/main" xmlns="" id="{F3BAFEBA-0A27-4879-885F-6A3F10090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71030" y="3221161"/>
                <a:ext cx="1395066" cy="12428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03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FEB47ED-6FC9-4E8A-9F5B-0BCBD0C53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304" y="1690891"/>
            <a:ext cx="33837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57174821-1264-4E92-BFAA-9C6BF48A2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2513" y="5245933"/>
            <a:ext cx="33624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3C4FC81-B3EF-4E68-823B-DD2CD48E6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0307" y="5083437"/>
            <a:ext cx="33624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68699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849" y="1659643"/>
            <a:ext cx="172154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03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21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FAA61F12-A254-47C4-AB84-AE8611351AB1}"/>
              </a:ext>
            </a:extLst>
          </p:cNvPr>
          <p:cNvGrpSpPr>
            <a:grpSpLocks/>
          </p:cNvGrpSpPr>
          <p:nvPr/>
        </p:nvGrpSpPr>
        <p:grpSpPr bwMode="auto">
          <a:xfrm>
            <a:off x="3124904" y="1358355"/>
            <a:ext cx="8047593" cy="3804293"/>
            <a:chOff x="0" y="0"/>
            <a:chExt cx="3394" cy="1685"/>
          </a:xfrm>
          <a:solidFill>
            <a:srgbClr val="DC5D3D"/>
          </a:solidFill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xmlns="" id="{22CDC0C1-5F2D-4257-9865-A5DEB4A0E9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" y="0"/>
              <a:ext cx="446" cy="239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46"/>
                <a:gd name="T187" fmla="*/ 0 h 239"/>
                <a:gd name="T188" fmla="*/ 446 w 446"/>
                <a:gd name="T189" fmla="*/ 239 h 23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xmlns="" id="{FB0AED12-46B9-4B9B-B8A3-F7BA6DF20B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" y="4"/>
              <a:ext cx="234" cy="63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34"/>
                <a:gd name="T118" fmla="*/ 0 h 63"/>
                <a:gd name="T119" fmla="*/ 234 w 234"/>
                <a:gd name="T120" fmla="*/ 63 h 6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xmlns="" id="{6D7757DE-85AB-4B24-BDFA-6BF7B56C6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6" y="17"/>
              <a:ext cx="64" cy="23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4"/>
                <a:gd name="T46" fmla="*/ 0 h 23"/>
                <a:gd name="T47" fmla="*/ 64 w 64"/>
                <a:gd name="T48" fmla="*/ 23 h 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xmlns="" id="{AE647B1C-0022-4554-A88F-31D978E94D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" y="19"/>
              <a:ext cx="70" cy="27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27"/>
                <a:gd name="T71" fmla="*/ 70 w 70"/>
                <a:gd name="T72" fmla="*/ 27 h 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xmlns="" id="{3DB164C5-BE0B-4446-9EFD-D3A5E9A48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3" y="27"/>
              <a:ext cx="3" cy="1"/>
            </a:xfrm>
            <a:custGeom>
              <a:avLst/>
              <a:gdLst>
                <a:gd name="T0" fmla="*/ 0 w 3"/>
                <a:gd name="T1" fmla="*/ 0 h 1"/>
                <a:gd name="T2" fmla="*/ 2 w 3"/>
                <a:gd name="T3" fmla="*/ 0 h 1"/>
                <a:gd name="T4" fmla="*/ 3 w 3"/>
                <a:gd name="T5" fmla="*/ 0 h 1"/>
                <a:gd name="T6" fmla="*/ 2 w 3"/>
                <a:gd name="T7" fmla="*/ 0 h 1"/>
                <a:gd name="T8" fmla="*/ 0 w 3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"/>
                <a:gd name="T17" fmla="*/ 3 w 3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xmlns="" id="{A1E831F7-4802-4430-B432-239E754FE2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1" y="27"/>
              <a:ext cx="48" cy="12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8"/>
                <a:gd name="T46" fmla="*/ 0 h 12"/>
                <a:gd name="T47" fmla="*/ 48 w 48"/>
                <a:gd name="T48" fmla="*/ 12 h 1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xmlns="" id="{40325A89-43C9-4EC7-8D75-39EA6A7183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8" y="33"/>
              <a:ext cx="36" cy="14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14"/>
                <a:gd name="T41" fmla="*/ 36 w 36"/>
                <a:gd name="T42" fmla="*/ 14 h 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xmlns="" id="{D1702F6B-B1F1-4D41-98E8-E42812582B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6" y="33"/>
              <a:ext cx="63" cy="31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3"/>
                <a:gd name="T52" fmla="*/ 0 h 31"/>
                <a:gd name="T53" fmla="*/ 63 w 63"/>
                <a:gd name="T54" fmla="*/ 31 h 3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xmlns="" id="{0155BD4D-799B-42E3-AF1E-8BFDD9E0A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36"/>
              <a:ext cx="20" cy="16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16"/>
                <a:gd name="T41" fmla="*/ 20 w 20"/>
                <a:gd name="T42" fmla="*/ 16 h 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xmlns="" id="{84440CCA-08DE-426C-9877-27490BB48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" y="39"/>
              <a:ext cx="36" cy="17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"/>
                <a:gd name="T46" fmla="*/ 0 h 17"/>
                <a:gd name="T47" fmla="*/ 36 w 36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xmlns="" id="{165E7F2E-442B-407B-AE58-5FACBD3E1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9" y="39"/>
              <a:ext cx="34" cy="10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4"/>
                <a:gd name="T34" fmla="*/ 0 h 10"/>
                <a:gd name="T35" fmla="*/ 34 w 34"/>
                <a:gd name="T36" fmla="*/ 10 h 1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xmlns="" id="{D35324BC-802A-4917-B2DA-BB9A298D8E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" y="47"/>
              <a:ext cx="130" cy="30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30"/>
                <a:gd name="T118" fmla="*/ 0 h 30"/>
                <a:gd name="T119" fmla="*/ 130 w 130"/>
                <a:gd name="T120" fmla="*/ 30 h 3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xmlns="" id="{A75F5F15-32F1-46B3-BEEB-FF9C04297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4" y="54"/>
              <a:ext cx="1819" cy="1375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19"/>
                <a:gd name="T184" fmla="*/ 0 h 1375"/>
                <a:gd name="T185" fmla="*/ 1819 w 1819"/>
                <a:gd name="T186" fmla="*/ 1375 h 137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xmlns="" id="{41AA56E8-4D96-440C-8064-E375E8A27F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57"/>
              <a:ext cx="101" cy="64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64"/>
                <a:gd name="T107" fmla="*/ 101 w 101"/>
                <a:gd name="T108" fmla="*/ 64 h 6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xmlns="" id="{DA17150E-ABD6-48D8-9AE3-9839BF08A6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1" y="60"/>
              <a:ext cx="66" cy="16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6"/>
                <a:gd name="T76" fmla="*/ 0 h 16"/>
                <a:gd name="T77" fmla="*/ 66 w 66"/>
                <a:gd name="T78" fmla="*/ 16 h 1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xmlns="" id="{A41BA850-9C1D-4449-96BE-7894075D6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0" y="62"/>
              <a:ext cx="90" cy="18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0"/>
                <a:gd name="T52" fmla="*/ 0 h 18"/>
                <a:gd name="T53" fmla="*/ 90 w 90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0E207753-C096-4BC7-AE3E-F7487F20C5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0" y="64"/>
              <a:ext cx="2" cy="3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808CA9A8-7673-43A5-95E6-7A51183F90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7" y="69"/>
              <a:ext cx="63" cy="14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3"/>
                <a:gd name="T46" fmla="*/ 0 h 14"/>
                <a:gd name="T47" fmla="*/ 63 w 63"/>
                <a:gd name="T48" fmla="*/ 14 h 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xmlns="" id="{C6AA7B50-2F6A-4A11-B516-C6EC0A6F7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" y="79"/>
              <a:ext cx="168" cy="60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8"/>
                <a:gd name="T121" fmla="*/ 0 h 60"/>
                <a:gd name="T122" fmla="*/ 168 w 168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xmlns="" id="{DF7333A8-F4A8-4074-870D-7CF074D60D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4" y="86"/>
              <a:ext cx="51" cy="30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1"/>
                <a:gd name="T64" fmla="*/ 0 h 30"/>
                <a:gd name="T65" fmla="*/ 51 w 51"/>
                <a:gd name="T66" fmla="*/ 30 h 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xmlns="" id="{63E9C830-69F2-4706-A9CB-05BE3BC2A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8" y="86"/>
              <a:ext cx="37" cy="23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7"/>
                <a:gd name="T64" fmla="*/ 0 h 23"/>
                <a:gd name="T65" fmla="*/ 37 w 37"/>
                <a:gd name="T66" fmla="*/ 23 h 2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xmlns="" id="{7D54B08B-C3F1-48FE-9BA9-CE8C654E83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" y="86"/>
              <a:ext cx="1120" cy="1599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20"/>
                <a:gd name="T184" fmla="*/ 0 h 1599"/>
                <a:gd name="T185" fmla="*/ 1120 w 1120"/>
                <a:gd name="T186" fmla="*/ 1599 h 159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xmlns="" id="{0DAD542D-40E5-4995-BEEE-8A3133555B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5" y="99"/>
              <a:ext cx="11" cy="5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5"/>
                <a:gd name="T29" fmla="*/ 11 w 11"/>
                <a:gd name="T30" fmla="*/ 5 h 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xmlns="" id="{9127C714-8DFA-44CE-945C-548E8414BB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" y="121"/>
              <a:ext cx="17" cy="13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"/>
                <a:gd name="T40" fmla="*/ 0 h 13"/>
                <a:gd name="T41" fmla="*/ 17 w 17"/>
                <a:gd name="T42" fmla="*/ 13 h 1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xmlns="" id="{F73CFD9E-4D4B-4058-B4FA-E93F7C0484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5" y="146"/>
              <a:ext cx="20" cy="13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0"/>
                <a:gd name="T46" fmla="*/ 0 h 13"/>
                <a:gd name="T47" fmla="*/ 20 w 20"/>
                <a:gd name="T48" fmla="*/ 13 h 1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xmlns="" id="{8BC2CD93-6890-4D6E-9B17-69DE5E4EB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4" y="166"/>
              <a:ext cx="82" cy="33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82"/>
                <a:gd name="T124" fmla="*/ 0 h 33"/>
                <a:gd name="T125" fmla="*/ 82 w 82"/>
                <a:gd name="T126" fmla="*/ 33 h 3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xmlns="" id="{C6C25A61-CFE0-4FE2-A978-D16F5CCD3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" y="174"/>
              <a:ext cx="26" cy="17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6"/>
                <a:gd name="T40" fmla="*/ 0 h 17"/>
                <a:gd name="T41" fmla="*/ 26 w 26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xmlns="" id="{00E95210-BABF-4F72-8FF5-90A3DE702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" y="176"/>
              <a:ext cx="52" cy="23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2"/>
                <a:gd name="T52" fmla="*/ 0 h 23"/>
                <a:gd name="T53" fmla="*/ 52 w 52"/>
                <a:gd name="T54" fmla="*/ 23 h 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xmlns="" id="{F956FA7D-1D45-41DB-8C97-3E7A77CB3F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5" y="256"/>
              <a:ext cx="14" cy="10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0"/>
                <a:gd name="T35" fmla="*/ 14 w 14"/>
                <a:gd name="T36" fmla="*/ 10 h 1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xmlns="" id="{98E3DDD7-5B1A-433D-85EA-CE8F61E86A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" y="266"/>
              <a:ext cx="17" cy="18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"/>
                <a:gd name="T52" fmla="*/ 0 h 18"/>
                <a:gd name="T53" fmla="*/ 17 w 17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xmlns="" id="{1E3CB053-52EF-4BC1-AF1C-CFC4150302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6" y="269"/>
              <a:ext cx="70" cy="91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0"/>
                <a:gd name="T160" fmla="*/ 0 h 91"/>
                <a:gd name="T161" fmla="*/ 70 w 70"/>
                <a:gd name="T162" fmla="*/ 91 h 9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xmlns="" id="{898F80D2-F7CD-40E8-A4A6-486A5ED54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99"/>
              <a:ext cx="9" cy="4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4"/>
                <a:gd name="T35" fmla="*/ 9 w 9"/>
                <a:gd name="T36" fmla="*/ 4 h 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xmlns="" id="{BA0C94F9-3107-4464-A650-9B09E30B5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9" y="300"/>
              <a:ext cx="49" cy="40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9"/>
                <a:gd name="T58" fmla="*/ 0 h 40"/>
                <a:gd name="T59" fmla="*/ 49 w 49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xmlns="" id="{326AC79A-DF66-4AF3-8F35-7E4AC5BE1F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" y="309"/>
              <a:ext cx="12" cy="18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"/>
                <a:gd name="T40" fmla="*/ 0 h 18"/>
                <a:gd name="T41" fmla="*/ 12 w 12"/>
                <a:gd name="T42" fmla="*/ 18 h 1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8" name="Freeform 39">
              <a:extLst>
                <a:ext uri="{FF2B5EF4-FFF2-40B4-BE49-F238E27FC236}">
                  <a16:creationId xmlns:a16="http://schemas.microsoft.com/office/drawing/2014/main" xmlns="" id="{E197F60B-032D-45C3-9E9A-773B0620BE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8" y="343"/>
              <a:ext cx="63" cy="5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3"/>
                <a:gd name="T118" fmla="*/ 0 h 57"/>
                <a:gd name="T119" fmla="*/ 63 w 63"/>
                <a:gd name="T120" fmla="*/ 57 h 5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9" name="Freeform 44">
              <a:extLst>
                <a:ext uri="{FF2B5EF4-FFF2-40B4-BE49-F238E27FC236}">
                  <a16:creationId xmlns:a16="http://schemas.microsoft.com/office/drawing/2014/main" xmlns="" id="{9BAC6E58-5E90-4137-AFF5-7DDE8DE07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0" y="416"/>
              <a:ext cx="3" cy="2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"/>
                <a:gd name="T17" fmla="*/ 3 w 3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0" name="Freeform 45">
              <a:extLst>
                <a:ext uri="{FF2B5EF4-FFF2-40B4-BE49-F238E27FC236}">
                  <a16:creationId xmlns:a16="http://schemas.microsoft.com/office/drawing/2014/main" xmlns="" id="{209D3B94-1992-4603-BC6E-B47120A4B9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" y="418"/>
              <a:ext cx="56" cy="43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6"/>
                <a:gd name="T106" fmla="*/ 0 h 43"/>
                <a:gd name="T107" fmla="*/ 56 w 56"/>
                <a:gd name="T108" fmla="*/ 43 h 4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1" name="Freeform 47">
              <a:extLst>
                <a:ext uri="{FF2B5EF4-FFF2-40B4-BE49-F238E27FC236}">
                  <a16:creationId xmlns:a16="http://schemas.microsoft.com/office/drawing/2014/main" xmlns="" id="{B25EE463-0726-4A05-8BB4-72324D4944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1" y="470"/>
              <a:ext cx="90" cy="108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0"/>
                <a:gd name="T145" fmla="*/ 0 h 108"/>
                <a:gd name="T146" fmla="*/ 90 w 90"/>
                <a:gd name="T147" fmla="*/ 108 h 10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2" name="Freeform 48">
              <a:extLst>
                <a:ext uri="{FF2B5EF4-FFF2-40B4-BE49-F238E27FC236}">
                  <a16:creationId xmlns:a16="http://schemas.microsoft.com/office/drawing/2014/main" xmlns="" id="{9C6497C1-0C27-4263-AFC3-F1B80C550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1" y="564"/>
              <a:ext cx="27" cy="32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"/>
                <a:gd name="T58" fmla="*/ 0 h 32"/>
                <a:gd name="T59" fmla="*/ 27 w 27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3" name="Freeform 49">
              <a:extLst>
                <a:ext uri="{FF2B5EF4-FFF2-40B4-BE49-F238E27FC236}">
                  <a16:creationId xmlns:a16="http://schemas.microsoft.com/office/drawing/2014/main" xmlns="" id="{5534ED19-0954-4465-AB56-31E26CA16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3" y="671"/>
              <a:ext cx="15" cy="40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"/>
                <a:gd name="T40" fmla="*/ 0 h 40"/>
                <a:gd name="T41" fmla="*/ 15 w 15"/>
                <a:gd name="T42" fmla="*/ 40 h 4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4" name="Freeform 50">
              <a:extLst>
                <a:ext uri="{FF2B5EF4-FFF2-40B4-BE49-F238E27FC236}">
                  <a16:creationId xmlns:a16="http://schemas.microsoft.com/office/drawing/2014/main" xmlns="" id="{9A599DD1-A5B1-47A3-9C18-A93D97CBE1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" y="694"/>
              <a:ext cx="111" cy="41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1"/>
                <a:gd name="T82" fmla="*/ 0 h 41"/>
                <a:gd name="T83" fmla="*/ 111 w 111"/>
                <a:gd name="T84" fmla="*/ 41 h 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5" name="Freeform 51">
              <a:extLst>
                <a:ext uri="{FF2B5EF4-FFF2-40B4-BE49-F238E27FC236}">
                  <a16:creationId xmlns:a16="http://schemas.microsoft.com/office/drawing/2014/main" xmlns="" id="{AB3ACDAB-E86E-4A88-A91A-E540354A9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" y="737"/>
              <a:ext cx="72" cy="23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2"/>
                <a:gd name="T58" fmla="*/ 0 h 23"/>
                <a:gd name="T59" fmla="*/ 72 w 72"/>
                <a:gd name="T60" fmla="*/ 23 h 2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208C88BB-4986-4A8B-8AE3-56190B89C1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1" y="737"/>
              <a:ext cx="28" cy="24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"/>
                <a:gd name="T58" fmla="*/ 0 h 24"/>
                <a:gd name="T59" fmla="*/ 28 w 28"/>
                <a:gd name="T60" fmla="*/ 24 h 2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7" name="Freeform 53">
              <a:extLst>
                <a:ext uri="{FF2B5EF4-FFF2-40B4-BE49-F238E27FC236}">
                  <a16:creationId xmlns:a16="http://schemas.microsoft.com/office/drawing/2014/main" xmlns="" id="{8ADCBE03-A5F6-4C69-A96A-C31D2EA48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7" y="758"/>
              <a:ext cx="26" cy="56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6"/>
                <a:gd name="T58" fmla="*/ 0 h 56"/>
                <a:gd name="T59" fmla="*/ 26 w 26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8" name="Freeform 54">
              <a:extLst>
                <a:ext uri="{FF2B5EF4-FFF2-40B4-BE49-F238E27FC236}">
                  <a16:creationId xmlns:a16="http://schemas.microsoft.com/office/drawing/2014/main" xmlns="" id="{EEB3A5E0-DFDA-443C-947B-4F248E103D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" y="770"/>
              <a:ext cx="21" cy="27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"/>
                <a:gd name="T58" fmla="*/ 0 h 27"/>
                <a:gd name="T59" fmla="*/ 21 w 21"/>
                <a:gd name="T60" fmla="*/ 27 h 2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9" name="Freeform 55">
              <a:extLst>
                <a:ext uri="{FF2B5EF4-FFF2-40B4-BE49-F238E27FC236}">
                  <a16:creationId xmlns:a16="http://schemas.microsoft.com/office/drawing/2014/main" xmlns="" id="{137DD4A5-3983-4D6E-B2F1-9A4D5A3D68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6" y="811"/>
              <a:ext cx="7" cy="7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7"/>
                <a:gd name="T29" fmla="*/ 7 w 7"/>
                <a:gd name="T30" fmla="*/ 7 h 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0" name="Freeform 56">
              <a:extLst>
                <a:ext uri="{FF2B5EF4-FFF2-40B4-BE49-F238E27FC236}">
                  <a16:creationId xmlns:a16="http://schemas.microsoft.com/office/drawing/2014/main" xmlns="" id="{AE2AF736-5E7B-4C6A-B73A-DD5B52B14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3" y="815"/>
              <a:ext cx="10" cy="9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"/>
                <a:gd name="T34" fmla="*/ 0 h 9"/>
                <a:gd name="T35" fmla="*/ 10 w 10"/>
                <a:gd name="T36" fmla="*/ 9 h 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1" name="Freeform 57">
              <a:extLst>
                <a:ext uri="{FF2B5EF4-FFF2-40B4-BE49-F238E27FC236}">
                  <a16:creationId xmlns:a16="http://schemas.microsoft.com/office/drawing/2014/main" xmlns="" id="{B474CE1E-5305-436C-927C-2F2A02552A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0" y="823"/>
              <a:ext cx="6" cy="14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"/>
                <a:gd name="T28" fmla="*/ 0 h 14"/>
                <a:gd name="T29" fmla="*/ 6 w 6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2" name="Freeform 58">
              <a:extLst>
                <a:ext uri="{FF2B5EF4-FFF2-40B4-BE49-F238E27FC236}">
                  <a16:creationId xmlns:a16="http://schemas.microsoft.com/office/drawing/2014/main" xmlns="" id="{4817A168-E39B-4952-928B-3905A80FC6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8" y="823"/>
              <a:ext cx="8" cy="7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"/>
                <a:gd name="T40" fmla="*/ 0 h 7"/>
                <a:gd name="T41" fmla="*/ 8 w 8"/>
                <a:gd name="T42" fmla="*/ 7 h 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3" name="Freeform 59">
              <a:extLst>
                <a:ext uri="{FF2B5EF4-FFF2-40B4-BE49-F238E27FC236}">
                  <a16:creationId xmlns:a16="http://schemas.microsoft.com/office/drawing/2014/main" xmlns="" id="{5185C530-1269-4DCA-829F-AA431DAFE5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7" y="834"/>
              <a:ext cx="9" cy="6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6"/>
                <a:gd name="T35" fmla="*/ 9 w 9"/>
                <a:gd name="T36" fmla="*/ 6 h 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4" name="Freeform 60">
              <a:extLst>
                <a:ext uri="{FF2B5EF4-FFF2-40B4-BE49-F238E27FC236}">
                  <a16:creationId xmlns:a16="http://schemas.microsoft.com/office/drawing/2014/main" xmlns="" id="{B7F2CCCB-4E34-468E-BBF8-D014F649C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" y="837"/>
              <a:ext cx="9" cy="4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"/>
                <a:gd name="T29" fmla="*/ 9 w 9"/>
                <a:gd name="T30" fmla="*/ 4 h 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5" name="Freeform 61">
              <a:extLst>
                <a:ext uri="{FF2B5EF4-FFF2-40B4-BE49-F238E27FC236}">
                  <a16:creationId xmlns:a16="http://schemas.microsoft.com/office/drawing/2014/main" xmlns="" id="{D88C2CED-CC57-4BDC-8B86-234383BBB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6" y="844"/>
              <a:ext cx="8" cy="14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"/>
                <a:gd name="T34" fmla="*/ 0 h 14"/>
                <a:gd name="T35" fmla="*/ 8 w 8"/>
                <a:gd name="T36" fmla="*/ 14 h 1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6" name="Freeform 62">
              <a:extLst>
                <a:ext uri="{FF2B5EF4-FFF2-40B4-BE49-F238E27FC236}">
                  <a16:creationId xmlns:a16="http://schemas.microsoft.com/office/drawing/2014/main" xmlns="" id="{C7E5B9D6-F1B0-4337-88B8-B95B59173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0" y="847"/>
              <a:ext cx="14" cy="7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7"/>
                <a:gd name="T35" fmla="*/ 14 w 14"/>
                <a:gd name="T36" fmla="*/ 7 h 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7" name="Freeform 63">
              <a:extLst>
                <a:ext uri="{FF2B5EF4-FFF2-40B4-BE49-F238E27FC236}">
                  <a16:creationId xmlns:a16="http://schemas.microsoft.com/office/drawing/2014/main" xmlns="" id="{F446528B-38F3-4F0A-9E62-248C2012D3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861"/>
              <a:ext cx="9" cy="16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16"/>
                <a:gd name="T35" fmla="*/ 9 w 9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8" name="Freeform 64">
              <a:extLst>
                <a:ext uri="{FF2B5EF4-FFF2-40B4-BE49-F238E27FC236}">
                  <a16:creationId xmlns:a16="http://schemas.microsoft.com/office/drawing/2014/main" xmlns="" id="{749C6D7D-736E-41AC-A8B3-1CD4D5A56C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9" y="870"/>
              <a:ext cx="24" cy="48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4"/>
                <a:gd name="T46" fmla="*/ 0 h 48"/>
                <a:gd name="T47" fmla="*/ 24 w 24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9" name="Freeform 65">
              <a:extLst>
                <a:ext uri="{FF2B5EF4-FFF2-40B4-BE49-F238E27FC236}">
                  <a16:creationId xmlns:a16="http://schemas.microsoft.com/office/drawing/2014/main" xmlns="" id="{84A7F74F-F19B-4821-BEE5-A085BF3D6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0" y="871"/>
              <a:ext cx="27" cy="47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7"/>
                <a:gd name="T52" fmla="*/ 0 h 47"/>
                <a:gd name="T53" fmla="*/ 27 w 27"/>
                <a:gd name="T54" fmla="*/ 47 h 4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0" name="Freeform 66">
              <a:extLst>
                <a:ext uri="{FF2B5EF4-FFF2-40B4-BE49-F238E27FC236}">
                  <a16:creationId xmlns:a16="http://schemas.microsoft.com/office/drawing/2014/main" xmlns="" id="{9EBB816F-F763-45F5-9456-DBE0A72283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3" y="884"/>
              <a:ext cx="14" cy="13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3"/>
                <a:gd name="T35" fmla="*/ 14 w 14"/>
                <a:gd name="T36" fmla="*/ 13 h 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1" name="Freeform 67">
              <a:extLst>
                <a:ext uri="{FF2B5EF4-FFF2-40B4-BE49-F238E27FC236}">
                  <a16:creationId xmlns:a16="http://schemas.microsoft.com/office/drawing/2014/main" xmlns="" id="{290020EB-FBDC-4C75-A8A7-325B359709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3" y="907"/>
              <a:ext cx="114" cy="137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4"/>
                <a:gd name="T118" fmla="*/ 0 h 137"/>
                <a:gd name="T119" fmla="*/ 114 w 114"/>
                <a:gd name="T120" fmla="*/ 137 h 13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2" name="Freeform 68">
              <a:extLst>
                <a:ext uri="{FF2B5EF4-FFF2-40B4-BE49-F238E27FC236}">
                  <a16:creationId xmlns:a16="http://schemas.microsoft.com/office/drawing/2014/main" xmlns="" id="{3AC9ABA5-7AC8-4E43-99C0-0CA8FA864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6" y="918"/>
              <a:ext cx="127" cy="150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150"/>
                <a:gd name="T119" fmla="*/ 127 w 127"/>
                <a:gd name="T120" fmla="*/ 150 h 15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3" name="Freeform 69">
              <a:extLst>
                <a:ext uri="{FF2B5EF4-FFF2-40B4-BE49-F238E27FC236}">
                  <a16:creationId xmlns:a16="http://schemas.microsoft.com/office/drawing/2014/main" xmlns="" id="{ABACD3BA-5CA3-4B6A-B6E5-166E5CBB22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962"/>
              <a:ext cx="6" cy="6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"/>
                <a:gd name="T28" fmla="*/ 0 h 6"/>
                <a:gd name="T29" fmla="*/ 6 w 6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4" name="Freeform 70">
              <a:extLst>
                <a:ext uri="{FF2B5EF4-FFF2-40B4-BE49-F238E27FC236}">
                  <a16:creationId xmlns:a16="http://schemas.microsoft.com/office/drawing/2014/main" xmlns="" id="{FD325C90-66C1-4605-86D4-D995AE3840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3" y="972"/>
              <a:ext cx="5" cy="29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"/>
                <a:gd name="T28" fmla="*/ 0 h 29"/>
                <a:gd name="T29" fmla="*/ 5 w 5"/>
                <a:gd name="T30" fmla="*/ 29 h 2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5" name="Freeform 71">
              <a:extLst>
                <a:ext uri="{FF2B5EF4-FFF2-40B4-BE49-F238E27FC236}">
                  <a16:creationId xmlns:a16="http://schemas.microsoft.com/office/drawing/2014/main" xmlns="" id="{EF6B0FE8-A331-4197-A143-E98E4EBF6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3" y="975"/>
              <a:ext cx="21" cy="15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"/>
                <a:gd name="T46" fmla="*/ 0 h 15"/>
                <a:gd name="T47" fmla="*/ 21 w 2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6" name="Freeform 72">
              <a:extLst>
                <a:ext uri="{FF2B5EF4-FFF2-40B4-BE49-F238E27FC236}">
                  <a16:creationId xmlns:a16="http://schemas.microsoft.com/office/drawing/2014/main" xmlns="" id="{FE4355F4-9EAC-499C-AE68-A3A88BE78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3" y="981"/>
              <a:ext cx="27" cy="9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7"/>
                <a:gd name="T46" fmla="*/ 0 h 9"/>
                <a:gd name="T47" fmla="*/ 27 w 27"/>
                <a:gd name="T48" fmla="*/ 9 h 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7" name="Freeform 73">
              <a:extLst>
                <a:ext uri="{FF2B5EF4-FFF2-40B4-BE49-F238E27FC236}">
                  <a16:creationId xmlns:a16="http://schemas.microsoft.com/office/drawing/2014/main" xmlns="" id="{BA944C00-44DB-49CA-8028-C74985D4D0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997"/>
              <a:ext cx="211" cy="128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1"/>
                <a:gd name="T127" fmla="*/ 0 h 128"/>
                <a:gd name="T128" fmla="*/ 211 w 211"/>
                <a:gd name="T129" fmla="*/ 128 h 12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8" name="Freeform 74">
              <a:extLst>
                <a:ext uri="{FF2B5EF4-FFF2-40B4-BE49-F238E27FC236}">
                  <a16:creationId xmlns:a16="http://schemas.microsoft.com/office/drawing/2014/main" xmlns="" id="{E4E98067-0F6E-4896-ACA2-7349DA6B3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8" y="1001"/>
              <a:ext cx="14" cy="10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"/>
                <a:gd name="T40" fmla="*/ 0 h 10"/>
                <a:gd name="T41" fmla="*/ 14 w 14"/>
                <a:gd name="T42" fmla="*/ 10 h 1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9" name="Freeform 75">
              <a:extLst>
                <a:ext uri="{FF2B5EF4-FFF2-40B4-BE49-F238E27FC236}">
                  <a16:creationId xmlns:a16="http://schemas.microsoft.com/office/drawing/2014/main" xmlns="" id="{A721CBF9-80A2-4ACE-B115-12AF701BB1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6" y="1002"/>
              <a:ext cx="48" cy="55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8"/>
                <a:gd name="T94" fmla="*/ 0 h 55"/>
                <a:gd name="T95" fmla="*/ 48 w 48"/>
                <a:gd name="T96" fmla="*/ 55 h 55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0" name="Freeform 76">
              <a:extLst>
                <a:ext uri="{FF2B5EF4-FFF2-40B4-BE49-F238E27FC236}">
                  <a16:creationId xmlns:a16="http://schemas.microsoft.com/office/drawing/2014/main" xmlns="" id="{9F520B5A-7D83-4D2F-9B59-8E2BBD88DE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7" y="1070"/>
              <a:ext cx="100" cy="32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0"/>
                <a:gd name="T58" fmla="*/ 0 h 32"/>
                <a:gd name="T59" fmla="*/ 100 w 100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1" name="Freeform 77">
              <a:extLst>
                <a:ext uri="{FF2B5EF4-FFF2-40B4-BE49-F238E27FC236}">
                  <a16:creationId xmlns:a16="http://schemas.microsoft.com/office/drawing/2014/main" xmlns="" id="{446513C1-7407-4587-8EFC-C553ADC311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9" y="1132"/>
              <a:ext cx="446" cy="356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46"/>
                <a:gd name="T157" fmla="*/ 0 h 356"/>
                <a:gd name="T158" fmla="*/ 446 w 446"/>
                <a:gd name="T159" fmla="*/ 356 h 35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2" name="Freeform 78">
              <a:extLst>
                <a:ext uri="{FF2B5EF4-FFF2-40B4-BE49-F238E27FC236}">
                  <a16:creationId xmlns:a16="http://schemas.microsoft.com/office/drawing/2014/main" xmlns="" id="{0AC55E88-CCFD-48F6-BB41-7485F3DE54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8" y="1138"/>
              <a:ext cx="88" cy="183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8"/>
                <a:gd name="T130" fmla="*/ 0 h 183"/>
                <a:gd name="T131" fmla="*/ 88 w 88"/>
                <a:gd name="T132" fmla="*/ 183 h 1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3" name="Freeform 79">
              <a:extLst>
                <a:ext uri="{FF2B5EF4-FFF2-40B4-BE49-F238E27FC236}">
                  <a16:creationId xmlns:a16="http://schemas.microsoft.com/office/drawing/2014/main" xmlns="" id="{097D9046-CA89-446F-B229-23BFDCBE7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1" y="1429"/>
              <a:ext cx="193" cy="1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93"/>
                <a:gd name="T160" fmla="*/ 0 h 153"/>
                <a:gd name="T161" fmla="*/ 193 w 193"/>
                <a:gd name="T162" fmla="*/ 153 h 15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4" name="Freeform 80">
              <a:extLst>
                <a:ext uri="{FF2B5EF4-FFF2-40B4-BE49-F238E27FC236}">
                  <a16:creationId xmlns:a16="http://schemas.microsoft.com/office/drawing/2014/main" xmlns="" id="{0A38E8B0-F983-4089-8D37-707A3607D4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" y="1446"/>
              <a:ext cx="16" cy="8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"/>
                <a:gd name="T34" fmla="*/ 0 h 8"/>
                <a:gd name="T35" fmla="*/ 16 w 16"/>
                <a:gd name="T36" fmla="*/ 8 h 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5" name="Freeform 81">
              <a:extLst>
                <a:ext uri="{FF2B5EF4-FFF2-40B4-BE49-F238E27FC236}">
                  <a16:creationId xmlns:a16="http://schemas.microsoft.com/office/drawing/2014/main" xmlns="" id="{7FBFAE40-C6A1-4C41-A6F2-8B83F0833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509"/>
              <a:ext cx="46" cy="3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6"/>
                <a:gd name="T52" fmla="*/ 0 h 39"/>
                <a:gd name="T53" fmla="*/ 46 w 46"/>
                <a:gd name="T54" fmla="*/ 39 h 3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</p:grpSp>
      <p:sp>
        <p:nvSpPr>
          <p:cNvPr id="76" name="矩形 19">
            <a:extLst>
              <a:ext uri="{FF2B5EF4-FFF2-40B4-BE49-F238E27FC236}">
                <a16:creationId xmlns:a16="http://schemas.microsoft.com/office/drawing/2014/main" xmlns="" id="{595EA11A-385C-45A5-ABFE-5F6A0DB76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368" y="4430688"/>
            <a:ext cx="1569660" cy="46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8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7" name="文本框 18">
            <a:extLst>
              <a:ext uri="{FF2B5EF4-FFF2-40B4-BE49-F238E27FC236}">
                <a16:creationId xmlns:a16="http://schemas.microsoft.com/office/drawing/2014/main" xmlns="" id="{B96883C5-629A-46AC-96FD-C15922682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559" y="4890755"/>
            <a:ext cx="351064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273967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饼形 20">
            <a:extLst>
              <a:ext uri="{FF2B5EF4-FFF2-40B4-BE49-F238E27FC236}">
                <a16:creationId xmlns:a16="http://schemas.microsoft.com/office/drawing/2014/main" xmlns="" id="{A2528E28-08FB-489E-8BE1-299B13AE8D07}"/>
              </a:ext>
            </a:extLst>
          </p:cNvPr>
          <p:cNvSpPr/>
          <p:nvPr/>
        </p:nvSpPr>
        <p:spPr>
          <a:xfrm rot="18997878">
            <a:off x="1399427" y="1620067"/>
            <a:ext cx="2340336" cy="2340336"/>
          </a:xfrm>
          <a:prstGeom prst="pie">
            <a:avLst>
              <a:gd name="adj1" fmla="val 19876826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饼形 1">
            <a:extLst>
              <a:ext uri="{FF2B5EF4-FFF2-40B4-BE49-F238E27FC236}">
                <a16:creationId xmlns:a16="http://schemas.microsoft.com/office/drawing/2014/main" xmlns="" id="{7EB8BD8C-8A98-402A-854C-FF05AFAE447F}"/>
              </a:ext>
            </a:extLst>
          </p:cNvPr>
          <p:cNvSpPr/>
          <p:nvPr/>
        </p:nvSpPr>
        <p:spPr>
          <a:xfrm>
            <a:off x="1373565" y="1960415"/>
            <a:ext cx="1944216" cy="1944216"/>
          </a:xfrm>
          <a:prstGeom prst="pie">
            <a:avLst>
              <a:gd name="adj1" fmla="val 0"/>
              <a:gd name="adj2" fmla="val 17359796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饼形 21">
            <a:extLst>
              <a:ext uri="{FF2B5EF4-FFF2-40B4-BE49-F238E27FC236}">
                <a16:creationId xmlns:a16="http://schemas.microsoft.com/office/drawing/2014/main" xmlns="" id="{E5FAE312-9804-4F15-9C4A-409C8D7B4968}"/>
              </a:ext>
            </a:extLst>
          </p:cNvPr>
          <p:cNvSpPr/>
          <p:nvPr/>
        </p:nvSpPr>
        <p:spPr>
          <a:xfrm>
            <a:off x="5020892" y="1958915"/>
            <a:ext cx="1944216" cy="1944216"/>
          </a:xfrm>
          <a:prstGeom prst="pie">
            <a:avLst>
              <a:gd name="adj1" fmla="val 0"/>
              <a:gd name="adj2" fmla="val 16248036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饼形 22">
            <a:extLst>
              <a:ext uri="{FF2B5EF4-FFF2-40B4-BE49-F238E27FC236}">
                <a16:creationId xmlns:a16="http://schemas.microsoft.com/office/drawing/2014/main" xmlns="" id="{63A5E8FF-BAA4-42FA-BAA6-1FF29E8AD322}"/>
              </a:ext>
            </a:extLst>
          </p:cNvPr>
          <p:cNvSpPr/>
          <p:nvPr/>
        </p:nvSpPr>
        <p:spPr>
          <a:xfrm rot="18997878">
            <a:off x="5046754" y="1620067"/>
            <a:ext cx="2340336" cy="2340336"/>
          </a:xfrm>
          <a:prstGeom prst="pie">
            <a:avLst>
              <a:gd name="adj1" fmla="val 18822620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" name="饼形 23">
            <a:extLst>
              <a:ext uri="{FF2B5EF4-FFF2-40B4-BE49-F238E27FC236}">
                <a16:creationId xmlns:a16="http://schemas.microsoft.com/office/drawing/2014/main" xmlns="" id="{890D3E68-D154-42AB-A9D3-6B1466AF6E81}"/>
              </a:ext>
            </a:extLst>
          </p:cNvPr>
          <p:cNvSpPr/>
          <p:nvPr/>
        </p:nvSpPr>
        <p:spPr>
          <a:xfrm>
            <a:off x="8570532" y="1958915"/>
            <a:ext cx="1944216" cy="1944216"/>
          </a:xfrm>
          <a:prstGeom prst="pie">
            <a:avLst>
              <a:gd name="adj1" fmla="val 0"/>
              <a:gd name="adj2" fmla="val 14641865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8" name="饼形 24">
            <a:extLst>
              <a:ext uri="{FF2B5EF4-FFF2-40B4-BE49-F238E27FC236}">
                <a16:creationId xmlns:a16="http://schemas.microsoft.com/office/drawing/2014/main" xmlns="" id="{B6F6FEDD-05F7-4C7E-8DEF-9C9AE5842160}"/>
              </a:ext>
            </a:extLst>
          </p:cNvPr>
          <p:cNvSpPr/>
          <p:nvPr/>
        </p:nvSpPr>
        <p:spPr>
          <a:xfrm rot="18997878">
            <a:off x="8479538" y="1596939"/>
            <a:ext cx="2340336" cy="2340336"/>
          </a:xfrm>
          <a:prstGeom prst="pie">
            <a:avLst>
              <a:gd name="adj1" fmla="val 17205644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1C1BC9AF-725F-42B5-BEB6-6897CEEA7AD6}"/>
              </a:ext>
            </a:extLst>
          </p:cNvPr>
          <p:cNvSpPr/>
          <p:nvPr/>
        </p:nvSpPr>
        <p:spPr>
          <a:xfrm>
            <a:off x="1791093" y="4213779"/>
            <a:ext cx="8578392" cy="1473347"/>
          </a:xfrm>
          <a:prstGeom prst="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0" name="文本框 18">
            <a:extLst>
              <a:ext uri="{FF2B5EF4-FFF2-40B4-BE49-F238E27FC236}">
                <a16:creationId xmlns:a16="http://schemas.microsoft.com/office/drawing/2014/main" xmlns="" id="{E49A1CA4-597E-4B06-A20A-F6F01ECA8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6968" y="4380908"/>
            <a:ext cx="75453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点击输入详细内容，添加你的具体内容。点击输入详细内容。点击输入详细内容，添加你的具体内容。点击输入详细内容。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224434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Freeform 16">
            <a:extLst>
              <a:ext uri="{FF2B5EF4-FFF2-40B4-BE49-F238E27FC236}">
                <a16:creationId xmlns:a16="http://schemas.microsoft.com/office/drawing/2014/main" xmlns="" id="{D39ED915-D419-4547-843A-BF563EC0D556}"/>
              </a:ext>
            </a:extLst>
          </p:cNvPr>
          <p:cNvSpPr>
            <a:spLocks noEditPoints="1"/>
          </p:cNvSpPr>
          <p:nvPr/>
        </p:nvSpPr>
        <p:spPr bwMode="auto">
          <a:xfrm>
            <a:off x="6799177" y="3378560"/>
            <a:ext cx="2176463" cy="202565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Freeform 17">
            <a:extLst>
              <a:ext uri="{FF2B5EF4-FFF2-40B4-BE49-F238E27FC236}">
                <a16:creationId xmlns:a16="http://schemas.microsoft.com/office/drawing/2014/main" xmlns="" id="{DDF9684E-A754-4356-9255-2A426FC6D0C3}"/>
              </a:ext>
            </a:extLst>
          </p:cNvPr>
          <p:cNvSpPr>
            <a:spLocks/>
          </p:cNvSpPr>
          <p:nvPr/>
        </p:nvSpPr>
        <p:spPr bwMode="auto">
          <a:xfrm>
            <a:off x="5621252" y="3594460"/>
            <a:ext cx="1763713" cy="173672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Freeform 18">
            <a:extLst>
              <a:ext uri="{FF2B5EF4-FFF2-40B4-BE49-F238E27FC236}">
                <a16:creationId xmlns:a16="http://schemas.microsoft.com/office/drawing/2014/main" xmlns="" id="{A028E4DE-2E57-4D60-A24E-68D71EEE65BB}"/>
              </a:ext>
            </a:extLst>
          </p:cNvPr>
          <p:cNvSpPr>
            <a:spLocks/>
          </p:cNvSpPr>
          <p:nvPr/>
        </p:nvSpPr>
        <p:spPr bwMode="auto">
          <a:xfrm>
            <a:off x="4525877" y="3753210"/>
            <a:ext cx="1543050" cy="1508125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Freeform 19">
            <a:extLst>
              <a:ext uri="{FF2B5EF4-FFF2-40B4-BE49-F238E27FC236}">
                <a16:creationId xmlns:a16="http://schemas.microsoft.com/office/drawing/2014/main" xmlns="" id="{783A06B6-0C42-4D0F-AC74-408E1A230A7F}"/>
              </a:ext>
            </a:extLst>
          </p:cNvPr>
          <p:cNvSpPr>
            <a:spLocks/>
          </p:cNvSpPr>
          <p:nvPr/>
        </p:nvSpPr>
        <p:spPr bwMode="auto">
          <a:xfrm>
            <a:off x="3665452" y="3886560"/>
            <a:ext cx="1225550" cy="1239837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b="1" kern="0" dirty="0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" name="任意多边形 10">
            <a:extLst>
              <a:ext uri="{FF2B5EF4-FFF2-40B4-BE49-F238E27FC236}">
                <a16:creationId xmlns:a16="http://schemas.microsoft.com/office/drawing/2014/main" xmlns="" id="{A27D5D10-A861-45D6-8659-E91863959FAC}"/>
              </a:ext>
            </a:extLst>
          </p:cNvPr>
          <p:cNvSpPr>
            <a:spLocks/>
          </p:cNvSpPr>
          <p:nvPr/>
        </p:nvSpPr>
        <p:spPr bwMode="auto">
          <a:xfrm>
            <a:off x="8400965" y="3787953"/>
            <a:ext cx="3036512" cy="341494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8" name="任意多边形 15">
            <a:extLst>
              <a:ext uri="{FF2B5EF4-FFF2-40B4-BE49-F238E27FC236}">
                <a16:creationId xmlns:a16="http://schemas.microsoft.com/office/drawing/2014/main" xmlns="" id="{49502261-CC74-4644-A3C4-C54BDE3DEEE6}"/>
              </a:ext>
            </a:extLst>
          </p:cNvPr>
          <p:cNvSpPr>
            <a:spLocks/>
          </p:cNvSpPr>
          <p:nvPr/>
        </p:nvSpPr>
        <p:spPr bwMode="auto">
          <a:xfrm flipH="1">
            <a:off x="960728" y="4155671"/>
            <a:ext cx="3038099" cy="342076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任意多边形 22">
            <a:extLst>
              <a:ext uri="{FF2B5EF4-FFF2-40B4-BE49-F238E27FC236}">
                <a16:creationId xmlns:a16="http://schemas.microsoft.com/office/drawing/2014/main" xmlns="" id="{E9C32BC4-97D2-4A01-A095-9D66304E3847}"/>
              </a:ext>
            </a:extLst>
          </p:cNvPr>
          <p:cNvSpPr>
            <a:spLocks/>
          </p:cNvSpPr>
          <p:nvPr/>
        </p:nvSpPr>
        <p:spPr bwMode="auto">
          <a:xfrm>
            <a:off x="6504616" y="2953418"/>
            <a:ext cx="800681" cy="119349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:a16="http://schemas.microsoft.com/office/drawing/2014/main" xmlns="" id="{A7D58034-227C-48EF-9E57-5BA80E32ADA6}"/>
              </a:ext>
            </a:extLst>
          </p:cNvPr>
          <p:cNvSpPr>
            <a:spLocks/>
          </p:cNvSpPr>
          <p:nvPr/>
        </p:nvSpPr>
        <p:spPr bwMode="auto">
          <a:xfrm flipH="1">
            <a:off x="4464759" y="2946987"/>
            <a:ext cx="800682" cy="1193573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307D7D5-8D2A-460C-942F-43F512E4C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2699" y="2166100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F732BF1-AE4C-4655-8DDF-FAE59E0CE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85" y="3464769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4006E52-E721-4EF7-BCF0-540949C40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9131" y="3055394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B51ACF04-D88F-420E-BE97-1EF94D2FD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7852" y="2204366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305433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849" y="1659643"/>
            <a:ext cx="176017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04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305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AC37BB0-B544-4AD2-BC37-D794FA732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433638"/>
            <a:ext cx="4883150" cy="2569624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t="-5000" b="-8000"/>
            </a:stretch>
          </a:blip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913147B-48D8-4CE7-9DF4-B8BFBBEAF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2433316"/>
            <a:ext cx="4876800" cy="2573120"/>
          </a:xfrm>
          <a:prstGeom prst="rect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矩形 19">
            <a:extLst>
              <a:ext uri="{FF2B5EF4-FFF2-40B4-BE49-F238E27FC236}">
                <a16:creationId xmlns:a16="http://schemas.microsoft.com/office/drawing/2014/main" xmlns="" id="{5456953B-08B8-4EA5-8A52-85FD962B1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2210" y="2847368"/>
            <a:ext cx="1826141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solidFill>
                <a:schemeClr val="bg1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文本框 18">
            <a:extLst>
              <a:ext uri="{FF2B5EF4-FFF2-40B4-BE49-F238E27FC236}">
                <a16:creationId xmlns:a16="http://schemas.microsoft.com/office/drawing/2014/main" xmlns="" id="{A50C1A9A-504D-4F44-84E8-F0FD31D4E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6552" y="3379733"/>
            <a:ext cx="432128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点击输入详细内容，添加你的具体内容。点击输入详细内容，添加你的具体内容。点击输入详细内容，添加你的具体内容。点击输入详细内容，添加你的具体内容。点击输入详细内容，添加你的具体内容。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xmlns="" val="234627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圆角矩形 16">
            <a:extLst>
              <a:ext uri="{FF2B5EF4-FFF2-40B4-BE49-F238E27FC236}">
                <a16:creationId xmlns:a16="http://schemas.microsoft.com/office/drawing/2014/main" xmlns="" id="{33819E2D-6AF9-4F7A-B7B8-4D817AA6AE44}"/>
              </a:ext>
            </a:extLst>
          </p:cNvPr>
          <p:cNvSpPr/>
          <p:nvPr/>
        </p:nvSpPr>
        <p:spPr>
          <a:xfrm>
            <a:off x="4063181" y="145236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4" name="圆角矩形 17">
            <a:extLst>
              <a:ext uri="{FF2B5EF4-FFF2-40B4-BE49-F238E27FC236}">
                <a16:creationId xmlns:a16="http://schemas.microsoft.com/office/drawing/2014/main" xmlns="" id="{A4F819C0-3DF5-48B4-A787-23852089BDB4}"/>
              </a:ext>
            </a:extLst>
          </p:cNvPr>
          <p:cNvSpPr/>
          <p:nvPr/>
        </p:nvSpPr>
        <p:spPr>
          <a:xfrm>
            <a:off x="5505979" y="289252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5" name="圆角矩形 18">
            <a:extLst>
              <a:ext uri="{FF2B5EF4-FFF2-40B4-BE49-F238E27FC236}">
                <a16:creationId xmlns:a16="http://schemas.microsoft.com/office/drawing/2014/main" xmlns="" id="{A197269E-6F6F-48E1-9CBD-A944BEAA2D26}"/>
              </a:ext>
            </a:extLst>
          </p:cNvPr>
          <p:cNvSpPr/>
          <p:nvPr/>
        </p:nvSpPr>
        <p:spPr>
          <a:xfrm>
            <a:off x="9814695" y="1452362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6" name="圆角矩形 19">
            <a:extLst>
              <a:ext uri="{FF2B5EF4-FFF2-40B4-BE49-F238E27FC236}">
                <a16:creationId xmlns:a16="http://schemas.microsoft.com/office/drawing/2014/main" xmlns="" id="{AB3F5743-E30D-484E-89A8-95FB14996565}"/>
              </a:ext>
            </a:extLst>
          </p:cNvPr>
          <p:cNvSpPr/>
          <p:nvPr/>
        </p:nvSpPr>
        <p:spPr>
          <a:xfrm>
            <a:off x="8374535" y="289252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7" name="圆角矩形 22">
            <a:extLst>
              <a:ext uri="{FF2B5EF4-FFF2-40B4-BE49-F238E27FC236}">
                <a16:creationId xmlns:a16="http://schemas.microsoft.com/office/drawing/2014/main" xmlns="" id="{5CCA6140-A819-4D8A-A185-EE0FBD52754F}"/>
              </a:ext>
            </a:extLst>
          </p:cNvPr>
          <p:cNvSpPr/>
          <p:nvPr/>
        </p:nvSpPr>
        <p:spPr>
          <a:xfrm>
            <a:off x="8374535" y="145236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8" name="圆角矩形 24">
            <a:extLst>
              <a:ext uri="{FF2B5EF4-FFF2-40B4-BE49-F238E27FC236}">
                <a16:creationId xmlns:a16="http://schemas.microsoft.com/office/drawing/2014/main" xmlns="" id="{80B1D06C-4B02-4F8B-8320-0DD33DACB22E}"/>
              </a:ext>
            </a:extLst>
          </p:cNvPr>
          <p:cNvSpPr/>
          <p:nvPr/>
        </p:nvSpPr>
        <p:spPr>
          <a:xfrm>
            <a:off x="6940257" y="2892522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9" name="圆角矩形 26">
            <a:extLst>
              <a:ext uri="{FF2B5EF4-FFF2-40B4-BE49-F238E27FC236}">
                <a16:creationId xmlns:a16="http://schemas.microsoft.com/office/drawing/2014/main" xmlns="" id="{B379B0A3-4138-4B20-9899-4A0BA2B1F46A}"/>
              </a:ext>
            </a:extLst>
          </p:cNvPr>
          <p:cNvSpPr/>
          <p:nvPr/>
        </p:nvSpPr>
        <p:spPr>
          <a:xfrm>
            <a:off x="9814695" y="433268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0" name="圆角矩形 22">
            <a:extLst>
              <a:ext uri="{FF2B5EF4-FFF2-40B4-BE49-F238E27FC236}">
                <a16:creationId xmlns:a16="http://schemas.microsoft.com/office/drawing/2014/main" xmlns="" id="{35E9B991-475F-4590-8937-CF3D3FB39F2B}"/>
              </a:ext>
            </a:extLst>
          </p:cNvPr>
          <p:cNvSpPr/>
          <p:nvPr/>
        </p:nvSpPr>
        <p:spPr>
          <a:xfrm>
            <a:off x="6932691" y="1469792"/>
            <a:ext cx="1296144" cy="1296144"/>
          </a:xfrm>
          <a:prstGeom prst="roundRect">
            <a:avLst/>
          </a:prstGeom>
          <a:blipFill>
            <a:blip r:embed="rId2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1" name="圆角矩形 24">
            <a:extLst>
              <a:ext uri="{FF2B5EF4-FFF2-40B4-BE49-F238E27FC236}">
                <a16:creationId xmlns:a16="http://schemas.microsoft.com/office/drawing/2014/main" xmlns="" id="{C0F7E2A2-C8DC-4AE8-B9F3-1AF4F6A488F8}"/>
              </a:ext>
            </a:extLst>
          </p:cNvPr>
          <p:cNvSpPr/>
          <p:nvPr/>
        </p:nvSpPr>
        <p:spPr>
          <a:xfrm>
            <a:off x="5497936" y="1467026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2" name="圆角矩形 24">
            <a:extLst>
              <a:ext uri="{FF2B5EF4-FFF2-40B4-BE49-F238E27FC236}">
                <a16:creationId xmlns:a16="http://schemas.microsoft.com/office/drawing/2014/main" xmlns="" id="{35FFBE9B-35D5-4967-AC0E-426E3349E0F1}"/>
              </a:ext>
            </a:extLst>
          </p:cNvPr>
          <p:cNvSpPr/>
          <p:nvPr/>
        </p:nvSpPr>
        <p:spPr>
          <a:xfrm>
            <a:off x="4061208" y="2892522"/>
            <a:ext cx="1296144" cy="1296144"/>
          </a:xfrm>
          <a:prstGeom prst="roundRect">
            <a:avLst/>
          </a:prstGeom>
          <a:blipFill>
            <a:blip r:embed="rId2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3" name="圆角矩形 26">
            <a:extLst>
              <a:ext uri="{FF2B5EF4-FFF2-40B4-BE49-F238E27FC236}">
                <a16:creationId xmlns:a16="http://schemas.microsoft.com/office/drawing/2014/main" xmlns="" id="{D412E00F-B930-4850-9232-D41065F4CF14}"/>
              </a:ext>
            </a:extLst>
          </p:cNvPr>
          <p:cNvSpPr/>
          <p:nvPr/>
        </p:nvSpPr>
        <p:spPr>
          <a:xfrm>
            <a:off x="9808813" y="2892522"/>
            <a:ext cx="1296144" cy="1296144"/>
          </a:xfrm>
          <a:prstGeom prst="roundRect">
            <a:avLst/>
          </a:prstGeom>
          <a:blipFill>
            <a:blip r:embed="rId2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4" name="矩形 19">
            <a:extLst>
              <a:ext uri="{FF2B5EF4-FFF2-40B4-BE49-F238E27FC236}">
                <a16:creationId xmlns:a16="http://schemas.microsoft.com/office/drawing/2014/main" xmlns="" id="{9EDDAEB3-41C0-42BB-B845-239C1A895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0476" y="4188666"/>
            <a:ext cx="2031325" cy="46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5" name="文本框 18">
            <a:extLst>
              <a:ext uri="{FF2B5EF4-FFF2-40B4-BE49-F238E27FC236}">
                <a16:creationId xmlns:a16="http://schemas.microsoft.com/office/drawing/2014/main" xmlns="" id="{EDBC4FEF-3CBA-471C-81B0-4689CACBA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669" y="4660368"/>
            <a:ext cx="57655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点击输入详细内容，添加你的具体内容。点击输入详细内容，添加你的具体内容。点击输入详细内容，添加你的具体内容。点击输入详细内容，添加你的具体内容。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EAA43EDB-7291-4373-AE9D-AA6D437326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93" t="2191" r="2694" b="6031"/>
          <a:stretch/>
        </p:blipFill>
        <p:spPr>
          <a:xfrm>
            <a:off x="0" y="3852858"/>
            <a:ext cx="3210154" cy="291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79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F54B07D-D8C7-4703-AE40-329B6AFA421A}"/>
              </a:ext>
            </a:extLst>
          </p:cNvPr>
          <p:cNvSpPr/>
          <p:nvPr/>
        </p:nvSpPr>
        <p:spPr>
          <a:xfrm>
            <a:off x="0" y="4011756"/>
            <a:ext cx="12192000" cy="2250815"/>
          </a:xfrm>
          <a:prstGeom prst="rect">
            <a:avLst/>
          </a:prstGeom>
          <a:solidFill>
            <a:srgbClr val="DC5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文本框 18">
            <a:extLst>
              <a:ext uri="{FF2B5EF4-FFF2-40B4-BE49-F238E27FC236}">
                <a16:creationId xmlns:a16="http://schemas.microsoft.com/office/drawing/2014/main" xmlns="" id="{1C66B70D-0370-4022-A98C-D0CC61943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843" y="4754323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sp>
        <p:nvSpPr>
          <p:cNvPr id="5" name="文本框 18">
            <a:extLst>
              <a:ext uri="{FF2B5EF4-FFF2-40B4-BE49-F238E27FC236}">
                <a16:creationId xmlns:a16="http://schemas.microsoft.com/office/drawing/2014/main" xmlns="" id="{98DFB138-2F83-4E9B-A7A2-006C4515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2827" y="4781031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sp>
        <p:nvSpPr>
          <p:cNvPr id="6" name="文本框 18">
            <a:extLst>
              <a:ext uri="{FF2B5EF4-FFF2-40B4-BE49-F238E27FC236}">
                <a16:creationId xmlns:a16="http://schemas.microsoft.com/office/drawing/2014/main" xmlns="" id="{4AA12A61-F16C-46BD-8722-84E24111A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1086" y="4787573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9314C91-2799-423B-9B96-630E3C1834D7}"/>
              </a:ext>
            </a:extLst>
          </p:cNvPr>
          <p:cNvGrpSpPr/>
          <p:nvPr/>
        </p:nvGrpSpPr>
        <p:grpSpPr>
          <a:xfrm>
            <a:off x="1680966" y="2248309"/>
            <a:ext cx="1432098" cy="1554539"/>
            <a:chOff x="2536074" y="2232274"/>
            <a:chExt cx="1432098" cy="1554539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F7E2EA27-3AB3-4737-A648-484787B9D92D}"/>
                </a:ext>
              </a:extLst>
            </p:cNvPr>
            <p:cNvSpPr/>
            <p:nvPr/>
          </p:nvSpPr>
          <p:spPr>
            <a:xfrm>
              <a:off x="2536074" y="2354715"/>
              <a:ext cx="1432098" cy="1432098"/>
            </a:xfrm>
            <a:prstGeom prst="diamond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3877CEF0-86F2-4608-9D2E-E515E52C2C09}"/>
                </a:ext>
              </a:extLst>
            </p:cNvPr>
            <p:cNvSpPr/>
            <p:nvPr/>
          </p:nvSpPr>
          <p:spPr>
            <a:xfrm>
              <a:off x="2536074" y="2232274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0" name="Freeform 221">
              <a:extLst>
                <a:ext uri="{FF2B5EF4-FFF2-40B4-BE49-F238E27FC236}">
                  <a16:creationId xmlns:a16="http://schemas.microsoft.com/office/drawing/2014/main" xmlns="" id="{8842AD1E-13EA-423A-9B2D-C7366B2B31E0}"/>
                </a:ext>
              </a:extLst>
            </p:cNvPr>
            <p:cNvSpPr/>
            <p:nvPr/>
          </p:nvSpPr>
          <p:spPr bwMode="auto">
            <a:xfrm>
              <a:off x="2973387" y="2670507"/>
              <a:ext cx="555625" cy="555625"/>
            </a:xfrm>
            <a:custGeom>
              <a:avLst/>
              <a:gdLst/>
              <a:ahLst/>
              <a:cxnLst>
                <a:cxn ang="0">
                  <a:pos x="334" y="254"/>
                </a:cxn>
                <a:cxn ang="0">
                  <a:pos x="298" y="228"/>
                </a:cxn>
                <a:cxn ang="0">
                  <a:pos x="262" y="212"/>
                </a:cxn>
                <a:cxn ang="0">
                  <a:pos x="252" y="212"/>
                </a:cxn>
                <a:cxn ang="0">
                  <a:pos x="236" y="216"/>
                </a:cxn>
                <a:cxn ang="0">
                  <a:pos x="218" y="226"/>
                </a:cxn>
                <a:cxn ang="0">
                  <a:pos x="206" y="232"/>
                </a:cxn>
                <a:cxn ang="0">
                  <a:pos x="202" y="230"/>
                </a:cxn>
                <a:cxn ang="0">
                  <a:pos x="192" y="222"/>
                </a:cxn>
                <a:cxn ang="0">
                  <a:pos x="174" y="206"/>
                </a:cxn>
                <a:cxn ang="0">
                  <a:pos x="162" y="192"/>
                </a:cxn>
                <a:cxn ang="0">
                  <a:pos x="158" y="190"/>
                </a:cxn>
                <a:cxn ang="0">
                  <a:pos x="132" y="160"/>
                </a:cxn>
                <a:cxn ang="0">
                  <a:pos x="130" y="160"/>
                </a:cxn>
                <a:cxn ang="0">
                  <a:pos x="118" y="142"/>
                </a:cxn>
                <a:cxn ang="0">
                  <a:pos x="120" y="132"/>
                </a:cxn>
                <a:cxn ang="0">
                  <a:pos x="130" y="118"/>
                </a:cxn>
                <a:cxn ang="0">
                  <a:pos x="138" y="94"/>
                </a:cxn>
                <a:cxn ang="0">
                  <a:pos x="132" y="66"/>
                </a:cxn>
                <a:cxn ang="0">
                  <a:pos x="124" y="54"/>
                </a:cxn>
                <a:cxn ang="0">
                  <a:pos x="100" y="20"/>
                </a:cxn>
                <a:cxn ang="0">
                  <a:pos x="98" y="18"/>
                </a:cxn>
                <a:cxn ang="0">
                  <a:pos x="82" y="4"/>
                </a:cxn>
                <a:cxn ang="0">
                  <a:pos x="64" y="0"/>
                </a:cxn>
                <a:cxn ang="0">
                  <a:pos x="54" y="2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2" y="20"/>
                </a:cxn>
                <a:cxn ang="0">
                  <a:pos x="8" y="36"/>
                </a:cxn>
                <a:cxn ang="0">
                  <a:pos x="4" y="46"/>
                </a:cxn>
                <a:cxn ang="0">
                  <a:pos x="0" y="70"/>
                </a:cxn>
                <a:cxn ang="0">
                  <a:pos x="2" y="92"/>
                </a:cxn>
                <a:cxn ang="0">
                  <a:pos x="12" y="120"/>
                </a:cxn>
                <a:cxn ang="0">
                  <a:pos x="22" y="138"/>
                </a:cxn>
                <a:cxn ang="0">
                  <a:pos x="56" y="194"/>
                </a:cxn>
                <a:cxn ang="0">
                  <a:pos x="100" y="244"/>
                </a:cxn>
                <a:cxn ang="0">
                  <a:pos x="122" y="266"/>
                </a:cxn>
                <a:cxn ang="0">
                  <a:pos x="178" y="310"/>
                </a:cxn>
                <a:cxn ang="0">
                  <a:pos x="204" y="328"/>
                </a:cxn>
                <a:cxn ang="0">
                  <a:pos x="252" y="348"/>
                </a:cxn>
                <a:cxn ang="0">
                  <a:pos x="270" y="350"/>
                </a:cxn>
                <a:cxn ang="0">
                  <a:pos x="286" y="350"/>
                </a:cxn>
                <a:cxn ang="0">
                  <a:pos x="310" y="344"/>
                </a:cxn>
                <a:cxn ang="0">
                  <a:pos x="326" y="330"/>
                </a:cxn>
                <a:cxn ang="0">
                  <a:pos x="334" y="322"/>
                </a:cxn>
                <a:cxn ang="0">
                  <a:pos x="348" y="300"/>
                </a:cxn>
                <a:cxn ang="0">
                  <a:pos x="350" y="282"/>
                </a:cxn>
                <a:cxn ang="0">
                  <a:pos x="344" y="268"/>
                </a:cxn>
                <a:cxn ang="0">
                  <a:pos x="334" y="254"/>
                </a:cxn>
              </a:cxnLst>
              <a:rect l="0" t="0" r="r" b="b"/>
              <a:pathLst>
                <a:path w="350" h="350">
                  <a:moveTo>
                    <a:pt x="334" y="254"/>
                  </a:moveTo>
                  <a:lnTo>
                    <a:pt x="334" y="254"/>
                  </a:lnTo>
                  <a:lnTo>
                    <a:pt x="320" y="242"/>
                  </a:lnTo>
                  <a:lnTo>
                    <a:pt x="298" y="228"/>
                  </a:lnTo>
                  <a:lnTo>
                    <a:pt x="274" y="216"/>
                  </a:lnTo>
                  <a:lnTo>
                    <a:pt x="262" y="212"/>
                  </a:lnTo>
                  <a:lnTo>
                    <a:pt x="252" y="212"/>
                  </a:lnTo>
                  <a:lnTo>
                    <a:pt x="252" y="212"/>
                  </a:lnTo>
                  <a:lnTo>
                    <a:pt x="242" y="212"/>
                  </a:lnTo>
                  <a:lnTo>
                    <a:pt x="236" y="216"/>
                  </a:lnTo>
                  <a:lnTo>
                    <a:pt x="236" y="216"/>
                  </a:lnTo>
                  <a:lnTo>
                    <a:pt x="218" y="226"/>
                  </a:lnTo>
                  <a:lnTo>
                    <a:pt x="210" y="230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2" y="230"/>
                  </a:lnTo>
                  <a:lnTo>
                    <a:pt x="194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74" y="206"/>
                  </a:lnTo>
                  <a:lnTo>
                    <a:pt x="164" y="194"/>
                  </a:lnTo>
                  <a:lnTo>
                    <a:pt x="162" y="192"/>
                  </a:lnTo>
                  <a:lnTo>
                    <a:pt x="162" y="192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32" y="160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22" y="148"/>
                  </a:lnTo>
                  <a:lnTo>
                    <a:pt x="118" y="142"/>
                  </a:lnTo>
                  <a:lnTo>
                    <a:pt x="118" y="142"/>
                  </a:lnTo>
                  <a:lnTo>
                    <a:pt x="120" y="132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36" y="108"/>
                  </a:lnTo>
                  <a:lnTo>
                    <a:pt x="138" y="94"/>
                  </a:lnTo>
                  <a:lnTo>
                    <a:pt x="136" y="80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24" y="54"/>
                  </a:lnTo>
                  <a:lnTo>
                    <a:pt x="116" y="42"/>
                  </a:lnTo>
                  <a:lnTo>
                    <a:pt x="100" y="20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0" y="10"/>
                  </a:lnTo>
                  <a:lnTo>
                    <a:pt x="82" y="4"/>
                  </a:lnTo>
                  <a:lnTo>
                    <a:pt x="74" y="2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6" y="4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2" y="20"/>
                  </a:lnTo>
                  <a:lnTo>
                    <a:pt x="14" y="28"/>
                  </a:lnTo>
                  <a:lnTo>
                    <a:pt x="8" y="3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0" y="60"/>
                  </a:lnTo>
                  <a:lnTo>
                    <a:pt x="0" y="70"/>
                  </a:lnTo>
                  <a:lnTo>
                    <a:pt x="0" y="80"/>
                  </a:lnTo>
                  <a:lnTo>
                    <a:pt x="2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38" y="168"/>
                  </a:lnTo>
                  <a:lnTo>
                    <a:pt x="56" y="194"/>
                  </a:lnTo>
                  <a:lnTo>
                    <a:pt x="76" y="220"/>
                  </a:lnTo>
                  <a:lnTo>
                    <a:pt x="100" y="244"/>
                  </a:lnTo>
                  <a:lnTo>
                    <a:pt x="100" y="244"/>
                  </a:lnTo>
                  <a:lnTo>
                    <a:pt x="122" y="266"/>
                  </a:lnTo>
                  <a:lnTo>
                    <a:pt x="138" y="282"/>
                  </a:lnTo>
                  <a:lnTo>
                    <a:pt x="178" y="310"/>
                  </a:lnTo>
                  <a:lnTo>
                    <a:pt x="178" y="310"/>
                  </a:lnTo>
                  <a:lnTo>
                    <a:pt x="204" y="328"/>
                  </a:lnTo>
                  <a:lnTo>
                    <a:pt x="228" y="340"/>
                  </a:lnTo>
                  <a:lnTo>
                    <a:pt x="252" y="348"/>
                  </a:lnTo>
                  <a:lnTo>
                    <a:pt x="262" y="350"/>
                  </a:lnTo>
                  <a:lnTo>
                    <a:pt x="270" y="350"/>
                  </a:lnTo>
                  <a:lnTo>
                    <a:pt x="270" y="350"/>
                  </a:lnTo>
                  <a:lnTo>
                    <a:pt x="286" y="350"/>
                  </a:lnTo>
                  <a:lnTo>
                    <a:pt x="302" y="348"/>
                  </a:lnTo>
                  <a:lnTo>
                    <a:pt x="310" y="344"/>
                  </a:lnTo>
                  <a:lnTo>
                    <a:pt x="318" y="338"/>
                  </a:lnTo>
                  <a:lnTo>
                    <a:pt x="326" y="330"/>
                  </a:lnTo>
                  <a:lnTo>
                    <a:pt x="334" y="322"/>
                  </a:lnTo>
                  <a:lnTo>
                    <a:pt x="334" y="322"/>
                  </a:lnTo>
                  <a:lnTo>
                    <a:pt x="342" y="310"/>
                  </a:lnTo>
                  <a:lnTo>
                    <a:pt x="348" y="300"/>
                  </a:lnTo>
                  <a:lnTo>
                    <a:pt x="350" y="290"/>
                  </a:lnTo>
                  <a:lnTo>
                    <a:pt x="350" y="282"/>
                  </a:lnTo>
                  <a:lnTo>
                    <a:pt x="348" y="274"/>
                  </a:lnTo>
                  <a:lnTo>
                    <a:pt x="344" y="268"/>
                  </a:lnTo>
                  <a:lnTo>
                    <a:pt x="334" y="254"/>
                  </a:lnTo>
                  <a:lnTo>
                    <a:pt x="334" y="25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3417C23F-45D8-4494-89A1-58840B1CB218}"/>
              </a:ext>
            </a:extLst>
          </p:cNvPr>
          <p:cNvGrpSpPr/>
          <p:nvPr/>
        </p:nvGrpSpPr>
        <p:grpSpPr>
          <a:xfrm>
            <a:off x="5382721" y="2248307"/>
            <a:ext cx="1432100" cy="1554541"/>
            <a:chOff x="5150354" y="2232272"/>
            <a:chExt cx="1432100" cy="1554541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AB0F48D6-EDA4-4523-9DD9-330734630A67}"/>
                </a:ext>
              </a:extLst>
            </p:cNvPr>
            <p:cNvSpPr/>
            <p:nvPr/>
          </p:nvSpPr>
          <p:spPr>
            <a:xfrm>
              <a:off x="5150354" y="2354715"/>
              <a:ext cx="1432098" cy="1432098"/>
            </a:xfrm>
            <a:prstGeom prst="diamond">
              <a:avLst/>
            </a:prstGeom>
            <a:solidFill>
              <a:srgbClr val="D9D9D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3" name="菱形 12">
              <a:extLst>
                <a:ext uri="{FF2B5EF4-FFF2-40B4-BE49-F238E27FC236}">
                  <a16:creationId xmlns:a16="http://schemas.microsoft.com/office/drawing/2014/main" xmlns="" id="{3A5E6E75-C4EE-4A9E-B55E-27C711132CA9}"/>
                </a:ext>
              </a:extLst>
            </p:cNvPr>
            <p:cNvSpPr/>
            <p:nvPr/>
          </p:nvSpPr>
          <p:spPr>
            <a:xfrm>
              <a:off x="5150356" y="2232272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4" name="Freeform 183">
              <a:extLst>
                <a:ext uri="{FF2B5EF4-FFF2-40B4-BE49-F238E27FC236}">
                  <a16:creationId xmlns:a16="http://schemas.microsoft.com/office/drawing/2014/main" xmlns="" id="{005BB7AB-BE95-43B4-ABAB-CF96F2C4F9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3212" y="2622550"/>
              <a:ext cx="606161" cy="6035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468"/>
                </a:cxn>
                <a:cxn ang="0">
                  <a:pos x="192" y="374"/>
                </a:cxn>
                <a:cxn ang="0">
                  <a:pos x="232" y="442"/>
                </a:cxn>
                <a:cxn ang="0">
                  <a:pos x="294" y="330"/>
                </a:cxn>
                <a:cxn ang="0">
                  <a:pos x="470" y="284"/>
                </a:cxn>
                <a:cxn ang="0">
                  <a:pos x="0" y="0"/>
                </a:cxn>
                <a:cxn ang="0">
                  <a:pos x="232" y="396"/>
                </a:cxn>
                <a:cxn ang="0">
                  <a:pos x="54" y="80"/>
                </a:cxn>
                <a:cxn ang="0">
                  <a:pos x="272" y="324"/>
                </a:cxn>
                <a:cxn ang="0">
                  <a:pos x="232" y="396"/>
                </a:cxn>
              </a:cxnLst>
              <a:rect l="0" t="0" r="r" b="b"/>
              <a:pathLst>
                <a:path w="470" h="468">
                  <a:moveTo>
                    <a:pt x="0" y="0"/>
                  </a:moveTo>
                  <a:lnTo>
                    <a:pt x="20" y="468"/>
                  </a:lnTo>
                  <a:lnTo>
                    <a:pt x="192" y="374"/>
                  </a:lnTo>
                  <a:lnTo>
                    <a:pt x="232" y="442"/>
                  </a:lnTo>
                  <a:lnTo>
                    <a:pt x="294" y="330"/>
                  </a:lnTo>
                  <a:lnTo>
                    <a:pt x="470" y="284"/>
                  </a:lnTo>
                  <a:lnTo>
                    <a:pt x="0" y="0"/>
                  </a:lnTo>
                  <a:close/>
                  <a:moveTo>
                    <a:pt x="232" y="396"/>
                  </a:moveTo>
                  <a:lnTo>
                    <a:pt x="54" y="80"/>
                  </a:lnTo>
                  <a:lnTo>
                    <a:pt x="272" y="324"/>
                  </a:lnTo>
                  <a:lnTo>
                    <a:pt x="232" y="3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2D70D48-533A-4D61-B8C5-62DFB125E6E6}"/>
              </a:ext>
            </a:extLst>
          </p:cNvPr>
          <p:cNvGrpSpPr/>
          <p:nvPr/>
        </p:nvGrpSpPr>
        <p:grpSpPr>
          <a:xfrm>
            <a:off x="9004929" y="2219074"/>
            <a:ext cx="1432098" cy="1554542"/>
            <a:chOff x="7980783" y="2232271"/>
            <a:chExt cx="1432098" cy="1554542"/>
          </a:xfrm>
        </p:grpSpPr>
        <p:sp>
          <p:nvSpPr>
            <p:cNvPr id="16" name="菱形 15">
              <a:extLst>
                <a:ext uri="{FF2B5EF4-FFF2-40B4-BE49-F238E27FC236}">
                  <a16:creationId xmlns:a16="http://schemas.microsoft.com/office/drawing/2014/main" xmlns="" id="{ED4162B7-35E3-4E16-A867-947D9095E083}"/>
                </a:ext>
              </a:extLst>
            </p:cNvPr>
            <p:cNvSpPr/>
            <p:nvPr/>
          </p:nvSpPr>
          <p:spPr>
            <a:xfrm>
              <a:off x="7980783" y="2354715"/>
              <a:ext cx="1432098" cy="1432098"/>
            </a:xfrm>
            <a:prstGeom prst="diamond">
              <a:avLst/>
            </a:prstGeom>
            <a:solidFill>
              <a:srgbClr val="D9D9D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7" name="菱形 16">
              <a:extLst>
                <a:ext uri="{FF2B5EF4-FFF2-40B4-BE49-F238E27FC236}">
                  <a16:creationId xmlns:a16="http://schemas.microsoft.com/office/drawing/2014/main" xmlns="" id="{B9CE590E-6109-4DB6-9F02-F3514A1AFF3E}"/>
                </a:ext>
              </a:extLst>
            </p:cNvPr>
            <p:cNvSpPr/>
            <p:nvPr/>
          </p:nvSpPr>
          <p:spPr>
            <a:xfrm>
              <a:off x="7980783" y="2232271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xmlns="" id="{D837CA6B-A04E-491C-8DF0-1B293817EB18}"/>
                </a:ext>
              </a:extLst>
            </p:cNvPr>
            <p:cNvSpPr/>
            <p:nvPr/>
          </p:nvSpPr>
          <p:spPr bwMode="auto">
            <a:xfrm>
              <a:off x="8480932" y="2721007"/>
              <a:ext cx="508000" cy="5080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0" y="170"/>
                </a:cxn>
                <a:cxn ang="0">
                  <a:pos x="0" y="150"/>
                </a:cxn>
                <a:cxn ang="0">
                  <a:pos x="0" y="128"/>
                </a:cxn>
                <a:cxn ang="0">
                  <a:pos x="0" y="62"/>
                </a:cxn>
                <a:cxn ang="0">
                  <a:pos x="48" y="128"/>
                </a:cxn>
                <a:cxn ang="0">
                  <a:pos x="122" y="128"/>
                </a:cxn>
                <a:cxn ang="0">
                  <a:pos x="86" y="0"/>
                </a:cxn>
                <a:cxn ang="0">
                  <a:pos x="106" y="0"/>
                </a:cxn>
                <a:cxn ang="0">
                  <a:pos x="216" y="128"/>
                </a:cxn>
                <a:cxn ang="0">
                  <a:pos x="280" y="128"/>
                </a:cxn>
                <a:cxn ang="0">
                  <a:pos x="280" y="128"/>
                </a:cxn>
                <a:cxn ang="0">
                  <a:pos x="288" y="128"/>
                </a:cxn>
                <a:cxn ang="0">
                  <a:pos x="294" y="130"/>
                </a:cxn>
                <a:cxn ang="0">
                  <a:pos x="306" y="136"/>
                </a:cxn>
                <a:cxn ang="0">
                  <a:pos x="316" y="148"/>
                </a:cxn>
                <a:cxn ang="0">
                  <a:pos x="320" y="160"/>
                </a:cxn>
                <a:cxn ang="0">
                  <a:pos x="320" y="160"/>
                </a:cxn>
                <a:cxn ang="0">
                  <a:pos x="316" y="172"/>
                </a:cxn>
                <a:cxn ang="0">
                  <a:pos x="306" y="182"/>
                </a:cxn>
                <a:cxn ang="0">
                  <a:pos x="294" y="190"/>
                </a:cxn>
                <a:cxn ang="0">
                  <a:pos x="288" y="192"/>
                </a:cxn>
                <a:cxn ang="0">
                  <a:pos x="280" y="192"/>
                </a:cxn>
                <a:cxn ang="0">
                  <a:pos x="218" y="192"/>
                </a:cxn>
                <a:cxn ang="0">
                  <a:pos x="106" y="320"/>
                </a:cxn>
                <a:cxn ang="0">
                  <a:pos x="86" y="320"/>
                </a:cxn>
                <a:cxn ang="0">
                  <a:pos x="122" y="192"/>
                </a:cxn>
                <a:cxn ang="0">
                  <a:pos x="48" y="192"/>
                </a:cxn>
                <a:cxn ang="0">
                  <a:pos x="0" y="256"/>
                </a:cxn>
                <a:cxn ang="0">
                  <a:pos x="0" y="192"/>
                </a:cxn>
              </a:cxnLst>
              <a:rect l="0" t="0" r="r" b="b"/>
              <a:pathLst>
                <a:path w="320" h="320">
                  <a:moveTo>
                    <a:pt x="0" y="192"/>
                  </a:moveTo>
                  <a:lnTo>
                    <a:pt x="0" y="170"/>
                  </a:lnTo>
                  <a:lnTo>
                    <a:pt x="0" y="150"/>
                  </a:lnTo>
                  <a:lnTo>
                    <a:pt x="0" y="128"/>
                  </a:lnTo>
                  <a:lnTo>
                    <a:pt x="0" y="62"/>
                  </a:lnTo>
                  <a:lnTo>
                    <a:pt x="48" y="128"/>
                  </a:lnTo>
                  <a:lnTo>
                    <a:pt x="122" y="128"/>
                  </a:lnTo>
                  <a:lnTo>
                    <a:pt x="86" y="0"/>
                  </a:lnTo>
                  <a:lnTo>
                    <a:pt x="106" y="0"/>
                  </a:lnTo>
                  <a:lnTo>
                    <a:pt x="216" y="128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88" y="128"/>
                  </a:lnTo>
                  <a:lnTo>
                    <a:pt x="294" y="130"/>
                  </a:lnTo>
                  <a:lnTo>
                    <a:pt x="306" y="136"/>
                  </a:lnTo>
                  <a:lnTo>
                    <a:pt x="316" y="148"/>
                  </a:lnTo>
                  <a:lnTo>
                    <a:pt x="320" y="160"/>
                  </a:lnTo>
                  <a:lnTo>
                    <a:pt x="320" y="160"/>
                  </a:lnTo>
                  <a:lnTo>
                    <a:pt x="316" y="172"/>
                  </a:lnTo>
                  <a:lnTo>
                    <a:pt x="306" y="182"/>
                  </a:lnTo>
                  <a:lnTo>
                    <a:pt x="294" y="190"/>
                  </a:lnTo>
                  <a:lnTo>
                    <a:pt x="288" y="192"/>
                  </a:lnTo>
                  <a:lnTo>
                    <a:pt x="280" y="192"/>
                  </a:lnTo>
                  <a:lnTo>
                    <a:pt x="218" y="192"/>
                  </a:lnTo>
                  <a:lnTo>
                    <a:pt x="106" y="320"/>
                  </a:lnTo>
                  <a:lnTo>
                    <a:pt x="86" y="320"/>
                  </a:lnTo>
                  <a:lnTo>
                    <a:pt x="122" y="192"/>
                  </a:lnTo>
                  <a:lnTo>
                    <a:pt x="48" y="192"/>
                  </a:lnTo>
                  <a:lnTo>
                    <a:pt x="0" y="256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 u="sng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1483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2347" y="1524108"/>
            <a:ext cx="5974296" cy="5333892"/>
          </a:xfrm>
          <a:prstGeom prst="rect">
            <a:avLst/>
          </a:prstGeom>
        </p:spPr>
      </p:pic>
      <p:sp>
        <p:nvSpPr>
          <p:cNvPr id="8" name="文本框 1">
            <a:extLst>
              <a:ext uri="{FF2B5EF4-FFF2-40B4-BE49-F238E27FC236}">
                <a16:creationId xmlns:a16="http://schemas.microsoft.com/office/drawing/2014/main" xmlns="" id="{5FE0462B-2715-407E-8529-F3EC3B6CA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0007" y="4185407"/>
            <a:ext cx="24917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汇报人：千库网</a:t>
            </a:r>
            <a:endParaRPr lang="zh-CN" altLang="en-US" sz="20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270B380-4DF7-475E-9327-B55DABE950CC}"/>
              </a:ext>
            </a:extLst>
          </p:cNvPr>
          <p:cNvSpPr txBox="1"/>
          <p:nvPr/>
        </p:nvSpPr>
        <p:spPr>
          <a:xfrm>
            <a:off x="294057" y="2730679"/>
            <a:ext cx="59944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衷心您的感谢聆听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58776F1-2D5F-4C47-BC72-E88A4D01CD12}"/>
              </a:ext>
            </a:extLst>
          </p:cNvPr>
          <p:cNvSpPr txBox="1"/>
          <p:nvPr/>
        </p:nvSpPr>
        <p:spPr>
          <a:xfrm>
            <a:off x="308050" y="3500120"/>
            <a:ext cx="5833006" cy="1077218"/>
          </a:xfrm>
          <a:prstGeom prst="rect">
            <a:avLst/>
          </a:prstGeom>
          <a:solidFill>
            <a:srgbClr val="DC5D3D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Thank you for your listening</a:t>
            </a:r>
            <a:endParaRPr lang="zh-CN" altLang="en-US" sz="3200" b="1" dirty="0">
              <a:solidFill>
                <a:schemeClr val="bg1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2" name="文本框 1">
            <a:extLst>
              <a:ext uri="{FF2B5EF4-FFF2-40B4-BE49-F238E27FC236}">
                <a16:creationId xmlns:a16="http://schemas.microsoft.com/office/drawing/2014/main" xmlns="" id="{6D5FFFCB-6FDA-4129-ABBE-4500828DE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255" y="1342564"/>
            <a:ext cx="32408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2018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208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 animBg="1"/>
      <p:bldP spid="1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888</Words>
  <Application>Microsoft Office PowerPoint</Application>
  <PresentationFormat>自定义</PresentationFormat>
  <Paragraphs>83</Paragraphs>
  <Slides>19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林闲</dc:creator>
  <cp:lastModifiedBy>Sky123.Org</cp:lastModifiedBy>
  <cp:revision>40</cp:revision>
  <dcterms:created xsi:type="dcterms:W3CDTF">2017-11-22T15:19:55Z</dcterms:created>
  <dcterms:modified xsi:type="dcterms:W3CDTF">2018-03-13T03:52:33Z</dcterms:modified>
</cp:coreProperties>
</file>